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3"/>
  </p:notesMasterIdLst>
  <p:handoutMasterIdLst>
    <p:handoutMasterId r:id="rId24"/>
  </p:handoutMasterIdLst>
  <p:sldIdLst>
    <p:sldId id="768" r:id="rId5"/>
    <p:sldId id="748" r:id="rId6"/>
    <p:sldId id="665" r:id="rId7"/>
    <p:sldId id="690" r:id="rId8"/>
    <p:sldId id="769" r:id="rId9"/>
    <p:sldId id="756" r:id="rId10"/>
    <p:sldId id="770" r:id="rId11"/>
    <p:sldId id="771" r:id="rId12"/>
    <p:sldId id="772" r:id="rId13"/>
    <p:sldId id="773" r:id="rId14"/>
    <p:sldId id="774" r:id="rId15"/>
    <p:sldId id="775" r:id="rId16"/>
    <p:sldId id="776" r:id="rId17"/>
    <p:sldId id="736" r:id="rId18"/>
    <p:sldId id="777" r:id="rId19"/>
    <p:sldId id="778" r:id="rId20"/>
    <p:sldId id="668" r:id="rId21"/>
    <p:sldId id="687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TheSans UHH" panose="020B0502050302020203" pitchFamily="34" charset="77"/>
      <p:regular r:id="rId26"/>
      <p:bold r:id="rId27"/>
      <p:italic r:id="rId28"/>
      <p:boldItalic r:id="rId29"/>
    </p:embeddedFont>
    <p:embeddedFont>
      <p:font typeface="TheSans UHH Regular" panose="020B0502050302020203" pitchFamily="34" charset="77"/>
      <p:regular r:id="rId30"/>
      <p:bold r:id="rId31"/>
      <p:italic r:id="rId32"/>
      <p:boldItalic r:id="rId33"/>
    </p:embeddedFont>
  </p:embeddedFont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3E2AF788-D441-43C8-93DE-ADBF878BAA7E}">
          <p14:sldIdLst>
            <p14:sldId id="768"/>
          </p14:sldIdLst>
        </p14:section>
        <p14:section name="Agenda" id="{51DFB730-FB59-D749-AB4F-2445B42367D8}">
          <p14:sldIdLst>
            <p14:sldId id="748"/>
          </p14:sldIdLst>
        </p14:section>
        <p14:section name="Kapiteltrenner" id="{392D2362-1FF5-9049-9F3B-1FC2553BDC38}">
          <p14:sldIdLst>
            <p14:sldId id="665"/>
          </p14:sldIdLst>
        </p14:section>
        <p14:section name="Einfache Inhaltsfolien" id="{F0BE1CB9-9001-6D48-83A6-F560ABC4AF47}">
          <p14:sldIdLst>
            <p14:sldId id="690"/>
            <p14:sldId id="769"/>
            <p14:sldId id="756"/>
            <p14:sldId id="770"/>
            <p14:sldId id="771"/>
            <p14:sldId id="772"/>
            <p14:sldId id="773"/>
            <p14:sldId id="774"/>
            <p14:sldId id="775"/>
            <p14:sldId id="776"/>
            <p14:sldId id="736"/>
            <p14:sldId id="777"/>
            <p14:sldId id="778"/>
          </p14:sldIdLst>
        </p14:section>
        <p14:section name="Diagramme, Tabellen und Zahlen" id="{4914A71D-4988-D448-9E1F-E7E889389AC6}">
          <p14:sldIdLst/>
        </p14:section>
        <p14:section name="Projektmanagement/Organisation" id="{216768CA-8D7C-2B42-8963-41329D60051B}">
          <p14:sldIdLst/>
        </p14:section>
        <p14:section name="Abschlussfolien" id="{09F17C64-0048-7B4E-B3BF-653559FD0B25}">
          <p14:sldIdLst>
            <p14:sldId id="668"/>
            <p14:sldId id="6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12597-6606-9E3A-D41D-F5C602AFE954}" name="Tobias Wegener" initials="TW" userId="S::tobias.wegener@uni-hamburg.de::6b6b4fba-7ccc-4b6b-a6f1-d5cf079027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ne Neumann" initials="AN" lastIdx="3" clrIdx="0">
    <p:extLst>
      <p:ext uri="{19B8F6BF-5375-455C-9EA6-DF929625EA0E}">
        <p15:presenceInfo xmlns:p15="http://schemas.microsoft.com/office/powerpoint/2012/main" userId="Ariane Neu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271BB"/>
    <a:srgbClr val="3B515B"/>
    <a:srgbClr val="3C515B"/>
    <a:srgbClr val="80B8DD"/>
    <a:srgbClr val="E2001A"/>
    <a:srgbClr val="E5F5FA"/>
    <a:srgbClr val="000000"/>
    <a:srgbClr val="9DA8AD"/>
    <a:srgbClr val="B6B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5645" autoAdjust="0"/>
  </p:normalViewPr>
  <p:slideViewPr>
    <p:cSldViewPr snapToObjects="1">
      <p:cViewPr varScale="1">
        <p:scale>
          <a:sx n="136" d="100"/>
          <a:sy n="136" d="100"/>
        </p:scale>
        <p:origin x="7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84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2579-3BCF-D748-A2B1-13C370832227}" type="datetimeFigureOut">
              <a:rPr lang="de-DE" smtClean="0">
                <a:latin typeface="TheSans UHH" panose="020B0502050302020203" pitchFamily="34" charset="0"/>
              </a:rPr>
              <a:t>10.03.25</a:t>
            </a:fld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TheSans UHH" panose="020B0502050302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7AD7-FD44-8444-A38A-7B8FFD50E3B1}" type="slidenum">
              <a:rPr lang="de-DE" smtClean="0">
                <a:latin typeface="TheSans UHH" panose="020B0502050302020203" pitchFamily="34" charset="0"/>
              </a:rPr>
              <a:t>‹#›</a:t>
            </a:fld>
            <a:endParaRPr lang="de-DE" dirty="0">
              <a:latin typeface="TheSans UHH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63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B2E59258-C19A-D949-846D-8B6CB38182F3}" type="datetimeFigureOut">
              <a:rPr lang="de-DE" smtClean="0"/>
              <a:pPr/>
              <a:t>10.03.25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eSans UHH" panose="020B0502050302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eSans UHH" panose="020B0502050302020203" pitchFamily="34" charset="0"/>
              </a:defRPr>
            </a:lvl1pPr>
          </a:lstStyle>
          <a:p>
            <a:fld id="{3C606240-9D1C-3843-B28E-77756B6151F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7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heSans UHH" panose="020B0502050302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798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986E5-E73D-182B-6EFD-A72415EE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31AE37-B789-000D-FE36-E617F24A0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2FE6E7-A0A2-2236-4EFB-0688B81D8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B5A375-4422-7299-56C9-B0943D4E8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46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84742-0922-562F-FD7D-5CCB8636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CD5232-9818-EC68-855B-69C706668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701C725-EFC7-0199-8E17-469EC8094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3CA20E-0AB8-9F7D-CBA8-86426478B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3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73BB-C045-EF59-7C23-077ABD4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429476-B744-0C3A-B6EC-6825199D3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6EE90B-1CE0-22A5-03B2-33A3CC78F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B28CC0-062E-240C-230C-4637E3AF7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80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CAABC-7AEE-AECE-B909-C1BDAB6B8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B4A526-6878-BB10-A781-3FCBDB75C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B5261E-AF12-3966-39D9-FEFCDB1514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96250C-932D-F8B9-E5A8-7AF7D152A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49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7C78F-FC0F-8922-1822-B41E648C2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7EFD5FD-A9E6-374A-8C4D-A5B121CFF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2A06F40-9E86-DFB8-4E1C-8EAC094CF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60066D-6525-F967-5C33-9F170A755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06240-9D1C-3843-B28E-77756B6151FD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46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 descr="Logo der Universität Hamburg">
            <a:extLst>
              <a:ext uri="{FF2B5EF4-FFF2-40B4-BE49-F238E27FC236}">
                <a16:creationId xmlns:a16="http://schemas.microsoft.com/office/drawing/2014/main" id="{7B0EE754-E1E0-A5A0-D9D1-3B741E903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303444"/>
            <a:ext cx="4824536" cy="492443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Person">
            <a:extLst>
              <a:ext uri="{FF2B5EF4-FFF2-40B4-BE49-F238E27FC236}">
                <a16:creationId xmlns:a16="http://schemas.microsoft.com/office/drawing/2014/main" id="{D42A4AC9-20EE-7518-5501-9C75AFE90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5" y="4083918"/>
            <a:ext cx="4824536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600" b="1" i="0">
                <a:solidFill>
                  <a:schemeClr val="accent2"/>
                </a:solidFill>
                <a:latin typeface="TheSans UHH" panose="020B0502050302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FCBF30C3-33D1-752C-FC76-BA17BF1B52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371950"/>
            <a:ext cx="4824536" cy="4318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6264" y="0"/>
            <a:ext cx="348219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0E1FD2E4-6DF4-BF5A-4349-163545BE0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8404" y="4869835"/>
            <a:ext cx="490052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</a:t>
            </a:r>
          </a:p>
        </p:txBody>
      </p:sp>
    </p:spTree>
    <p:extLst>
      <p:ext uri="{BB962C8B-B14F-4D97-AF65-F5344CB8AC3E}">
        <p14:creationId xmlns:p14="http://schemas.microsoft.com/office/powerpoint/2010/main" val="2725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lau/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">
            <a:extLst>
              <a:ext uri="{FF2B5EF4-FFF2-40B4-BE49-F238E27FC236}">
                <a16:creationId xmlns:a16="http://schemas.microsoft.com/office/drawing/2014/main" id="{5AFF9095-81B9-BCB9-F995-76D7A95E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3507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375967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1A332F47-736B-CDE0-6752-F10D3D68B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5C11D619-E32A-2CEE-9965-9C829412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4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chmale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968230" cy="575841"/>
          </a:xfrm>
        </p:spPr>
        <p:txBody>
          <a:bodyPr l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4608190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9901" y="0"/>
            <a:ext cx="3481933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C21B6C-1199-7410-D70C-DF13D6B43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8EC3EA-D4DA-303C-806E-472FC6B32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9AAC19B7-37FD-AA89-39AA-F7DF9419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4BFEEC7F-37CA-96F1-CC3A-8A300A1C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9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mit breitem Fot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2807990" cy="57584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2807990" cy="2952750"/>
          </a:xfrm>
        </p:spPr>
        <p:txBody>
          <a:bodyPr lIns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C35977E2-0412-120B-2CE6-634B43C86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0" y="0"/>
            <a:ext cx="5651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6F379341-4B7C-56ED-E5CE-3AF27C9C07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69835"/>
            <a:ext cx="786607" cy="273665"/>
          </a:xfrm>
          <a:solidFill>
            <a:schemeClr val="tx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9" name="UHH-Logo">
            <a:extLst>
              <a:ext uri="{FF2B5EF4-FFF2-40B4-BE49-F238E27FC236}">
                <a16:creationId xmlns:a16="http://schemas.microsoft.com/office/drawing/2014/main" id="{3BDE8800-7D43-0D06-238E-1FA0D202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11" name="Datumsplatzhalter">
            <a:extLst>
              <a:ext uri="{FF2B5EF4-FFF2-40B4-BE49-F238E27FC236}">
                <a16:creationId xmlns:a16="http://schemas.microsoft.com/office/drawing/2014/main" id="{7D88BC12-8F4E-BFC6-264F-89270375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">
            <a:extLst>
              <a:ext uri="{FF2B5EF4-FFF2-40B4-BE49-F238E27FC236}">
                <a16:creationId xmlns:a16="http://schemas.microsoft.com/office/drawing/2014/main" id="{F86D739E-9299-6C18-D483-F75B8037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3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(mit Beschreib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ues Rechteck">
            <a:extLst>
              <a:ext uri="{FF2B5EF4-FFF2-40B4-BE49-F238E27FC236}">
                <a16:creationId xmlns:a16="http://schemas.microsoft.com/office/drawing/2014/main" id="{14BDBED3-5910-DE22-D9E0-EF5709BC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62364" y="0"/>
            <a:ext cx="348163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1888"/>
            <a:ext cx="5256262" cy="2952750"/>
          </a:xfrm>
        </p:spPr>
        <p:txBody>
          <a:bodyPr lIns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50074" y="1131888"/>
            <a:ext cx="2870076" cy="1922866"/>
          </a:xfrm>
        </p:spPr>
        <p:txBody>
          <a:bodyPr lIns="0" anchor="t" anchorCtr="0">
            <a:normAutofit/>
          </a:bodyPr>
          <a:lstStyle>
            <a:lvl1pPr marL="285750" indent="-285750">
              <a:lnSpc>
                <a:spcPct val="120000"/>
              </a:lnSpc>
              <a:buClr>
                <a:schemeClr val="bg1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F6365823-088A-8693-C71E-3BE224B7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0406DA75-B94C-88A6-DC22-02C95D67C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670BC1F-CA78-59FB-8906-557B8A8BB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2364" y="4615010"/>
            <a:ext cx="24997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4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964934C-EA16-90F9-FF01-DDA26AEA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8A498CDC-352F-BF56-E3E4-9366FD0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B324906E-3EC6-43D0-38B0-7F3BC8939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511DF910-5AC6-4699-67BD-422B03AEE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491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A6F2484B-6A49-A01C-CB00-04C3C61D9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6EB1508-E0F4-F09F-03BC-AA73731C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AA413CEF-D37C-976C-E37F-68A4D6D8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77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22CAA55-EBA8-B65A-0AFD-E54B4AB9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2C284ADE-10D9-51D8-79D6-838CA1561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B799E1F-ECFF-810B-2A66-CDC2F619B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032" y="1134994"/>
            <a:ext cx="3960118" cy="2949644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58634C5-D0B6-1717-8CE0-5AE7DF48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256A2770-1A1F-77F6-78D7-E44AEAE9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BB2272B-6D56-1FA3-D138-FFB24858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1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">
            <a:extLst>
              <a:ext uri="{FF2B5EF4-FFF2-40B4-BE49-F238E27FC236}">
                <a16:creationId xmlns:a16="http://schemas.microsoft.com/office/drawing/2014/main" id="{CD2ED777-FF9B-1F8E-A73B-AE96714D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37D0021-4AE9-12EF-77C5-6E40087C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3330"/>
            <a:ext cx="3960117" cy="61193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5A6B0E0E-75A2-F94A-0962-615DE4EB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4117240-25E0-9C7E-438D-28789BCE67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60033" y="1133330"/>
            <a:ext cx="3960117" cy="619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98A3E-1FE1-0DB5-2352-C9DF207F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3" y="1879600"/>
            <a:ext cx="3960117" cy="220503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">
            <a:extLst>
              <a:ext uri="{FF2B5EF4-FFF2-40B4-BE49-F238E27FC236}">
                <a16:creationId xmlns:a16="http://schemas.microsoft.com/office/drawing/2014/main" id="{2D7E17B0-6C39-E84C-8C98-5FA3A41C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1D790461-F92A-CC5D-2798-7693BAA1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DDED3A4E-19FA-52ED-810A-479DD1F2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1CA5E38-AD06-052F-D243-EF2FC83E6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C6CD7452-71E2-D02E-ACAE-A574F4E5A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131888"/>
            <a:ext cx="3168650" cy="295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7610A72B-21A5-96FD-DCC8-D60D15D1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339503"/>
            <a:ext cx="4932362" cy="37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32C229D4-8F43-CC72-97C2-B0866651D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2" name="Datumsplatzhalter">
            <a:extLst>
              <a:ext uri="{FF2B5EF4-FFF2-40B4-BE49-F238E27FC236}">
                <a16:creationId xmlns:a16="http://schemas.microsoft.com/office/drawing/2014/main" id="{AB98D548-7EFA-0993-27E3-142384E1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3A89B385-8C99-FB81-B57F-F3ED4EB9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36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">
            <a:extLst>
              <a:ext uri="{FF2B5EF4-FFF2-40B4-BE49-F238E27FC236}">
                <a16:creationId xmlns:a16="http://schemas.microsoft.com/office/drawing/2014/main" id="{A7BA631A-EF29-8182-4001-4759D6684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339502"/>
            <a:ext cx="3168650" cy="575841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Textplatzhalter">
            <a:extLst>
              <a:ext uri="{FF2B5EF4-FFF2-40B4-BE49-F238E27FC236}">
                <a16:creationId xmlns:a16="http://schemas.microsoft.com/office/drawing/2014/main" id="{9690B3AD-4342-072E-81A9-FF969E28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851" y="1543050"/>
            <a:ext cx="3168650" cy="254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">
            <a:extLst>
              <a:ext uri="{FF2B5EF4-FFF2-40B4-BE49-F238E27FC236}">
                <a16:creationId xmlns:a16="http://schemas.microsoft.com/office/drawing/2014/main" id="{2922ACD9-FFDA-7A98-706E-2EE5D82A6D4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67944" y="339725"/>
            <a:ext cx="4752206" cy="37449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2" name="Foliennummernplatzhalter">
            <a:extLst>
              <a:ext uri="{FF2B5EF4-FFF2-40B4-BE49-F238E27FC236}">
                <a16:creationId xmlns:a16="http://schemas.microsoft.com/office/drawing/2014/main" id="{42E28986-8242-C2CB-3C35-2C7D2E91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3094" y="4616957"/>
            <a:ext cx="702990" cy="274637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09D5144-004E-1E45-907B-65C86CA25C3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38E4443A-0699-BA84-956E-50A918F28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2B7E7A43-F431-D033-68A6-04D5F8AE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9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breites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85CCA211-4FA3-DE47-9381-1796FDA2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12D9A33-9A12-B80E-DCB8-72E1ADC3E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405505"/>
            <a:ext cx="2879996" cy="422039"/>
          </a:xfrm>
        </p:spPr>
        <p:txBody>
          <a:bodyPr wrap="square" lIns="0" anchor="b" anchorCtr="0">
            <a:spAutoFit/>
          </a:bodyPr>
          <a:lstStyle>
            <a:lvl1pPr algn="l">
              <a:lnSpc>
                <a:spcPct val="110000"/>
              </a:lnSpc>
              <a:defRPr sz="20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Person">
            <a:extLst>
              <a:ext uri="{FF2B5EF4-FFF2-40B4-BE49-F238E27FC236}">
                <a16:creationId xmlns:a16="http://schemas.microsoft.com/office/drawing/2014/main" id="{49607EE8-9A52-264C-0A8E-04314631BB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536" y="4083918"/>
            <a:ext cx="2879998" cy="354896"/>
          </a:xfrm>
        </p:spPr>
        <p:txBody>
          <a:bodyPr wrap="square" lIns="0" tIns="36000" bIns="36000" anchor="b" anchorCtr="0">
            <a:normAutofit/>
          </a:bodyPr>
          <a:lstStyle>
            <a:lvl1pPr marL="0" indent="0" algn="l">
              <a:buNone/>
              <a:defRPr sz="1400" b="1" i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(Titel) Vorname Nachname</a:t>
            </a:r>
          </a:p>
        </p:txBody>
      </p:sp>
      <p:sp>
        <p:nvSpPr>
          <p:cNvPr id="8" name="Datum">
            <a:extLst>
              <a:ext uri="{FF2B5EF4-FFF2-40B4-BE49-F238E27FC236}">
                <a16:creationId xmlns:a16="http://schemas.microsoft.com/office/drawing/2014/main" id="{DA956C75-6071-5A72-5101-E9E0F0B38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4206"/>
            <a:ext cx="2883933" cy="4318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de-DE"/>
              <a:t>Datum</a:t>
            </a:r>
            <a:endParaRPr lang="de-DE" dirty="0"/>
          </a:p>
        </p:txBody>
      </p:sp>
      <p:sp>
        <p:nvSpPr>
          <p:cNvPr id="10" name="Bildplatzhalter">
            <a:extLst>
              <a:ext uri="{FF2B5EF4-FFF2-40B4-BE49-F238E27FC236}">
                <a16:creationId xmlns:a16="http://schemas.microsoft.com/office/drawing/2014/main" id="{905ACCED-057A-5F1D-E5CC-5F73BBA4A6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2501" y="0"/>
            <a:ext cx="5651499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75D257FE-24B9-E7DF-27AC-9DC6B024DE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8860" y="4869835"/>
            <a:ext cx="459596" cy="273665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19927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43FE6B7B-AECD-5DB3-3C5A-BC472D3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90EE0EAE-B40D-ABFA-DF3B-1E0A271E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73D19A3A-9D19-25EC-0099-B725FA01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EAEFFCCA-FF96-1BD5-82EC-A8E5D8FC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CC773BF3-EE87-D7D3-42AC-14118F40B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42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>
            <a:extLst>
              <a:ext uri="{FF2B5EF4-FFF2-40B4-BE49-F238E27FC236}">
                <a16:creationId xmlns:a16="http://schemas.microsoft.com/office/drawing/2014/main" id="{739204E3-4520-F5FE-68EE-32837232A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">
            <a:extLst>
              <a:ext uri="{FF2B5EF4-FFF2-40B4-BE49-F238E27FC236}">
                <a16:creationId xmlns:a16="http://schemas.microsoft.com/office/drawing/2014/main" id="{223D141D-59D3-B9C9-964F-A39EADF2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81C2F92-9DFB-31EA-C968-2E1243100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B38C2671-C222-21BA-E35B-E77593FA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ADBC56CA-4587-858F-4917-69D3A260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13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ohn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HH-Logo" descr="Logo der Universität Hamburg">
            <a:extLst>
              <a:ext uri="{FF2B5EF4-FFF2-40B4-BE49-F238E27FC236}">
                <a16:creationId xmlns:a16="http://schemas.microsoft.com/office/drawing/2014/main" id="{A58A1DC7-81D7-0178-6AA2-CE7389355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2595997" cy="1203598"/>
          </a:xfrm>
          <a:prstGeom prst="rect">
            <a:avLst/>
          </a:prstGeom>
        </p:spPr>
      </p:pic>
      <p:sp>
        <p:nvSpPr>
          <p:cNvPr id="5" name="Titel">
            <a:extLst>
              <a:ext uri="{FF2B5EF4-FFF2-40B4-BE49-F238E27FC236}">
                <a16:creationId xmlns:a16="http://schemas.microsoft.com/office/drawing/2014/main" id="{19332011-8135-2225-4921-150D6415C2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536" y="3219822"/>
            <a:ext cx="6912768" cy="1027845"/>
          </a:xfrm>
        </p:spPr>
        <p:txBody>
          <a:bodyPr wrap="square" lIns="0" anchor="b" anchorCtr="0">
            <a:normAutofit/>
          </a:bodyPr>
          <a:lstStyle>
            <a:lvl1pPr algn="l">
              <a:lnSpc>
                <a:spcPct val="110000"/>
              </a:lnSpc>
              <a:defRPr sz="2400"/>
            </a:lvl1pPr>
          </a:lstStyle>
          <a:p>
            <a:r>
              <a:rPr lang="de-DE" dirty="0"/>
              <a:t>Vorstellung des neuen Exzellenzclusters „Understanding XYZ“</a:t>
            </a:r>
          </a:p>
        </p:txBody>
      </p:sp>
      <p:sp>
        <p:nvSpPr>
          <p:cNvPr id="9" name="Person">
            <a:extLst>
              <a:ext uri="{FF2B5EF4-FFF2-40B4-BE49-F238E27FC236}">
                <a16:creationId xmlns:a16="http://schemas.microsoft.com/office/drawing/2014/main" id="{6C7258FA-754E-8F00-113F-DF369E71B0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672" y="4432093"/>
            <a:ext cx="5976664" cy="319630"/>
          </a:xfrm>
        </p:spPr>
        <p:txBody>
          <a:bodyPr wrap="none" t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(Titel) Vorname Nachname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561DAFA2-5F25-5D62-43E1-96363D6D6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9" y="4443958"/>
            <a:ext cx="1084057" cy="44145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1467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2952751"/>
          </a:xfrm>
        </p:spPr>
        <p:txBody>
          <a:bodyPr lIns="0">
            <a:normAutofit/>
          </a:bodyPr>
          <a:lstStyle>
            <a:lvl1pPr marL="342900" indent="-432000">
              <a:lnSpc>
                <a:spcPct val="110000"/>
              </a:lnSpc>
              <a:spcBef>
                <a:spcPts val="1800"/>
              </a:spcBef>
              <a:buSzPct val="180000"/>
              <a:buFont typeface="+mj-lt"/>
              <a:buAutoNum type="arabicPlain"/>
              <a:defRPr sz="2000"/>
            </a:lvl1pPr>
            <a:lvl2pPr marL="8001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B159FC35-01D5-3D9B-4190-D9C5FC36B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E4430A3C-2541-14FB-44D9-E3672892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9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/>
          <a:p>
            <a:r>
              <a:rPr lang="de-DE" dirty="0"/>
              <a:t>Agenda (zweispaltig)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9622"/>
            <a:ext cx="8064574" cy="2448695"/>
          </a:xfrm>
        </p:spPr>
        <p:txBody>
          <a:bodyPr lIns="0" numCol="2" spcCol="180000"/>
          <a:lstStyle>
            <a:lvl1pPr marL="342900" indent="-342900">
              <a:lnSpc>
                <a:spcPct val="110000"/>
              </a:lnSpc>
              <a:buSzPct val="180000"/>
              <a:buFont typeface="+mj-lt"/>
              <a:buAutoNum type="arabicPlain"/>
              <a:defRPr/>
            </a:lvl1pPr>
            <a:lvl2pPr marL="742950" indent="-28575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2pPr>
            <a:lvl3pPr marL="12573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3pPr>
            <a:lvl4pPr marL="17145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4pPr>
            <a:lvl5pPr marL="2171700" indent="-342900">
              <a:lnSpc>
                <a:spcPct val="110000"/>
              </a:lnSpc>
              <a:buSzPct val="10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oliennummernplatzhalter">
            <a:extLst>
              <a:ext uri="{FF2B5EF4-FFF2-40B4-BE49-F238E27FC236}">
                <a16:creationId xmlns:a16="http://schemas.microsoft.com/office/drawing/2014/main" id="{BCE49DE1-412F-9551-E6D9-B0052C74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A8BD811-AB80-6771-3C5B-8A71DDAD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13CB44A2-3722-CFA6-C04F-90B773B5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28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480009"/>
            <a:ext cx="4481836" cy="1027845"/>
          </a:xfrm>
        </p:spPr>
        <p:txBody>
          <a:bodyPr anchor="b">
            <a:spAutoFit/>
          </a:bodyPr>
          <a:lstStyle>
            <a:lvl1pPr>
              <a:lnSpc>
                <a:spcPct val="11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17A60BCC-5616-273E-2AA8-BB9E0C10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FA120FAF-72E8-3893-7931-08E06A0777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614" y="402468"/>
            <a:ext cx="4577458" cy="1987980"/>
          </a:xfrm>
        </p:spPr>
        <p:txBody>
          <a:bodyPr wrap="square" lIns="0">
            <a:spAutoFit/>
          </a:bodyPr>
          <a:lstStyle>
            <a:lvl1pPr marL="0" indent="0">
              <a:buNone/>
              <a:defRPr sz="11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0" y="0"/>
            <a:ext cx="34927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13" name="Copyright">
            <a:extLst>
              <a:ext uri="{FF2B5EF4-FFF2-40B4-BE49-F238E27FC236}">
                <a16:creationId xmlns:a16="http://schemas.microsoft.com/office/drawing/2014/main" id="{D440C51C-B06F-CB2E-ED83-8E483E777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pic>
        <p:nvPicPr>
          <p:cNvPr id="4" name="UHH-Logo">
            <a:extLst>
              <a:ext uri="{FF2B5EF4-FFF2-40B4-BE49-F238E27FC236}">
                <a16:creationId xmlns:a16="http://schemas.microsoft.com/office/drawing/2014/main" id="{D9B3E6FA-960E-96B0-B53A-73021BB11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6" name="Datumsplatzhalter">
            <a:extLst>
              <a:ext uri="{FF2B5EF4-FFF2-40B4-BE49-F238E27FC236}">
                <a16:creationId xmlns:a16="http://schemas.microsoft.com/office/drawing/2014/main" id="{6F15DAC3-6FD9-0866-D987-4FF0DF5E7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">
            <a:extLst>
              <a:ext uri="{FF2B5EF4-FFF2-40B4-BE49-F238E27FC236}">
                <a16:creationId xmlns:a16="http://schemas.microsoft.com/office/drawing/2014/main" id="{BE06C47F-82E8-8701-5EC1-831DF30A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57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(auf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9C441111-369E-A65C-85C0-6BD3555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Bildplatzhalter">
            <a:extLst>
              <a:ext uri="{FF2B5EF4-FFF2-40B4-BE49-F238E27FC236}">
                <a16:creationId xmlns:a16="http://schemas.microsoft.com/office/drawing/2014/main" id="{02B05530-5D4E-70F8-52DA-FDF69546D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297" cy="51435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 und mit Alternativtext versehen</a:t>
            </a: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DF8F1031-7DA1-B48B-66B9-8557FAFE0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1849" y="4857140"/>
            <a:ext cx="786607" cy="286360"/>
          </a:xfrm>
          <a:solidFill>
            <a:schemeClr val="bg1">
              <a:alpha val="75000"/>
            </a:schemeClr>
          </a:solidFill>
        </p:spPr>
        <p:txBody>
          <a:bodyPr wrap="none" lIns="72000" rIns="72000" anchor="b" anchorCtr="0">
            <a:sp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Foto: UHH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D405C45-0DD4-C48A-FA2D-9BDC7F7E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499"/>
            <a:ext cx="3419872" cy="1283937"/>
          </a:xfrm>
          <a:solidFill>
            <a:schemeClr val="accent2"/>
          </a:solidFill>
        </p:spPr>
        <p:txBody>
          <a:bodyPr wrap="square" lIns="540000" tIns="270000" rIns="360000" bIns="270000" anchor="b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B7858C6-DCA2-C893-3EE8-987458DD8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369F843-3366-1209-6128-E5DC123E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09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B54A2940-BCB3-827D-5062-53A2A8B1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9B302F5-284F-3079-6EAC-C920CD76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1C7B469-3DC0-7EC7-FA90-6C165FB1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9367073-303F-D294-FFA0-CB0A3A86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EE53C70-75A7-A62E-53DB-69DDC21A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23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 (blau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HH-Logo">
            <a:extLst>
              <a:ext uri="{FF2B5EF4-FFF2-40B4-BE49-F238E27FC236}">
                <a16:creationId xmlns:a16="http://schemas.microsoft.com/office/drawing/2014/main" id="{3CB7C4BB-7B9F-D5C9-4EC5-58F8D7EEA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3850" y="4381726"/>
            <a:ext cx="1295822" cy="422049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F30FE764-F7B3-C3A0-BE17-FF59C3C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">
            <a:extLst>
              <a:ext uri="{FF2B5EF4-FFF2-40B4-BE49-F238E27FC236}">
                <a16:creationId xmlns:a16="http://schemas.microsoft.com/office/drawing/2014/main" id="{2060DD5D-EE2C-1DE9-17FB-CFD0B6F6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31887"/>
            <a:ext cx="6192366" cy="2952751"/>
          </a:xfrm>
        </p:spPr>
        <p:txBody>
          <a:bodyPr lIns="0"/>
          <a:lstStyle>
            <a:lvl1pPr>
              <a:lnSpc>
                <a:spcPct val="110000"/>
              </a:lnSpc>
              <a:buClr>
                <a:schemeClr val="tx1"/>
              </a:buClr>
              <a:defRPr/>
            </a:lvl1pPr>
            <a:lvl2pPr>
              <a:lnSpc>
                <a:spcPct val="110000"/>
              </a:lnSpc>
              <a:buClr>
                <a:schemeClr val="tx1"/>
              </a:buClr>
              <a:defRPr/>
            </a:lvl2pPr>
            <a:lvl3pPr>
              <a:lnSpc>
                <a:spcPct val="110000"/>
              </a:lnSpc>
              <a:buClr>
                <a:schemeClr val="tx1"/>
              </a:buClr>
              <a:defRPr/>
            </a:lvl3pPr>
            <a:lvl4pPr>
              <a:lnSpc>
                <a:spcPct val="110000"/>
              </a:lnSpc>
              <a:buClr>
                <a:schemeClr val="tx1"/>
              </a:buClr>
              <a:defRPr/>
            </a:lvl4pPr>
            <a:lvl5pPr>
              <a:lnSpc>
                <a:spcPct val="110000"/>
              </a:lnSpc>
              <a:buClr>
                <a:schemeClr val="tx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4587A11D-BE80-671B-6AF9-9C02BBFD0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F3FCC813-C10C-BF29-F6C2-5F382BA4E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6114D8C-4BDC-53CF-1F7F-A0EAB3E23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  <a:prstGeom prst="rect">
            <a:avLst/>
          </a:prstGeom>
        </p:spPr>
        <p:txBody>
          <a:bodyPr/>
          <a:lstStyle/>
          <a:p>
            <a:fld id="{309D5144-004E-1E45-907B-65C86CA25C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72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">
            <a:extLst>
              <a:ext uri="{FF2B5EF4-FFF2-40B4-BE49-F238E27FC236}">
                <a16:creationId xmlns:a16="http://schemas.microsoft.com/office/drawing/2014/main" id="{42467729-862C-ACCE-B8E1-699AA5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C447979-4F8F-513E-6D67-85083E82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131887"/>
            <a:ext cx="8496300" cy="293334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A38D8480-7034-8749-BB95-7BE05B39A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1960" y="4615009"/>
            <a:ext cx="99786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8655903-FC10-2F8E-CBB3-890499D6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615010"/>
            <a:ext cx="287007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UHH-Logo">
            <a:extLst>
              <a:ext uri="{FF2B5EF4-FFF2-40B4-BE49-F238E27FC236}">
                <a16:creationId xmlns:a16="http://schemas.microsoft.com/office/drawing/2014/main" id="{EA56778A-D8C2-3522-4BDE-8E5736FA4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27776"/>
            <a:ext cx="1769139" cy="820237"/>
          </a:xfrm>
          <a:prstGeom prst="rect">
            <a:avLst/>
          </a:prstGeom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F0FD46E1-37CF-B929-B565-E8D8B2CAE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156" y="4615009"/>
            <a:ext cx="657994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49650F-E03B-624E-B2AD-4F9591B58B1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20" r:id="rId3"/>
    <p:sldLayoutId id="2147483738" r:id="rId4"/>
    <p:sldLayoutId id="2147483739" r:id="rId5"/>
    <p:sldLayoutId id="2147483711" r:id="rId6"/>
    <p:sldLayoutId id="2147483735" r:id="rId7"/>
    <p:sldLayoutId id="2147483710" r:id="rId8"/>
    <p:sldLayoutId id="2147483722" r:id="rId9"/>
    <p:sldLayoutId id="2147483740" r:id="rId10"/>
    <p:sldLayoutId id="2147483727" r:id="rId11"/>
    <p:sldLayoutId id="2147483728" r:id="rId12"/>
    <p:sldLayoutId id="2147483726" r:id="rId13"/>
    <p:sldLayoutId id="2147483714" r:id="rId14"/>
    <p:sldLayoutId id="2147483715" r:id="rId15"/>
    <p:sldLayoutId id="2147483712" r:id="rId16"/>
    <p:sldLayoutId id="2147483713" r:id="rId17"/>
    <p:sldLayoutId id="2147483716" r:id="rId18"/>
    <p:sldLayoutId id="2147483717" r:id="rId19"/>
    <p:sldLayoutId id="2147483718" r:id="rId20"/>
    <p:sldLayoutId id="214748371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lang="de-DE" sz="26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orient="horz" pos="2573" userDrawn="1">
          <p15:clr>
            <a:srgbClr val="F26B43"/>
          </p15:clr>
        </p15:guide>
        <p15:guide id="6" orient="horz" pos="713" userDrawn="1">
          <p15:clr>
            <a:srgbClr val="F26B43"/>
          </p15:clr>
        </p15:guide>
        <p15:guide id="7" pos="3560" userDrawn="1">
          <p15:clr>
            <a:srgbClr val="F26B43"/>
          </p15:clr>
        </p15:guide>
        <p15:guide id="8" pos="2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0705C76A-0CEE-5B65-5E61-E2375762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903335"/>
            <a:ext cx="4824536" cy="892552"/>
          </a:xfrm>
        </p:spPr>
        <p:txBody>
          <a:bodyPr/>
          <a:lstStyle/>
          <a:p>
            <a:r>
              <a:rPr lang="de-DE" dirty="0"/>
              <a:t>Innovative </a:t>
            </a:r>
            <a:r>
              <a:rPr lang="de-DE" dirty="0" err="1"/>
              <a:t>Ideas</a:t>
            </a:r>
            <a:r>
              <a:rPr lang="de-DE" dirty="0"/>
              <a:t> in Lunar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IR</a:t>
            </a:r>
          </a:p>
        </p:txBody>
      </p:sp>
      <p:sp>
        <p:nvSpPr>
          <p:cNvPr id="3" name="Untertitel">
            <a:extLst>
              <a:ext uri="{FF2B5EF4-FFF2-40B4-BE49-F238E27FC236}">
                <a16:creationId xmlns:a16="http://schemas.microsoft.com/office/drawing/2014/main" id="{6ABA5C89-5204-85CE-7E3B-09DDAC7D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5" y="4083918"/>
            <a:ext cx="4824536" cy="354896"/>
          </a:xfrm>
        </p:spPr>
        <p:txBody>
          <a:bodyPr>
            <a:normAutofit/>
          </a:bodyPr>
          <a:lstStyle/>
          <a:p>
            <a:r>
              <a:rPr lang="de-DE" dirty="0"/>
              <a:t>Dr. Martin Burgdorf</a:t>
            </a:r>
          </a:p>
        </p:txBody>
      </p:sp>
      <p:sp>
        <p:nvSpPr>
          <p:cNvPr id="14" name="Datum">
            <a:extLst>
              <a:ext uri="{FF2B5EF4-FFF2-40B4-BE49-F238E27FC236}">
                <a16:creationId xmlns:a16="http://schemas.microsoft.com/office/drawing/2014/main" id="{1494E04C-AED1-60FB-0958-39C2E55F99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552B2B89-4937-CCF0-C5B8-9F8BB7B61C41}"/>
              </a:ext>
            </a:extLst>
          </p:cNvPr>
          <p:cNvSpPr txBox="1">
            <a:spLocks/>
          </p:cNvSpPr>
          <p:nvPr/>
        </p:nvSpPr>
        <p:spPr>
          <a:xfrm>
            <a:off x="7688394" y="4905093"/>
            <a:ext cx="1477502" cy="276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wrap="none" lIns="72000" tIns="45720" rIns="72000" bIns="45720" rtlCol="0" anchor="b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Foto: UHH/CLICCS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6956"/>
            <a:ext cx="1656184" cy="4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32C08-F951-8797-CB54-1B26455F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5BBCA2C0-766F-5D89-BB6C-9CBB4E81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352606" cy="57584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Do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CrIS</a:t>
            </a:r>
            <a:r>
              <a:rPr lang="de-DE" dirty="0"/>
              <a:t> and HIRS/4 Match Well?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6BEE217-3878-9697-01AF-220E86B15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31887"/>
                <a:ext cx="3024014" cy="2952751"/>
              </a:xfrm>
            </p:spPr>
            <p:txBody>
              <a:bodyPr>
                <a:normAutofit/>
              </a:bodyPr>
              <a:lstStyle/>
              <a:p>
                <a:endParaRPr lang="de-DE" dirty="0"/>
              </a:p>
              <a:p>
                <a:r>
                  <a:rPr lang="de-DE" dirty="0"/>
                  <a:t>8 </a:t>
                </a:r>
                <a:r>
                  <a:rPr lang="de-DE" dirty="0" err="1"/>
                  <a:t>obs</a:t>
                </a:r>
                <a:r>
                  <a:rPr lang="de-DE" dirty="0"/>
                  <a:t>., 45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dirty="0"/>
                  <a:t> &lt; </a:t>
                </a:r>
                <a:r>
                  <a:rPr lang="de-DE" dirty="0" err="1"/>
                  <a:t>phase</a:t>
                </a:r>
                <a:r>
                  <a:rPr lang="de-DE" dirty="0"/>
                  <a:t> &lt; 90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de-DE" dirty="0"/>
              </a:p>
              <a:p>
                <a:r>
                  <a:rPr lang="de-DE" dirty="0"/>
                  <a:t>Average </a:t>
                </a:r>
                <a:r>
                  <a:rPr lang="de-DE" dirty="0" err="1"/>
                  <a:t>of</a:t>
                </a:r>
                <a:r>
                  <a:rPr lang="de-DE" dirty="0"/>
                  <a:t> 4 </a:t>
                </a:r>
                <a:r>
                  <a:rPr lang="de-DE" dirty="0" err="1"/>
                  <a:t>channels</a:t>
                </a:r>
                <a:r>
                  <a:rPr lang="de-DE" dirty="0"/>
                  <a:t> </a:t>
                </a:r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HIRS –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CrIS</a:t>
                </a:r>
                <a:r>
                  <a:rPr lang="de-DE" dirty="0">
                    <a:solidFill>
                      <a:schemeClr val="accent1"/>
                    </a:solidFill>
                  </a:rPr>
                  <a:t> = 0.7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de-DE" dirty="0">
                    <a:solidFill>
                      <a:schemeClr val="accent1"/>
                    </a:solidFill>
                  </a:rPr>
                  <a:t>1.2 K </a:t>
                </a:r>
              </a:p>
              <a:p>
                <a:r>
                  <a:rPr lang="de-DE" dirty="0"/>
                  <a:t>1 K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de-DE" i="1" dirty="0"/>
                  <a:t>T</a:t>
                </a:r>
                <a:r>
                  <a:rPr lang="de-DE" i="1" baseline="-25000" dirty="0"/>
                  <a:t>B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3%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de-DE" dirty="0" err="1"/>
                  <a:t>radiance</a:t>
                </a:r>
                <a:endParaRPr lang="de-DE" dirty="0"/>
              </a:p>
              <a:p>
                <a:r>
                  <a:rPr lang="de-DE" dirty="0"/>
                  <a:t>See Fig. 8 in Müller et al 2021</a:t>
                </a:r>
              </a:p>
              <a:p>
                <a:r>
                  <a:rPr lang="de-DE" dirty="0"/>
                  <a:t>See Fig. 6 in </a:t>
                </a:r>
                <a:r>
                  <a:rPr lang="de-DE" dirty="0" err="1"/>
                  <a:t>Kieffer</a:t>
                </a:r>
                <a:r>
                  <a:rPr lang="de-DE" dirty="0"/>
                  <a:t> 2022</a:t>
                </a:r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6BEE217-3878-9697-01AF-220E86B15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31887"/>
                <a:ext cx="3024014" cy="2952751"/>
              </a:xfrm>
              <a:blipFill>
                <a:blip r:embed="rId2"/>
                <a:stretch>
                  <a:fillRect l="-3766" r="-8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showing the temperature of a lunar&#10;&#10;AI-generated content may be incorrect.">
            <a:extLst>
              <a:ext uri="{FF2B5EF4-FFF2-40B4-BE49-F238E27FC236}">
                <a16:creationId xmlns:a16="http://schemas.microsoft.com/office/drawing/2014/main" id="{1CC0CB52-F509-1C4B-C82A-0FF3B92DA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974" y="1017713"/>
            <a:ext cx="5669522" cy="35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A5A24-077D-B4C1-66EF-FDB39F906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77CCCDF-3546-5615-D25C-58565B044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EC5D35-7FB0-1141-19FD-3C9916E577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3371C52E-8535-D9F7-FE23-266EC56E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030398"/>
            <a:ext cx="4481836" cy="1477456"/>
          </a:xfrm>
        </p:spPr>
        <p:txBody>
          <a:bodyPr/>
          <a:lstStyle/>
          <a:p>
            <a:r>
              <a:rPr lang="de-DE" dirty="0" err="1"/>
              <a:t>Spatially</a:t>
            </a:r>
            <a:r>
              <a:rPr lang="de-DE" dirty="0"/>
              <a:t> </a:t>
            </a:r>
            <a:r>
              <a:rPr lang="de-DE" dirty="0" err="1"/>
              <a:t>Resolved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Moon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3BA73A1B-2D99-43C0-9EA5-107A460A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DA0A77BA-B165-EEA5-7285-3F94E1FC0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166764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7881E-8A5E-3772-E23F-E6488A3D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81D7C733-E82F-62EB-7EB7-C98AC151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39502"/>
            <a:ext cx="8105775" cy="57584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Central Pixel on </a:t>
            </a:r>
            <a:r>
              <a:rPr lang="de-DE" dirty="0" err="1"/>
              <a:t>Venusian</a:t>
            </a:r>
            <a:r>
              <a:rPr lang="de-DE" dirty="0"/>
              <a:t> Disk - an Alternative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7C555C0C-E9DB-49AA-5C3C-F38E11282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31887"/>
                <a:ext cx="4248472" cy="2952751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Diameter </a:t>
                </a:r>
                <a:r>
                  <a:rPr lang="de-DE" dirty="0" err="1"/>
                  <a:t>of</a:t>
                </a:r>
                <a:r>
                  <a:rPr lang="de-DE" dirty="0"/>
                  <a:t> Venus </a:t>
                </a:r>
                <a:r>
                  <a:rPr lang="de-DE" dirty="0" err="1"/>
                  <a:t>up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1 </a:t>
                </a:r>
                <a:r>
                  <a:rPr lang="de-DE" dirty="0" err="1"/>
                  <a:t>arcmin</a:t>
                </a:r>
                <a:endParaRPr lang="de-DE" dirty="0"/>
              </a:p>
              <a:p>
                <a:r>
                  <a:rPr lang="de-DE" i="1" dirty="0"/>
                  <a:t>T</a:t>
                </a:r>
                <a:r>
                  <a:rPr lang="de-DE" i="1" baseline="-25000" dirty="0"/>
                  <a:t>B</a:t>
                </a:r>
                <a:r>
                  <a:rPr lang="de-DE" dirty="0"/>
                  <a:t> </a:t>
                </a:r>
                <a:r>
                  <a:rPr lang="de-DE" dirty="0" err="1"/>
                  <a:t>stable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several</a:t>
                </a:r>
                <a:r>
                  <a:rPr lang="de-DE" dirty="0"/>
                  <a:t> Earth </a:t>
                </a:r>
                <a:r>
                  <a:rPr lang="de-DE" dirty="0" err="1"/>
                  <a:t>days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Best </a:t>
                </a:r>
                <a:r>
                  <a:rPr lang="de-DE" dirty="0" err="1"/>
                  <a:t>suited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dirty="0"/>
                  <a:t> &gt; 8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dirty="0"/>
                  <a:t>m</a:t>
                </a:r>
              </a:p>
              <a:p>
                <a:r>
                  <a:rPr lang="de-DE" dirty="0"/>
                  <a:t>Problem: </a:t>
                </a:r>
                <a:r>
                  <a:rPr lang="de-DE" dirty="0" err="1"/>
                  <a:t>archived</a:t>
                </a:r>
                <a:r>
                  <a:rPr lang="de-DE" dirty="0"/>
                  <a:t> </a:t>
                </a:r>
                <a:r>
                  <a:rPr lang="de-DE" dirty="0" err="1"/>
                  <a:t>files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calibration</a:t>
                </a:r>
                <a:r>
                  <a:rPr lang="de-DE" dirty="0"/>
                  <a:t> </a:t>
                </a:r>
                <a:r>
                  <a:rPr lang="de-DE" dirty="0" err="1"/>
                  <a:t>applied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pixels</a:t>
                </a:r>
                <a:r>
                  <a:rPr lang="de-DE" dirty="0"/>
                  <a:t> </a:t>
                </a:r>
                <a:r>
                  <a:rPr lang="de-DE" dirty="0" err="1"/>
                  <a:t>pointing</a:t>
                </a:r>
                <a:r>
                  <a:rPr lang="de-DE" dirty="0"/>
                  <a:t> at Earth</a:t>
                </a:r>
              </a:p>
              <a:p>
                <a:pPr marL="0" indent="0">
                  <a:buNone/>
                </a:pPr>
                <a:r>
                  <a:rPr lang="de-DE" sz="1050" dirty="0"/>
                  <a:t>https://</a:t>
                </a:r>
                <a:r>
                  <a:rPr lang="de-DE" sz="1050" dirty="0" err="1"/>
                  <a:t>ieeexplore.ieee.org</a:t>
                </a:r>
                <a:r>
                  <a:rPr lang="de-DE" sz="1050" dirty="0"/>
                  <a:t>/</a:t>
                </a:r>
                <a:r>
                  <a:rPr lang="de-DE" sz="1050" dirty="0" err="1"/>
                  <a:t>abstract</a:t>
                </a:r>
                <a:r>
                  <a:rPr lang="de-DE" sz="1050" dirty="0"/>
                  <a:t>/</a:t>
                </a:r>
                <a:r>
                  <a:rPr lang="de-DE" sz="1050" dirty="0" err="1"/>
                  <a:t>document</a:t>
                </a:r>
                <a:r>
                  <a:rPr lang="de-DE" sz="1050" dirty="0"/>
                  <a:t>/10641924</a:t>
                </a:r>
              </a:p>
              <a:p>
                <a:pPr marL="0" indent="0">
                  <a:buNone/>
                </a:pPr>
                <a:endParaRPr lang="de-DE" i="1" dirty="0"/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7C555C0C-E9DB-49AA-5C3C-F38E11282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31887"/>
                <a:ext cx="4248472" cy="2952751"/>
              </a:xfrm>
              <a:blipFill>
                <a:blip r:embed="rId2"/>
                <a:stretch>
                  <a:fillRect l="-2687" t="-85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olorful pixelated image of a planet&#10;&#10;AI-generated content may be incorrect.">
            <a:extLst>
              <a:ext uri="{FF2B5EF4-FFF2-40B4-BE49-F238E27FC236}">
                <a16:creationId xmlns:a16="http://schemas.microsoft.com/office/drawing/2014/main" id="{FA7748A4-573B-24AE-679B-A533C8F6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31887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E0EFC-34E8-BA6D-7859-9603B13B2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AF2F72E-EF84-B6BF-CE06-8799E761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1AE1AF-F577-2AE6-7C45-A3114A89C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44D7100A-BC08-5532-AEDE-003BE4E0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78285"/>
            <a:ext cx="4481836" cy="529569"/>
          </a:xfrm>
        </p:spPr>
        <p:txBody>
          <a:bodyPr/>
          <a:lstStyle/>
          <a:p>
            <a:r>
              <a:rPr lang="de-DE" dirty="0"/>
              <a:t>Future Projects: </a:t>
            </a:r>
            <a:r>
              <a:rPr lang="de-DE" dirty="0" err="1"/>
              <a:t>Far</a:t>
            </a:r>
            <a:r>
              <a:rPr lang="de-DE" dirty="0"/>
              <a:t> IR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4DBF90C4-89CA-F726-A2BE-AD8F69983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B745EACC-491C-38D5-F66C-0B0662FA89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142722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8755AD-3788-E309-9397-66E6A2F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3456062" cy="5758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Radiance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Moon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Model </a:t>
            </a:r>
            <a:r>
              <a:rPr lang="de-DE" dirty="0" err="1"/>
              <a:t>by</a:t>
            </a:r>
            <a:r>
              <a:rPr lang="de-DE" dirty="0"/>
              <a:t> Thomas Müller (MPE)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635646"/>
                <a:ext cx="3096022" cy="2448992"/>
              </a:xfrm>
            </p:spPr>
            <p:txBody>
              <a:bodyPr>
                <a:normAutofit/>
              </a:bodyPr>
              <a:lstStyle/>
              <a:p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complete</a:t>
                </a:r>
                <a:r>
                  <a:rPr lang="de-DE" dirty="0"/>
                  <a:t> </a:t>
                </a:r>
                <a:r>
                  <a:rPr lang="de-DE" dirty="0" err="1"/>
                  <a:t>lunation</a:t>
                </a:r>
                <a:r>
                  <a:rPr lang="de-DE" dirty="0"/>
                  <a:t> </a:t>
                </a:r>
                <a:r>
                  <a:rPr lang="de-DE" dirty="0" err="1"/>
                  <a:t>covered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phase</a:t>
                </a:r>
                <a:r>
                  <a:rPr lang="de-DE" dirty="0"/>
                  <a:t> angle</a:t>
                </a:r>
              </a:p>
              <a:p>
                <a:r>
                  <a:rPr lang="de-DE" dirty="0" err="1"/>
                  <a:t>Validate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infrared</a:t>
                </a:r>
                <a:r>
                  <a:rPr lang="de-DE" dirty="0"/>
                  <a:t> and </a:t>
                </a:r>
                <a:r>
                  <a:rPr lang="de-DE" dirty="0" err="1"/>
                  <a:t>microwave</a:t>
                </a:r>
                <a:r>
                  <a:rPr lang="de-DE" dirty="0"/>
                  <a:t> </a:t>
                </a:r>
                <a:r>
                  <a:rPr lang="de-DE" dirty="0" err="1"/>
                  <a:t>sounder</a:t>
                </a:r>
                <a:endParaRPr lang="de-DE" dirty="0"/>
              </a:p>
              <a:p>
                <a:r>
                  <a:rPr lang="de-DE" dirty="0" err="1"/>
                  <a:t>Spectral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Ilmenite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fool‘s</a:t>
                </a:r>
                <a:r>
                  <a:rPr lang="de-DE" dirty="0"/>
                  <a:t> </a:t>
                </a:r>
                <a:r>
                  <a:rPr lang="de-DE" dirty="0" err="1"/>
                  <a:t>gold</a:t>
                </a:r>
                <a:r>
                  <a:rPr lang="de-DE" dirty="0"/>
                  <a:t> at 300 – 600 cm</a:t>
                </a:r>
                <a:r>
                  <a:rPr lang="de-DE" baseline="30000" dirty="0"/>
                  <a:t>-1</a:t>
                </a:r>
                <a:r>
                  <a:rPr lang="de-DE" dirty="0"/>
                  <a:t>?</a:t>
                </a:r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635646"/>
                <a:ext cx="3096022" cy="2448992"/>
              </a:xfrm>
              <a:blipFill>
                <a:blip r:embed="rId2"/>
                <a:stretch>
                  <a:fillRect l="-3673" t="-515" r="-2449" b="-15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B1C1757C-1239-2A3C-8E21-1E4807EA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23" r="10423"/>
          <a:stretch>
            <a:fillRect/>
          </a:stretch>
        </p:blipFill>
        <p:spPr>
          <a:xfrm>
            <a:off x="3915390" y="627308"/>
            <a:ext cx="5049098" cy="39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46747-E437-5ECE-D493-B8100B57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30834A6-1AB7-8528-E0EC-7D2B0C16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C2FD7B-33B3-093D-E95C-64EEEB931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B3838E75-A1E5-AB6B-0946-F7C1ED27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78285"/>
            <a:ext cx="4481836" cy="529569"/>
          </a:xfrm>
        </p:spPr>
        <p:txBody>
          <a:bodyPr/>
          <a:lstStyle/>
          <a:p>
            <a:r>
              <a:rPr lang="de-DE" dirty="0"/>
              <a:t>Summary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7054C2B-3874-538A-5A3F-70B1AEE1A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E3A1EE62-6E69-FA6F-73CE-76816D7F1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148681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2667-8418-7D8D-3E15-7D1F24BD8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8E71438-0D93-DA51-358C-676B056C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Radiometric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Check in </a:t>
            </a:r>
            <a:r>
              <a:rPr lang="de-DE" dirty="0" err="1"/>
              <a:t>one</a:t>
            </a:r>
            <a:r>
              <a:rPr lang="de-DE" dirty="0"/>
              <a:t> Day (LEO)</a:t>
            </a:r>
          </a:p>
        </p:txBody>
      </p:sp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8889A686-C1EF-29F7-39AE-87C9E554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t>16</a:t>
            </a:fld>
            <a:endParaRPr lang="de-DE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D43F4C3B-78E0-908C-A05B-69EC9E18E914}"/>
              </a:ext>
            </a:extLst>
          </p:cNvPr>
          <p:cNvSpPr txBox="1">
            <a:spLocks/>
          </p:cNvSpPr>
          <p:nvPr/>
        </p:nvSpPr>
        <p:spPr bwMode="gray">
          <a:xfrm>
            <a:off x="32175" y="3376634"/>
            <a:ext cx="1952921" cy="693224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ID Moon in DSV – cal.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rejects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manoeuvres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1">
            <a:extLst>
              <a:ext uri="{FF2B5EF4-FFF2-40B4-BE49-F238E27FC236}">
                <a16:creationId xmlns:a16="http://schemas.microsoft.com/office/drawing/2014/main" id="{91C279ED-F833-ECE1-8F1E-902AEDEB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4807" y="2013316"/>
            <a:ext cx="823093" cy="745119"/>
            <a:chOff x="864807" y="2301348"/>
            <a:chExt cx="823093" cy="745119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B45B674-3549-A82E-595F-36FDCB1E597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75730" y="2351459"/>
              <a:ext cx="692052" cy="666000"/>
              <a:chOff x="7304593" y="5765865"/>
              <a:chExt cx="738017" cy="710235"/>
            </a:xfrm>
          </p:grpSpPr>
          <p:sp>
            <p:nvSpPr>
              <p:cNvPr id="29" name="Freihandform: Form 165">
                <a:extLst>
                  <a:ext uri="{FF2B5EF4-FFF2-40B4-BE49-F238E27FC236}">
                    <a16:creationId xmlns:a16="http://schemas.microsoft.com/office/drawing/2014/main" id="{24603976-7765-2793-B8BB-B6A9BBEDBB4B}"/>
                  </a:ext>
                </a:extLst>
              </p:cNvPr>
              <p:cNvSpPr/>
              <p:nvPr/>
            </p:nvSpPr>
            <p:spPr bwMode="gray">
              <a:xfrm>
                <a:off x="7304593" y="6200386"/>
                <a:ext cx="380481" cy="99256"/>
              </a:xfrm>
              <a:custGeom>
                <a:avLst/>
                <a:gdLst>
                  <a:gd name="connsiteX0" fmla="*/ 546930 w 561997"/>
                  <a:gd name="connsiteY0" fmla="*/ 133983 h 146608"/>
                  <a:gd name="connsiteX1" fmla="*/ 98960 w 561997"/>
                  <a:gd name="connsiteY1" fmla="*/ 133983 h 146608"/>
                  <a:gd name="connsiteX2" fmla="*/ 18326 w 561997"/>
                  <a:gd name="connsiteY2" fmla="*/ 53348 h 146608"/>
                  <a:gd name="connsiteX3" fmla="*/ 18326 w 561997"/>
                  <a:gd name="connsiteY3" fmla="*/ 18326 h 146608"/>
                  <a:gd name="connsiteX4" fmla="*/ 546930 w 561997"/>
                  <a:gd name="connsiteY4" fmla="*/ 18326 h 1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97" h="146608">
                    <a:moveTo>
                      <a:pt x="546930" y="133983"/>
                    </a:moveTo>
                    <a:lnTo>
                      <a:pt x="98960" y="133983"/>
                    </a:lnTo>
                    <a:cubicBezTo>
                      <a:pt x="54163" y="133983"/>
                      <a:pt x="18326" y="98145"/>
                      <a:pt x="18326" y="53348"/>
                    </a:cubicBezTo>
                    <a:lnTo>
                      <a:pt x="18326" y="18326"/>
                    </a:lnTo>
                    <a:lnTo>
                      <a:pt x="546930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166">
                <a:extLst>
                  <a:ext uri="{FF2B5EF4-FFF2-40B4-BE49-F238E27FC236}">
                    <a16:creationId xmlns:a16="http://schemas.microsoft.com/office/drawing/2014/main" id="{A0A824BD-4317-C8BA-CF95-C67D8996CB85}"/>
                  </a:ext>
                </a:extLst>
              </p:cNvPr>
              <p:cNvSpPr/>
              <p:nvPr/>
            </p:nvSpPr>
            <p:spPr bwMode="gray">
              <a:xfrm>
                <a:off x="7352015" y="5765865"/>
                <a:ext cx="656192" cy="457680"/>
              </a:xfrm>
              <a:custGeom>
                <a:avLst/>
                <a:gdLst>
                  <a:gd name="connsiteX0" fmla="*/ 957432 w 969242"/>
                  <a:gd name="connsiteY0" fmla="*/ 518423 h 676026"/>
                  <a:gd name="connsiteX1" fmla="*/ 957432 w 969242"/>
                  <a:gd name="connsiteY1" fmla="*/ 57422 h 676026"/>
                  <a:gd name="connsiteX2" fmla="*/ 918337 w 969242"/>
                  <a:gd name="connsiteY2" fmla="*/ 18326 h 676026"/>
                  <a:gd name="connsiteX3" fmla="*/ 57421 w 969242"/>
                  <a:gd name="connsiteY3" fmla="*/ 18326 h 676026"/>
                  <a:gd name="connsiteX4" fmla="*/ 18326 w 969242"/>
                  <a:gd name="connsiteY4" fmla="*/ 57422 h 676026"/>
                  <a:gd name="connsiteX5" fmla="*/ 18326 w 969242"/>
                  <a:gd name="connsiteY5" fmla="*/ 660144 h 67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242" h="676026">
                    <a:moveTo>
                      <a:pt x="957432" y="518423"/>
                    </a:moveTo>
                    <a:lnTo>
                      <a:pt x="957432" y="57422"/>
                    </a:lnTo>
                    <a:cubicBezTo>
                      <a:pt x="957432" y="36245"/>
                      <a:pt x="940328" y="18326"/>
                      <a:pt x="918337" y="18326"/>
                    </a:cubicBezTo>
                    <a:lnTo>
                      <a:pt x="57421" y="18326"/>
                    </a:lnTo>
                    <a:cubicBezTo>
                      <a:pt x="36245" y="18326"/>
                      <a:pt x="18326" y="35431"/>
                      <a:pt x="18326" y="57422"/>
                    </a:cubicBezTo>
                    <a:lnTo>
                      <a:pt x="18326" y="660144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167">
                <a:extLst>
                  <a:ext uri="{FF2B5EF4-FFF2-40B4-BE49-F238E27FC236}">
                    <a16:creationId xmlns:a16="http://schemas.microsoft.com/office/drawing/2014/main" id="{CD85B2D4-E81C-DA07-724F-69A6635009E0}"/>
                  </a:ext>
                </a:extLst>
              </p:cNvPr>
              <p:cNvSpPr/>
              <p:nvPr/>
            </p:nvSpPr>
            <p:spPr bwMode="gray">
              <a:xfrm>
                <a:off x="7407709" y="5821559"/>
                <a:ext cx="545907" cy="347396"/>
              </a:xfrm>
              <a:custGeom>
                <a:avLst/>
                <a:gdLst>
                  <a:gd name="connsiteX0" fmla="*/ 793720 w 806344"/>
                  <a:gd name="connsiteY0" fmla="*/ 436159 h 513128"/>
                  <a:gd name="connsiteX1" fmla="*/ 793720 w 806344"/>
                  <a:gd name="connsiteY1" fmla="*/ 18326 h 513128"/>
                  <a:gd name="connsiteX2" fmla="*/ 18326 w 806344"/>
                  <a:gd name="connsiteY2" fmla="*/ 18326 h 513128"/>
                  <a:gd name="connsiteX3" fmla="*/ 18326 w 806344"/>
                  <a:gd name="connsiteY3" fmla="*/ 502132 h 51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344" h="513128">
                    <a:moveTo>
                      <a:pt x="793720" y="436159"/>
                    </a:moveTo>
                    <a:lnTo>
                      <a:pt x="793720" y="18326"/>
                    </a:lnTo>
                    <a:lnTo>
                      <a:pt x="18326" y="18326"/>
                    </a:lnTo>
                    <a:lnTo>
                      <a:pt x="18326" y="50213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168">
                <a:extLst>
                  <a:ext uri="{FF2B5EF4-FFF2-40B4-BE49-F238E27FC236}">
                    <a16:creationId xmlns:a16="http://schemas.microsoft.com/office/drawing/2014/main" id="{0E7DADCE-DA70-ED0E-D798-51C012C9A0F6}"/>
                  </a:ext>
                </a:extLst>
              </p:cNvPr>
              <p:cNvSpPr/>
              <p:nvPr/>
            </p:nvSpPr>
            <p:spPr bwMode="gray">
              <a:xfrm>
                <a:off x="7592986" y="6200386"/>
                <a:ext cx="93742" cy="55142"/>
              </a:xfrm>
              <a:custGeom>
                <a:avLst/>
                <a:gdLst>
                  <a:gd name="connsiteX0" fmla="*/ 120952 w 138463"/>
                  <a:gd name="connsiteY0" fmla="*/ 67195 h 81448"/>
                  <a:gd name="connsiteX1" fmla="*/ 43575 w 138463"/>
                  <a:gd name="connsiteY1" fmla="*/ 67195 h 81448"/>
                  <a:gd name="connsiteX2" fmla="*/ 18326 w 138463"/>
                  <a:gd name="connsiteY2" fmla="*/ 41946 h 81448"/>
                  <a:gd name="connsiteX3" fmla="*/ 18326 w 138463"/>
                  <a:gd name="connsiteY3" fmla="*/ 18326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63" h="81448">
                    <a:moveTo>
                      <a:pt x="120952" y="67195"/>
                    </a:moveTo>
                    <a:lnTo>
                      <a:pt x="43575" y="67195"/>
                    </a:lnTo>
                    <a:cubicBezTo>
                      <a:pt x="29729" y="67195"/>
                      <a:pt x="18326" y="55792"/>
                      <a:pt x="18326" y="41946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16E72A95-CC02-E3FC-F562-7FFCB73B39F2}"/>
                  </a:ext>
                </a:extLst>
              </p:cNvPr>
              <p:cNvGrpSpPr/>
              <p:nvPr/>
            </p:nvGrpSpPr>
            <p:grpSpPr bwMode="gray">
              <a:xfrm>
                <a:off x="7712554" y="6146044"/>
                <a:ext cx="330056" cy="330056"/>
                <a:chOff x="9406689" y="6316815"/>
                <a:chExt cx="330056" cy="330056"/>
              </a:xfrm>
            </p:grpSpPr>
            <p:sp>
              <p:nvSpPr>
                <p:cNvPr id="38" name="Freihandform: Form 174">
                  <a:extLst>
                    <a:ext uri="{FF2B5EF4-FFF2-40B4-BE49-F238E27FC236}">
                      <a16:creationId xmlns:a16="http://schemas.microsoft.com/office/drawing/2014/main" id="{7AC0A1C4-E1E5-8DBF-DE28-1A9A3F6F3F22}"/>
                    </a:ext>
                  </a:extLst>
                </p:cNvPr>
                <p:cNvSpPr/>
                <p:nvPr/>
              </p:nvSpPr>
              <p:spPr bwMode="gray">
                <a:xfrm>
                  <a:off x="9406689" y="6316815"/>
                  <a:ext cx="330056" cy="330056"/>
                </a:xfrm>
                <a:custGeom>
                  <a:avLst/>
                  <a:gdLst>
                    <a:gd name="connsiteX0" fmla="*/ 425571 w 439824"/>
                    <a:gd name="connsiteY0" fmla="*/ 221948 h 439824"/>
                    <a:gd name="connsiteX1" fmla="*/ 221948 w 439824"/>
                    <a:gd name="connsiteY1" fmla="*/ 425571 h 439824"/>
                    <a:gd name="connsiteX2" fmla="*/ 18326 w 439824"/>
                    <a:gd name="connsiteY2" fmla="*/ 221948 h 439824"/>
                    <a:gd name="connsiteX3" fmla="*/ 221948 w 439824"/>
                    <a:gd name="connsiteY3" fmla="*/ 18326 h 439824"/>
                    <a:gd name="connsiteX4" fmla="*/ 425571 w 439824"/>
                    <a:gd name="connsiteY4" fmla="*/ 221948 h 4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9824" h="439824">
                      <a:moveTo>
                        <a:pt x="425571" y="221948"/>
                      </a:moveTo>
                      <a:cubicBezTo>
                        <a:pt x="425571" y="334406"/>
                        <a:pt x="334406" y="425571"/>
                        <a:pt x="221948" y="425571"/>
                      </a:cubicBezTo>
                      <a:cubicBezTo>
                        <a:pt x="109491" y="425571"/>
                        <a:pt x="18326" y="334406"/>
                        <a:pt x="18326" y="221948"/>
                      </a:cubicBezTo>
                      <a:cubicBezTo>
                        <a:pt x="18326" y="109491"/>
                        <a:pt x="109491" y="18326"/>
                        <a:pt x="221948" y="18326"/>
                      </a:cubicBezTo>
                      <a:cubicBezTo>
                        <a:pt x="334406" y="18326"/>
                        <a:pt x="425571" y="109491"/>
                        <a:pt x="425571" y="221948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39" name="Freihandform: Form 175">
                  <a:extLst>
                    <a:ext uri="{FF2B5EF4-FFF2-40B4-BE49-F238E27FC236}">
                      <a16:creationId xmlns:a16="http://schemas.microsoft.com/office/drawing/2014/main" id="{16AE8F68-D6AF-E729-547B-3794906D5702}"/>
                    </a:ext>
                  </a:extLst>
                </p:cNvPr>
                <p:cNvSpPr/>
                <p:nvPr/>
              </p:nvSpPr>
              <p:spPr bwMode="gray">
                <a:xfrm>
                  <a:off x="9493481" y="6420722"/>
                  <a:ext cx="158916" cy="128355"/>
                </a:xfrm>
                <a:custGeom>
                  <a:avLst/>
                  <a:gdLst>
                    <a:gd name="connsiteX0" fmla="*/ 18326 w 211767"/>
                    <a:gd name="connsiteY0" fmla="*/ 94073 h 171042"/>
                    <a:gd name="connsiteX1" fmla="*/ 88372 w 211767"/>
                    <a:gd name="connsiteY1" fmla="*/ 155975 h 171042"/>
                    <a:gd name="connsiteX2" fmla="*/ 200772 w 211767"/>
                    <a:gd name="connsiteY2" fmla="*/ 18326 h 17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767" h="171042">
                      <a:moveTo>
                        <a:pt x="18326" y="94073"/>
                      </a:moveTo>
                      <a:lnTo>
                        <a:pt x="88372" y="155975"/>
                      </a:lnTo>
                      <a:lnTo>
                        <a:pt x="200772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34" name="Freihandform: Form 170">
                <a:extLst>
                  <a:ext uri="{FF2B5EF4-FFF2-40B4-BE49-F238E27FC236}">
                    <a16:creationId xmlns:a16="http://schemas.microsoft.com/office/drawing/2014/main" id="{343B9EC5-0E3D-BB59-C99E-4B7D1D24392C}"/>
                  </a:ext>
                </a:extLst>
              </p:cNvPr>
              <p:cNvSpPr/>
              <p:nvPr/>
            </p:nvSpPr>
            <p:spPr bwMode="gray">
              <a:xfrm>
                <a:off x="7476442" y="5888655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5" name="Freihandform: Form 171">
                <a:extLst>
                  <a:ext uri="{FF2B5EF4-FFF2-40B4-BE49-F238E27FC236}">
                    <a16:creationId xmlns:a16="http://schemas.microsoft.com/office/drawing/2014/main" id="{1AEA0394-BE36-552F-A9E4-3A8A7FF3C36F}"/>
                  </a:ext>
                </a:extLst>
              </p:cNvPr>
              <p:cNvSpPr/>
              <p:nvPr/>
            </p:nvSpPr>
            <p:spPr bwMode="gray">
              <a:xfrm>
                <a:off x="7476442" y="5938622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172">
                <a:extLst>
                  <a:ext uri="{FF2B5EF4-FFF2-40B4-BE49-F238E27FC236}">
                    <a16:creationId xmlns:a16="http://schemas.microsoft.com/office/drawing/2014/main" id="{12C815FD-823B-BFCE-4EFD-5E132112A610}"/>
                  </a:ext>
                </a:extLst>
              </p:cNvPr>
              <p:cNvSpPr/>
              <p:nvPr/>
            </p:nvSpPr>
            <p:spPr bwMode="gray">
              <a:xfrm>
                <a:off x="7476442" y="5988589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173">
                <a:extLst>
                  <a:ext uri="{FF2B5EF4-FFF2-40B4-BE49-F238E27FC236}">
                    <a16:creationId xmlns:a16="http://schemas.microsoft.com/office/drawing/2014/main" id="{D8DCE932-4014-93F0-9C41-E70DB21C814C}"/>
                  </a:ext>
                </a:extLst>
              </p:cNvPr>
              <p:cNvSpPr/>
              <p:nvPr/>
            </p:nvSpPr>
            <p:spPr bwMode="gray">
              <a:xfrm>
                <a:off x="7476442" y="6038556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6585F33-2107-0C02-B7DE-C386731C7B1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64807" y="2301348"/>
              <a:ext cx="720000" cy="666269"/>
              <a:chOff x="492200" y="2150661"/>
              <a:chExt cx="1226067" cy="113457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9B4E452E-3162-4183-8801-A9DB6948E853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876421" y="2675357"/>
                <a:ext cx="465033" cy="595013"/>
                <a:chOff x="9753218" y="1848380"/>
                <a:chExt cx="584508" cy="747881"/>
              </a:xfrm>
            </p:grpSpPr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CD809072-FC66-EAB5-9980-31517F488AB8}"/>
                    </a:ext>
                  </a:extLst>
                </p:cNvPr>
                <p:cNvGrpSpPr/>
                <p:nvPr/>
              </p:nvGrpSpPr>
              <p:grpSpPr bwMode="gray">
                <a:xfrm>
                  <a:off x="9825469" y="1848380"/>
                  <a:ext cx="436863" cy="469115"/>
                  <a:chOff x="4252839" y="1875184"/>
                  <a:chExt cx="560123" cy="601477"/>
                </a:xfrm>
              </p:grpSpPr>
              <p:sp>
                <p:nvSpPr>
                  <p:cNvPr id="23" name="Freihandform: Form 29">
                    <a:extLst>
                      <a:ext uri="{FF2B5EF4-FFF2-40B4-BE49-F238E27FC236}">
                        <a16:creationId xmlns:a16="http://schemas.microsoft.com/office/drawing/2014/main" id="{7F6376DD-26D7-4FD0-0005-CBDA741ADAE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72297" y="2326900"/>
                    <a:ext cx="117839" cy="61725"/>
                  </a:xfrm>
                  <a:custGeom>
                    <a:avLst/>
                    <a:gdLst>
                      <a:gd name="connsiteX0" fmla="*/ 158418 w 171042"/>
                      <a:gd name="connsiteY0" fmla="*/ 18326 h 89593"/>
                      <a:gd name="connsiteX1" fmla="*/ 88372 w 171042"/>
                      <a:gd name="connsiteY1" fmla="*/ 71268 h 89593"/>
                      <a:gd name="connsiteX2" fmla="*/ 18326 w 171042"/>
                      <a:gd name="connsiteY2" fmla="*/ 18326 h 8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042" h="89593">
                        <a:moveTo>
                          <a:pt x="158418" y="18326"/>
                        </a:moveTo>
                        <a:lnTo>
                          <a:pt x="88372" y="71268"/>
                        </a:lnTo>
                        <a:lnTo>
                          <a:pt x="18326" y="18326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4" name="Freihandform: Form 30">
                    <a:extLst>
                      <a:ext uri="{FF2B5EF4-FFF2-40B4-BE49-F238E27FC236}">
                        <a16:creationId xmlns:a16="http://schemas.microsoft.com/office/drawing/2014/main" id="{A429AA57-FF4F-977E-FE12-350852FF830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606690" y="2045490"/>
                    <a:ext cx="206272" cy="431171"/>
                  </a:xfrm>
                  <a:custGeom>
                    <a:avLst/>
                    <a:gdLst>
                      <a:gd name="connsiteX0" fmla="*/ 81042 w 342085"/>
                      <a:gd name="connsiteY0" fmla="*/ 725303 h 741185"/>
                      <a:gd name="connsiteX1" fmla="*/ 325389 w 342085"/>
                      <a:gd name="connsiteY1" fmla="*/ 674804 h 741185"/>
                      <a:gd name="connsiteX2" fmla="*/ 292809 w 342085"/>
                      <a:gd name="connsiteY2" fmla="*/ 512721 h 741185"/>
                      <a:gd name="connsiteX3" fmla="*/ 238238 w 342085"/>
                      <a:gd name="connsiteY3" fmla="*/ 421498 h 741185"/>
                      <a:gd name="connsiteX4" fmla="*/ 184482 w 342085"/>
                      <a:gd name="connsiteY4" fmla="*/ 392991 h 741185"/>
                      <a:gd name="connsiteX5" fmla="*/ 46019 w 342085"/>
                      <a:gd name="connsiteY5" fmla="*/ 353081 h 741185"/>
                      <a:gd name="connsiteX6" fmla="*/ 37874 w 342085"/>
                      <a:gd name="connsiteY6" fmla="*/ 349009 h 741185"/>
                      <a:gd name="connsiteX7" fmla="*/ 24842 w 342085"/>
                      <a:gd name="connsiteY7" fmla="*/ 327832 h 741185"/>
                      <a:gd name="connsiteX8" fmla="*/ 18326 w 342085"/>
                      <a:gd name="connsiteY8" fmla="*/ 273261 h 741185"/>
                      <a:gd name="connsiteX9" fmla="*/ 99775 w 342085"/>
                      <a:gd name="connsiteY9" fmla="*/ 146201 h 741185"/>
                      <a:gd name="connsiteX10" fmla="*/ 143757 w 342085"/>
                      <a:gd name="connsiteY10" fmla="*/ 81856 h 741185"/>
                      <a:gd name="connsiteX11" fmla="*/ 105476 w 342085"/>
                      <a:gd name="connsiteY11" fmla="*/ 18326 h 741185"/>
                      <a:gd name="connsiteX0" fmla="*/ 307063 w 307064"/>
                      <a:gd name="connsiteY0" fmla="*/ 656478 h 656478"/>
                      <a:gd name="connsiteX1" fmla="*/ 274483 w 307064"/>
                      <a:gd name="connsiteY1" fmla="*/ 494395 h 656478"/>
                      <a:gd name="connsiteX2" fmla="*/ 219912 w 307064"/>
                      <a:gd name="connsiteY2" fmla="*/ 403172 h 656478"/>
                      <a:gd name="connsiteX3" fmla="*/ 166156 w 307064"/>
                      <a:gd name="connsiteY3" fmla="*/ 374665 h 656478"/>
                      <a:gd name="connsiteX4" fmla="*/ 27693 w 307064"/>
                      <a:gd name="connsiteY4" fmla="*/ 334755 h 656478"/>
                      <a:gd name="connsiteX5" fmla="*/ 19548 w 307064"/>
                      <a:gd name="connsiteY5" fmla="*/ 330683 h 656478"/>
                      <a:gd name="connsiteX6" fmla="*/ 6516 w 307064"/>
                      <a:gd name="connsiteY6" fmla="*/ 309506 h 656478"/>
                      <a:gd name="connsiteX7" fmla="*/ 0 w 307064"/>
                      <a:gd name="connsiteY7" fmla="*/ 254935 h 656478"/>
                      <a:gd name="connsiteX8" fmla="*/ 81449 w 307064"/>
                      <a:gd name="connsiteY8" fmla="*/ 127875 h 656478"/>
                      <a:gd name="connsiteX9" fmla="*/ 125431 w 307064"/>
                      <a:gd name="connsiteY9" fmla="*/ 63530 h 656478"/>
                      <a:gd name="connsiteX10" fmla="*/ 87150 w 307064"/>
                      <a:gd name="connsiteY10" fmla="*/ 0 h 656478"/>
                      <a:gd name="connsiteX0" fmla="*/ 299404 w 299404"/>
                      <a:gd name="connsiteY0" fmla="*/ 625842 h 625842"/>
                      <a:gd name="connsiteX1" fmla="*/ 274483 w 299404"/>
                      <a:gd name="connsiteY1" fmla="*/ 494395 h 625842"/>
                      <a:gd name="connsiteX2" fmla="*/ 219912 w 299404"/>
                      <a:gd name="connsiteY2" fmla="*/ 403172 h 625842"/>
                      <a:gd name="connsiteX3" fmla="*/ 166156 w 299404"/>
                      <a:gd name="connsiteY3" fmla="*/ 374665 h 625842"/>
                      <a:gd name="connsiteX4" fmla="*/ 27693 w 299404"/>
                      <a:gd name="connsiteY4" fmla="*/ 334755 h 625842"/>
                      <a:gd name="connsiteX5" fmla="*/ 19548 w 299404"/>
                      <a:gd name="connsiteY5" fmla="*/ 330683 h 625842"/>
                      <a:gd name="connsiteX6" fmla="*/ 6516 w 299404"/>
                      <a:gd name="connsiteY6" fmla="*/ 309506 h 625842"/>
                      <a:gd name="connsiteX7" fmla="*/ 0 w 299404"/>
                      <a:gd name="connsiteY7" fmla="*/ 254935 h 625842"/>
                      <a:gd name="connsiteX8" fmla="*/ 81449 w 299404"/>
                      <a:gd name="connsiteY8" fmla="*/ 127875 h 625842"/>
                      <a:gd name="connsiteX9" fmla="*/ 125431 w 299404"/>
                      <a:gd name="connsiteY9" fmla="*/ 63530 h 625842"/>
                      <a:gd name="connsiteX10" fmla="*/ 87150 w 299404"/>
                      <a:gd name="connsiteY10" fmla="*/ 0 h 625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9404" h="625842">
                        <a:moveTo>
                          <a:pt x="299404" y="625842"/>
                        </a:moveTo>
                        <a:lnTo>
                          <a:pt x="274483" y="494395"/>
                        </a:lnTo>
                        <a:cubicBezTo>
                          <a:pt x="267153" y="458557"/>
                          <a:pt x="247605" y="425978"/>
                          <a:pt x="219912" y="403172"/>
                        </a:cubicBezTo>
                        <a:cubicBezTo>
                          <a:pt x="201993" y="388511"/>
                          <a:pt x="184075" y="378738"/>
                          <a:pt x="166156" y="374665"/>
                        </a:cubicBezTo>
                        <a:lnTo>
                          <a:pt x="27693" y="334755"/>
                        </a:lnTo>
                        <a:cubicBezTo>
                          <a:pt x="24435" y="333941"/>
                          <a:pt x="21991" y="332312"/>
                          <a:pt x="19548" y="330683"/>
                        </a:cubicBezTo>
                        <a:cubicBezTo>
                          <a:pt x="12217" y="325796"/>
                          <a:pt x="7330" y="317651"/>
                          <a:pt x="6516" y="309506"/>
                        </a:cubicBezTo>
                        <a:lnTo>
                          <a:pt x="0" y="254935"/>
                        </a:lnTo>
                        <a:cubicBezTo>
                          <a:pt x="39096" y="224799"/>
                          <a:pt x="67603" y="180002"/>
                          <a:pt x="81449" y="127875"/>
                        </a:cubicBezTo>
                        <a:cubicBezTo>
                          <a:pt x="105884" y="125431"/>
                          <a:pt x="125431" y="98553"/>
                          <a:pt x="125431" y="63530"/>
                        </a:cubicBezTo>
                        <a:cubicBezTo>
                          <a:pt x="125431" y="31765"/>
                          <a:pt x="109142" y="5701"/>
                          <a:pt x="8715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5" name="Freihandform: Form 31">
                    <a:extLst>
                      <a:ext uri="{FF2B5EF4-FFF2-40B4-BE49-F238E27FC236}">
                        <a16:creationId xmlns:a16="http://schemas.microsoft.com/office/drawing/2014/main" id="{E9DBA001-B9AA-C17C-1681-3DC6A01485CC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252839" y="2045490"/>
                    <a:ext cx="205712" cy="427972"/>
                  </a:xfrm>
                  <a:custGeom>
                    <a:avLst/>
                    <a:gdLst>
                      <a:gd name="connsiteX0" fmla="*/ 236609 w 342085"/>
                      <a:gd name="connsiteY0" fmla="*/ 18326 h 733040"/>
                      <a:gd name="connsiteX1" fmla="*/ 199957 w 342085"/>
                      <a:gd name="connsiteY1" fmla="*/ 81042 h 733040"/>
                      <a:gd name="connsiteX2" fmla="*/ 243125 w 342085"/>
                      <a:gd name="connsiteY2" fmla="*/ 145386 h 733040"/>
                      <a:gd name="connsiteX3" fmla="*/ 324574 w 342085"/>
                      <a:gd name="connsiteY3" fmla="*/ 272447 h 733040"/>
                      <a:gd name="connsiteX4" fmla="*/ 318058 w 342085"/>
                      <a:gd name="connsiteY4" fmla="*/ 327017 h 733040"/>
                      <a:gd name="connsiteX5" fmla="*/ 305026 w 342085"/>
                      <a:gd name="connsiteY5" fmla="*/ 348194 h 733040"/>
                      <a:gd name="connsiteX6" fmla="*/ 296881 w 342085"/>
                      <a:gd name="connsiteY6" fmla="*/ 352267 h 733040"/>
                      <a:gd name="connsiteX7" fmla="*/ 159233 w 342085"/>
                      <a:gd name="connsiteY7" fmla="*/ 392177 h 733040"/>
                      <a:gd name="connsiteX8" fmla="*/ 105476 w 342085"/>
                      <a:gd name="connsiteY8" fmla="*/ 420684 h 733040"/>
                      <a:gd name="connsiteX9" fmla="*/ 50906 w 342085"/>
                      <a:gd name="connsiteY9" fmla="*/ 511907 h 733040"/>
                      <a:gd name="connsiteX10" fmla="*/ 18326 w 342085"/>
                      <a:gd name="connsiteY10" fmla="*/ 673990 h 733040"/>
                      <a:gd name="connsiteX11" fmla="*/ 237424 w 342085"/>
                      <a:gd name="connsiteY11" fmla="*/ 719601 h 733040"/>
                      <a:gd name="connsiteX0" fmla="*/ 218283 w 306247"/>
                      <a:gd name="connsiteY0" fmla="*/ 0 h 701275"/>
                      <a:gd name="connsiteX1" fmla="*/ 181631 w 306247"/>
                      <a:gd name="connsiteY1" fmla="*/ 62716 h 701275"/>
                      <a:gd name="connsiteX2" fmla="*/ 224799 w 306247"/>
                      <a:gd name="connsiteY2" fmla="*/ 127060 h 701275"/>
                      <a:gd name="connsiteX3" fmla="*/ 306248 w 306247"/>
                      <a:gd name="connsiteY3" fmla="*/ 254121 h 701275"/>
                      <a:gd name="connsiteX4" fmla="*/ 299732 w 306247"/>
                      <a:gd name="connsiteY4" fmla="*/ 308691 h 701275"/>
                      <a:gd name="connsiteX5" fmla="*/ 286700 w 306247"/>
                      <a:gd name="connsiteY5" fmla="*/ 329868 h 701275"/>
                      <a:gd name="connsiteX6" fmla="*/ 278555 w 306247"/>
                      <a:gd name="connsiteY6" fmla="*/ 333941 h 701275"/>
                      <a:gd name="connsiteX7" fmla="*/ 140907 w 306247"/>
                      <a:gd name="connsiteY7" fmla="*/ 373851 h 701275"/>
                      <a:gd name="connsiteX8" fmla="*/ 87150 w 306247"/>
                      <a:gd name="connsiteY8" fmla="*/ 402358 h 701275"/>
                      <a:gd name="connsiteX9" fmla="*/ 32580 w 306247"/>
                      <a:gd name="connsiteY9" fmla="*/ 493581 h 701275"/>
                      <a:gd name="connsiteX10" fmla="*/ 0 w 306247"/>
                      <a:gd name="connsiteY10" fmla="*/ 655664 h 701275"/>
                      <a:gd name="connsiteX11" fmla="*/ 199006 w 306247"/>
                      <a:gd name="connsiteY11" fmla="*/ 701275 h 701275"/>
                      <a:gd name="connsiteX0" fmla="*/ 218283 w 306247"/>
                      <a:gd name="connsiteY0" fmla="*/ 0 h 655663"/>
                      <a:gd name="connsiteX1" fmla="*/ 181631 w 306247"/>
                      <a:gd name="connsiteY1" fmla="*/ 62716 h 655663"/>
                      <a:gd name="connsiteX2" fmla="*/ 224799 w 306247"/>
                      <a:gd name="connsiteY2" fmla="*/ 127060 h 655663"/>
                      <a:gd name="connsiteX3" fmla="*/ 306248 w 306247"/>
                      <a:gd name="connsiteY3" fmla="*/ 254121 h 655663"/>
                      <a:gd name="connsiteX4" fmla="*/ 299732 w 306247"/>
                      <a:gd name="connsiteY4" fmla="*/ 308691 h 655663"/>
                      <a:gd name="connsiteX5" fmla="*/ 286700 w 306247"/>
                      <a:gd name="connsiteY5" fmla="*/ 329868 h 655663"/>
                      <a:gd name="connsiteX6" fmla="*/ 278555 w 306247"/>
                      <a:gd name="connsiteY6" fmla="*/ 333941 h 655663"/>
                      <a:gd name="connsiteX7" fmla="*/ 140907 w 306247"/>
                      <a:gd name="connsiteY7" fmla="*/ 373851 h 655663"/>
                      <a:gd name="connsiteX8" fmla="*/ 87150 w 306247"/>
                      <a:gd name="connsiteY8" fmla="*/ 402358 h 655663"/>
                      <a:gd name="connsiteX9" fmla="*/ 32580 w 306247"/>
                      <a:gd name="connsiteY9" fmla="*/ 493581 h 655663"/>
                      <a:gd name="connsiteX10" fmla="*/ 0 w 306247"/>
                      <a:gd name="connsiteY10" fmla="*/ 655664 h 655663"/>
                      <a:gd name="connsiteX0" fmla="*/ 210624 w 298589"/>
                      <a:gd name="connsiteY0" fmla="*/ 0 h 621199"/>
                      <a:gd name="connsiteX1" fmla="*/ 173972 w 298589"/>
                      <a:gd name="connsiteY1" fmla="*/ 62716 h 621199"/>
                      <a:gd name="connsiteX2" fmla="*/ 217140 w 298589"/>
                      <a:gd name="connsiteY2" fmla="*/ 127060 h 621199"/>
                      <a:gd name="connsiteX3" fmla="*/ 298589 w 298589"/>
                      <a:gd name="connsiteY3" fmla="*/ 254121 h 621199"/>
                      <a:gd name="connsiteX4" fmla="*/ 292073 w 298589"/>
                      <a:gd name="connsiteY4" fmla="*/ 308691 h 621199"/>
                      <a:gd name="connsiteX5" fmla="*/ 279041 w 298589"/>
                      <a:gd name="connsiteY5" fmla="*/ 329868 h 621199"/>
                      <a:gd name="connsiteX6" fmla="*/ 270896 w 298589"/>
                      <a:gd name="connsiteY6" fmla="*/ 333941 h 621199"/>
                      <a:gd name="connsiteX7" fmla="*/ 133248 w 298589"/>
                      <a:gd name="connsiteY7" fmla="*/ 373851 h 621199"/>
                      <a:gd name="connsiteX8" fmla="*/ 79491 w 298589"/>
                      <a:gd name="connsiteY8" fmla="*/ 402358 h 621199"/>
                      <a:gd name="connsiteX9" fmla="*/ 24921 w 298589"/>
                      <a:gd name="connsiteY9" fmla="*/ 493581 h 621199"/>
                      <a:gd name="connsiteX10" fmla="*/ 0 w 298589"/>
                      <a:gd name="connsiteY10" fmla="*/ 621199 h 621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8589" h="621199">
                        <a:moveTo>
                          <a:pt x="210624" y="0"/>
                        </a:moveTo>
                        <a:cubicBezTo>
                          <a:pt x="189447" y="6516"/>
                          <a:pt x="173972" y="31765"/>
                          <a:pt x="173972" y="62716"/>
                        </a:cubicBezTo>
                        <a:cubicBezTo>
                          <a:pt x="173972" y="96924"/>
                          <a:pt x="192705" y="124617"/>
                          <a:pt x="217140" y="127060"/>
                        </a:cubicBezTo>
                        <a:cubicBezTo>
                          <a:pt x="230986" y="179188"/>
                          <a:pt x="259493" y="224799"/>
                          <a:pt x="298589" y="254121"/>
                        </a:cubicBezTo>
                        <a:lnTo>
                          <a:pt x="292073" y="308691"/>
                        </a:lnTo>
                        <a:cubicBezTo>
                          <a:pt x="291259" y="317651"/>
                          <a:pt x="286372" y="324981"/>
                          <a:pt x="279041" y="329868"/>
                        </a:cubicBezTo>
                        <a:cubicBezTo>
                          <a:pt x="276598" y="331497"/>
                          <a:pt x="273340" y="333126"/>
                          <a:pt x="270896" y="333941"/>
                        </a:cubicBezTo>
                        <a:lnTo>
                          <a:pt x="133248" y="373851"/>
                        </a:lnTo>
                        <a:cubicBezTo>
                          <a:pt x="115329" y="377923"/>
                          <a:pt x="97410" y="387697"/>
                          <a:pt x="79491" y="402358"/>
                        </a:cubicBezTo>
                        <a:cubicBezTo>
                          <a:pt x="50984" y="425978"/>
                          <a:pt x="31436" y="458557"/>
                          <a:pt x="24921" y="493581"/>
                        </a:cubicBezTo>
                        <a:lnTo>
                          <a:pt x="0" y="621199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6" name="Freihandform: Form 32">
                    <a:extLst>
                      <a:ext uri="{FF2B5EF4-FFF2-40B4-BE49-F238E27FC236}">
                        <a16:creationId xmlns:a16="http://schemas.microsoft.com/office/drawing/2014/main" id="{73A74A6F-B369-AC05-4BCF-778E5F2E7BBF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385257" y="1875184"/>
                    <a:ext cx="291791" cy="179564"/>
                  </a:xfrm>
                  <a:custGeom>
                    <a:avLst/>
                    <a:gdLst>
                      <a:gd name="connsiteX0" fmla="*/ 408558 w 423534"/>
                      <a:gd name="connsiteY0" fmla="*/ 247198 h 260636"/>
                      <a:gd name="connsiteX1" fmla="*/ 213895 w 423534"/>
                      <a:gd name="connsiteY1" fmla="*/ 18326 h 260636"/>
                      <a:gd name="connsiteX2" fmla="*/ 18418 w 423534"/>
                      <a:gd name="connsiteY2" fmla="*/ 248012 h 26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3534" h="260636">
                        <a:moveTo>
                          <a:pt x="408558" y="247198"/>
                        </a:moveTo>
                        <a:cubicBezTo>
                          <a:pt x="408558" y="247198"/>
                          <a:pt x="419961" y="18326"/>
                          <a:pt x="213895" y="18326"/>
                        </a:cubicBezTo>
                        <a:cubicBezTo>
                          <a:pt x="7830" y="18326"/>
                          <a:pt x="18418" y="248012"/>
                          <a:pt x="18418" y="248012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7" name="Freihandform: Form 33">
                    <a:extLst>
                      <a:ext uri="{FF2B5EF4-FFF2-40B4-BE49-F238E27FC236}">
                        <a16:creationId xmlns:a16="http://schemas.microsoft.com/office/drawing/2014/main" id="{B2832FD2-19E6-B157-CF25-C7E686BCB5A6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395421" y="1937850"/>
                    <a:ext cx="269346" cy="61725"/>
                  </a:xfrm>
                  <a:custGeom>
                    <a:avLst/>
                    <a:gdLst>
                      <a:gd name="connsiteX0" fmla="*/ 18326 w 390954"/>
                      <a:gd name="connsiteY0" fmla="*/ 57685 h 89593"/>
                      <a:gd name="connsiteX1" fmla="*/ 59050 w 390954"/>
                      <a:gd name="connsiteY1" fmla="*/ 22662 h 89593"/>
                      <a:gd name="connsiteX2" fmla="*/ 145386 w 390954"/>
                      <a:gd name="connsiteY2" fmla="*/ 33251 h 89593"/>
                      <a:gd name="connsiteX3" fmla="*/ 261858 w 390954"/>
                      <a:gd name="connsiteY3" fmla="*/ 76419 h 89593"/>
                      <a:gd name="connsiteX4" fmla="*/ 379145 w 390954"/>
                      <a:gd name="connsiteY4" fmla="*/ 57685 h 8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954" h="89593">
                        <a:moveTo>
                          <a:pt x="18326" y="57685"/>
                        </a:moveTo>
                        <a:cubicBezTo>
                          <a:pt x="26471" y="41395"/>
                          <a:pt x="41946" y="28364"/>
                          <a:pt x="59050" y="22662"/>
                        </a:cubicBezTo>
                        <a:cubicBezTo>
                          <a:pt x="86743" y="12888"/>
                          <a:pt x="118508" y="21033"/>
                          <a:pt x="145386" y="33251"/>
                        </a:cubicBezTo>
                        <a:cubicBezTo>
                          <a:pt x="184482" y="51169"/>
                          <a:pt x="218690" y="72346"/>
                          <a:pt x="261858" y="76419"/>
                        </a:cubicBezTo>
                        <a:cubicBezTo>
                          <a:pt x="303397" y="81306"/>
                          <a:pt x="341678" y="76419"/>
                          <a:pt x="379145" y="5768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8" name="Freihandform: Form 34">
                    <a:extLst>
                      <a:ext uri="{FF2B5EF4-FFF2-40B4-BE49-F238E27FC236}">
                        <a16:creationId xmlns:a16="http://schemas.microsoft.com/office/drawing/2014/main" id="{8D704439-7FF7-6210-4D56-9C6502A6B1DA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42557" y="2237118"/>
                    <a:ext cx="179564" cy="89782"/>
                  </a:xfrm>
                  <a:custGeom>
                    <a:avLst/>
                    <a:gdLst>
                      <a:gd name="connsiteX0" fmla="*/ 243940 w 260636"/>
                      <a:gd name="connsiteY0" fmla="*/ 18326 h 130318"/>
                      <a:gd name="connsiteX1" fmla="*/ 131540 w 260636"/>
                      <a:gd name="connsiteY1" fmla="*/ 119323 h 130318"/>
                      <a:gd name="connsiteX2" fmla="*/ 18326 w 260636"/>
                      <a:gd name="connsiteY2" fmla="*/ 18326 h 13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0636" h="130318">
                        <a:moveTo>
                          <a:pt x="243940" y="18326"/>
                        </a:moveTo>
                        <a:lnTo>
                          <a:pt x="131540" y="119323"/>
                        </a:lnTo>
                        <a:lnTo>
                          <a:pt x="18326" y="18326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21" name="Freihandform: Form 27">
                  <a:extLst>
                    <a:ext uri="{FF2B5EF4-FFF2-40B4-BE49-F238E27FC236}">
                      <a16:creationId xmlns:a16="http://schemas.microsoft.com/office/drawing/2014/main" id="{AE21F7BD-24D7-8C69-8765-1607C99DCB27}"/>
                    </a:ext>
                  </a:extLst>
                </p:cNvPr>
                <p:cNvSpPr/>
                <p:nvPr/>
              </p:nvSpPr>
              <p:spPr bwMode="gray">
                <a:xfrm>
                  <a:off x="9779219" y="2530090"/>
                  <a:ext cx="529365" cy="66171"/>
                </a:xfrm>
                <a:custGeom>
                  <a:avLst/>
                  <a:gdLst>
                    <a:gd name="connsiteX0" fmla="*/ 770914 w 781909"/>
                    <a:gd name="connsiteY0" fmla="*/ 85114 h 97738"/>
                    <a:gd name="connsiteX1" fmla="*/ 18326 w 781909"/>
                    <a:gd name="connsiteY1" fmla="*/ 85114 h 97738"/>
                    <a:gd name="connsiteX2" fmla="*/ 18326 w 781909"/>
                    <a:gd name="connsiteY2" fmla="*/ 85114 h 97738"/>
                    <a:gd name="connsiteX3" fmla="*/ 85114 w 781909"/>
                    <a:gd name="connsiteY3" fmla="*/ 18326 h 97738"/>
                    <a:gd name="connsiteX4" fmla="*/ 704126 w 781909"/>
                    <a:gd name="connsiteY4" fmla="*/ 18326 h 97738"/>
                    <a:gd name="connsiteX5" fmla="*/ 770914 w 781909"/>
                    <a:gd name="connsiteY5" fmla="*/ 85114 h 97738"/>
                    <a:gd name="connsiteX6" fmla="*/ 770914 w 781909"/>
                    <a:gd name="connsiteY6" fmla="*/ 85114 h 9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1909" h="97738">
                      <a:moveTo>
                        <a:pt x="770914" y="85114"/>
                      </a:moveTo>
                      <a:lnTo>
                        <a:pt x="18326" y="85114"/>
                      </a:lnTo>
                      <a:lnTo>
                        <a:pt x="18326" y="85114"/>
                      </a:lnTo>
                      <a:cubicBezTo>
                        <a:pt x="18326" y="48462"/>
                        <a:pt x="48462" y="18326"/>
                        <a:pt x="85114" y="18326"/>
                      </a:cubicBezTo>
                      <a:lnTo>
                        <a:pt x="704126" y="18326"/>
                      </a:lnTo>
                      <a:cubicBezTo>
                        <a:pt x="741593" y="18326"/>
                        <a:pt x="770914" y="47648"/>
                        <a:pt x="770914" y="85114"/>
                      </a:cubicBezTo>
                      <a:lnTo>
                        <a:pt x="770914" y="85114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22" name="Freihandform: Form 28">
                  <a:extLst>
                    <a:ext uri="{FF2B5EF4-FFF2-40B4-BE49-F238E27FC236}">
                      <a16:creationId xmlns:a16="http://schemas.microsoft.com/office/drawing/2014/main" id="{8AAAEFC2-F315-57BE-500E-10497E9DAF3E}"/>
                    </a:ext>
                  </a:extLst>
                </p:cNvPr>
                <p:cNvSpPr/>
                <p:nvPr/>
              </p:nvSpPr>
              <p:spPr bwMode="gray">
                <a:xfrm>
                  <a:off x="9753218" y="2309521"/>
                  <a:ext cx="584508" cy="242625"/>
                </a:xfrm>
                <a:custGeom>
                  <a:avLst/>
                  <a:gdLst>
                    <a:gd name="connsiteX0" fmla="*/ 766151 w 863358"/>
                    <a:gd name="connsiteY0" fmla="*/ 344122 h 358375"/>
                    <a:gd name="connsiteX1" fmla="*/ 845971 w 863358"/>
                    <a:gd name="connsiteY1" fmla="*/ 76969 h 358375"/>
                    <a:gd name="connsiteX2" fmla="*/ 801989 w 863358"/>
                    <a:gd name="connsiteY2" fmla="*/ 18326 h 358375"/>
                    <a:gd name="connsiteX3" fmla="*/ 433025 w 863358"/>
                    <a:gd name="connsiteY3" fmla="*/ 18326 h 358375"/>
                    <a:gd name="connsiteX4" fmla="*/ 64062 w 863358"/>
                    <a:gd name="connsiteY4" fmla="*/ 18326 h 358375"/>
                    <a:gd name="connsiteX5" fmla="*/ 20079 w 863358"/>
                    <a:gd name="connsiteY5" fmla="*/ 76969 h 358375"/>
                    <a:gd name="connsiteX6" fmla="*/ 99899 w 863358"/>
                    <a:gd name="connsiteY6" fmla="*/ 344122 h 358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358" h="358375">
                      <a:moveTo>
                        <a:pt x="766151" y="344122"/>
                      </a:moveTo>
                      <a:lnTo>
                        <a:pt x="845971" y="76969"/>
                      </a:lnTo>
                      <a:cubicBezTo>
                        <a:pt x="854931" y="47648"/>
                        <a:pt x="832940" y="18326"/>
                        <a:pt x="801989" y="18326"/>
                      </a:cubicBezTo>
                      <a:lnTo>
                        <a:pt x="433025" y="18326"/>
                      </a:lnTo>
                      <a:lnTo>
                        <a:pt x="64062" y="18326"/>
                      </a:lnTo>
                      <a:cubicBezTo>
                        <a:pt x="33111" y="18326"/>
                        <a:pt x="11934" y="47648"/>
                        <a:pt x="20079" y="76969"/>
                      </a:cubicBezTo>
                      <a:lnTo>
                        <a:pt x="99899" y="344122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86AC77C2-A31F-C040-A27F-AB201F323AD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92200" y="2150661"/>
                <a:ext cx="1226067" cy="1134570"/>
                <a:chOff x="9354560" y="3042983"/>
                <a:chExt cx="751925" cy="695811"/>
              </a:xfrm>
            </p:grpSpPr>
            <p:sp>
              <p:nvSpPr>
                <p:cNvPr id="15" name="Freihandform: Form 21">
                  <a:extLst>
                    <a:ext uri="{FF2B5EF4-FFF2-40B4-BE49-F238E27FC236}">
                      <a16:creationId xmlns:a16="http://schemas.microsoft.com/office/drawing/2014/main" id="{C9F6A51C-9420-B57E-E094-A1A654B9BCEF}"/>
                    </a:ext>
                  </a:extLst>
                </p:cNvPr>
                <p:cNvSpPr/>
                <p:nvPr/>
              </p:nvSpPr>
              <p:spPr bwMode="gray">
                <a:xfrm>
                  <a:off x="9354560" y="3042983"/>
                  <a:ext cx="751925" cy="297403"/>
                </a:xfrm>
                <a:custGeom>
                  <a:avLst/>
                  <a:gdLst>
                    <a:gd name="connsiteX0" fmla="*/ 1080420 w 1091415"/>
                    <a:gd name="connsiteY0" fmla="*/ 417426 h 431679"/>
                    <a:gd name="connsiteX1" fmla="*/ 549373 w 1091415"/>
                    <a:gd name="connsiteY1" fmla="*/ 18326 h 431679"/>
                    <a:gd name="connsiteX2" fmla="*/ 18326 w 1091415"/>
                    <a:gd name="connsiteY2" fmla="*/ 417426 h 43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1415" h="431679">
                      <a:moveTo>
                        <a:pt x="1080420" y="417426"/>
                      </a:moveTo>
                      <a:lnTo>
                        <a:pt x="549373" y="18326"/>
                      </a:lnTo>
                      <a:lnTo>
                        <a:pt x="18326" y="417426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6" name="Freihandform: Form 22">
                  <a:extLst>
                    <a:ext uri="{FF2B5EF4-FFF2-40B4-BE49-F238E27FC236}">
                      <a16:creationId xmlns:a16="http://schemas.microsoft.com/office/drawing/2014/main" id="{69185EE5-3E3B-4786-533E-E397FA0A0ACB}"/>
                    </a:ext>
                  </a:extLst>
                </p:cNvPr>
                <p:cNvSpPr/>
                <p:nvPr/>
              </p:nvSpPr>
              <p:spPr bwMode="gray">
                <a:xfrm>
                  <a:off x="9423580" y="3266315"/>
                  <a:ext cx="22446" cy="471356"/>
                </a:xfrm>
                <a:custGeom>
                  <a:avLst/>
                  <a:gdLst>
                    <a:gd name="connsiteX0" fmla="*/ 18326 w 32579"/>
                    <a:gd name="connsiteY0" fmla="*/ 18326 h 684171"/>
                    <a:gd name="connsiteX1" fmla="*/ 18326 w 32579"/>
                    <a:gd name="connsiteY1" fmla="*/ 671546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79" h="684171">
                      <a:moveTo>
                        <a:pt x="18326" y="18326"/>
                      </a:moveTo>
                      <a:lnTo>
                        <a:pt x="18326" y="67154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7" name="Freihandform: Form 23">
                  <a:extLst>
                    <a:ext uri="{FF2B5EF4-FFF2-40B4-BE49-F238E27FC236}">
                      <a16:creationId xmlns:a16="http://schemas.microsoft.com/office/drawing/2014/main" id="{0679FD27-4252-08A9-2D9A-2690915EE733}"/>
                    </a:ext>
                  </a:extLst>
                </p:cNvPr>
                <p:cNvSpPr/>
                <p:nvPr/>
              </p:nvSpPr>
              <p:spPr bwMode="gray">
                <a:xfrm>
                  <a:off x="10017264" y="3266315"/>
                  <a:ext cx="22446" cy="471356"/>
                </a:xfrm>
                <a:custGeom>
                  <a:avLst/>
                  <a:gdLst>
                    <a:gd name="connsiteX0" fmla="*/ 18326 w 32579"/>
                    <a:gd name="connsiteY0" fmla="*/ 18326 h 684171"/>
                    <a:gd name="connsiteX1" fmla="*/ 18326 w 32579"/>
                    <a:gd name="connsiteY1" fmla="*/ 671546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79" h="684171">
                      <a:moveTo>
                        <a:pt x="18326" y="18326"/>
                      </a:moveTo>
                      <a:lnTo>
                        <a:pt x="18326" y="67154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8" name="Freihandform: Form 24">
                  <a:extLst>
                    <a:ext uri="{FF2B5EF4-FFF2-40B4-BE49-F238E27FC236}">
                      <a16:creationId xmlns:a16="http://schemas.microsoft.com/office/drawing/2014/main" id="{57B69B20-30A0-D912-9294-0193F76FCAAA}"/>
                    </a:ext>
                  </a:extLst>
                </p:cNvPr>
                <p:cNvSpPr/>
                <p:nvPr/>
              </p:nvSpPr>
              <p:spPr bwMode="gray">
                <a:xfrm>
                  <a:off x="9423580" y="3716348"/>
                  <a:ext cx="617252" cy="22446"/>
                </a:xfrm>
                <a:custGeom>
                  <a:avLst/>
                  <a:gdLst>
                    <a:gd name="connsiteX0" fmla="*/ 18326 w 895938"/>
                    <a:gd name="connsiteY0" fmla="*/ 18326 h 32579"/>
                    <a:gd name="connsiteX1" fmla="*/ 880056 w 895938"/>
                    <a:gd name="connsiteY1" fmla="*/ 18326 h 3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5938" h="32579">
                      <a:moveTo>
                        <a:pt x="18326" y="18326"/>
                      </a:moveTo>
                      <a:lnTo>
                        <a:pt x="880056" y="1832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9" name="Freihandform: Form 25">
                  <a:extLst>
                    <a:ext uri="{FF2B5EF4-FFF2-40B4-BE49-F238E27FC236}">
                      <a16:creationId xmlns:a16="http://schemas.microsoft.com/office/drawing/2014/main" id="{C76ACEFE-D42A-AED4-0046-00A272836ECD}"/>
                    </a:ext>
                  </a:extLst>
                </p:cNvPr>
                <p:cNvSpPr/>
                <p:nvPr/>
              </p:nvSpPr>
              <p:spPr bwMode="gray">
                <a:xfrm>
                  <a:off x="9580699" y="3135570"/>
                  <a:ext cx="303014" cy="129062"/>
                </a:xfrm>
                <a:custGeom>
                  <a:avLst/>
                  <a:gdLst>
                    <a:gd name="connsiteX0" fmla="*/ 423942 w 439824"/>
                    <a:gd name="connsiteY0" fmla="*/ 170636 h 187332"/>
                    <a:gd name="connsiteX1" fmla="*/ 221134 w 439824"/>
                    <a:gd name="connsiteY1" fmla="*/ 18326 h 187332"/>
                    <a:gd name="connsiteX2" fmla="*/ 18326 w 439824"/>
                    <a:gd name="connsiteY2" fmla="*/ 170636 h 18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24" h="187332">
                      <a:moveTo>
                        <a:pt x="423942" y="170636"/>
                      </a:moveTo>
                      <a:cubicBezTo>
                        <a:pt x="327832" y="98960"/>
                        <a:pt x="221134" y="18326"/>
                        <a:pt x="221134" y="18326"/>
                      </a:cubicBezTo>
                      <a:lnTo>
                        <a:pt x="18326" y="170636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10" name="Freihandform: Form 109">
              <a:extLst>
                <a:ext uri="{FF2B5EF4-FFF2-40B4-BE49-F238E27FC236}">
                  <a16:creationId xmlns:a16="http://schemas.microsoft.com/office/drawing/2014/main" id="{2CE77CC7-8B58-59F5-5F5D-A9D8EFF1872D}"/>
                </a:ext>
              </a:extLst>
            </p:cNvPr>
            <p:cNvSpPr/>
            <p:nvPr/>
          </p:nvSpPr>
          <p:spPr bwMode="gray">
            <a:xfrm>
              <a:off x="1399900" y="2758467"/>
              <a:ext cx="288000" cy="288000"/>
            </a:xfrm>
            <a:custGeom>
              <a:avLst/>
              <a:gdLst>
                <a:gd name="connsiteX0" fmla="*/ 296881 w 309505"/>
                <a:gd name="connsiteY0" fmla="*/ 157604 h 309505"/>
                <a:gd name="connsiteX1" fmla="*/ 157604 w 309505"/>
                <a:gd name="connsiteY1" fmla="*/ 18326 h 309505"/>
                <a:gd name="connsiteX2" fmla="*/ 18326 w 309505"/>
                <a:gd name="connsiteY2" fmla="*/ 157604 h 309505"/>
                <a:gd name="connsiteX3" fmla="*/ 157604 w 309505"/>
                <a:gd name="connsiteY3" fmla="*/ 296881 h 309505"/>
                <a:gd name="connsiteX4" fmla="*/ 296881 w 309505"/>
                <a:gd name="connsiteY4" fmla="*/ 157604 h 30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5" h="309505">
                  <a:moveTo>
                    <a:pt x="296881" y="157604"/>
                  </a:moveTo>
                  <a:cubicBezTo>
                    <a:pt x="296881" y="80227"/>
                    <a:pt x="234166" y="18326"/>
                    <a:pt x="157604" y="18326"/>
                  </a:cubicBezTo>
                  <a:cubicBezTo>
                    <a:pt x="81042" y="18326"/>
                    <a:pt x="18326" y="81042"/>
                    <a:pt x="18326" y="157604"/>
                  </a:cubicBezTo>
                  <a:cubicBezTo>
                    <a:pt x="18326" y="234166"/>
                    <a:pt x="81042" y="296881"/>
                    <a:pt x="157604" y="296881"/>
                  </a:cubicBezTo>
                  <a:cubicBezTo>
                    <a:pt x="234166" y="296881"/>
                    <a:pt x="296881" y="234166"/>
                    <a:pt x="296881" y="157604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11">
              <a:extLst>
                <a:ext uri="{FF2B5EF4-FFF2-40B4-BE49-F238E27FC236}">
                  <a16:creationId xmlns:a16="http://schemas.microsoft.com/office/drawing/2014/main" id="{D6D64341-F17C-9FD0-6325-F55C59C2F870}"/>
                </a:ext>
              </a:extLst>
            </p:cNvPr>
            <p:cNvSpPr/>
            <p:nvPr/>
          </p:nvSpPr>
          <p:spPr bwMode="gray">
            <a:xfrm>
              <a:off x="1521843" y="2814805"/>
              <a:ext cx="28525" cy="92706"/>
            </a:xfrm>
            <a:custGeom>
              <a:avLst/>
              <a:gdLst>
                <a:gd name="connsiteX0" fmla="*/ 18326 w 32579"/>
                <a:gd name="connsiteY0" fmla="*/ 93259 h 105883"/>
                <a:gd name="connsiteX1" fmla="*/ 18326 w 32579"/>
                <a:gd name="connsiteY1" fmla="*/ 18326 h 1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9" h="105883">
                  <a:moveTo>
                    <a:pt x="18326" y="93259"/>
                  </a:moveTo>
                  <a:lnTo>
                    <a:pt x="18326" y="18326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112">
              <a:extLst>
                <a:ext uri="{FF2B5EF4-FFF2-40B4-BE49-F238E27FC236}">
                  <a16:creationId xmlns:a16="http://schemas.microsoft.com/office/drawing/2014/main" id="{CD1CB467-C2C9-152D-5EF2-367E917A7E4D}"/>
                </a:ext>
              </a:extLst>
            </p:cNvPr>
            <p:cNvSpPr/>
            <p:nvPr/>
          </p:nvSpPr>
          <p:spPr bwMode="gray">
            <a:xfrm>
              <a:off x="1521843" y="2880412"/>
              <a:ext cx="71312" cy="71312"/>
            </a:xfrm>
            <a:custGeom>
              <a:avLst/>
              <a:gdLst>
                <a:gd name="connsiteX0" fmla="*/ 18326 w 81448"/>
                <a:gd name="connsiteY0" fmla="*/ 18326 h 81448"/>
                <a:gd name="connsiteX1" fmla="*/ 69639 w 81448"/>
                <a:gd name="connsiteY1" fmla="*/ 6963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48" h="81448">
                  <a:moveTo>
                    <a:pt x="18326" y="18326"/>
                  </a:moveTo>
                  <a:lnTo>
                    <a:pt x="69639" y="69639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5672AB69-DB7E-5D81-9B17-0FE60DBB24AD}"/>
              </a:ext>
            </a:extLst>
          </p:cNvPr>
          <p:cNvSpPr txBox="1">
            <a:spLocks/>
          </p:cNvSpPr>
          <p:nvPr/>
        </p:nvSpPr>
        <p:spPr bwMode="gray">
          <a:xfrm>
            <a:off x="2200412" y="3375754"/>
            <a:ext cx="1338274" cy="86622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radiance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max.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pieren 2">
            <a:extLst>
              <a:ext uri="{FF2B5EF4-FFF2-40B4-BE49-F238E27FC236}">
                <a16:creationId xmlns:a16="http://schemas.microsoft.com/office/drawing/2014/main" id="{0496AB55-CCA8-75B9-1712-7F14D54D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1495" y="1930944"/>
            <a:ext cx="930416" cy="912631"/>
            <a:chOff x="2461495" y="2218976"/>
            <a:chExt cx="930416" cy="912631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FC22BB41-2F27-60CE-2B28-8761DBEE438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61495" y="2319592"/>
              <a:ext cx="883460" cy="595518"/>
              <a:chOff x="8630510" y="5295630"/>
              <a:chExt cx="744419" cy="501795"/>
            </a:xfrm>
          </p:grpSpPr>
          <p:sp>
            <p:nvSpPr>
              <p:cNvPr id="58" name="Freihandform: Form 6">
                <a:extLst>
                  <a:ext uri="{FF2B5EF4-FFF2-40B4-BE49-F238E27FC236}">
                    <a16:creationId xmlns:a16="http://schemas.microsoft.com/office/drawing/2014/main" id="{030565EC-1BB1-52B4-CB5C-E00C5F8ED066}"/>
                  </a:ext>
                </a:extLst>
              </p:cNvPr>
              <p:cNvSpPr/>
              <p:nvPr/>
            </p:nvSpPr>
            <p:spPr bwMode="gray">
              <a:xfrm>
                <a:off x="8754028" y="5388821"/>
                <a:ext cx="198512" cy="110284"/>
              </a:xfrm>
              <a:custGeom>
                <a:avLst/>
                <a:gdLst>
                  <a:gd name="connsiteX0" fmla="*/ 15272 w 293216"/>
                  <a:gd name="connsiteY0" fmla="*/ 15272 h 162897"/>
                  <a:gd name="connsiteX1" fmla="*/ 282424 w 293216"/>
                  <a:gd name="connsiteY1" fmla="*/ 15272 h 162897"/>
                  <a:gd name="connsiteX2" fmla="*/ 282424 w 293216"/>
                  <a:gd name="connsiteY2" fmla="*/ 148033 h 162897"/>
                  <a:gd name="connsiteX3" fmla="*/ 15272 w 293216"/>
                  <a:gd name="connsiteY3" fmla="*/ 148033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216" h="162897">
                    <a:moveTo>
                      <a:pt x="15272" y="15272"/>
                    </a:moveTo>
                    <a:lnTo>
                      <a:pt x="282424" y="15272"/>
                    </a:lnTo>
                    <a:lnTo>
                      <a:pt x="282424" y="148033"/>
                    </a:lnTo>
                    <a:lnTo>
                      <a:pt x="15272" y="148033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7">
                <a:extLst>
                  <a:ext uri="{FF2B5EF4-FFF2-40B4-BE49-F238E27FC236}">
                    <a16:creationId xmlns:a16="http://schemas.microsoft.com/office/drawing/2014/main" id="{2EB0C759-004C-717F-34F4-AC4884190F9A}"/>
                  </a:ext>
                </a:extLst>
              </p:cNvPr>
              <p:cNvSpPr/>
              <p:nvPr/>
            </p:nvSpPr>
            <p:spPr bwMode="gray">
              <a:xfrm>
                <a:off x="8754028" y="5520059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8">
                <a:extLst>
                  <a:ext uri="{FF2B5EF4-FFF2-40B4-BE49-F238E27FC236}">
                    <a16:creationId xmlns:a16="http://schemas.microsoft.com/office/drawing/2014/main" id="{BE203FFF-CE33-1DFB-2041-1E433EAFA9FE}"/>
                  </a:ext>
                </a:extLst>
              </p:cNvPr>
              <p:cNvSpPr/>
              <p:nvPr/>
            </p:nvSpPr>
            <p:spPr bwMode="gray">
              <a:xfrm>
                <a:off x="8754028" y="5566930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9">
                <a:extLst>
                  <a:ext uri="{FF2B5EF4-FFF2-40B4-BE49-F238E27FC236}">
                    <a16:creationId xmlns:a16="http://schemas.microsoft.com/office/drawing/2014/main" id="{1F35BAB5-3FDD-C803-D839-8FEAF5892B0C}"/>
                  </a:ext>
                </a:extLst>
              </p:cNvPr>
              <p:cNvSpPr/>
              <p:nvPr/>
            </p:nvSpPr>
            <p:spPr bwMode="gray">
              <a:xfrm>
                <a:off x="8754028" y="5614353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10">
                <a:extLst>
                  <a:ext uri="{FF2B5EF4-FFF2-40B4-BE49-F238E27FC236}">
                    <a16:creationId xmlns:a16="http://schemas.microsoft.com/office/drawing/2014/main" id="{768F3353-437C-A805-133E-BE3A0CECC4BA}"/>
                  </a:ext>
                </a:extLst>
              </p:cNvPr>
              <p:cNvSpPr/>
              <p:nvPr/>
            </p:nvSpPr>
            <p:spPr bwMode="gray">
              <a:xfrm>
                <a:off x="8630510" y="5725740"/>
                <a:ext cx="744419" cy="71685"/>
              </a:xfrm>
              <a:custGeom>
                <a:avLst/>
                <a:gdLst>
                  <a:gd name="connsiteX0" fmla="*/ 1048044 w 1099560"/>
                  <a:gd name="connsiteY0" fmla="*/ 98350 h 105883"/>
                  <a:gd name="connsiteX1" fmla="*/ 52738 w 1099560"/>
                  <a:gd name="connsiteY1" fmla="*/ 98350 h 105883"/>
                  <a:gd name="connsiteX2" fmla="*/ 15272 w 1099560"/>
                  <a:gd name="connsiteY2" fmla="*/ 60883 h 105883"/>
                  <a:gd name="connsiteX3" fmla="*/ 15272 w 1099560"/>
                  <a:gd name="connsiteY3" fmla="*/ 15272 h 105883"/>
                  <a:gd name="connsiteX4" fmla="*/ 1085510 w 1099560"/>
                  <a:gd name="connsiteY4" fmla="*/ 15272 h 105883"/>
                  <a:gd name="connsiteX5" fmla="*/ 1085510 w 1099560"/>
                  <a:gd name="connsiteY5" fmla="*/ 60883 h 105883"/>
                  <a:gd name="connsiteX6" fmla="*/ 1048044 w 1099560"/>
                  <a:gd name="connsiteY6" fmla="*/ 98350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560" h="105883">
                    <a:moveTo>
                      <a:pt x="1048044" y="98350"/>
                    </a:moveTo>
                    <a:lnTo>
                      <a:pt x="52738" y="98350"/>
                    </a:lnTo>
                    <a:cubicBezTo>
                      <a:pt x="32376" y="98350"/>
                      <a:pt x="15272" y="81245"/>
                      <a:pt x="15272" y="60883"/>
                    </a:cubicBezTo>
                    <a:lnTo>
                      <a:pt x="15272" y="15272"/>
                    </a:lnTo>
                    <a:lnTo>
                      <a:pt x="1085510" y="15272"/>
                    </a:lnTo>
                    <a:lnTo>
                      <a:pt x="1085510" y="60883"/>
                    </a:lnTo>
                    <a:cubicBezTo>
                      <a:pt x="1085510" y="81245"/>
                      <a:pt x="1068406" y="98350"/>
                      <a:pt x="1048044" y="98350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11">
                <a:extLst>
                  <a:ext uri="{FF2B5EF4-FFF2-40B4-BE49-F238E27FC236}">
                    <a16:creationId xmlns:a16="http://schemas.microsoft.com/office/drawing/2014/main" id="{971723DA-39EB-EBD6-4F84-B4D8756D4852}"/>
                  </a:ext>
                </a:extLst>
              </p:cNvPr>
              <p:cNvSpPr/>
              <p:nvPr/>
            </p:nvSpPr>
            <p:spPr bwMode="gray">
              <a:xfrm>
                <a:off x="8677380" y="5295630"/>
                <a:ext cx="650678" cy="446652"/>
              </a:xfrm>
              <a:custGeom>
                <a:avLst/>
                <a:gdLst>
                  <a:gd name="connsiteX0" fmla="*/ 911210 w 961097"/>
                  <a:gd name="connsiteY0" fmla="*/ 15272 h 659736"/>
                  <a:gd name="connsiteX1" fmla="*/ 50295 w 961097"/>
                  <a:gd name="connsiteY1" fmla="*/ 15272 h 659736"/>
                  <a:gd name="connsiteX2" fmla="*/ 15272 w 961097"/>
                  <a:gd name="connsiteY2" fmla="*/ 50295 h 659736"/>
                  <a:gd name="connsiteX3" fmla="*/ 15272 w 961097"/>
                  <a:gd name="connsiteY3" fmla="*/ 650573 h 659736"/>
                  <a:gd name="connsiteX4" fmla="*/ 946233 w 961097"/>
                  <a:gd name="connsiteY4" fmla="*/ 650573 h 659736"/>
                  <a:gd name="connsiteX5" fmla="*/ 946233 w 961097"/>
                  <a:gd name="connsiteY5" fmla="*/ 50295 h 659736"/>
                  <a:gd name="connsiteX6" fmla="*/ 911210 w 961097"/>
                  <a:gd name="connsiteY6" fmla="*/ 15272 h 65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1097" h="659736">
                    <a:moveTo>
                      <a:pt x="911210" y="15272"/>
                    </a:moveTo>
                    <a:lnTo>
                      <a:pt x="50295" y="15272"/>
                    </a:lnTo>
                    <a:cubicBezTo>
                      <a:pt x="30747" y="15272"/>
                      <a:pt x="15272" y="30747"/>
                      <a:pt x="15272" y="50295"/>
                    </a:cubicBezTo>
                    <a:lnTo>
                      <a:pt x="15272" y="650573"/>
                    </a:lnTo>
                    <a:lnTo>
                      <a:pt x="946233" y="650573"/>
                    </a:lnTo>
                    <a:lnTo>
                      <a:pt x="946233" y="50295"/>
                    </a:lnTo>
                    <a:cubicBezTo>
                      <a:pt x="946233" y="30747"/>
                      <a:pt x="930757" y="15272"/>
                      <a:pt x="911210" y="15272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12">
                <a:extLst>
                  <a:ext uri="{FF2B5EF4-FFF2-40B4-BE49-F238E27FC236}">
                    <a16:creationId xmlns:a16="http://schemas.microsoft.com/office/drawing/2014/main" id="{C5F476B0-DF2B-7AF6-BBA4-78A91E9CF961}"/>
                  </a:ext>
                </a:extLst>
              </p:cNvPr>
              <p:cNvSpPr/>
              <p:nvPr/>
            </p:nvSpPr>
            <p:spPr bwMode="gray">
              <a:xfrm>
                <a:off x="9074405" y="5489180"/>
                <a:ext cx="110284" cy="55142"/>
              </a:xfrm>
              <a:custGeom>
                <a:avLst/>
                <a:gdLst>
                  <a:gd name="connsiteX0" fmla="*/ 151291 w 162897"/>
                  <a:gd name="connsiteY0" fmla="*/ 69842 h 81448"/>
                  <a:gd name="connsiteX1" fmla="*/ 147219 w 162897"/>
                  <a:gd name="connsiteY1" fmla="*/ 33190 h 81448"/>
                  <a:gd name="connsiteX2" fmla="*/ 136630 w 162897"/>
                  <a:gd name="connsiteY2" fmla="*/ 20973 h 81448"/>
                  <a:gd name="connsiteX3" fmla="*/ 112196 w 162897"/>
                  <a:gd name="connsiteY3" fmla="*/ 15272 h 81448"/>
                  <a:gd name="connsiteX4" fmla="*/ 82874 w 162897"/>
                  <a:gd name="connsiteY4" fmla="*/ 22602 h 81448"/>
                  <a:gd name="connsiteX5" fmla="*/ 53552 w 162897"/>
                  <a:gd name="connsiteY5" fmla="*/ 15272 h 81448"/>
                  <a:gd name="connsiteX6" fmla="*/ 29118 w 162897"/>
                  <a:gd name="connsiteY6" fmla="*/ 20973 h 81448"/>
                  <a:gd name="connsiteX7" fmla="*/ 18529 w 162897"/>
                  <a:gd name="connsiteY7" fmla="*/ 33190 h 81448"/>
                  <a:gd name="connsiteX8" fmla="*/ 15272 w 162897"/>
                  <a:gd name="connsiteY8" fmla="*/ 69842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897" h="81448">
                    <a:moveTo>
                      <a:pt x="151291" y="69842"/>
                    </a:moveTo>
                    <a:lnTo>
                      <a:pt x="147219" y="33190"/>
                    </a:lnTo>
                    <a:cubicBezTo>
                      <a:pt x="145590" y="26674"/>
                      <a:pt x="141518" y="21787"/>
                      <a:pt x="136630" y="20973"/>
                    </a:cubicBezTo>
                    <a:lnTo>
                      <a:pt x="112196" y="15272"/>
                    </a:lnTo>
                    <a:cubicBezTo>
                      <a:pt x="112196" y="15272"/>
                      <a:pt x="98349" y="20973"/>
                      <a:pt x="82874" y="22602"/>
                    </a:cubicBezTo>
                    <a:cubicBezTo>
                      <a:pt x="67399" y="20159"/>
                      <a:pt x="53552" y="15272"/>
                      <a:pt x="53552" y="15272"/>
                    </a:cubicBezTo>
                    <a:lnTo>
                      <a:pt x="29118" y="20973"/>
                    </a:lnTo>
                    <a:cubicBezTo>
                      <a:pt x="24231" y="21787"/>
                      <a:pt x="19344" y="26674"/>
                      <a:pt x="18529" y="33190"/>
                    </a:cubicBezTo>
                    <a:lnTo>
                      <a:pt x="15272" y="6984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13">
                <a:extLst>
                  <a:ext uri="{FF2B5EF4-FFF2-40B4-BE49-F238E27FC236}">
                    <a16:creationId xmlns:a16="http://schemas.microsoft.com/office/drawing/2014/main" id="{4D49E6E7-4475-496E-C37A-90588EABBA57}"/>
                  </a:ext>
                </a:extLst>
              </p:cNvPr>
              <p:cNvSpPr/>
              <p:nvPr/>
            </p:nvSpPr>
            <p:spPr bwMode="gray">
              <a:xfrm>
                <a:off x="9096461" y="5414738"/>
                <a:ext cx="66171" cy="66171"/>
              </a:xfrm>
              <a:custGeom>
                <a:avLst/>
                <a:gdLst>
                  <a:gd name="connsiteX0" fmla="*/ 83689 w 97738"/>
                  <a:gd name="connsiteY0" fmla="*/ 52738 h 97738"/>
                  <a:gd name="connsiteX1" fmla="*/ 49480 w 97738"/>
                  <a:gd name="connsiteY1" fmla="*/ 90205 h 97738"/>
                  <a:gd name="connsiteX2" fmla="*/ 15271 w 97738"/>
                  <a:gd name="connsiteY2" fmla="*/ 52738 h 97738"/>
                  <a:gd name="connsiteX3" fmla="*/ 49480 w 97738"/>
                  <a:gd name="connsiteY3" fmla="*/ 15272 h 97738"/>
                  <a:gd name="connsiteX4" fmla="*/ 83689 w 97738"/>
                  <a:gd name="connsiteY4" fmla="*/ 52738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3689" y="52738"/>
                    </a:moveTo>
                    <a:cubicBezTo>
                      <a:pt x="83689" y="73430"/>
                      <a:pt x="68373" y="90205"/>
                      <a:pt x="49480" y="90205"/>
                    </a:cubicBezTo>
                    <a:cubicBezTo>
                      <a:pt x="30587" y="90205"/>
                      <a:pt x="15271" y="73430"/>
                      <a:pt x="15271" y="52738"/>
                    </a:cubicBezTo>
                    <a:cubicBezTo>
                      <a:pt x="15271" y="32046"/>
                      <a:pt x="30587" y="15272"/>
                      <a:pt x="49480" y="15272"/>
                    </a:cubicBezTo>
                    <a:cubicBezTo>
                      <a:pt x="68373" y="15272"/>
                      <a:pt x="83689" y="32046"/>
                      <a:pt x="83689" y="52738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14">
                <a:extLst>
                  <a:ext uri="{FF2B5EF4-FFF2-40B4-BE49-F238E27FC236}">
                    <a16:creationId xmlns:a16="http://schemas.microsoft.com/office/drawing/2014/main" id="{297396A0-29F6-DF6A-CF04-4D19ACE2F53D}"/>
                  </a:ext>
                </a:extLst>
              </p:cNvPr>
              <p:cNvSpPr/>
              <p:nvPr/>
            </p:nvSpPr>
            <p:spPr bwMode="gray">
              <a:xfrm>
                <a:off x="9049590" y="5384961"/>
                <a:ext cx="159912" cy="159912"/>
              </a:xfrm>
              <a:custGeom>
                <a:avLst/>
                <a:gdLst>
                  <a:gd name="connsiteX0" fmla="*/ 15272 w 236201"/>
                  <a:gd name="connsiteY0" fmla="*/ 15272 h 236201"/>
                  <a:gd name="connsiteX1" fmla="*/ 223781 w 236201"/>
                  <a:gd name="connsiteY1" fmla="*/ 15272 h 236201"/>
                  <a:gd name="connsiteX2" fmla="*/ 223781 w 236201"/>
                  <a:gd name="connsiteY2" fmla="*/ 223781 h 236201"/>
                  <a:gd name="connsiteX3" fmla="*/ 15272 w 236201"/>
                  <a:gd name="connsiteY3" fmla="*/ 223781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01" h="236201">
                    <a:moveTo>
                      <a:pt x="15272" y="15272"/>
                    </a:moveTo>
                    <a:lnTo>
                      <a:pt x="223781" y="15272"/>
                    </a:lnTo>
                    <a:lnTo>
                      <a:pt x="223781" y="223781"/>
                    </a:lnTo>
                    <a:lnTo>
                      <a:pt x="15272" y="223781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541AA65-D400-0A33-8C05-594DEEB6A854}"/>
                </a:ext>
              </a:extLst>
            </p:cNvPr>
            <p:cNvSpPr/>
            <p:nvPr/>
          </p:nvSpPr>
          <p:spPr>
            <a:xfrm>
              <a:off x="2925434" y="2289513"/>
              <a:ext cx="466477" cy="352051"/>
            </a:xfrm>
            <a:prstGeom prst="rect">
              <a:avLst/>
            </a:prstGeom>
            <a:solidFill>
              <a:srgbClr val="ACB6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BA4D500-858C-2FBD-B958-A12DF10FC61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922316" y="2218976"/>
              <a:ext cx="432000" cy="439264"/>
              <a:chOff x="4276308" y="5886000"/>
              <a:chExt cx="1098579" cy="1117049"/>
            </a:xfrm>
          </p:grpSpPr>
          <p:sp>
            <p:nvSpPr>
              <p:cNvPr id="48" name="Freihandform: Form 74">
                <a:extLst>
                  <a:ext uri="{FF2B5EF4-FFF2-40B4-BE49-F238E27FC236}">
                    <a16:creationId xmlns:a16="http://schemas.microsoft.com/office/drawing/2014/main" id="{242BBC4D-1CE9-AC7E-D1A5-16B94D370D1C}"/>
                  </a:ext>
                </a:extLst>
              </p:cNvPr>
              <p:cNvSpPr/>
              <p:nvPr/>
            </p:nvSpPr>
            <p:spPr bwMode="gray">
              <a:xfrm>
                <a:off x="4276308" y="5960356"/>
                <a:ext cx="423650" cy="726255"/>
              </a:xfrm>
              <a:custGeom>
                <a:avLst/>
                <a:gdLst>
                  <a:gd name="connsiteX0" fmla="*/ 385365 w 399099"/>
                  <a:gd name="connsiteY0" fmla="*/ 18326 h 684171"/>
                  <a:gd name="connsiteX1" fmla="*/ 220024 w 399099"/>
                  <a:gd name="connsiteY1" fmla="*/ 107920 h 684171"/>
                  <a:gd name="connsiteX2" fmla="*/ 63642 w 399099"/>
                  <a:gd name="connsiteY2" fmla="*/ 291994 h 684171"/>
                  <a:gd name="connsiteX3" fmla="*/ 52239 w 399099"/>
                  <a:gd name="connsiteY3" fmla="*/ 672361 h 68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099" h="684171">
                    <a:moveTo>
                      <a:pt x="385365" y="18326"/>
                    </a:moveTo>
                    <a:cubicBezTo>
                      <a:pt x="346270" y="53349"/>
                      <a:pt x="285998" y="65566"/>
                      <a:pt x="220024" y="107920"/>
                    </a:cubicBezTo>
                    <a:cubicBezTo>
                      <a:pt x="151607" y="151902"/>
                      <a:pt x="98665" y="218690"/>
                      <a:pt x="63642" y="291994"/>
                    </a:cubicBezTo>
                    <a:cubicBezTo>
                      <a:pt x="7442" y="410095"/>
                      <a:pt x="3370" y="551002"/>
                      <a:pt x="52239" y="672361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75">
                <a:extLst>
                  <a:ext uri="{FF2B5EF4-FFF2-40B4-BE49-F238E27FC236}">
                    <a16:creationId xmlns:a16="http://schemas.microsoft.com/office/drawing/2014/main" id="{234BA376-6EAA-080E-8A6C-6BC7E37DE0FF}"/>
                  </a:ext>
                </a:extLst>
              </p:cNvPr>
              <p:cNvSpPr/>
              <p:nvPr/>
            </p:nvSpPr>
            <p:spPr bwMode="gray">
              <a:xfrm>
                <a:off x="4634799" y="5886000"/>
                <a:ext cx="138335" cy="121042"/>
              </a:xfrm>
              <a:custGeom>
                <a:avLst/>
                <a:gdLst>
                  <a:gd name="connsiteX0" fmla="*/ 18326 w 130318"/>
                  <a:gd name="connsiteY0" fmla="*/ 36245 h 114028"/>
                  <a:gd name="connsiteX1" fmla="*/ 98146 w 130318"/>
                  <a:gd name="connsiteY1" fmla="*/ 18326 h 114028"/>
                  <a:gd name="connsiteX2" fmla="*/ 116065 w 130318"/>
                  <a:gd name="connsiteY2" fmla="*/ 97332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318" h="114028">
                    <a:moveTo>
                      <a:pt x="18326" y="36245"/>
                    </a:moveTo>
                    <a:lnTo>
                      <a:pt x="98146" y="18326"/>
                    </a:lnTo>
                    <a:lnTo>
                      <a:pt x="116065" y="9733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76">
                <a:extLst>
                  <a:ext uri="{FF2B5EF4-FFF2-40B4-BE49-F238E27FC236}">
                    <a16:creationId xmlns:a16="http://schemas.microsoft.com/office/drawing/2014/main" id="{053C7E82-0CDE-A765-A4CA-B5F2F9C18B33}"/>
                  </a:ext>
                </a:extLst>
              </p:cNvPr>
              <p:cNvSpPr/>
              <p:nvPr/>
            </p:nvSpPr>
            <p:spPr bwMode="gray">
              <a:xfrm>
                <a:off x="4388391" y="6778256"/>
                <a:ext cx="812715" cy="224793"/>
              </a:xfrm>
              <a:custGeom>
                <a:avLst/>
                <a:gdLst>
                  <a:gd name="connsiteX0" fmla="*/ 18326 w 765619"/>
                  <a:gd name="connsiteY0" fmla="*/ 55793 h 211767"/>
                  <a:gd name="connsiteX1" fmla="*/ 180410 w 765619"/>
                  <a:gd name="connsiteY1" fmla="*/ 155160 h 211767"/>
                  <a:gd name="connsiteX2" fmla="*/ 418240 w 765619"/>
                  <a:gd name="connsiteY2" fmla="*/ 198328 h 211767"/>
                  <a:gd name="connsiteX3" fmla="*/ 752995 w 765619"/>
                  <a:gd name="connsiteY3" fmla="*/ 18326 h 21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5619" h="211767">
                    <a:moveTo>
                      <a:pt x="18326" y="55793"/>
                    </a:moveTo>
                    <a:cubicBezTo>
                      <a:pt x="68824" y="72083"/>
                      <a:pt x="109549" y="118508"/>
                      <a:pt x="180410" y="155160"/>
                    </a:cubicBezTo>
                    <a:cubicBezTo>
                      <a:pt x="252899" y="192627"/>
                      <a:pt x="336791" y="204844"/>
                      <a:pt x="418240" y="198328"/>
                    </a:cubicBezTo>
                    <a:cubicBezTo>
                      <a:pt x="548558" y="187740"/>
                      <a:pt x="672361" y="120952"/>
                      <a:pt x="752995" y="18326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77">
                <a:extLst>
                  <a:ext uri="{FF2B5EF4-FFF2-40B4-BE49-F238E27FC236}">
                    <a16:creationId xmlns:a16="http://schemas.microsoft.com/office/drawing/2014/main" id="{EA73FB69-B826-8490-C137-8A6B72F60BED}"/>
                  </a:ext>
                </a:extLst>
              </p:cNvPr>
              <p:cNvSpPr/>
              <p:nvPr/>
            </p:nvSpPr>
            <p:spPr bwMode="gray">
              <a:xfrm>
                <a:off x="4299338" y="6751454"/>
                <a:ext cx="95106" cy="155626"/>
              </a:xfrm>
              <a:custGeom>
                <a:avLst/>
                <a:gdLst>
                  <a:gd name="connsiteX0" fmla="*/ 73711 w 89593"/>
                  <a:gd name="connsiteY0" fmla="*/ 133169 h 146608"/>
                  <a:gd name="connsiteX1" fmla="*/ 18326 w 89593"/>
                  <a:gd name="connsiteY1" fmla="*/ 73711 h 146608"/>
                  <a:gd name="connsiteX2" fmla="*/ 78598 w 89593"/>
                  <a:gd name="connsiteY2" fmla="*/ 18326 h 1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93" h="146608">
                    <a:moveTo>
                      <a:pt x="73711" y="133169"/>
                    </a:moveTo>
                    <a:lnTo>
                      <a:pt x="18326" y="73711"/>
                    </a:lnTo>
                    <a:lnTo>
                      <a:pt x="78598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78">
                <a:extLst>
                  <a:ext uri="{FF2B5EF4-FFF2-40B4-BE49-F238E27FC236}">
                    <a16:creationId xmlns:a16="http://schemas.microsoft.com/office/drawing/2014/main" id="{400E12F5-50A7-15F8-9686-180786212F31}"/>
                  </a:ext>
                </a:extLst>
              </p:cNvPr>
              <p:cNvSpPr/>
              <p:nvPr/>
            </p:nvSpPr>
            <p:spPr bwMode="gray">
              <a:xfrm>
                <a:off x="4847488" y="5975918"/>
                <a:ext cx="466878" cy="674380"/>
              </a:xfrm>
              <a:custGeom>
                <a:avLst/>
                <a:gdLst>
                  <a:gd name="connsiteX0" fmla="*/ 415797 w 439824"/>
                  <a:gd name="connsiteY0" fmla="*/ 621048 h 635301"/>
                  <a:gd name="connsiteX1" fmla="*/ 423127 w 439824"/>
                  <a:gd name="connsiteY1" fmla="*/ 445119 h 635301"/>
                  <a:gd name="connsiteX2" fmla="*/ 341678 w 439824"/>
                  <a:gd name="connsiteY2" fmla="*/ 217876 h 635301"/>
                  <a:gd name="connsiteX3" fmla="*/ 18326 w 439824"/>
                  <a:gd name="connsiteY3" fmla="*/ 18326 h 6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824" h="635301">
                    <a:moveTo>
                      <a:pt x="415797" y="621048"/>
                    </a:moveTo>
                    <a:cubicBezTo>
                      <a:pt x="410096" y="572179"/>
                      <a:pt x="426385" y="517608"/>
                      <a:pt x="423127" y="445119"/>
                    </a:cubicBezTo>
                    <a:cubicBezTo>
                      <a:pt x="419055" y="363670"/>
                      <a:pt x="388104" y="284664"/>
                      <a:pt x="341678" y="217876"/>
                    </a:cubicBezTo>
                    <a:cubicBezTo>
                      <a:pt x="267560" y="110363"/>
                      <a:pt x="147830" y="36245"/>
                      <a:pt x="18326" y="18326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79">
                <a:extLst>
                  <a:ext uri="{FF2B5EF4-FFF2-40B4-BE49-F238E27FC236}">
                    <a16:creationId xmlns:a16="http://schemas.microsoft.com/office/drawing/2014/main" id="{71728AF8-6B6D-20A1-07B6-49A42EEF53AB}"/>
                  </a:ext>
                </a:extLst>
              </p:cNvPr>
              <p:cNvSpPr/>
              <p:nvPr/>
            </p:nvSpPr>
            <p:spPr bwMode="gray">
              <a:xfrm>
                <a:off x="5227908" y="6628683"/>
                <a:ext cx="146979" cy="121042"/>
              </a:xfrm>
              <a:custGeom>
                <a:avLst/>
                <a:gdLst>
                  <a:gd name="connsiteX0" fmla="*/ 120137 w 138463"/>
                  <a:gd name="connsiteY0" fmla="*/ 18326 h 114028"/>
                  <a:gd name="connsiteX1" fmla="*/ 95702 w 138463"/>
                  <a:gd name="connsiteY1" fmla="*/ 96517 h 114028"/>
                  <a:gd name="connsiteX2" fmla="*/ 18326 w 138463"/>
                  <a:gd name="connsiteY2" fmla="*/ 72082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463" h="114028">
                    <a:moveTo>
                      <a:pt x="120137" y="18326"/>
                    </a:moveTo>
                    <a:lnTo>
                      <a:pt x="95702" y="96517"/>
                    </a:lnTo>
                    <a:lnTo>
                      <a:pt x="18326" y="7208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A1ADD9B4-92CA-9447-B315-AA86D749FDA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504539" y="6159607"/>
                <a:ext cx="580418" cy="562962"/>
                <a:chOff x="1918675" y="5172363"/>
                <a:chExt cx="756304" cy="733558"/>
              </a:xfrm>
            </p:grpSpPr>
            <p:sp>
              <p:nvSpPr>
                <p:cNvPr id="55" name="Freihandform: Form 81">
                  <a:extLst>
                    <a:ext uri="{FF2B5EF4-FFF2-40B4-BE49-F238E27FC236}">
                      <a16:creationId xmlns:a16="http://schemas.microsoft.com/office/drawing/2014/main" id="{CDA27986-D9BB-5C0E-E9CA-C6F5F84F6A09}"/>
                    </a:ext>
                  </a:extLst>
                </p:cNvPr>
                <p:cNvSpPr/>
                <p:nvPr/>
              </p:nvSpPr>
              <p:spPr bwMode="gray">
                <a:xfrm>
                  <a:off x="1918675" y="5417451"/>
                  <a:ext cx="756304" cy="210400"/>
                </a:xfrm>
                <a:custGeom>
                  <a:avLst/>
                  <a:gdLst>
                    <a:gd name="connsiteX0" fmla="*/ 1069017 w 1083270"/>
                    <a:gd name="connsiteY0" fmla="*/ 18326 h 301361"/>
                    <a:gd name="connsiteX1" fmla="*/ 543672 w 1083270"/>
                    <a:gd name="connsiteY1" fmla="*/ 287107 h 301361"/>
                    <a:gd name="connsiteX2" fmla="*/ 18326 w 1083270"/>
                    <a:gd name="connsiteY2" fmla="*/ 18326 h 30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3270" h="301361">
                      <a:moveTo>
                        <a:pt x="1069017" y="18326"/>
                      </a:moveTo>
                      <a:lnTo>
                        <a:pt x="543672" y="287107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56" name="Freihandform: Form 82">
                  <a:extLst>
                    <a:ext uri="{FF2B5EF4-FFF2-40B4-BE49-F238E27FC236}">
                      <a16:creationId xmlns:a16="http://schemas.microsoft.com/office/drawing/2014/main" id="{1F550371-6E63-749C-D1C4-248F341EBD05}"/>
                    </a:ext>
                  </a:extLst>
                </p:cNvPr>
                <p:cNvSpPr/>
                <p:nvPr/>
              </p:nvSpPr>
              <p:spPr bwMode="gray">
                <a:xfrm>
                  <a:off x="1918675" y="5172363"/>
                  <a:ext cx="756304" cy="733558"/>
                </a:xfrm>
                <a:custGeom>
                  <a:avLst/>
                  <a:gdLst>
                    <a:gd name="connsiteX0" fmla="*/ 1069017 w 1083270"/>
                    <a:gd name="connsiteY0" fmla="*/ 369371 h 1050691"/>
                    <a:gd name="connsiteX1" fmla="*/ 543672 w 1083270"/>
                    <a:gd name="connsiteY1" fmla="*/ 18326 h 1050691"/>
                    <a:gd name="connsiteX2" fmla="*/ 18326 w 1083270"/>
                    <a:gd name="connsiteY2" fmla="*/ 369371 h 1050691"/>
                    <a:gd name="connsiteX3" fmla="*/ 18326 w 1083270"/>
                    <a:gd name="connsiteY3" fmla="*/ 950102 h 1050691"/>
                    <a:gd name="connsiteX4" fmla="*/ 100589 w 1083270"/>
                    <a:gd name="connsiteY4" fmla="*/ 1032365 h 1050691"/>
                    <a:gd name="connsiteX5" fmla="*/ 986754 w 1083270"/>
                    <a:gd name="connsiteY5" fmla="*/ 1032365 h 1050691"/>
                    <a:gd name="connsiteX6" fmla="*/ 1069017 w 1083270"/>
                    <a:gd name="connsiteY6" fmla="*/ 950102 h 1050691"/>
                    <a:gd name="connsiteX7" fmla="*/ 1069017 w 1083270"/>
                    <a:gd name="connsiteY7" fmla="*/ 369371 h 105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270" h="1050691">
                      <a:moveTo>
                        <a:pt x="1069017" y="369371"/>
                      </a:moveTo>
                      <a:lnTo>
                        <a:pt x="543672" y="18326"/>
                      </a:lnTo>
                      <a:lnTo>
                        <a:pt x="18326" y="369371"/>
                      </a:lnTo>
                      <a:lnTo>
                        <a:pt x="18326" y="950102"/>
                      </a:lnTo>
                      <a:cubicBezTo>
                        <a:pt x="18326" y="995713"/>
                        <a:pt x="54978" y="1032365"/>
                        <a:pt x="100589" y="1032365"/>
                      </a:cubicBezTo>
                      <a:lnTo>
                        <a:pt x="986754" y="1032365"/>
                      </a:lnTo>
                      <a:cubicBezTo>
                        <a:pt x="1032365" y="1032365"/>
                        <a:pt x="1069017" y="995713"/>
                        <a:pt x="1069017" y="950102"/>
                      </a:cubicBezTo>
                      <a:lnTo>
                        <a:pt x="1069017" y="369371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57" name="Freihandform: Form 83">
                  <a:extLst>
                    <a:ext uri="{FF2B5EF4-FFF2-40B4-BE49-F238E27FC236}">
                      <a16:creationId xmlns:a16="http://schemas.microsoft.com/office/drawing/2014/main" id="{FC9C9489-3509-B802-2CA2-48A4C809C4AD}"/>
                    </a:ext>
                  </a:extLst>
                </p:cNvPr>
                <p:cNvSpPr/>
                <p:nvPr/>
              </p:nvSpPr>
              <p:spPr bwMode="gray">
                <a:xfrm>
                  <a:off x="2174567" y="5611360"/>
                  <a:ext cx="244519" cy="73925"/>
                </a:xfrm>
                <a:custGeom>
                  <a:avLst/>
                  <a:gdLst>
                    <a:gd name="connsiteX0" fmla="*/ 18326 w 350230"/>
                    <a:gd name="connsiteY0" fmla="*/ 18326 h 105883"/>
                    <a:gd name="connsiteX1" fmla="*/ 149459 w 350230"/>
                    <a:gd name="connsiteY1" fmla="*/ 85114 h 105883"/>
                    <a:gd name="connsiteX2" fmla="*/ 177151 w 350230"/>
                    <a:gd name="connsiteY2" fmla="*/ 91630 h 105883"/>
                    <a:gd name="connsiteX3" fmla="*/ 204844 w 350230"/>
                    <a:gd name="connsiteY3" fmla="*/ 85114 h 105883"/>
                    <a:gd name="connsiteX4" fmla="*/ 335977 w 350230"/>
                    <a:gd name="connsiteY4" fmla="*/ 18326 h 10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230" h="105883">
                      <a:moveTo>
                        <a:pt x="18326" y="18326"/>
                      </a:moveTo>
                      <a:lnTo>
                        <a:pt x="149459" y="85114"/>
                      </a:lnTo>
                      <a:cubicBezTo>
                        <a:pt x="158418" y="90001"/>
                        <a:pt x="168192" y="91630"/>
                        <a:pt x="177151" y="91630"/>
                      </a:cubicBezTo>
                      <a:cubicBezTo>
                        <a:pt x="186925" y="91630"/>
                        <a:pt x="196699" y="89187"/>
                        <a:pt x="204844" y="85114"/>
                      </a:cubicBezTo>
                      <a:lnTo>
                        <a:pt x="335977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C8ACE4FB-44AC-AD24-F815-DAAEC2765BAA}"/>
                </a:ext>
              </a:extLst>
            </p:cNvPr>
            <p:cNvSpPr/>
            <p:nvPr/>
          </p:nvSpPr>
          <p:spPr>
            <a:xfrm>
              <a:off x="2887401" y="2693186"/>
              <a:ext cx="340414" cy="352051"/>
            </a:xfrm>
            <a:prstGeom prst="rect">
              <a:avLst/>
            </a:prstGeom>
            <a:solidFill>
              <a:srgbClr val="ACB6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26036D13-0EC8-F6F5-4631-A4869A03BF6A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900002" y="2699607"/>
              <a:ext cx="327812" cy="432000"/>
            </a:xfrm>
            <a:custGeom>
              <a:avLst/>
              <a:gdLst>
                <a:gd name="T0" fmla="*/ 241 w 387"/>
                <a:gd name="T1" fmla="*/ 0 h 510"/>
                <a:gd name="T2" fmla="*/ 0 w 387"/>
                <a:gd name="T3" fmla="*/ 0 h 510"/>
                <a:gd name="T4" fmla="*/ 0 w 387"/>
                <a:gd name="T5" fmla="*/ 510 h 510"/>
                <a:gd name="T6" fmla="*/ 387 w 387"/>
                <a:gd name="T7" fmla="*/ 510 h 510"/>
                <a:gd name="T8" fmla="*/ 387 w 387"/>
                <a:gd name="T9" fmla="*/ 146 h 510"/>
                <a:gd name="T10" fmla="*/ 241 w 387"/>
                <a:gd name="T11" fmla="*/ 0 h 510"/>
                <a:gd name="T12" fmla="*/ 236 w 387"/>
                <a:gd name="T13" fmla="*/ 23 h 510"/>
                <a:gd name="T14" fmla="*/ 364 w 387"/>
                <a:gd name="T15" fmla="*/ 151 h 510"/>
                <a:gd name="T16" fmla="*/ 236 w 387"/>
                <a:gd name="T17" fmla="*/ 151 h 510"/>
                <a:gd name="T18" fmla="*/ 236 w 387"/>
                <a:gd name="T19" fmla="*/ 23 h 510"/>
                <a:gd name="T20" fmla="*/ 19 w 387"/>
                <a:gd name="T21" fmla="*/ 491 h 510"/>
                <a:gd name="T22" fmla="*/ 19 w 387"/>
                <a:gd name="T23" fmla="*/ 19 h 510"/>
                <a:gd name="T24" fmla="*/ 217 w 387"/>
                <a:gd name="T25" fmla="*/ 19 h 510"/>
                <a:gd name="T26" fmla="*/ 217 w 387"/>
                <a:gd name="T27" fmla="*/ 170 h 510"/>
                <a:gd name="T28" fmla="*/ 368 w 387"/>
                <a:gd name="T29" fmla="*/ 170 h 510"/>
                <a:gd name="T30" fmla="*/ 368 w 387"/>
                <a:gd name="T31" fmla="*/ 491 h 510"/>
                <a:gd name="T32" fmla="*/ 19 w 387"/>
                <a:gd name="T33" fmla="*/ 49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510">
                  <a:moveTo>
                    <a:pt x="241" y="0"/>
                  </a:moveTo>
                  <a:lnTo>
                    <a:pt x="0" y="0"/>
                  </a:lnTo>
                  <a:lnTo>
                    <a:pt x="0" y="510"/>
                  </a:lnTo>
                  <a:lnTo>
                    <a:pt x="387" y="510"/>
                  </a:lnTo>
                  <a:lnTo>
                    <a:pt x="387" y="146"/>
                  </a:lnTo>
                  <a:lnTo>
                    <a:pt x="241" y="0"/>
                  </a:lnTo>
                  <a:close/>
                  <a:moveTo>
                    <a:pt x="236" y="23"/>
                  </a:moveTo>
                  <a:lnTo>
                    <a:pt x="364" y="151"/>
                  </a:lnTo>
                  <a:lnTo>
                    <a:pt x="236" y="151"/>
                  </a:lnTo>
                  <a:lnTo>
                    <a:pt x="236" y="23"/>
                  </a:lnTo>
                  <a:close/>
                  <a:moveTo>
                    <a:pt x="19" y="491"/>
                  </a:moveTo>
                  <a:lnTo>
                    <a:pt x="19" y="19"/>
                  </a:lnTo>
                  <a:lnTo>
                    <a:pt x="217" y="19"/>
                  </a:lnTo>
                  <a:lnTo>
                    <a:pt x="217" y="170"/>
                  </a:lnTo>
                  <a:lnTo>
                    <a:pt x="368" y="170"/>
                  </a:lnTo>
                  <a:lnTo>
                    <a:pt x="368" y="491"/>
                  </a:lnTo>
                  <a:lnTo>
                    <a:pt x="19" y="4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Inhaltsplatzhalter 3">
                <a:extLst>
                  <a:ext uri="{FF2B5EF4-FFF2-40B4-BE49-F238E27FC236}">
                    <a16:creationId xmlns:a16="http://schemas.microsoft.com/office/drawing/2014/main" id="{9842B229-4B1C-A733-BAB4-7D4E03C260CC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3538686" y="3390772"/>
                <a:ext cx="1969418" cy="1053186"/>
              </a:xfr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Compare </a:t>
                </a:r>
                <a:r>
                  <a:rPr lang="de-DE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CrIS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(3.9 – 15.4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m), date/time (</a:t>
                </a:r>
                <a:r>
                  <a:rPr lang="de-DE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de-DE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s.s.p</a:t>
                </a:r>
                <a:r>
                  <a:rPr lang="de-D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7" name="Inhaltsplatzhalter 3">
                <a:extLst>
                  <a:ext uri="{FF2B5EF4-FFF2-40B4-BE49-F238E27FC236}">
                    <a16:creationId xmlns:a16="http://schemas.microsoft.com/office/drawing/2014/main" id="{9842B229-4B1C-A733-BAB4-7D4E03C26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538686" y="3390772"/>
                <a:ext cx="1969418" cy="10531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Inhaltsplatzhalter 4">
            <a:extLst>
              <a:ext uri="{FF2B5EF4-FFF2-40B4-BE49-F238E27FC236}">
                <a16:creationId xmlns:a16="http://schemas.microsoft.com/office/drawing/2014/main" id="{AD93B994-3682-D29C-3C1E-5A61305F7868}"/>
              </a:ext>
            </a:extLst>
          </p:cNvPr>
          <p:cNvSpPr txBox="1">
            <a:spLocks/>
          </p:cNvSpPr>
          <p:nvPr/>
        </p:nvSpPr>
        <p:spPr bwMode="gray">
          <a:xfrm>
            <a:off x="5605315" y="3414529"/>
            <a:ext cx="1847003" cy="693628"/>
          </a:xfr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SNOs, check abs. cal.,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non-lin.,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pointing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FOV,…</a:t>
            </a:r>
          </a:p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0" name="Inhaltsplatzhalter 5">
            <a:extLst>
              <a:ext uri="{FF2B5EF4-FFF2-40B4-BE49-F238E27FC236}">
                <a16:creationId xmlns:a16="http://schemas.microsoft.com/office/drawing/2014/main" id="{3A0B2436-64DE-8A04-1AD5-47DCAF09D037}"/>
              </a:ext>
            </a:extLst>
          </p:cNvPr>
          <p:cNvSpPr txBox="1">
            <a:spLocks/>
          </p:cNvSpPr>
          <p:nvPr/>
        </p:nvSpPr>
        <p:spPr bwMode="gray">
          <a:xfrm>
            <a:off x="7240972" y="3376712"/>
            <a:ext cx="1579500" cy="693628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8E281731-CE1E-6C69-69FA-465C0522B1CD}"/>
              </a:ext>
            </a:extLst>
          </p:cNvPr>
          <p:cNvGrpSpPr>
            <a:grpSpLocks noChangeAspect="1"/>
          </p:cNvGrpSpPr>
          <p:nvPr/>
        </p:nvGrpSpPr>
        <p:grpSpPr>
          <a:xfrm>
            <a:off x="10426487" y="1332523"/>
            <a:ext cx="423822" cy="316028"/>
            <a:chOff x="4407394" y="1385103"/>
            <a:chExt cx="1323000" cy="986511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A03894F6-2964-DC3D-7D9D-25D5B0AF3E88}"/>
                </a:ext>
              </a:extLst>
            </p:cNvPr>
            <p:cNvGrpSpPr/>
            <p:nvPr/>
          </p:nvGrpSpPr>
          <p:grpSpPr>
            <a:xfrm>
              <a:off x="4407394" y="1385103"/>
              <a:ext cx="1323000" cy="986511"/>
              <a:chOff x="4407394" y="1385103"/>
              <a:chExt cx="1323000" cy="986511"/>
            </a:xfrm>
          </p:grpSpPr>
          <p:grpSp>
            <p:nvGrpSpPr>
              <p:cNvPr id="98" name="Gruppieren 97">
                <a:extLst>
                  <a:ext uri="{FF2B5EF4-FFF2-40B4-BE49-F238E27FC236}">
                    <a16:creationId xmlns:a16="http://schemas.microsoft.com/office/drawing/2014/main" id="{EB37A442-38F7-2B20-6314-64173F14C67F}"/>
                  </a:ext>
                </a:extLst>
              </p:cNvPr>
              <p:cNvGrpSpPr/>
              <p:nvPr/>
            </p:nvGrpSpPr>
            <p:grpSpPr bwMode="gray">
              <a:xfrm>
                <a:off x="4769227" y="1731830"/>
                <a:ext cx="629206" cy="639784"/>
                <a:chOff x="10027652" y="1495742"/>
                <a:chExt cx="722547" cy="734696"/>
              </a:xfrm>
            </p:grpSpPr>
            <p:sp>
              <p:nvSpPr>
                <p:cNvPr id="120" name="Freihandform: Form 133">
                  <a:extLst>
                    <a:ext uri="{FF2B5EF4-FFF2-40B4-BE49-F238E27FC236}">
                      <a16:creationId xmlns:a16="http://schemas.microsoft.com/office/drawing/2014/main" id="{C2C4CD25-BB24-B4AD-2C9B-83E0E3748C9A}"/>
                    </a:ext>
                  </a:extLst>
                </p:cNvPr>
                <p:cNvSpPr/>
                <p:nvPr/>
              </p:nvSpPr>
              <p:spPr bwMode="gray">
                <a:xfrm>
                  <a:off x="10027652" y="1544647"/>
                  <a:ext cx="278639" cy="477666"/>
                </a:xfrm>
                <a:custGeom>
                  <a:avLst/>
                  <a:gdLst>
                    <a:gd name="connsiteX0" fmla="*/ 385365 w 399099"/>
                    <a:gd name="connsiteY0" fmla="*/ 18326 h 684171"/>
                    <a:gd name="connsiteX1" fmla="*/ 220024 w 399099"/>
                    <a:gd name="connsiteY1" fmla="*/ 107920 h 684171"/>
                    <a:gd name="connsiteX2" fmla="*/ 63642 w 399099"/>
                    <a:gd name="connsiteY2" fmla="*/ 291994 h 684171"/>
                    <a:gd name="connsiteX3" fmla="*/ 52239 w 399099"/>
                    <a:gd name="connsiteY3" fmla="*/ 672361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099" h="684171">
                      <a:moveTo>
                        <a:pt x="385365" y="18326"/>
                      </a:moveTo>
                      <a:cubicBezTo>
                        <a:pt x="346270" y="53349"/>
                        <a:pt x="285998" y="65566"/>
                        <a:pt x="220024" y="107920"/>
                      </a:cubicBezTo>
                      <a:cubicBezTo>
                        <a:pt x="151607" y="151902"/>
                        <a:pt x="98665" y="218690"/>
                        <a:pt x="63642" y="291994"/>
                      </a:cubicBezTo>
                      <a:cubicBezTo>
                        <a:pt x="7442" y="410095"/>
                        <a:pt x="3370" y="551002"/>
                        <a:pt x="52239" y="672361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1" name="Freihandform: Form 134">
                  <a:extLst>
                    <a:ext uri="{FF2B5EF4-FFF2-40B4-BE49-F238E27FC236}">
                      <a16:creationId xmlns:a16="http://schemas.microsoft.com/office/drawing/2014/main" id="{BAB21C2E-A665-A7D2-FE00-95BC52D37A0E}"/>
                    </a:ext>
                  </a:extLst>
                </p:cNvPr>
                <p:cNvSpPr/>
                <p:nvPr/>
              </p:nvSpPr>
              <p:spPr bwMode="gray">
                <a:xfrm>
                  <a:off x="10263435" y="1495742"/>
                  <a:ext cx="90984" cy="79611"/>
                </a:xfrm>
                <a:custGeom>
                  <a:avLst/>
                  <a:gdLst>
                    <a:gd name="connsiteX0" fmla="*/ 18326 w 130318"/>
                    <a:gd name="connsiteY0" fmla="*/ 36245 h 114028"/>
                    <a:gd name="connsiteX1" fmla="*/ 98146 w 130318"/>
                    <a:gd name="connsiteY1" fmla="*/ 18326 h 114028"/>
                    <a:gd name="connsiteX2" fmla="*/ 116065 w 130318"/>
                    <a:gd name="connsiteY2" fmla="*/ 97332 h 1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318" h="114028">
                      <a:moveTo>
                        <a:pt x="18326" y="36245"/>
                      </a:moveTo>
                      <a:lnTo>
                        <a:pt x="98146" y="18326"/>
                      </a:lnTo>
                      <a:lnTo>
                        <a:pt x="116065" y="97332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2" name="Freihandform: Form 135">
                  <a:extLst>
                    <a:ext uri="{FF2B5EF4-FFF2-40B4-BE49-F238E27FC236}">
                      <a16:creationId xmlns:a16="http://schemas.microsoft.com/office/drawing/2014/main" id="{5F91F3E6-7A2A-EA8F-BFC6-F4CDA06C7A9D}"/>
                    </a:ext>
                  </a:extLst>
                </p:cNvPr>
                <p:cNvSpPr/>
                <p:nvPr/>
              </p:nvSpPr>
              <p:spPr bwMode="gray">
                <a:xfrm>
                  <a:off x="10101370" y="2082589"/>
                  <a:ext cx="534531" cy="147849"/>
                </a:xfrm>
                <a:custGeom>
                  <a:avLst/>
                  <a:gdLst>
                    <a:gd name="connsiteX0" fmla="*/ 18326 w 765619"/>
                    <a:gd name="connsiteY0" fmla="*/ 55793 h 211767"/>
                    <a:gd name="connsiteX1" fmla="*/ 180410 w 765619"/>
                    <a:gd name="connsiteY1" fmla="*/ 155160 h 211767"/>
                    <a:gd name="connsiteX2" fmla="*/ 418240 w 765619"/>
                    <a:gd name="connsiteY2" fmla="*/ 198328 h 211767"/>
                    <a:gd name="connsiteX3" fmla="*/ 752995 w 765619"/>
                    <a:gd name="connsiteY3" fmla="*/ 18326 h 2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619" h="211767">
                      <a:moveTo>
                        <a:pt x="18326" y="55793"/>
                      </a:moveTo>
                      <a:cubicBezTo>
                        <a:pt x="68824" y="72083"/>
                        <a:pt x="109549" y="118508"/>
                        <a:pt x="180410" y="155160"/>
                      </a:cubicBezTo>
                      <a:cubicBezTo>
                        <a:pt x="252899" y="192627"/>
                        <a:pt x="336791" y="204844"/>
                        <a:pt x="418240" y="198328"/>
                      </a:cubicBezTo>
                      <a:cubicBezTo>
                        <a:pt x="548558" y="187740"/>
                        <a:pt x="672361" y="120952"/>
                        <a:pt x="752995" y="18326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3" name="Freihandform: Form 136">
                  <a:extLst>
                    <a:ext uri="{FF2B5EF4-FFF2-40B4-BE49-F238E27FC236}">
                      <a16:creationId xmlns:a16="http://schemas.microsoft.com/office/drawing/2014/main" id="{8388523D-9B80-4799-473D-2082CD6F50F1}"/>
                    </a:ext>
                  </a:extLst>
                </p:cNvPr>
                <p:cNvSpPr/>
                <p:nvPr/>
              </p:nvSpPr>
              <p:spPr bwMode="gray">
                <a:xfrm>
                  <a:off x="10042799" y="2064961"/>
                  <a:ext cx="62552" cy="102357"/>
                </a:xfrm>
                <a:custGeom>
                  <a:avLst/>
                  <a:gdLst>
                    <a:gd name="connsiteX0" fmla="*/ 73711 w 89593"/>
                    <a:gd name="connsiteY0" fmla="*/ 133169 h 146608"/>
                    <a:gd name="connsiteX1" fmla="*/ 18326 w 89593"/>
                    <a:gd name="connsiteY1" fmla="*/ 73711 h 146608"/>
                    <a:gd name="connsiteX2" fmla="*/ 78598 w 89593"/>
                    <a:gd name="connsiteY2" fmla="*/ 18326 h 14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593" h="146608">
                      <a:moveTo>
                        <a:pt x="73711" y="133169"/>
                      </a:moveTo>
                      <a:lnTo>
                        <a:pt x="18326" y="73711"/>
                      </a:lnTo>
                      <a:lnTo>
                        <a:pt x="78598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4" name="Freihandform: Form 137">
                  <a:extLst>
                    <a:ext uri="{FF2B5EF4-FFF2-40B4-BE49-F238E27FC236}">
                      <a16:creationId xmlns:a16="http://schemas.microsoft.com/office/drawing/2014/main" id="{D4D479B7-E2B7-77F9-BD2E-65065FEA45CA}"/>
                    </a:ext>
                  </a:extLst>
                </p:cNvPr>
                <p:cNvSpPr/>
                <p:nvPr/>
              </p:nvSpPr>
              <p:spPr bwMode="gray">
                <a:xfrm>
                  <a:off x="10403323" y="1554882"/>
                  <a:ext cx="307071" cy="443547"/>
                </a:xfrm>
                <a:custGeom>
                  <a:avLst/>
                  <a:gdLst>
                    <a:gd name="connsiteX0" fmla="*/ 415797 w 439824"/>
                    <a:gd name="connsiteY0" fmla="*/ 621048 h 635301"/>
                    <a:gd name="connsiteX1" fmla="*/ 423127 w 439824"/>
                    <a:gd name="connsiteY1" fmla="*/ 445119 h 635301"/>
                    <a:gd name="connsiteX2" fmla="*/ 341678 w 439824"/>
                    <a:gd name="connsiteY2" fmla="*/ 217876 h 635301"/>
                    <a:gd name="connsiteX3" fmla="*/ 18326 w 439824"/>
                    <a:gd name="connsiteY3" fmla="*/ 18326 h 63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824" h="635301">
                      <a:moveTo>
                        <a:pt x="415797" y="621048"/>
                      </a:moveTo>
                      <a:cubicBezTo>
                        <a:pt x="410096" y="572179"/>
                        <a:pt x="426385" y="517608"/>
                        <a:pt x="423127" y="445119"/>
                      </a:cubicBezTo>
                      <a:cubicBezTo>
                        <a:pt x="419055" y="363670"/>
                        <a:pt x="388104" y="284664"/>
                        <a:pt x="341678" y="217876"/>
                      </a:cubicBezTo>
                      <a:cubicBezTo>
                        <a:pt x="267560" y="110363"/>
                        <a:pt x="147830" y="36245"/>
                        <a:pt x="18326" y="18326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5" name="Freihandform: Form 138">
                  <a:extLst>
                    <a:ext uri="{FF2B5EF4-FFF2-40B4-BE49-F238E27FC236}">
                      <a16:creationId xmlns:a16="http://schemas.microsoft.com/office/drawing/2014/main" id="{C9CE68B3-6125-CAE8-FA79-725D33CD0817}"/>
                    </a:ext>
                  </a:extLst>
                </p:cNvPr>
                <p:cNvSpPr/>
                <p:nvPr/>
              </p:nvSpPr>
              <p:spPr bwMode="gray">
                <a:xfrm>
                  <a:off x="10653529" y="1984213"/>
                  <a:ext cx="96670" cy="79611"/>
                </a:xfrm>
                <a:custGeom>
                  <a:avLst/>
                  <a:gdLst>
                    <a:gd name="connsiteX0" fmla="*/ 120137 w 138463"/>
                    <a:gd name="connsiteY0" fmla="*/ 18326 h 114028"/>
                    <a:gd name="connsiteX1" fmla="*/ 95702 w 138463"/>
                    <a:gd name="connsiteY1" fmla="*/ 96517 h 114028"/>
                    <a:gd name="connsiteX2" fmla="*/ 18326 w 138463"/>
                    <a:gd name="connsiteY2" fmla="*/ 72082 h 1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63" h="114028">
                      <a:moveTo>
                        <a:pt x="120137" y="18326"/>
                      </a:moveTo>
                      <a:lnTo>
                        <a:pt x="95702" y="96517"/>
                      </a:lnTo>
                      <a:lnTo>
                        <a:pt x="18326" y="72082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1D2978AD-CB5B-2B2D-D5CA-A0E2CFBB9FAB}"/>
                  </a:ext>
                </a:extLst>
              </p:cNvPr>
              <p:cNvGrpSpPr/>
              <p:nvPr/>
            </p:nvGrpSpPr>
            <p:grpSpPr bwMode="gray">
              <a:xfrm>
                <a:off x="4928029" y="1385103"/>
                <a:ext cx="264696" cy="284238"/>
                <a:chOff x="4252839" y="1875184"/>
                <a:chExt cx="560123" cy="601477"/>
              </a:xfrm>
            </p:grpSpPr>
            <p:sp>
              <p:nvSpPr>
                <p:cNvPr id="114" name="Freihandform: Form 127">
                  <a:extLst>
                    <a:ext uri="{FF2B5EF4-FFF2-40B4-BE49-F238E27FC236}">
                      <a16:creationId xmlns:a16="http://schemas.microsoft.com/office/drawing/2014/main" id="{4687CE10-3E08-0AB7-5AC4-55D729C503E5}"/>
                    </a:ext>
                  </a:extLst>
                </p:cNvPr>
                <p:cNvSpPr/>
                <p:nvPr/>
              </p:nvSpPr>
              <p:spPr bwMode="gray">
                <a:xfrm>
                  <a:off x="4472297" y="2326900"/>
                  <a:ext cx="117839" cy="61725"/>
                </a:xfrm>
                <a:custGeom>
                  <a:avLst/>
                  <a:gdLst>
                    <a:gd name="connsiteX0" fmla="*/ 158418 w 171042"/>
                    <a:gd name="connsiteY0" fmla="*/ 18326 h 89593"/>
                    <a:gd name="connsiteX1" fmla="*/ 88372 w 171042"/>
                    <a:gd name="connsiteY1" fmla="*/ 71268 h 89593"/>
                    <a:gd name="connsiteX2" fmla="*/ 18326 w 171042"/>
                    <a:gd name="connsiteY2" fmla="*/ 18326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042" h="89593">
                      <a:moveTo>
                        <a:pt x="158418" y="18326"/>
                      </a:moveTo>
                      <a:lnTo>
                        <a:pt x="88372" y="71268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5" name="Freihandform: Form 128">
                  <a:extLst>
                    <a:ext uri="{FF2B5EF4-FFF2-40B4-BE49-F238E27FC236}">
                      <a16:creationId xmlns:a16="http://schemas.microsoft.com/office/drawing/2014/main" id="{3995EC4D-3D4D-1BDB-81E6-852209485F26}"/>
                    </a:ext>
                  </a:extLst>
                </p:cNvPr>
                <p:cNvSpPr/>
                <p:nvPr/>
              </p:nvSpPr>
              <p:spPr bwMode="gray">
                <a:xfrm>
                  <a:off x="4606690" y="2045490"/>
                  <a:ext cx="206272" cy="431171"/>
                </a:xfrm>
                <a:custGeom>
                  <a:avLst/>
                  <a:gdLst>
                    <a:gd name="connsiteX0" fmla="*/ 81042 w 342085"/>
                    <a:gd name="connsiteY0" fmla="*/ 725303 h 741185"/>
                    <a:gd name="connsiteX1" fmla="*/ 325389 w 342085"/>
                    <a:gd name="connsiteY1" fmla="*/ 674804 h 741185"/>
                    <a:gd name="connsiteX2" fmla="*/ 292809 w 342085"/>
                    <a:gd name="connsiteY2" fmla="*/ 512721 h 741185"/>
                    <a:gd name="connsiteX3" fmla="*/ 238238 w 342085"/>
                    <a:gd name="connsiteY3" fmla="*/ 421498 h 741185"/>
                    <a:gd name="connsiteX4" fmla="*/ 184482 w 342085"/>
                    <a:gd name="connsiteY4" fmla="*/ 392991 h 741185"/>
                    <a:gd name="connsiteX5" fmla="*/ 46019 w 342085"/>
                    <a:gd name="connsiteY5" fmla="*/ 353081 h 741185"/>
                    <a:gd name="connsiteX6" fmla="*/ 37874 w 342085"/>
                    <a:gd name="connsiteY6" fmla="*/ 349009 h 741185"/>
                    <a:gd name="connsiteX7" fmla="*/ 24842 w 342085"/>
                    <a:gd name="connsiteY7" fmla="*/ 327832 h 741185"/>
                    <a:gd name="connsiteX8" fmla="*/ 18326 w 342085"/>
                    <a:gd name="connsiteY8" fmla="*/ 273261 h 741185"/>
                    <a:gd name="connsiteX9" fmla="*/ 99775 w 342085"/>
                    <a:gd name="connsiteY9" fmla="*/ 146201 h 741185"/>
                    <a:gd name="connsiteX10" fmla="*/ 143757 w 342085"/>
                    <a:gd name="connsiteY10" fmla="*/ 81856 h 741185"/>
                    <a:gd name="connsiteX11" fmla="*/ 105476 w 342085"/>
                    <a:gd name="connsiteY11" fmla="*/ 18326 h 741185"/>
                    <a:gd name="connsiteX0" fmla="*/ 307063 w 307064"/>
                    <a:gd name="connsiteY0" fmla="*/ 656478 h 656478"/>
                    <a:gd name="connsiteX1" fmla="*/ 274483 w 307064"/>
                    <a:gd name="connsiteY1" fmla="*/ 494395 h 656478"/>
                    <a:gd name="connsiteX2" fmla="*/ 219912 w 307064"/>
                    <a:gd name="connsiteY2" fmla="*/ 403172 h 656478"/>
                    <a:gd name="connsiteX3" fmla="*/ 166156 w 307064"/>
                    <a:gd name="connsiteY3" fmla="*/ 374665 h 656478"/>
                    <a:gd name="connsiteX4" fmla="*/ 27693 w 307064"/>
                    <a:gd name="connsiteY4" fmla="*/ 334755 h 656478"/>
                    <a:gd name="connsiteX5" fmla="*/ 19548 w 307064"/>
                    <a:gd name="connsiteY5" fmla="*/ 330683 h 656478"/>
                    <a:gd name="connsiteX6" fmla="*/ 6516 w 307064"/>
                    <a:gd name="connsiteY6" fmla="*/ 309506 h 656478"/>
                    <a:gd name="connsiteX7" fmla="*/ 0 w 307064"/>
                    <a:gd name="connsiteY7" fmla="*/ 254935 h 656478"/>
                    <a:gd name="connsiteX8" fmla="*/ 81449 w 307064"/>
                    <a:gd name="connsiteY8" fmla="*/ 127875 h 656478"/>
                    <a:gd name="connsiteX9" fmla="*/ 125431 w 307064"/>
                    <a:gd name="connsiteY9" fmla="*/ 63530 h 656478"/>
                    <a:gd name="connsiteX10" fmla="*/ 87150 w 307064"/>
                    <a:gd name="connsiteY10" fmla="*/ 0 h 656478"/>
                    <a:gd name="connsiteX0" fmla="*/ 299404 w 299404"/>
                    <a:gd name="connsiteY0" fmla="*/ 625842 h 625842"/>
                    <a:gd name="connsiteX1" fmla="*/ 274483 w 299404"/>
                    <a:gd name="connsiteY1" fmla="*/ 494395 h 625842"/>
                    <a:gd name="connsiteX2" fmla="*/ 219912 w 299404"/>
                    <a:gd name="connsiteY2" fmla="*/ 403172 h 625842"/>
                    <a:gd name="connsiteX3" fmla="*/ 166156 w 299404"/>
                    <a:gd name="connsiteY3" fmla="*/ 374665 h 625842"/>
                    <a:gd name="connsiteX4" fmla="*/ 27693 w 299404"/>
                    <a:gd name="connsiteY4" fmla="*/ 334755 h 625842"/>
                    <a:gd name="connsiteX5" fmla="*/ 19548 w 299404"/>
                    <a:gd name="connsiteY5" fmla="*/ 330683 h 625842"/>
                    <a:gd name="connsiteX6" fmla="*/ 6516 w 299404"/>
                    <a:gd name="connsiteY6" fmla="*/ 309506 h 625842"/>
                    <a:gd name="connsiteX7" fmla="*/ 0 w 299404"/>
                    <a:gd name="connsiteY7" fmla="*/ 254935 h 625842"/>
                    <a:gd name="connsiteX8" fmla="*/ 81449 w 299404"/>
                    <a:gd name="connsiteY8" fmla="*/ 127875 h 625842"/>
                    <a:gd name="connsiteX9" fmla="*/ 125431 w 299404"/>
                    <a:gd name="connsiteY9" fmla="*/ 63530 h 625842"/>
                    <a:gd name="connsiteX10" fmla="*/ 87150 w 299404"/>
                    <a:gd name="connsiteY10" fmla="*/ 0 h 625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404" h="625842">
                      <a:moveTo>
                        <a:pt x="299404" y="625842"/>
                      </a:moveTo>
                      <a:lnTo>
                        <a:pt x="274483" y="494395"/>
                      </a:lnTo>
                      <a:cubicBezTo>
                        <a:pt x="267153" y="458557"/>
                        <a:pt x="247605" y="425978"/>
                        <a:pt x="219912" y="403172"/>
                      </a:cubicBezTo>
                      <a:cubicBezTo>
                        <a:pt x="201993" y="388511"/>
                        <a:pt x="184075" y="378738"/>
                        <a:pt x="166156" y="374665"/>
                      </a:cubicBezTo>
                      <a:lnTo>
                        <a:pt x="27693" y="334755"/>
                      </a:lnTo>
                      <a:cubicBezTo>
                        <a:pt x="24435" y="333941"/>
                        <a:pt x="21991" y="332312"/>
                        <a:pt x="19548" y="330683"/>
                      </a:cubicBezTo>
                      <a:cubicBezTo>
                        <a:pt x="12217" y="325796"/>
                        <a:pt x="7330" y="317651"/>
                        <a:pt x="6516" y="309506"/>
                      </a:cubicBezTo>
                      <a:lnTo>
                        <a:pt x="0" y="254935"/>
                      </a:lnTo>
                      <a:cubicBezTo>
                        <a:pt x="39096" y="224799"/>
                        <a:pt x="67603" y="180002"/>
                        <a:pt x="81449" y="127875"/>
                      </a:cubicBezTo>
                      <a:cubicBezTo>
                        <a:pt x="105884" y="125431"/>
                        <a:pt x="125431" y="98553"/>
                        <a:pt x="125431" y="63530"/>
                      </a:cubicBezTo>
                      <a:cubicBezTo>
                        <a:pt x="125431" y="31765"/>
                        <a:pt x="109142" y="5701"/>
                        <a:pt x="87150" y="0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6" name="Freihandform: Form 129">
                  <a:extLst>
                    <a:ext uri="{FF2B5EF4-FFF2-40B4-BE49-F238E27FC236}">
                      <a16:creationId xmlns:a16="http://schemas.microsoft.com/office/drawing/2014/main" id="{2FBFF529-B6B7-2D7C-6CFD-F7A01FBB90D4}"/>
                    </a:ext>
                  </a:extLst>
                </p:cNvPr>
                <p:cNvSpPr/>
                <p:nvPr/>
              </p:nvSpPr>
              <p:spPr bwMode="gray">
                <a:xfrm>
                  <a:off x="4252839" y="2045490"/>
                  <a:ext cx="205712" cy="427972"/>
                </a:xfrm>
                <a:custGeom>
                  <a:avLst/>
                  <a:gdLst>
                    <a:gd name="connsiteX0" fmla="*/ 236609 w 342085"/>
                    <a:gd name="connsiteY0" fmla="*/ 18326 h 733040"/>
                    <a:gd name="connsiteX1" fmla="*/ 199957 w 342085"/>
                    <a:gd name="connsiteY1" fmla="*/ 81042 h 733040"/>
                    <a:gd name="connsiteX2" fmla="*/ 243125 w 342085"/>
                    <a:gd name="connsiteY2" fmla="*/ 145386 h 733040"/>
                    <a:gd name="connsiteX3" fmla="*/ 324574 w 342085"/>
                    <a:gd name="connsiteY3" fmla="*/ 272447 h 733040"/>
                    <a:gd name="connsiteX4" fmla="*/ 318058 w 342085"/>
                    <a:gd name="connsiteY4" fmla="*/ 327017 h 733040"/>
                    <a:gd name="connsiteX5" fmla="*/ 305026 w 342085"/>
                    <a:gd name="connsiteY5" fmla="*/ 348194 h 733040"/>
                    <a:gd name="connsiteX6" fmla="*/ 296881 w 342085"/>
                    <a:gd name="connsiteY6" fmla="*/ 352267 h 733040"/>
                    <a:gd name="connsiteX7" fmla="*/ 159233 w 342085"/>
                    <a:gd name="connsiteY7" fmla="*/ 392177 h 733040"/>
                    <a:gd name="connsiteX8" fmla="*/ 105476 w 342085"/>
                    <a:gd name="connsiteY8" fmla="*/ 420684 h 733040"/>
                    <a:gd name="connsiteX9" fmla="*/ 50906 w 342085"/>
                    <a:gd name="connsiteY9" fmla="*/ 511907 h 733040"/>
                    <a:gd name="connsiteX10" fmla="*/ 18326 w 342085"/>
                    <a:gd name="connsiteY10" fmla="*/ 673990 h 733040"/>
                    <a:gd name="connsiteX11" fmla="*/ 237424 w 342085"/>
                    <a:gd name="connsiteY11" fmla="*/ 719601 h 733040"/>
                    <a:gd name="connsiteX0" fmla="*/ 218283 w 306247"/>
                    <a:gd name="connsiteY0" fmla="*/ 0 h 701275"/>
                    <a:gd name="connsiteX1" fmla="*/ 181631 w 306247"/>
                    <a:gd name="connsiteY1" fmla="*/ 62716 h 701275"/>
                    <a:gd name="connsiteX2" fmla="*/ 224799 w 306247"/>
                    <a:gd name="connsiteY2" fmla="*/ 127060 h 701275"/>
                    <a:gd name="connsiteX3" fmla="*/ 306248 w 306247"/>
                    <a:gd name="connsiteY3" fmla="*/ 254121 h 701275"/>
                    <a:gd name="connsiteX4" fmla="*/ 299732 w 306247"/>
                    <a:gd name="connsiteY4" fmla="*/ 308691 h 701275"/>
                    <a:gd name="connsiteX5" fmla="*/ 286700 w 306247"/>
                    <a:gd name="connsiteY5" fmla="*/ 329868 h 701275"/>
                    <a:gd name="connsiteX6" fmla="*/ 278555 w 306247"/>
                    <a:gd name="connsiteY6" fmla="*/ 333941 h 701275"/>
                    <a:gd name="connsiteX7" fmla="*/ 140907 w 306247"/>
                    <a:gd name="connsiteY7" fmla="*/ 373851 h 701275"/>
                    <a:gd name="connsiteX8" fmla="*/ 87150 w 306247"/>
                    <a:gd name="connsiteY8" fmla="*/ 402358 h 701275"/>
                    <a:gd name="connsiteX9" fmla="*/ 32580 w 306247"/>
                    <a:gd name="connsiteY9" fmla="*/ 493581 h 701275"/>
                    <a:gd name="connsiteX10" fmla="*/ 0 w 306247"/>
                    <a:gd name="connsiteY10" fmla="*/ 655664 h 701275"/>
                    <a:gd name="connsiteX11" fmla="*/ 199006 w 306247"/>
                    <a:gd name="connsiteY11" fmla="*/ 701275 h 701275"/>
                    <a:gd name="connsiteX0" fmla="*/ 218283 w 306247"/>
                    <a:gd name="connsiteY0" fmla="*/ 0 h 655663"/>
                    <a:gd name="connsiteX1" fmla="*/ 181631 w 306247"/>
                    <a:gd name="connsiteY1" fmla="*/ 62716 h 655663"/>
                    <a:gd name="connsiteX2" fmla="*/ 224799 w 306247"/>
                    <a:gd name="connsiteY2" fmla="*/ 127060 h 655663"/>
                    <a:gd name="connsiteX3" fmla="*/ 306248 w 306247"/>
                    <a:gd name="connsiteY3" fmla="*/ 254121 h 655663"/>
                    <a:gd name="connsiteX4" fmla="*/ 299732 w 306247"/>
                    <a:gd name="connsiteY4" fmla="*/ 308691 h 655663"/>
                    <a:gd name="connsiteX5" fmla="*/ 286700 w 306247"/>
                    <a:gd name="connsiteY5" fmla="*/ 329868 h 655663"/>
                    <a:gd name="connsiteX6" fmla="*/ 278555 w 306247"/>
                    <a:gd name="connsiteY6" fmla="*/ 333941 h 655663"/>
                    <a:gd name="connsiteX7" fmla="*/ 140907 w 306247"/>
                    <a:gd name="connsiteY7" fmla="*/ 373851 h 655663"/>
                    <a:gd name="connsiteX8" fmla="*/ 87150 w 306247"/>
                    <a:gd name="connsiteY8" fmla="*/ 402358 h 655663"/>
                    <a:gd name="connsiteX9" fmla="*/ 32580 w 306247"/>
                    <a:gd name="connsiteY9" fmla="*/ 493581 h 655663"/>
                    <a:gd name="connsiteX10" fmla="*/ 0 w 306247"/>
                    <a:gd name="connsiteY10" fmla="*/ 655664 h 655663"/>
                    <a:gd name="connsiteX0" fmla="*/ 210624 w 298589"/>
                    <a:gd name="connsiteY0" fmla="*/ 0 h 621199"/>
                    <a:gd name="connsiteX1" fmla="*/ 173972 w 298589"/>
                    <a:gd name="connsiteY1" fmla="*/ 62716 h 621199"/>
                    <a:gd name="connsiteX2" fmla="*/ 217140 w 298589"/>
                    <a:gd name="connsiteY2" fmla="*/ 127060 h 621199"/>
                    <a:gd name="connsiteX3" fmla="*/ 298589 w 298589"/>
                    <a:gd name="connsiteY3" fmla="*/ 254121 h 621199"/>
                    <a:gd name="connsiteX4" fmla="*/ 292073 w 298589"/>
                    <a:gd name="connsiteY4" fmla="*/ 308691 h 621199"/>
                    <a:gd name="connsiteX5" fmla="*/ 279041 w 298589"/>
                    <a:gd name="connsiteY5" fmla="*/ 329868 h 621199"/>
                    <a:gd name="connsiteX6" fmla="*/ 270896 w 298589"/>
                    <a:gd name="connsiteY6" fmla="*/ 333941 h 621199"/>
                    <a:gd name="connsiteX7" fmla="*/ 133248 w 298589"/>
                    <a:gd name="connsiteY7" fmla="*/ 373851 h 621199"/>
                    <a:gd name="connsiteX8" fmla="*/ 79491 w 298589"/>
                    <a:gd name="connsiteY8" fmla="*/ 402358 h 621199"/>
                    <a:gd name="connsiteX9" fmla="*/ 24921 w 298589"/>
                    <a:gd name="connsiteY9" fmla="*/ 493581 h 621199"/>
                    <a:gd name="connsiteX10" fmla="*/ 0 w 298589"/>
                    <a:gd name="connsiteY10" fmla="*/ 621199 h 6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589" h="621199">
                      <a:moveTo>
                        <a:pt x="210624" y="0"/>
                      </a:moveTo>
                      <a:cubicBezTo>
                        <a:pt x="189447" y="6516"/>
                        <a:pt x="173972" y="31765"/>
                        <a:pt x="173972" y="62716"/>
                      </a:cubicBezTo>
                      <a:cubicBezTo>
                        <a:pt x="173972" y="96924"/>
                        <a:pt x="192705" y="124617"/>
                        <a:pt x="217140" y="127060"/>
                      </a:cubicBezTo>
                      <a:cubicBezTo>
                        <a:pt x="230986" y="179188"/>
                        <a:pt x="259493" y="224799"/>
                        <a:pt x="298589" y="254121"/>
                      </a:cubicBezTo>
                      <a:lnTo>
                        <a:pt x="292073" y="308691"/>
                      </a:lnTo>
                      <a:cubicBezTo>
                        <a:pt x="291259" y="317651"/>
                        <a:pt x="286372" y="324981"/>
                        <a:pt x="279041" y="329868"/>
                      </a:cubicBezTo>
                      <a:cubicBezTo>
                        <a:pt x="276598" y="331497"/>
                        <a:pt x="273340" y="333126"/>
                        <a:pt x="270896" y="333941"/>
                      </a:cubicBezTo>
                      <a:lnTo>
                        <a:pt x="133248" y="373851"/>
                      </a:lnTo>
                      <a:cubicBezTo>
                        <a:pt x="115329" y="377923"/>
                        <a:pt x="97410" y="387697"/>
                        <a:pt x="79491" y="402358"/>
                      </a:cubicBezTo>
                      <a:cubicBezTo>
                        <a:pt x="50984" y="425978"/>
                        <a:pt x="31436" y="458557"/>
                        <a:pt x="24921" y="493581"/>
                      </a:cubicBezTo>
                      <a:lnTo>
                        <a:pt x="0" y="621199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7" name="Freihandform: Form 130">
                  <a:extLst>
                    <a:ext uri="{FF2B5EF4-FFF2-40B4-BE49-F238E27FC236}">
                      <a16:creationId xmlns:a16="http://schemas.microsoft.com/office/drawing/2014/main" id="{65DB1F69-D78D-5DBB-1E6B-C55801847EFB}"/>
                    </a:ext>
                  </a:extLst>
                </p:cNvPr>
                <p:cNvSpPr/>
                <p:nvPr/>
              </p:nvSpPr>
              <p:spPr bwMode="gray">
                <a:xfrm>
                  <a:off x="4385257" y="1875184"/>
                  <a:ext cx="291791" cy="179564"/>
                </a:xfrm>
                <a:custGeom>
                  <a:avLst/>
                  <a:gdLst>
                    <a:gd name="connsiteX0" fmla="*/ 408558 w 423534"/>
                    <a:gd name="connsiteY0" fmla="*/ 247198 h 260636"/>
                    <a:gd name="connsiteX1" fmla="*/ 213895 w 423534"/>
                    <a:gd name="connsiteY1" fmla="*/ 18326 h 260636"/>
                    <a:gd name="connsiteX2" fmla="*/ 18418 w 423534"/>
                    <a:gd name="connsiteY2" fmla="*/ 248012 h 26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534" h="260636">
                      <a:moveTo>
                        <a:pt x="408558" y="247198"/>
                      </a:moveTo>
                      <a:cubicBezTo>
                        <a:pt x="408558" y="247198"/>
                        <a:pt x="419961" y="18326"/>
                        <a:pt x="213895" y="18326"/>
                      </a:cubicBezTo>
                      <a:cubicBezTo>
                        <a:pt x="7830" y="18326"/>
                        <a:pt x="18418" y="248012"/>
                        <a:pt x="18418" y="248012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8" name="Freihandform: Form 131">
                  <a:extLst>
                    <a:ext uri="{FF2B5EF4-FFF2-40B4-BE49-F238E27FC236}">
                      <a16:creationId xmlns:a16="http://schemas.microsoft.com/office/drawing/2014/main" id="{9300A1C6-E426-D420-80AD-1B96AF5F66F4}"/>
                    </a:ext>
                  </a:extLst>
                </p:cNvPr>
                <p:cNvSpPr/>
                <p:nvPr/>
              </p:nvSpPr>
              <p:spPr bwMode="gray">
                <a:xfrm>
                  <a:off x="4395421" y="1937850"/>
                  <a:ext cx="269346" cy="61725"/>
                </a:xfrm>
                <a:custGeom>
                  <a:avLst/>
                  <a:gdLst>
                    <a:gd name="connsiteX0" fmla="*/ 18326 w 390954"/>
                    <a:gd name="connsiteY0" fmla="*/ 57685 h 89593"/>
                    <a:gd name="connsiteX1" fmla="*/ 59050 w 390954"/>
                    <a:gd name="connsiteY1" fmla="*/ 22662 h 89593"/>
                    <a:gd name="connsiteX2" fmla="*/ 145386 w 390954"/>
                    <a:gd name="connsiteY2" fmla="*/ 33251 h 89593"/>
                    <a:gd name="connsiteX3" fmla="*/ 261858 w 390954"/>
                    <a:gd name="connsiteY3" fmla="*/ 76419 h 89593"/>
                    <a:gd name="connsiteX4" fmla="*/ 379145 w 390954"/>
                    <a:gd name="connsiteY4" fmla="*/ 57685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954" h="89593">
                      <a:moveTo>
                        <a:pt x="18326" y="57685"/>
                      </a:moveTo>
                      <a:cubicBezTo>
                        <a:pt x="26471" y="41395"/>
                        <a:pt x="41946" y="28364"/>
                        <a:pt x="59050" y="22662"/>
                      </a:cubicBezTo>
                      <a:cubicBezTo>
                        <a:pt x="86743" y="12888"/>
                        <a:pt x="118508" y="21033"/>
                        <a:pt x="145386" y="33251"/>
                      </a:cubicBezTo>
                      <a:cubicBezTo>
                        <a:pt x="184482" y="51169"/>
                        <a:pt x="218690" y="72346"/>
                        <a:pt x="261858" y="76419"/>
                      </a:cubicBezTo>
                      <a:cubicBezTo>
                        <a:pt x="303397" y="81306"/>
                        <a:pt x="341678" y="76419"/>
                        <a:pt x="379145" y="57685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9" name="Freihandform: Form 132">
                  <a:extLst>
                    <a:ext uri="{FF2B5EF4-FFF2-40B4-BE49-F238E27FC236}">
                      <a16:creationId xmlns:a16="http://schemas.microsoft.com/office/drawing/2014/main" id="{DADF9B65-5C90-16AE-70AD-B043F188DC2B}"/>
                    </a:ext>
                  </a:extLst>
                </p:cNvPr>
                <p:cNvSpPr/>
                <p:nvPr/>
              </p:nvSpPr>
              <p:spPr bwMode="gray">
                <a:xfrm>
                  <a:off x="4442557" y="2237118"/>
                  <a:ext cx="179564" cy="89782"/>
                </a:xfrm>
                <a:custGeom>
                  <a:avLst/>
                  <a:gdLst>
                    <a:gd name="connsiteX0" fmla="*/ 243940 w 260636"/>
                    <a:gd name="connsiteY0" fmla="*/ 18326 h 130318"/>
                    <a:gd name="connsiteX1" fmla="*/ 131540 w 260636"/>
                    <a:gd name="connsiteY1" fmla="*/ 119323 h 130318"/>
                    <a:gd name="connsiteX2" fmla="*/ 18326 w 260636"/>
                    <a:gd name="connsiteY2" fmla="*/ 18326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636" h="130318">
                      <a:moveTo>
                        <a:pt x="243940" y="18326"/>
                      </a:moveTo>
                      <a:lnTo>
                        <a:pt x="131540" y="119323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8EE3F5EF-1183-6CE3-FBD8-B826240F155C}"/>
                  </a:ext>
                </a:extLst>
              </p:cNvPr>
              <p:cNvGrpSpPr/>
              <p:nvPr/>
            </p:nvGrpSpPr>
            <p:grpSpPr>
              <a:xfrm>
                <a:off x="5450867" y="2038928"/>
                <a:ext cx="279527" cy="301927"/>
                <a:chOff x="8136162" y="-564720"/>
                <a:chExt cx="1184333" cy="1279240"/>
              </a:xfrm>
            </p:grpSpPr>
            <p:sp>
              <p:nvSpPr>
                <p:cNvPr id="108" name="Freihandform: Form 121">
                  <a:extLst>
                    <a:ext uri="{FF2B5EF4-FFF2-40B4-BE49-F238E27FC236}">
                      <a16:creationId xmlns:a16="http://schemas.microsoft.com/office/drawing/2014/main" id="{0193A94C-A8B1-9A68-1273-E209F2EE10EA}"/>
                    </a:ext>
                  </a:extLst>
                </p:cNvPr>
                <p:cNvSpPr/>
                <p:nvPr/>
              </p:nvSpPr>
              <p:spPr bwMode="gray">
                <a:xfrm>
                  <a:off x="8862923" y="-175783"/>
                  <a:ext cx="457572" cy="886545"/>
                </a:xfrm>
                <a:custGeom>
                  <a:avLst/>
                  <a:gdLst>
                    <a:gd name="connsiteX0" fmla="*/ 51513 w 260636"/>
                    <a:gd name="connsiteY0" fmla="*/ 18326 h 504983"/>
                    <a:gd name="connsiteX1" fmla="*/ 62101 w 260636"/>
                    <a:gd name="connsiteY1" fmla="*/ 115250 h 504983"/>
                    <a:gd name="connsiteX2" fmla="*/ 34408 w 260636"/>
                    <a:gd name="connsiteY2" fmla="*/ 192627 h 504983"/>
                    <a:gd name="connsiteX3" fmla="*/ 18933 w 260636"/>
                    <a:gd name="connsiteY3" fmla="*/ 248826 h 504983"/>
                    <a:gd name="connsiteX4" fmla="*/ 19748 w 260636"/>
                    <a:gd name="connsiteY4" fmla="*/ 257786 h 504983"/>
                    <a:gd name="connsiteX5" fmla="*/ 30336 w 260636"/>
                    <a:gd name="connsiteY5" fmla="*/ 274890 h 504983"/>
                    <a:gd name="connsiteX6" fmla="*/ 36852 w 260636"/>
                    <a:gd name="connsiteY6" fmla="*/ 278148 h 504983"/>
                    <a:gd name="connsiteX7" fmla="*/ 149251 w 260636"/>
                    <a:gd name="connsiteY7" fmla="*/ 310728 h 504983"/>
                    <a:gd name="connsiteX8" fmla="*/ 192419 w 260636"/>
                    <a:gd name="connsiteY8" fmla="*/ 333533 h 504983"/>
                    <a:gd name="connsiteX9" fmla="*/ 237216 w 260636"/>
                    <a:gd name="connsiteY9" fmla="*/ 407652 h 504983"/>
                    <a:gd name="connsiteX10" fmla="*/ 248619 w 260636"/>
                    <a:gd name="connsiteY10" fmla="*/ 491544 h 50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0636" h="504983">
                      <a:moveTo>
                        <a:pt x="51513" y="18326"/>
                      </a:moveTo>
                      <a:cubicBezTo>
                        <a:pt x="57214" y="50906"/>
                        <a:pt x="62101" y="88372"/>
                        <a:pt x="62101" y="115250"/>
                      </a:cubicBezTo>
                      <a:cubicBezTo>
                        <a:pt x="60472" y="146201"/>
                        <a:pt x="53142" y="169007"/>
                        <a:pt x="34408" y="192627"/>
                      </a:cubicBezTo>
                      <a:cubicBezTo>
                        <a:pt x="21376" y="208102"/>
                        <a:pt x="16490" y="228464"/>
                        <a:pt x="18933" y="248826"/>
                      </a:cubicBezTo>
                      <a:lnTo>
                        <a:pt x="19748" y="257786"/>
                      </a:lnTo>
                      <a:cubicBezTo>
                        <a:pt x="20562" y="265116"/>
                        <a:pt x="24635" y="271632"/>
                        <a:pt x="30336" y="274890"/>
                      </a:cubicBezTo>
                      <a:cubicBezTo>
                        <a:pt x="32780" y="276519"/>
                        <a:pt x="34408" y="277334"/>
                        <a:pt x="36852" y="278148"/>
                      </a:cubicBezTo>
                      <a:lnTo>
                        <a:pt x="149251" y="310728"/>
                      </a:lnTo>
                      <a:cubicBezTo>
                        <a:pt x="163098" y="313986"/>
                        <a:pt x="178573" y="321316"/>
                        <a:pt x="192419" y="333533"/>
                      </a:cubicBezTo>
                      <a:cubicBezTo>
                        <a:pt x="215225" y="352267"/>
                        <a:pt x="230700" y="379145"/>
                        <a:pt x="237216" y="407652"/>
                      </a:cubicBezTo>
                      <a:lnTo>
                        <a:pt x="248619" y="491544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9" name="Freihandform: Form 122">
                  <a:extLst>
                    <a:ext uri="{FF2B5EF4-FFF2-40B4-BE49-F238E27FC236}">
                      <a16:creationId xmlns:a16="http://schemas.microsoft.com/office/drawing/2014/main" id="{6F2D50D3-2C08-FA43-A892-48FD477AD1F2}"/>
                    </a:ext>
                  </a:extLst>
                </p:cNvPr>
                <p:cNvSpPr/>
                <p:nvPr/>
              </p:nvSpPr>
              <p:spPr bwMode="gray">
                <a:xfrm>
                  <a:off x="8700979" y="-564720"/>
                  <a:ext cx="557668" cy="786453"/>
                </a:xfrm>
                <a:custGeom>
                  <a:avLst/>
                  <a:gdLst>
                    <a:gd name="connsiteX0" fmla="*/ 18326 w 317650"/>
                    <a:gd name="connsiteY0" fmla="*/ 18326 h 447969"/>
                    <a:gd name="connsiteX1" fmla="*/ 180409 w 317650"/>
                    <a:gd name="connsiteY1" fmla="*/ 116065 h 447969"/>
                    <a:gd name="connsiteX2" fmla="*/ 200772 w 317650"/>
                    <a:gd name="connsiteY2" fmla="*/ 202401 h 447969"/>
                    <a:gd name="connsiteX3" fmla="*/ 227650 w 317650"/>
                    <a:gd name="connsiteY3" fmla="*/ 320502 h 447969"/>
                    <a:gd name="connsiteX4" fmla="*/ 299325 w 317650"/>
                    <a:gd name="connsiteY4" fmla="*/ 371000 h 447969"/>
                    <a:gd name="connsiteX5" fmla="*/ 163305 w 317650"/>
                    <a:gd name="connsiteY5" fmla="*/ 428829 h 44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650" h="447969">
                      <a:moveTo>
                        <a:pt x="18326" y="18326"/>
                      </a:moveTo>
                      <a:cubicBezTo>
                        <a:pt x="84300" y="18326"/>
                        <a:pt x="152717" y="54978"/>
                        <a:pt x="180409" y="116065"/>
                      </a:cubicBezTo>
                      <a:cubicBezTo>
                        <a:pt x="192627" y="142943"/>
                        <a:pt x="197514" y="173079"/>
                        <a:pt x="200772" y="202401"/>
                      </a:cubicBezTo>
                      <a:cubicBezTo>
                        <a:pt x="205659" y="243940"/>
                        <a:pt x="208102" y="283035"/>
                        <a:pt x="227650" y="320502"/>
                      </a:cubicBezTo>
                      <a:cubicBezTo>
                        <a:pt x="242311" y="347380"/>
                        <a:pt x="264302" y="366927"/>
                        <a:pt x="299325" y="371000"/>
                      </a:cubicBezTo>
                      <a:cubicBezTo>
                        <a:pt x="299325" y="371000"/>
                        <a:pt x="256157" y="444304"/>
                        <a:pt x="163305" y="42882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0" name="Freihandform: Form 123">
                  <a:extLst>
                    <a:ext uri="{FF2B5EF4-FFF2-40B4-BE49-F238E27FC236}">
                      <a16:creationId xmlns:a16="http://schemas.microsoft.com/office/drawing/2014/main" id="{47402AA9-124B-20AC-DA77-D200355564D5}"/>
                    </a:ext>
                  </a:extLst>
                </p:cNvPr>
                <p:cNvSpPr/>
                <p:nvPr/>
              </p:nvSpPr>
              <p:spPr bwMode="gray">
                <a:xfrm>
                  <a:off x="8207657" y="-564720"/>
                  <a:ext cx="557668" cy="786453"/>
                </a:xfrm>
                <a:custGeom>
                  <a:avLst/>
                  <a:gdLst>
                    <a:gd name="connsiteX0" fmla="*/ 299325 w 317650"/>
                    <a:gd name="connsiteY0" fmla="*/ 18326 h 447969"/>
                    <a:gd name="connsiteX1" fmla="*/ 137241 w 317650"/>
                    <a:gd name="connsiteY1" fmla="*/ 116065 h 447969"/>
                    <a:gd name="connsiteX2" fmla="*/ 116879 w 317650"/>
                    <a:gd name="connsiteY2" fmla="*/ 202401 h 447969"/>
                    <a:gd name="connsiteX3" fmla="*/ 90001 w 317650"/>
                    <a:gd name="connsiteY3" fmla="*/ 320502 h 447969"/>
                    <a:gd name="connsiteX4" fmla="*/ 18326 w 317650"/>
                    <a:gd name="connsiteY4" fmla="*/ 371000 h 447969"/>
                    <a:gd name="connsiteX5" fmla="*/ 154346 w 317650"/>
                    <a:gd name="connsiteY5" fmla="*/ 428829 h 44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650" h="447969">
                      <a:moveTo>
                        <a:pt x="299325" y="18326"/>
                      </a:moveTo>
                      <a:cubicBezTo>
                        <a:pt x="233351" y="18326"/>
                        <a:pt x="164934" y="54978"/>
                        <a:pt x="137241" y="116065"/>
                      </a:cubicBezTo>
                      <a:cubicBezTo>
                        <a:pt x="125024" y="142943"/>
                        <a:pt x="120137" y="173079"/>
                        <a:pt x="116879" y="202401"/>
                      </a:cubicBezTo>
                      <a:cubicBezTo>
                        <a:pt x="111992" y="243940"/>
                        <a:pt x="109549" y="283035"/>
                        <a:pt x="90001" y="320502"/>
                      </a:cubicBezTo>
                      <a:cubicBezTo>
                        <a:pt x="75340" y="347380"/>
                        <a:pt x="53349" y="366927"/>
                        <a:pt x="18326" y="371000"/>
                      </a:cubicBezTo>
                      <a:cubicBezTo>
                        <a:pt x="18326" y="371000"/>
                        <a:pt x="61494" y="444304"/>
                        <a:pt x="154346" y="42882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1" name="Freihandform: Form 124">
                  <a:extLst>
                    <a:ext uri="{FF2B5EF4-FFF2-40B4-BE49-F238E27FC236}">
                      <a16:creationId xmlns:a16="http://schemas.microsoft.com/office/drawing/2014/main" id="{233E33E8-4600-B254-84C7-49829737D74F}"/>
                    </a:ext>
                  </a:extLst>
                </p:cNvPr>
                <p:cNvSpPr/>
                <p:nvPr/>
              </p:nvSpPr>
              <p:spPr bwMode="gray">
                <a:xfrm>
                  <a:off x="8519379" y="274641"/>
                  <a:ext cx="414674" cy="185889"/>
                </a:xfrm>
                <a:custGeom>
                  <a:avLst/>
                  <a:gdLst>
                    <a:gd name="connsiteX0" fmla="*/ 18326 w 236201"/>
                    <a:gd name="connsiteY0" fmla="*/ 18326 h 105883"/>
                    <a:gd name="connsiteX1" fmla="*/ 121766 w 236201"/>
                    <a:gd name="connsiteY1" fmla="*/ 95702 h 105883"/>
                    <a:gd name="connsiteX2" fmla="*/ 225206 w 236201"/>
                    <a:gd name="connsiteY2" fmla="*/ 18326 h 10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201" h="105883">
                      <a:moveTo>
                        <a:pt x="18326" y="18326"/>
                      </a:moveTo>
                      <a:lnTo>
                        <a:pt x="121766" y="95702"/>
                      </a:lnTo>
                      <a:lnTo>
                        <a:pt x="22520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2" name="Freihandform: Form 125">
                  <a:extLst>
                    <a:ext uri="{FF2B5EF4-FFF2-40B4-BE49-F238E27FC236}">
                      <a16:creationId xmlns:a16="http://schemas.microsoft.com/office/drawing/2014/main" id="{A8E9CB7C-E897-D583-AB76-B9CDD1F88E95}"/>
                    </a:ext>
                  </a:extLst>
                </p:cNvPr>
                <p:cNvSpPr/>
                <p:nvPr/>
              </p:nvSpPr>
              <p:spPr bwMode="gray">
                <a:xfrm>
                  <a:off x="8136162" y="-343616"/>
                  <a:ext cx="843650" cy="1058136"/>
                </a:xfrm>
                <a:custGeom>
                  <a:avLst/>
                  <a:gdLst>
                    <a:gd name="connsiteX0" fmla="*/ 18326 w 480548"/>
                    <a:gd name="connsiteY0" fmla="*/ 587143 h 602722"/>
                    <a:gd name="connsiteX1" fmla="*/ 29729 w 480548"/>
                    <a:gd name="connsiteY1" fmla="*/ 503250 h 602722"/>
                    <a:gd name="connsiteX2" fmla="*/ 74526 w 480548"/>
                    <a:gd name="connsiteY2" fmla="*/ 429132 h 602722"/>
                    <a:gd name="connsiteX3" fmla="*/ 117694 w 480548"/>
                    <a:gd name="connsiteY3" fmla="*/ 406326 h 602722"/>
                    <a:gd name="connsiteX4" fmla="*/ 230093 w 480548"/>
                    <a:gd name="connsiteY4" fmla="*/ 373747 h 602722"/>
                    <a:gd name="connsiteX5" fmla="*/ 236609 w 480548"/>
                    <a:gd name="connsiteY5" fmla="*/ 370489 h 602722"/>
                    <a:gd name="connsiteX6" fmla="*/ 247198 w 480548"/>
                    <a:gd name="connsiteY6" fmla="*/ 353384 h 602722"/>
                    <a:gd name="connsiteX7" fmla="*/ 248012 w 480548"/>
                    <a:gd name="connsiteY7" fmla="*/ 344425 h 602722"/>
                    <a:gd name="connsiteX8" fmla="*/ 232537 w 480548"/>
                    <a:gd name="connsiteY8" fmla="*/ 288225 h 602722"/>
                    <a:gd name="connsiteX9" fmla="*/ 204844 w 480548"/>
                    <a:gd name="connsiteY9" fmla="*/ 210849 h 602722"/>
                    <a:gd name="connsiteX10" fmla="*/ 217876 w 480548"/>
                    <a:gd name="connsiteY10" fmla="*/ 96820 h 602722"/>
                    <a:gd name="connsiteX11" fmla="*/ 275705 w 480548"/>
                    <a:gd name="connsiteY11" fmla="*/ 23516 h 602722"/>
                    <a:gd name="connsiteX12" fmla="*/ 275705 w 480548"/>
                    <a:gd name="connsiteY12" fmla="*/ 23516 h 602722"/>
                    <a:gd name="connsiteX13" fmla="*/ 346565 w 480548"/>
                    <a:gd name="connsiteY13" fmla="*/ 39806 h 602722"/>
                    <a:gd name="connsiteX14" fmla="*/ 346565 w 480548"/>
                    <a:gd name="connsiteY14" fmla="*/ 40620 h 602722"/>
                    <a:gd name="connsiteX15" fmla="*/ 380774 w 480548"/>
                    <a:gd name="connsiteY15" fmla="*/ 86232 h 602722"/>
                    <a:gd name="connsiteX16" fmla="*/ 464666 w 480548"/>
                    <a:gd name="connsiteY16" fmla="*/ 113924 h 602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0548" h="602722">
                      <a:moveTo>
                        <a:pt x="18326" y="587143"/>
                      </a:moveTo>
                      <a:lnTo>
                        <a:pt x="29729" y="503250"/>
                      </a:lnTo>
                      <a:cubicBezTo>
                        <a:pt x="35430" y="473929"/>
                        <a:pt x="50906" y="447865"/>
                        <a:pt x="74526" y="429132"/>
                      </a:cubicBezTo>
                      <a:cubicBezTo>
                        <a:pt x="89186" y="416914"/>
                        <a:pt x="103847" y="409584"/>
                        <a:pt x="117694" y="406326"/>
                      </a:cubicBezTo>
                      <a:lnTo>
                        <a:pt x="230093" y="373747"/>
                      </a:lnTo>
                      <a:cubicBezTo>
                        <a:pt x="232537" y="372932"/>
                        <a:pt x="234980" y="372118"/>
                        <a:pt x="236609" y="370489"/>
                      </a:cubicBezTo>
                      <a:cubicBezTo>
                        <a:pt x="242311" y="366416"/>
                        <a:pt x="246383" y="359900"/>
                        <a:pt x="247198" y="353384"/>
                      </a:cubicBezTo>
                      <a:lnTo>
                        <a:pt x="248012" y="344425"/>
                      </a:lnTo>
                      <a:cubicBezTo>
                        <a:pt x="250455" y="324063"/>
                        <a:pt x="244754" y="304515"/>
                        <a:pt x="232537" y="288225"/>
                      </a:cubicBezTo>
                      <a:cubicBezTo>
                        <a:pt x="213803" y="264605"/>
                        <a:pt x="206473" y="240985"/>
                        <a:pt x="204844" y="210849"/>
                      </a:cubicBezTo>
                      <a:cubicBezTo>
                        <a:pt x="204844" y="179084"/>
                        <a:pt x="211360" y="132658"/>
                        <a:pt x="217876" y="96820"/>
                      </a:cubicBezTo>
                      <a:cubicBezTo>
                        <a:pt x="223577" y="64241"/>
                        <a:pt x="245568" y="36548"/>
                        <a:pt x="275705" y="23516"/>
                      </a:cubicBezTo>
                      <a:lnTo>
                        <a:pt x="275705" y="23516"/>
                      </a:lnTo>
                      <a:cubicBezTo>
                        <a:pt x="300139" y="12928"/>
                        <a:pt x="329461" y="18629"/>
                        <a:pt x="346565" y="39806"/>
                      </a:cubicBezTo>
                      <a:cubicBezTo>
                        <a:pt x="346565" y="39806"/>
                        <a:pt x="346565" y="39806"/>
                        <a:pt x="346565" y="40620"/>
                      </a:cubicBezTo>
                      <a:cubicBezTo>
                        <a:pt x="358782" y="55281"/>
                        <a:pt x="366927" y="72386"/>
                        <a:pt x="380774" y="86232"/>
                      </a:cubicBezTo>
                      <a:cubicBezTo>
                        <a:pt x="401951" y="108223"/>
                        <a:pt x="434530" y="118811"/>
                        <a:pt x="464666" y="113924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3" name="Freihandform: Form 126">
                  <a:extLst>
                    <a:ext uri="{FF2B5EF4-FFF2-40B4-BE49-F238E27FC236}">
                      <a16:creationId xmlns:a16="http://schemas.microsoft.com/office/drawing/2014/main" id="{D2ED7BF3-A1E3-8A07-8757-53F29D16A5CF}"/>
                    </a:ext>
                  </a:extLst>
                </p:cNvPr>
                <p:cNvSpPr/>
                <p:nvPr/>
              </p:nvSpPr>
              <p:spPr bwMode="gray">
                <a:xfrm>
                  <a:off x="8662370" y="-438888"/>
                  <a:ext cx="328880" cy="228785"/>
                </a:xfrm>
                <a:custGeom>
                  <a:avLst/>
                  <a:gdLst>
                    <a:gd name="connsiteX0" fmla="*/ 18326 w 187332"/>
                    <a:gd name="connsiteY0" fmla="*/ 18326 h 130318"/>
                    <a:gd name="connsiteX1" fmla="*/ 84300 w 187332"/>
                    <a:gd name="connsiteY1" fmla="*/ 51720 h 130318"/>
                    <a:gd name="connsiteX2" fmla="*/ 117694 w 187332"/>
                    <a:gd name="connsiteY2" fmla="*/ 102218 h 130318"/>
                    <a:gd name="connsiteX3" fmla="*/ 173894 w 187332"/>
                    <a:gd name="connsiteY3" fmla="*/ 116879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32" h="130318">
                      <a:moveTo>
                        <a:pt x="18326" y="18326"/>
                      </a:moveTo>
                      <a:cubicBezTo>
                        <a:pt x="43575" y="18326"/>
                        <a:pt x="68824" y="31358"/>
                        <a:pt x="84300" y="51720"/>
                      </a:cubicBezTo>
                      <a:cubicBezTo>
                        <a:pt x="96517" y="68010"/>
                        <a:pt x="103033" y="87558"/>
                        <a:pt x="117694" y="102218"/>
                      </a:cubicBezTo>
                      <a:cubicBezTo>
                        <a:pt x="132355" y="116065"/>
                        <a:pt x="154346" y="121766"/>
                        <a:pt x="173894" y="11687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6560189E-F2B2-0EB5-5C61-F8B49FCB2E0F}"/>
                  </a:ext>
                </a:extLst>
              </p:cNvPr>
              <p:cNvGrpSpPr/>
              <p:nvPr/>
            </p:nvGrpSpPr>
            <p:grpSpPr bwMode="gray">
              <a:xfrm>
                <a:off x="4407394" y="2056617"/>
                <a:ext cx="264696" cy="284238"/>
                <a:chOff x="4252839" y="1875184"/>
                <a:chExt cx="560123" cy="601477"/>
              </a:xfrm>
            </p:grpSpPr>
            <p:sp>
              <p:nvSpPr>
                <p:cNvPr id="102" name="Freihandform: Form 115">
                  <a:extLst>
                    <a:ext uri="{FF2B5EF4-FFF2-40B4-BE49-F238E27FC236}">
                      <a16:creationId xmlns:a16="http://schemas.microsoft.com/office/drawing/2014/main" id="{75E86C56-E095-5038-605F-5A36B8F3AC08}"/>
                    </a:ext>
                  </a:extLst>
                </p:cNvPr>
                <p:cNvSpPr/>
                <p:nvPr/>
              </p:nvSpPr>
              <p:spPr bwMode="gray">
                <a:xfrm>
                  <a:off x="4472297" y="2326900"/>
                  <a:ext cx="117839" cy="61725"/>
                </a:xfrm>
                <a:custGeom>
                  <a:avLst/>
                  <a:gdLst>
                    <a:gd name="connsiteX0" fmla="*/ 158418 w 171042"/>
                    <a:gd name="connsiteY0" fmla="*/ 18326 h 89593"/>
                    <a:gd name="connsiteX1" fmla="*/ 88372 w 171042"/>
                    <a:gd name="connsiteY1" fmla="*/ 71268 h 89593"/>
                    <a:gd name="connsiteX2" fmla="*/ 18326 w 171042"/>
                    <a:gd name="connsiteY2" fmla="*/ 18326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042" h="89593">
                      <a:moveTo>
                        <a:pt x="158418" y="18326"/>
                      </a:moveTo>
                      <a:lnTo>
                        <a:pt x="88372" y="71268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3" name="Freihandform: Form 116">
                  <a:extLst>
                    <a:ext uri="{FF2B5EF4-FFF2-40B4-BE49-F238E27FC236}">
                      <a16:creationId xmlns:a16="http://schemas.microsoft.com/office/drawing/2014/main" id="{9A6B886A-FE3C-98D6-0819-41E892A3D86B}"/>
                    </a:ext>
                  </a:extLst>
                </p:cNvPr>
                <p:cNvSpPr/>
                <p:nvPr/>
              </p:nvSpPr>
              <p:spPr bwMode="gray">
                <a:xfrm>
                  <a:off x="4606690" y="2045490"/>
                  <a:ext cx="206272" cy="431171"/>
                </a:xfrm>
                <a:custGeom>
                  <a:avLst/>
                  <a:gdLst>
                    <a:gd name="connsiteX0" fmla="*/ 81042 w 342085"/>
                    <a:gd name="connsiteY0" fmla="*/ 725303 h 741185"/>
                    <a:gd name="connsiteX1" fmla="*/ 325389 w 342085"/>
                    <a:gd name="connsiteY1" fmla="*/ 674804 h 741185"/>
                    <a:gd name="connsiteX2" fmla="*/ 292809 w 342085"/>
                    <a:gd name="connsiteY2" fmla="*/ 512721 h 741185"/>
                    <a:gd name="connsiteX3" fmla="*/ 238238 w 342085"/>
                    <a:gd name="connsiteY3" fmla="*/ 421498 h 741185"/>
                    <a:gd name="connsiteX4" fmla="*/ 184482 w 342085"/>
                    <a:gd name="connsiteY4" fmla="*/ 392991 h 741185"/>
                    <a:gd name="connsiteX5" fmla="*/ 46019 w 342085"/>
                    <a:gd name="connsiteY5" fmla="*/ 353081 h 741185"/>
                    <a:gd name="connsiteX6" fmla="*/ 37874 w 342085"/>
                    <a:gd name="connsiteY6" fmla="*/ 349009 h 741185"/>
                    <a:gd name="connsiteX7" fmla="*/ 24842 w 342085"/>
                    <a:gd name="connsiteY7" fmla="*/ 327832 h 741185"/>
                    <a:gd name="connsiteX8" fmla="*/ 18326 w 342085"/>
                    <a:gd name="connsiteY8" fmla="*/ 273261 h 741185"/>
                    <a:gd name="connsiteX9" fmla="*/ 99775 w 342085"/>
                    <a:gd name="connsiteY9" fmla="*/ 146201 h 741185"/>
                    <a:gd name="connsiteX10" fmla="*/ 143757 w 342085"/>
                    <a:gd name="connsiteY10" fmla="*/ 81856 h 741185"/>
                    <a:gd name="connsiteX11" fmla="*/ 105476 w 342085"/>
                    <a:gd name="connsiteY11" fmla="*/ 18326 h 741185"/>
                    <a:gd name="connsiteX0" fmla="*/ 307063 w 307064"/>
                    <a:gd name="connsiteY0" fmla="*/ 656478 h 656478"/>
                    <a:gd name="connsiteX1" fmla="*/ 274483 w 307064"/>
                    <a:gd name="connsiteY1" fmla="*/ 494395 h 656478"/>
                    <a:gd name="connsiteX2" fmla="*/ 219912 w 307064"/>
                    <a:gd name="connsiteY2" fmla="*/ 403172 h 656478"/>
                    <a:gd name="connsiteX3" fmla="*/ 166156 w 307064"/>
                    <a:gd name="connsiteY3" fmla="*/ 374665 h 656478"/>
                    <a:gd name="connsiteX4" fmla="*/ 27693 w 307064"/>
                    <a:gd name="connsiteY4" fmla="*/ 334755 h 656478"/>
                    <a:gd name="connsiteX5" fmla="*/ 19548 w 307064"/>
                    <a:gd name="connsiteY5" fmla="*/ 330683 h 656478"/>
                    <a:gd name="connsiteX6" fmla="*/ 6516 w 307064"/>
                    <a:gd name="connsiteY6" fmla="*/ 309506 h 656478"/>
                    <a:gd name="connsiteX7" fmla="*/ 0 w 307064"/>
                    <a:gd name="connsiteY7" fmla="*/ 254935 h 656478"/>
                    <a:gd name="connsiteX8" fmla="*/ 81449 w 307064"/>
                    <a:gd name="connsiteY8" fmla="*/ 127875 h 656478"/>
                    <a:gd name="connsiteX9" fmla="*/ 125431 w 307064"/>
                    <a:gd name="connsiteY9" fmla="*/ 63530 h 656478"/>
                    <a:gd name="connsiteX10" fmla="*/ 87150 w 307064"/>
                    <a:gd name="connsiteY10" fmla="*/ 0 h 656478"/>
                    <a:gd name="connsiteX0" fmla="*/ 299404 w 299404"/>
                    <a:gd name="connsiteY0" fmla="*/ 625842 h 625842"/>
                    <a:gd name="connsiteX1" fmla="*/ 274483 w 299404"/>
                    <a:gd name="connsiteY1" fmla="*/ 494395 h 625842"/>
                    <a:gd name="connsiteX2" fmla="*/ 219912 w 299404"/>
                    <a:gd name="connsiteY2" fmla="*/ 403172 h 625842"/>
                    <a:gd name="connsiteX3" fmla="*/ 166156 w 299404"/>
                    <a:gd name="connsiteY3" fmla="*/ 374665 h 625842"/>
                    <a:gd name="connsiteX4" fmla="*/ 27693 w 299404"/>
                    <a:gd name="connsiteY4" fmla="*/ 334755 h 625842"/>
                    <a:gd name="connsiteX5" fmla="*/ 19548 w 299404"/>
                    <a:gd name="connsiteY5" fmla="*/ 330683 h 625842"/>
                    <a:gd name="connsiteX6" fmla="*/ 6516 w 299404"/>
                    <a:gd name="connsiteY6" fmla="*/ 309506 h 625842"/>
                    <a:gd name="connsiteX7" fmla="*/ 0 w 299404"/>
                    <a:gd name="connsiteY7" fmla="*/ 254935 h 625842"/>
                    <a:gd name="connsiteX8" fmla="*/ 81449 w 299404"/>
                    <a:gd name="connsiteY8" fmla="*/ 127875 h 625842"/>
                    <a:gd name="connsiteX9" fmla="*/ 125431 w 299404"/>
                    <a:gd name="connsiteY9" fmla="*/ 63530 h 625842"/>
                    <a:gd name="connsiteX10" fmla="*/ 87150 w 299404"/>
                    <a:gd name="connsiteY10" fmla="*/ 0 h 625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404" h="625842">
                      <a:moveTo>
                        <a:pt x="299404" y="625842"/>
                      </a:moveTo>
                      <a:lnTo>
                        <a:pt x="274483" y="494395"/>
                      </a:lnTo>
                      <a:cubicBezTo>
                        <a:pt x="267153" y="458557"/>
                        <a:pt x="247605" y="425978"/>
                        <a:pt x="219912" y="403172"/>
                      </a:cubicBezTo>
                      <a:cubicBezTo>
                        <a:pt x="201993" y="388511"/>
                        <a:pt x="184075" y="378738"/>
                        <a:pt x="166156" y="374665"/>
                      </a:cubicBezTo>
                      <a:lnTo>
                        <a:pt x="27693" y="334755"/>
                      </a:lnTo>
                      <a:cubicBezTo>
                        <a:pt x="24435" y="333941"/>
                        <a:pt x="21991" y="332312"/>
                        <a:pt x="19548" y="330683"/>
                      </a:cubicBezTo>
                      <a:cubicBezTo>
                        <a:pt x="12217" y="325796"/>
                        <a:pt x="7330" y="317651"/>
                        <a:pt x="6516" y="309506"/>
                      </a:cubicBezTo>
                      <a:lnTo>
                        <a:pt x="0" y="254935"/>
                      </a:lnTo>
                      <a:cubicBezTo>
                        <a:pt x="39096" y="224799"/>
                        <a:pt x="67603" y="180002"/>
                        <a:pt x="81449" y="127875"/>
                      </a:cubicBezTo>
                      <a:cubicBezTo>
                        <a:pt x="105884" y="125431"/>
                        <a:pt x="125431" y="98553"/>
                        <a:pt x="125431" y="63530"/>
                      </a:cubicBezTo>
                      <a:cubicBezTo>
                        <a:pt x="125431" y="31765"/>
                        <a:pt x="109142" y="5701"/>
                        <a:pt x="87150" y="0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4" name="Freihandform: Form 117">
                  <a:extLst>
                    <a:ext uri="{FF2B5EF4-FFF2-40B4-BE49-F238E27FC236}">
                      <a16:creationId xmlns:a16="http://schemas.microsoft.com/office/drawing/2014/main" id="{084BB0B4-9891-3198-F367-352A408ECA1D}"/>
                    </a:ext>
                  </a:extLst>
                </p:cNvPr>
                <p:cNvSpPr/>
                <p:nvPr/>
              </p:nvSpPr>
              <p:spPr bwMode="gray">
                <a:xfrm>
                  <a:off x="4252839" y="2045490"/>
                  <a:ext cx="205712" cy="427972"/>
                </a:xfrm>
                <a:custGeom>
                  <a:avLst/>
                  <a:gdLst>
                    <a:gd name="connsiteX0" fmla="*/ 236609 w 342085"/>
                    <a:gd name="connsiteY0" fmla="*/ 18326 h 733040"/>
                    <a:gd name="connsiteX1" fmla="*/ 199957 w 342085"/>
                    <a:gd name="connsiteY1" fmla="*/ 81042 h 733040"/>
                    <a:gd name="connsiteX2" fmla="*/ 243125 w 342085"/>
                    <a:gd name="connsiteY2" fmla="*/ 145386 h 733040"/>
                    <a:gd name="connsiteX3" fmla="*/ 324574 w 342085"/>
                    <a:gd name="connsiteY3" fmla="*/ 272447 h 733040"/>
                    <a:gd name="connsiteX4" fmla="*/ 318058 w 342085"/>
                    <a:gd name="connsiteY4" fmla="*/ 327017 h 733040"/>
                    <a:gd name="connsiteX5" fmla="*/ 305026 w 342085"/>
                    <a:gd name="connsiteY5" fmla="*/ 348194 h 733040"/>
                    <a:gd name="connsiteX6" fmla="*/ 296881 w 342085"/>
                    <a:gd name="connsiteY6" fmla="*/ 352267 h 733040"/>
                    <a:gd name="connsiteX7" fmla="*/ 159233 w 342085"/>
                    <a:gd name="connsiteY7" fmla="*/ 392177 h 733040"/>
                    <a:gd name="connsiteX8" fmla="*/ 105476 w 342085"/>
                    <a:gd name="connsiteY8" fmla="*/ 420684 h 733040"/>
                    <a:gd name="connsiteX9" fmla="*/ 50906 w 342085"/>
                    <a:gd name="connsiteY9" fmla="*/ 511907 h 733040"/>
                    <a:gd name="connsiteX10" fmla="*/ 18326 w 342085"/>
                    <a:gd name="connsiteY10" fmla="*/ 673990 h 733040"/>
                    <a:gd name="connsiteX11" fmla="*/ 237424 w 342085"/>
                    <a:gd name="connsiteY11" fmla="*/ 719601 h 733040"/>
                    <a:gd name="connsiteX0" fmla="*/ 218283 w 306247"/>
                    <a:gd name="connsiteY0" fmla="*/ 0 h 701275"/>
                    <a:gd name="connsiteX1" fmla="*/ 181631 w 306247"/>
                    <a:gd name="connsiteY1" fmla="*/ 62716 h 701275"/>
                    <a:gd name="connsiteX2" fmla="*/ 224799 w 306247"/>
                    <a:gd name="connsiteY2" fmla="*/ 127060 h 701275"/>
                    <a:gd name="connsiteX3" fmla="*/ 306248 w 306247"/>
                    <a:gd name="connsiteY3" fmla="*/ 254121 h 701275"/>
                    <a:gd name="connsiteX4" fmla="*/ 299732 w 306247"/>
                    <a:gd name="connsiteY4" fmla="*/ 308691 h 701275"/>
                    <a:gd name="connsiteX5" fmla="*/ 286700 w 306247"/>
                    <a:gd name="connsiteY5" fmla="*/ 329868 h 701275"/>
                    <a:gd name="connsiteX6" fmla="*/ 278555 w 306247"/>
                    <a:gd name="connsiteY6" fmla="*/ 333941 h 701275"/>
                    <a:gd name="connsiteX7" fmla="*/ 140907 w 306247"/>
                    <a:gd name="connsiteY7" fmla="*/ 373851 h 701275"/>
                    <a:gd name="connsiteX8" fmla="*/ 87150 w 306247"/>
                    <a:gd name="connsiteY8" fmla="*/ 402358 h 701275"/>
                    <a:gd name="connsiteX9" fmla="*/ 32580 w 306247"/>
                    <a:gd name="connsiteY9" fmla="*/ 493581 h 701275"/>
                    <a:gd name="connsiteX10" fmla="*/ 0 w 306247"/>
                    <a:gd name="connsiteY10" fmla="*/ 655664 h 701275"/>
                    <a:gd name="connsiteX11" fmla="*/ 199006 w 306247"/>
                    <a:gd name="connsiteY11" fmla="*/ 701275 h 701275"/>
                    <a:gd name="connsiteX0" fmla="*/ 218283 w 306247"/>
                    <a:gd name="connsiteY0" fmla="*/ 0 h 655663"/>
                    <a:gd name="connsiteX1" fmla="*/ 181631 w 306247"/>
                    <a:gd name="connsiteY1" fmla="*/ 62716 h 655663"/>
                    <a:gd name="connsiteX2" fmla="*/ 224799 w 306247"/>
                    <a:gd name="connsiteY2" fmla="*/ 127060 h 655663"/>
                    <a:gd name="connsiteX3" fmla="*/ 306248 w 306247"/>
                    <a:gd name="connsiteY3" fmla="*/ 254121 h 655663"/>
                    <a:gd name="connsiteX4" fmla="*/ 299732 w 306247"/>
                    <a:gd name="connsiteY4" fmla="*/ 308691 h 655663"/>
                    <a:gd name="connsiteX5" fmla="*/ 286700 w 306247"/>
                    <a:gd name="connsiteY5" fmla="*/ 329868 h 655663"/>
                    <a:gd name="connsiteX6" fmla="*/ 278555 w 306247"/>
                    <a:gd name="connsiteY6" fmla="*/ 333941 h 655663"/>
                    <a:gd name="connsiteX7" fmla="*/ 140907 w 306247"/>
                    <a:gd name="connsiteY7" fmla="*/ 373851 h 655663"/>
                    <a:gd name="connsiteX8" fmla="*/ 87150 w 306247"/>
                    <a:gd name="connsiteY8" fmla="*/ 402358 h 655663"/>
                    <a:gd name="connsiteX9" fmla="*/ 32580 w 306247"/>
                    <a:gd name="connsiteY9" fmla="*/ 493581 h 655663"/>
                    <a:gd name="connsiteX10" fmla="*/ 0 w 306247"/>
                    <a:gd name="connsiteY10" fmla="*/ 655664 h 655663"/>
                    <a:gd name="connsiteX0" fmla="*/ 210624 w 298589"/>
                    <a:gd name="connsiteY0" fmla="*/ 0 h 621199"/>
                    <a:gd name="connsiteX1" fmla="*/ 173972 w 298589"/>
                    <a:gd name="connsiteY1" fmla="*/ 62716 h 621199"/>
                    <a:gd name="connsiteX2" fmla="*/ 217140 w 298589"/>
                    <a:gd name="connsiteY2" fmla="*/ 127060 h 621199"/>
                    <a:gd name="connsiteX3" fmla="*/ 298589 w 298589"/>
                    <a:gd name="connsiteY3" fmla="*/ 254121 h 621199"/>
                    <a:gd name="connsiteX4" fmla="*/ 292073 w 298589"/>
                    <a:gd name="connsiteY4" fmla="*/ 308691 h 621199"/>
                    <a:gd name="connsiteX5" fmla="*/ 279041 w 298589"/>
                    <a:gd name="connsiteY5" fmla="*/ 329868 h 621199"/>
                    <a:gd name="connsiteX6" fmla="*/ 270896 w 298589"/>
                    <a:gd name="connsiteY6" fmla="*/ 333941 h 621199"/>
                    <a:gd name="connsiteX7" fmla="*/ 133248 w 298589"/>
                    <a:gd name="connsiteY7" fmla="*/ 373851 h 621199"/>
                    <a:gd name="connsiteX8" fmla="*/ 79491 w 298589"/>
                    <a:gd name="connsiteY8" fmla="*/ 402358 h 621199"/>
                    <a:gd name="connsiteX9" fmla="*/ 24921 w 298589"/>
                    <a:gd name="connsiteY9" fmla="*/ 493581 h 621199"/>
                    <a:gd name="connsiteX10" fmla="*/ 0 w 298589"/>
                    <a:gd name="connsiteY10" fmla="*/ 621199 h 6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589" h="621199">
                      <a:moveTo>
                        <a:pt x="210624" y="0"/>
                      </a:moveTo>
                      <a:cubicBezTo>
                        <a:pt x="189447" y="6516"/>
                        <a:pt x="173972" y="31765"/>
                        <a:pt x="173972" y="62716"/>
                      </a:cubicBezTo>
                      <a:cubicBezTo>
                        <a:pt x="173972" y="96924"/>
                        <a:pt x="192705" y="124617"/>
                        <a:pt x="217140" y="127060"/>
                      </a:cubicBezTo>
                      <a:cubicBezTo>
                        <a:pt x="230986" y="179188"/>
                        <a:pt x="259493" y="224799"/>
                        <a:pt x="298589" y="254121"/>
                      </a:cubicBezTo>
                      <a:lnTo>
                        <a:pt x="292073" y="308691"/>
                      </a:lnTo>
                      <a:cubicBezTo>
                        <a:pt x="291259" y="317651"/>
                        <a:pt x="286372" y="324981"/>
                        <a:pt x="279041" y="329868"/>
                      </a:cubicBezTo>
                      <a:cubicBezTo>
                        <a:pt x="276598" y="331497"/>
                        <a:pt x="273340" y="333126"/>
                        <a:pt x="270896" y="333941"/>
                      </a:cubicBezTo>
                      <a:lnTo>
                        <a:pt x="133248" y="373851"/>
                      </a:lnTo>
                      <a:cubicBezTo>
                        <a:pt x="115329" y="377923"/>
                        <a:pt x="97410" y="387697"/>
                        <a:pt x="79491" y="402358"/>
                      </a:cubicBezTo>
                      <a:cubicBezTo>
                        <a:pt x="50984" y="425978"/>
                        <a:pt x="31436" y="458557"/>
                        <a:pt x="24921" y="493581"/>
                      </a:cubicBezTo>
                      <a:lnTo>
                        <a:pt x="0" y="621199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5" name="Freihandform: Form 118">
                  <a:extLst>
                    <a:ext uri="{FF2B5EF4-FFF2-40B4-BE49-F238E27FC236}">
                      <a16:creationId xmlns:a16="http://schemas.microsoft.com/office/drawing/2014/main" id="{458E6957-16AE-ACE4-1046-64DF873159D9}"/>
                    </a:ext>
                  </a:extLst>
                </p:cNvPr>
                <p:cNvSpPr/>
                <p:nvPr/>
              </p:nvSpPr>
              <p:spPr bwMode="gray">
                <a:xfrm>
                  <a:off x="4385257" y="1875184"/>
                  <a:ext cx="291791" cy="179564"/>
                </a:xfrm>
                <a:custGeom>
                  <a:avLst/>
                  <a:gdLst>
                    <a:gd name="connsiteX0" fmla="*/ 408558 w 423534"/>
                    <a:gd name="connsiteY0" fmla="*/ 247198 h 260636"/>
                    <a:gd name="connsiteX1" fmla="*/ 213895 w 423534"/>
                    <a:gd name="connsiteY1" fmla="*/ 18326 h 260636"/>
                    <a:gd name="connsiteX2" fmla="*/ 18418 w 423534"/>
                    <a:gd name="connsiteY2" fmla="*/ 248012 h 26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534" h="260636">
                      <a:moveTo>
                        <a:pt x="408558" y="247198"/>
                      </a:moveTo>
                      <a:cubicBezTo>
                        <a:pt x="408558" y="247198"/>
                        <a:pt x="419961" y="18326"/>
                        <a:pt x="213895" y="18326"/>
                      </a:cubicBezTo>
                      <a:cubicBezTo>
                        <a:pt x="7830" y="18326"/>
                        <a:pt x="18418" y="248012"/>
                        <a:pt x="18418" y="248012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6" name="Freihandform: Form 119">
                  <a:extLst>
                    <a:ext uri="{FF2B5EF4-FFF2-40B4-BE49-F238E27FC236}">
                      <a16:creationId xmlns:a16="http://schemas.microsoft.com/office/drawing/2014/main" id="{CF39F210-7507-65EB-BCC8-D5F90C54022E}"/>
                    </a:ext>
                  </a:extLst>
                </p:cNvPr>
                <p:cNvSpPr/>
                <p:nvPr/>
              </p:nvSpPr>
              <p:spPr bwMode="gray">
                <a:xfrm>
                  <a:off x="4395421" y="1937850"/>
                  <a:ext cx="269346" cy="61725"/>
                </a:xfrm>
                <a:custGeom>
                  <a:avLst/>
                  <a:gdLst>
                    <a:gd name="connsiteX0" fmla="*/ 18326 w 390954"/>
                    <a:gd name="connsiteY0" fmla="*/ 57685 h 89593"/>
                    <a:gd name="connsiteX1" fmla="*/ 59050 w 390954"/>
                    <a:gd name="connsiteY1" fmla="*/ 22662 h 89593"/>
                    <a:gd name="connsiteX2" fmla="*/ 145386 w 390954"/>
                    <a:gd name="connsiteY2" fmla="*/ 33251 h 89593"/>
                    <a:gd name="connsiteX3" fmla="*/ 261858 w 390954"/>
                    <a:gd name="connsiteY3" fmla="*/ 76419 h 89593"/>
                    <a:gd name="connsiteX4" fmla="*/ 379145 w 390954"/>
                    <a:gd name="connsiteY4" fmla="*/ 57685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954" h="89593">
                      <a:moveTo>
                        <a:pt x="18326" y="57685"/>
                      </a:moveTo>
                      <a:cubicBezTo>
                        <a:pt x="26471" y="41395"/>
                        <a:pt x="41946" y="28364"/>
                        <a:pt x="59050" y="22662"/>
                      </a:cubicBezTo>
                      <a:cubicBezTo>
                        <a:pt x="86743" y="12888"/>
                        <a:pt x="118508" y="21033"/>
                        <a:pt x="145386" y="33251"/>
                      </a:cubicBezTo>
                      <a:cubicBezTo>
                        <a:pt x="184482" y="51169"/>
                        <a:pt x="218690" y="72346"/>
                        <a:pt x="261858" y="76419"/>
                      </a:cubicBezTo>
                      <a:cubicBezTo>
                        <a:pt x="303397" y="81306"/>
                        <a:pt x="341678" y="76419"/>
                        <a:pt x="379145" y="57685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7" name="Freihandform: Form 120">
                  <a:extLst>
                    <a:ext uri="{FF2B5EF4-FFF2-40B4-BE49-F238E27FC236}">
                      <a16:creationId xmlns:a16="http://schemas.microsoft.com/office/drawing/2014/main" id="{B36AE743-0E19-7D76-CB22-38E4B08393F5}"/>
                    </a:ext>
                  </a:extLst>
                </p:cNvPr>
                <p:cNvSpPr/>
                <p:nvPr/>
              </p:nvSpPr>
              <p:spPr bwMode="gray">
                <a:xfrm>
                  <a:off x="4442557" y="2237118"/>
                  <a:ext cx="179564" cy="89782"/>
                </a:xfrm>
                <a:custGeom>
                  <a:avLst/>
                  <a:gdLst>
                    <a:gd name="connsiteX0" fmla="*/ 243940 w 260636"/>
                    <a:gd name="connsiteY0" fmla="*/ 18326 h 130318"/>
                    <a:gd name="connsiteX1" fmla="*/ 131540 w 260636"/>
                    <a:gd name="connsiteY1" fmla="*/ 119323 h 130318"/>
                    <a:gd name="connsiteX2" fmla="*/ 18326 w 260636"/>
                    <a:gd name="connsiteY2" fmla="*/ 18326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636" h="130318">
                      <a:moveTo>
                        <a:pt x="243940" y="18326"/>
                      </a:moveTo>
                      <a:lnTo>
                        <a:pt x="131540" y="119323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FB20B47A-C50B-4471-9E4B-C87C53AECA32}"/>
                </a:ext>
              </a:extLst>
            </p:cNvPr>
            <p:cNvGrpSpPr/>
            <p:nvPr/>
          </p:nvGrpSpPr>
          <p:grpSpPr>
            <a:xfrm>
              <a:off x="4923984" y="1929986"/>
              <a:ext cx="292834" cy="292832"/>
              <a:chOff x="14406001" y="5428780"/>
              <a:chExt cx="1265346" cy="1265346"/>
            </a:xfrm>
          </p:grpSpPr>
          <p:sp>
            <p:nvSpPr>
              <p:cNvPr id="96" name="Freihandform: Form 109">
                <a:extLst>
                  <a:ext uri="{FF2B5EF4-FFF2-40B4-BE49-F238E27FC236}">
                    <a16:creationId xmlns:a16="http://schemas.microsoft.com/office/drawing/2014/main" id="{715FC387-79B8-F579-9ECC-45D55F344A76}"/>
                  </a:ext>
                </a:extLst>
              </p:cNvPr>
              <p:cNvSpPr/>
              <p:nvPr/>
            </p:nvSpPr>
            <p:spPr>
              <a:xfrm>
                <a:off x="14406001" y="5428780"/>
                <a:ext cx="1265346" cy="1265346"/>
              </a:xfrm>
              <a:custGeom>
                <a:avLst/>
                <a:gdLst>
                  <a:gd name="connsiteX0" fmla="*/ 215250 w 222923"/>
                  <a:gd name="connsiteY0" fmla="*/ 113125 h 222923"/>
                  <a:gd name="connsiteX1" fmla="*/ 113124 w 222923"/>
                  <a:gd name="connsiteY1" fmla="*/ 215249 h 222923"/>
                  <a:gd name="connsiteX2" fmla="*/ 10999 w 222923"/>
                  <a:gd name="connsiteY2" fmla="*/ 113125 h 222923"/>
                  <a:gd name="connsiteX3" fmla="*/ 113124 w 222923"/>
                  <a:gd name="connsiteY3" fmla="*/ 11000 h 222923"/>
                  <a:gd name="connsiteX4" fmla="*/ 215250 w 222923"/>
                  <a:gd name="connsiteY4" fmla="*/ 113125 h 22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23" h="222923">
                    <a:moveTo>
                      <a:pt x="215250" y="113125"/>
                    </a:moveTo>
                    <a:cubicBezTo>
                      <a:pt x="215250" y="169527"/>
                      <a:pt x="169527" y="215249"/>
                      <a:pt x="113124" y="215249"/>
                    </a:cubicBezTo>
                    <a:cubicBezTo>
                      <a:pt x="56722" y="215249"/>
                      <a:pt x="10999" y="169527"/>
                      <a:pt x="10999" y="113125"/>
                    </a:cubicBezTo>
                    <a:cubicBezTo>
                      <a:pt x="10999" y="56723"/>
                      <a:pt x="56722" y="11000"/>
                      <a:pt x="113124" y="11000"/>
                    </a:cubicBezTo>
                    <a:cubicBezTo>
                      <a:pt x="169526" y="11000"/>
                      <a:pt x="215250" y="56723"/>
                      <a:pt x="215250" y="113125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7" name="Freihandform: Form 110">
                <a:extLst>
                  <a:ext uri="{FF2B5EF4-FFF2-40B4-BE49-F238E27FC236}">
                    <a16:creationId xmlns:a16="http://schemas.microsoft.com/office/drawing/2014/main" id="{FB59405A-F176-79BF-B833-082B8F722B10}"/>
                  </a:ext>
                </a:extLst>
              </p:cNvPr>
              <p:cNvSpPr/>
              <p:nvPr/>
            </p:nvSpPr>
            <p:spPr>
              <a:xfrm>
                <a:off x="14732277" y="5801933"/>
                <a:ext cx="665972" cy="532781"/>
              </a:xfrm>
              <a:custGeom>
                <a:avLst/>
                <a:gdLst>
                  <a:gd name="connsiteX0" fmla="*/ 11000 w 117328"/>
                  <a:gd name="connsiteY0" fmla="*/ 46966 h 93862"/>
                  <a:gd name="connsiteX1" fmla="*/ 52241 w 117328"/>
                  <a:gd name="connsiteY1" fmla="*/ 83767 h 93862"/>
                  <a:gd name="connsiteX2" fmla="*/ 111726 w 117328"/>
                  <a:gd name="connsiteY2" fmla="*/ 11000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328" h="93862">
                    <a:moveTo>
                      <a:pt x="11000" y="46966"/>
                    </a:moveTo>
                    <a:lnTo>
                      <a:pt x="52241" y="83767"/>
                    </a:lnTo>
                    <a:lnTo>
                      <a:pt x="111726" y="1100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B304B9C-A58C-0CC5-60C7-EB9E619D9FCA}"/>
              </a:ext>
            </a:extLst>
          </p:cNvPr>
          <p:cNvSpPr txBox="1"/>
          <p:nvPr/>
        </p:nvSpPr>
        <p:spPr>
          <a:xfrm>
            <a:off x="7452319" y="3410977"/>
            <a:ext cx="162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DE" sz="1600" dirty="0">
                <a:solidFill>
                  <a:schemeClr val="accent1"/>
                </a:solidFill>
                <a:latin typeface="TheSans UHH" panose="020B0502050302020203" pitchFamily="34" charset="77"/>
              </a:rPr>
              <a:t>Blackbody still needed?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10E0C-0407-6DC0-BD70-CAD47A26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5" y="1861351"/>
            <a:ext cx="1771667" cy="1181111"/>
          </a:xfrm>
          <a:prstGeom prst="rect">
            <a:avLst/>
          </a:prstGeom>
        </p:spPr>
      </p:pic>
      <p:pic>
        <p:nvPicPr>
          <p:cNvPr id="68" name="Picture 67" descr="A chart with a purple line&#10;&#10;AI-generated content may be incorrect.">
            <a:extLst>
              <a:ext uri="{FF2B5EF4-FFF2-40B4-BE49-F238E27FC236}">
                <a16:creationId xmlns:a16="http://schemas.microsoft.com/office/drawing/2014/main" id="{0113B64D-4783-8BEC-99D6-F4CB799B9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688" y="1639717"/>
            <a:ext cx="1338274" cy="1477315"/>
          </a:xfrm>
          <a:prstGeom prst="rect">
            <a:avLst/>
          </a:prstGeom>
        </p:spPr>
      </p:pic>
      <p:pic>
        <p:nvPicPr>
          <p:cNvPr id="69" name="Content Placeholder 6">
            <a:extLst>
              <a:ext uri="{FF2B5EF4-FFF2-40B4-BE49-F238E27FC236}">
                <a16:creationId xmlns:a16="http://schemas.microsoft.com/office/drawing/2014/main" id="{84C79377-F8E4-7D37-C2FF-05D2CFF4E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324" y="1777222"/>
            <a:ext cx="1809787" cy="1301600"/>
          </a:xfrm>
          <a:prstGeom prst="rect">
            <a:avLst/>
          </a:prstGeom>
        </p:spPr>
      </p:pic>
      <p:pic>
        <p:nvPicPr>
          <p:cNvPr id="71" name="Picture 70" descr="A screen shot of a planet&#10;&#10;AI-generated content may be incorrect.">
            <a:extLst>
              <a:ext uri="{FF2B5EF4-FFF2-40B4-BE49-F238E27FC236}">
                <a16:creationId xmlns:a16="http://schemas.microsoft.com/office/drawing/2014/main" id="{6ADE0E17-888A-621E-E472-ADDDCC678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844" y="1280125"/>
            <a:ext cx="1644579" cy="1875977"/>
          </a:xfrm>
          <a:prstGeom prst="rect">
            <a:avLst/>
          </a:prstGeom>
        </p:spPr>
      </p:pic>
      <p:pic>
        <p:nvPicPr>
          <p:cNvPr id="2054" name="Picture 6" descr="RAL Space Blackbody calibration targets">
            <a:extLst>
              <a:ext uri="{FF2B5EF4-FFF2-40B4-BE49-F238E27FC236}">
                <a16:creationId xmlns:a16="http://schemas.microsoft.com/office/drawing/2014/main" id="{15994DC9-61F4-A5C1-C1D9-C8B01F98C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51" y="1674899"/>
            <a:ext cx="1807903" cy="111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47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4BE4660-5F58-43BF-4953-56B0640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Open Questions and </a:t>
            </a:r>
            <a:r>
              <a:rPr lang="de-DE" dirty="0" err="1"/>
              <a:t>Discussion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FECC579-7045-6F53-5CE8-847112E8BB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z="2400" dirty="0" err="1"/>
                  <a:t>Radiance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existing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programs</a:t>
                </a:r>
                <a:r>
                  <a:rPr lang="de-DE" sz="2400" dirty="0"/>
                  <a:t> </a:t>
                </a:r>
              </a:p>
              <a:p>
                <a:r>
                  <a:rPr lang="de-DE" sz="2400" dirty="0" err="1"/>
                  <a:t>Should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radiance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Moon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available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GSICS?</a:t>
                </a:r>
              </a:p>
              <a:p>
                <a:r>
                  <a:rPr lang="de-DE" sz="2400" dirty="0"/>
                  <a:t>Put </a:t>
                </a:r>
                <a:r>
                  <a:rPr lang="de-DE" sz="2400" i="1" dirty="0"/>
                  <a:t>T</a:t>
                </a:r>
                <a:r>
                  <a:rPr lang="de-DE" sz="2400" i="1" baseline="-25000" dirty="0"/>
                  <a:t>B </a:t>
                </a:r>
                <a:r>
                  <a:rPr lang="de-DE" sz="2400" dirty="0"/>
                  <a:t>= f(</a:t>
                </a:r>
                <a:r>
                  <a:rPr lang="de-DE" sz="2400" dirty="0" err="1"/>
                  <a:t>phase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dist</a:t>
                </a:r>
                <a:r>
                  <a:rPr lang="de-DE" sz="2400" baseline="-25000" dirty="0" err="1"/>
                  <a:t>M</a:t>
                </a:r>
                <a:r>
                  <a:rPr lang="de-DE" sz="2400" baseline="-25000" dirty="0"/>
                  <a:t>-S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for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three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sz="2400" dirty="0"/>
                  <a:t> and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files</a:t>
                </a:r>
                <a:r>
                  <a:rPr lang="de-DE" sz="2400" dirty="0"/>
                  <a:t> / </a:t>
                </a:r>
                <a:r>
                  <a:rPr lang="de-DE" sz="2400" dirty="0" err="1"/>
                  <a:t>programs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repository</a:t>
                </a:r>
                <a:r>
                  <a:rPr lang="de-DE" sz="2400" dirty="0"/>
                  <a:t>?</a:t>
                </a:r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EFECC579-7045-6F53-5CE8-847112E8BB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58" t="-1288" r="-14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con" descr="Illustration eines Fragezeichens">
            <a:extLst>
              <a:ext uri="{FF2B5EF4-FFF2-40B4-BE49-F238E27FC236}">
                <a16:creationId xmlns:a16="http://schemas.microsoft.com/office/drawing/2014/main" id="{8CFEDCB6-B266-0410-DE27-395F1C1B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0"/>
            <a:ext cx="2051720" cy="32962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oliennummernplatzhalter">
            <a:extLst>
              <a:ext uri="{FF2B5EF4-FFF2-40B4-BE49-F238E27FC236}">
                <a16:creationId xmlns:a16="http://schemas.microsoft.com/office/drawing/2014/main" id="{71FF067C-94F6-675F-69F7-3693F8D7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09D5144-004E-1E45-907B-65C86CA25C3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0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8B1B29A0-9DBA-9669-73AC-C206AA59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sp>
        <p:nvSpPr>
          <p:cNvPr id="3" name="Inhaltsplatzhalter">
            <a:extLst>
              <a:ext uri="{FF2B5EF4-FFF2-40B4-BE49-F238E27FC236}">
                <a16:creationId xmlns:a16="http://schemas.microsoft.com/office/drawing/2014/main" id="{391097B4-1F31-90F5-A5CF-3E82987DB8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2500" y="1131888"/>
            <a:ext cx="5327650" cy="2933345"/>
          </a:xfrm>
        </p:spPr>
        <p:txBody>
          <a:bodyPr anchor="t" anchorCtr="0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1500" b="1" dirty="0"/>
              <a:t>Martin Burgdorf</a:t>
            </a:r>
            <a:br>
              <a:rPr lang="de-DE" sz="1500" dirty="0"/>
            </a:br>
            <a:r>
              <a:rPr lang="de-DE" sz="1500" dirty="0"/>
              <a:t>Research Scientist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500" dirty="0"/>
              <a:t>Centrum für Erdsystemforschung und Nachhaltigkeit (CEN)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5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500" dirty="0"/>
              <a:t>Universität Hamburg</a:t>
            </a:r>
            <a:br>
              <a:rPr lang="de-DE" sz="1500" dirty="0"/>
            </a:br>
            <a:r>
              <a:rPr lang="de-DE" sz="1500" dirty="0"/>
              <a:t>Bundesstraße 53</a:t>
            </a:r>
            <a:br>
              <a:rPr lang="de-DE" sz="1500" dirty="0"/>
            </a:br>
            <a:r>
              <a:rPr lang="de-DE" sz="1500" dirty="0"/>
              <a:t>20146 Hamburg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1500" dirty="0"/>
              <a:t>+49 40 42838-8121</a:t>
            </a:r>
            <a:br>
              <a:rPr lang="de-DE" sz="1500" dirty="0"/>
            </a:br>
            <a:r>
              <a:rPr lang="de-DE" sz="1500" u="sng" dirty="0" err="1"/>
              <a:t>martin.burgdorf@uni-hamburg.de</a:t>
            </a:r>
            <a:endParaRPr lang="de-DE" sz="1500" dirty="0"/>
          </a:p>
        </p:txBody>
      </p:sp>
      <p:pic>
        <p:nvPicPr>
          <p:cNvPr id="25" name="Icon" descr="Illustration zweier sich überlappender Sprechblasen">
            <a:extLst>
              <a:ext uri="{FF2B5EF4-FFF2-40B4-BE49-F238E27FC236}">
                <a16:creationId xmlns:a16="http://schemas.microsoft.com/office/drawing/2014/main" id="{A5C087E1-C06C-0B5D-D8FE-008543CB9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236" t="19639" r="28197" b="16533"/>
          <a:stretch/>
        </p:blipFill>
        <p:spPr>
          <a:xfrm>
            <a:off x="107504" y="1203598"/>
            <a:ext cx="2300038" cy="1812259"/>
          </a:xfrm>
          <a:prstGeom prst="rect">
            <a:avLst/>
          </a:prstGeom>
        </p:spPr>
      </p:pic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350E63C7-F181-A3D4-3604-E924655C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56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">
            <a:extLst>
              <a:ext uri="{FF2B5EF4-FFF2-40B4-BE49-F238E27FC236}">
                <a16:creationId xmlns:a16="http://schemas.microsoft.com/office/drawing/2014/main" id="{94BCFC1B-EDB1-71E4-AC4F-B5EEE916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8496300" cy="575841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1" name="Inhaltsplatzhalter">
            <a:extLst>
              <a:ext uri="{FF2B5EF4-FFF2-40B4-BE49-F238E27FC236}">
                <a16:creationId xmlns:a16="http://schemas.microsoft.com/office/drawing/2014/main" id="{68C495D2-F20C-BBD9-ED55-DAC439DF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131887"/>
            <a:ext cx="6192366" cy="3485070"/>
          </a:xfrm>
        </p:spPr>
        <p:txBody>
          <a:bodyPr>
            <a:normAutofit/>
          </a:bodyPr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Radiometric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: </a:t>
            </a:r>
            <a:r>
              <a:rPr lang="de-DE" dirty="0" err="1"/>
              <a:t>CrIS</a:t>
            </a:r>
            <a:r>
              <a:rPr lang="de-DE" dirty="0"/>
              <a:t> on Suomi</a:t>
            </a:r>
          </a:p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Calibration</a:t>
            </a:r>
            <a:r>
              <a:rPr lang="de-DE" dirty="0"/>
              <a:t> Check </a:t>
            </a:r>
            <a:r>
              <a:rPr lang="de-DE" dirty="0" err="1"/>
              <a:t>of</a:t>
            </a:r>
            <a:r>
              <a:rPr lang="de-DE" dirty="0"/>
              <a:t> HIRS</a:t>
            </a:r>
          </a:p>
          <a:p>
            <a:r>
              <a:rPr lang="de-DE" dirty="0" err="1"/>
              <a:t>Spatially</a:t>
            </a:r>
            <a:r>
              <a:rPr lang="de-DE" dirty="0"/>
              <a:t> </a:t>
            </a:r>
            <a:r>
              <a:rPr lang="de-DE" dirty="0" err="1"/>
              <a:t>Resolved</a:t>
            </a:r>
            <a:r>
              <a:rPr lang="de-DE" dirty="0"/>
              <a:t> </a:t>
            </a:r>
            <a:r>
              <a:rPr lang="de-DE" dirty="0" err="1"/>
              <a:t>Observations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Moon </a:t>
            </a:r>
          </a:p>
          <a:p>
            <a:r>
              <a:rPr lang="de-DE" dirty="0"/>
              <a:t>Future Projects </a:t>
            </a:r>
          </a:p>
          <a:p>
            <a:r>
              <a:rPr lang="de-DE" dirty="0"/>
              <a:t>Summary and </a:t>
            </a:r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2C5475E3-B666-AE18-C8AE-B07CBFA9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160" y="4616957"/>
            <a:ext cx="702990" cy="274637"/>
          </a:xfrm>
        </p:spPr>
        <p:txBody>
          <a:bodyPr/>
          <a:lstStyle/>
          <a:p>
            <a:fld id="{3449650F-E03B-624E-B2AD-4F9591B58B1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67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38839FAE-7656-B276-9515-662F3A5C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78285"/>
            <a:ext cx="4481836" cy="529569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95DCEDD-33B8-7FF6-E851-690FCE5FE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552B2B89-4937-CCF0-C5B8-9F8BB7B61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144894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B8CBA888-FA4E-3915-61DE-7B70A3E0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Establish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Moon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Radiometric</a:t>
            </a:r>
            <a:r>
              <a:rPr lang="de-DE" dirty="0"/>
              <a:t> Reference in IR</a:t>
            </a:r>
          </a:p>
        </p:txBody>
      </p:sp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2F29FD8B-2CB0-9554-44E2-8F1DB937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5144-004E-1E45-907B-65C86CA25C3F}" type="slidenum">
              <a:rPr lang="de-DE" smtClean="0"/>
              <a:t>4</a:t>
            </a:fld>
            <a:endParaRPr lang="de-DE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3A49F03B-F4CC-CB1B-F28C-25217E569B9F}"/>
              </a:ext>
            </a:extLst>
          </p:cNvPr>
          <p:cNvSpPr txBox="1">
            <a:spLocks/>
          </p:cNvSpPr>
          <p:nvPr/>
        </p:nvSpPr>
        <p:spPr bwMode="gray">
          <a:xfrm>
            <a:off x="405596" y="3376634"/>
            <a:ext cx="1579500" cy="693224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Cal.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Landsat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Moon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`85 </a:t>
            </a:r>
          </a:p>
        </p:txBody>
      </p:sp>
      <p:grpSp>
        <p:nvGrpSpPr>
          <p:cNvPr id="5" name="Gruppieren 1">
            <a:extLst>
              <a:ext uri="{FF2B5EF4-FFF2-40B4-BE49-F238E27FC236}">
                <a16:creationId xmlns:a16="http://schemas.microsoft.com/office/drawing/2014/main" id="{50FCCB0F-A5DE-AA27-42E0-1AD1667B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4807" y="2013316"/>
            <a:ext cx="880497" cy="783610"/>
            <a:chOff x="864807" y="2301348"/>
            <a:chExt cx="880497" cy="78361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AFF1CD67-AD34-ECFB-DD28-1215A9EB573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75730" y="2351459"/>
              <a:ext cx="692052" cy="666000"/>
              <a:chOff x="7304593" y="5765865"/>
              <a:chExt cx="738017" cy="710235"/>
            </a:xfrm>
          </p:grpSpPr>
          <p:sp>
            <p:nvSpPr>
              <p:cNvPr id="29" name="Freihandform: Form 165">
                <a:extLst>
                  <a:ext uri="{FF2B5EF4-FFF2-40B4-BE49-F238E27FC236}">
                    <a16:creationId xmlns:a16="http://schemas.microsoft.com/office/drawing/2014/main" id="{CB64D9E9-0C26-BE74-437B-4B01B7157470}"/>
                  </a:ext>
                </a:extLst>
              </p:cNvPr>
              <p:cNvSpPr/>
              <p:nvPr/>
            </p:nvSpPr>
            <p:spPr bwMode="gray">
              <a:xfrm>
                <a:off x="7304593" y="6200386"/>
                <a:ext cx="380481" cy="99256"/>
              </a:xfrm>
              <a:custGeom>
                <a:avLst/>
                <a:gdLst>
                  <a:gd name="connsiteX0" fmla="*/ 546930 w 561997"/>
                  <a:gd name="connsiteY0" fmla="*/ 133983 h 146608"/>
                  <a:gd name="connsiteX1" fmla="*/ 98960 w 561997"/>
                  <a:gd name="connsiteY1" fmla="*/ 133983 h 146608"/>
                  <a:gd name="connsiteX2" fmla="*/ 18326 w 561997"/>
                  <a:gd name="connsiteY2" fmla="*/ 53348 h 146608"/>
                  <a:gd name="connsiteX3" fmla="*/ 18326 w 561997"/>
                  <a:gd name="connsiteY3" fmla="*/ 18326 h 146608"/>
                  <a:gd name="connsiteX4" fmla="*/ 546930 w 561997"/>
                  <a:gd name="connsiteY4" fmla="*/ 18326 h 1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997" h="146608">
                    <a:moveTo>
                      <a:pt x="546930" y="133983"/>
                    </a:moveTo>
                    <a:lnTo>
                      <a:pt x="98960" y="133983"/>
                    </a:lnTo>
                    <a:cubicBezTo>
                      <a:pt x="54163" y="133983"/>
                      <a:pt x="18326" y="98145"/>
                      <a:pt x="18326" y="53348"/>
                    </a:cubicBezTo>
                    <a:lnTo>
                      <a:pt x="18326" y="18326"/>
                    </a:lnTo>
                    <a:lnTo>
                      <a:pt x="546930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0" name="Freihandform: Form 166">
                <a:extLst>
                  <a:ext uri="{FF2B5EF4-FFF2-40B4-BE49-F238E27FC236}">
                    <a16:creationId xmlns:a16="http://schemas.microsoft.com/office/drawing/2014/main" id="{902D23F9-0BC1-8F95-4759-CA6063A2BF0F}"/>
                  </a:ext>
                </a:extLst>
              </p:cNvPr>
              <p:cNvSpPr/>
              <p:nvPr/>
            </p:nvSpPr>
            <p:spPr bwMode="gray">
              <a:xfrm>
                <a:off x="7352015" y="5765865"/>
                <a:ext cx="656192" cy="457680"/>
              </a:xfrm>
              <a:custGeom>
                <a:avLst/>
                <a:gdLst>
                  <a:gd name="connsiteX0" fmla="*/ 957432 w 969242"/>
                  <a:gd name="connsiteY0" fmla="*/ 518423 h 676026"/>
                  <a:gd name="connsiteX1" fmla="*/ 957432 w 969242"/>
                  <a:gd name="connsiteY1" fmla="*/ 57422 h 676026"/>
                  <a:gd name="connsiteX2" fmla="*/ 918337 w 969242"/>
                  <a:gd name="connsiteY2" fmla="*/ 18326 h 676026"/>
                  <a:gd name="connsiteX3" fmla="*/ 57421 w 969242"/>
                  <a:gd name="connsiteY3" fmla="*/ 18326 h 676026"/>
                  <a:gd name="connsiteX4" fmla="*/ 18326 w 969242"/>
                  <a:gd name="connsiteY4" fmla="*/ 57422 h 676026"/>
                  <a:gd name="connsiteX5" fmla="*/ 18326 w 969242"/>
                  <a:gd name="connsiteY5" fmla="*/ 660144 h 67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242" h="676026">
                    <a:moveTo>
                      <a:pt x="957432" y="518423"/>
                    </a:moveTo>
                    <a:lnTo>
                      <a:pt x="957432" y="57422"/>
                    </a:lnTo>
                    <a:cubicBezTo>
                      <a:pt x="957432" y="36245"/>
                      <a:pt x="940328" y="18326"/>
                      <a:pt x="918337" y="18326"/>
                    </a:cubicBezTo>
                    <a:lnTo>
                      <a:pt x="57421" y="18326"/>
                    </a:lnTo>
                    <a:cubicBezTo>
                      <a:pt x="36245" y="18326"/>
                      <a:pt x="18326" y="35431"/>
                      <a:pt x="18326" y="57422"/>
                    </a:cubicBezTo>
                    <a:lnTo>
                      <a:pt x="18326" y="660144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1" name="Freihandform: Form 167">
                <a:extLst>
                  <a:ext uri="{FF2B5EF4-FFF2-40B4-BE49-F238E27FC236}">
                    <a16:creationId xmlns:a16="http://schemas.microsoft.com/office/drawing/2014/main" id="{4E92C29C-AD26-7FE8-CFD1-8936DECCFDD1}"/>
                  </a:ext>
                </a:extLst>
              </p:cNvPr>
              <p:cNvSpPr/>
              <p:nvPr/>
            </p:nvSpPr>
            <p:spPr bwMode="gray">
              <a:xfrm>
                <a:off x="7407709" y="5821559"/>
                <a:ext cx="545907" cy="347396"/>
              </a:xfrm>
              <a:custGeom>
                <a:avLst/>
                <a:gdLst>
                  <a:gd name="connsiteX0" fmla="*/ 793720 w 806344"/>
                  <a:gd name="connsiteY0" fmla="*/ 436159 h 513128"/>
                  <a:gd name="connsiteX1" fmla="*/ 793720 w 806344"/>
                  <a:gd name="connsiteY1" fmla="*/ 18326 h 513128"/>
                  <a:gd name="connsiteX2" fmla="*/ 18326 w 806344"/>
                  <a:gd name="connsiteY2" fmla="*/ 18326 h 513128"/>
                  <a:gd name="connsiteX3" fmla="*/ 18326 w 806344"/>
                  <a:gd name="connsiteY3" fmla="*/ 502132 h 51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344" h="513128">
                    <a:moveTo>
                      <a:pt x="793720" y="436159"/>
                    </a:moveTo>
                    <a:lnTo>
                      <a:pt x="793720" y="18326"/>
                    </a:lnTo>
                    <a:lnTo>
                      <a:pt x="18326" y="18326"/>
                    </a:lnTo>
                    <a:lnTo>
                      <a:pt x="18326" y="50213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2" name="Freihandform: Form 168">
                <a:extLst>
                  <a:ext uri="{FF2B5EF4-FFF2-40B4-BE49-F238E27FC236}">
                    <a16:creationId xmlns:a16="http://schemas.microsoft.com/office/drawing/2014/main" id="{46E48202-438F-B3C2-FDD4-40DABF165537}"/>
                  </a:ext>
                </a:extLst>
              </p:cNvPr>
              <p:cNvSpPr/>
              <p:nvPr/>
            </p:nvSpPr>
            <p:spPr bwMode="gray">
              <a:xfrm>
                <a:off x="7592986" y="6200386"/>
                <a:ext cx="93742" cy="55142"/>
              </a:xfrm>
              <a:custGeom>
                <a:avLst/>
                <a:gdLst>
                  <a:gd name="connsiteX0" fmla="*/ 120952 w 138463"/>
                  <a:gd name="connsiteY0" fmla="*/ 67195 h 81448"/>
                  <a:gd name="connsiteX1" fmla="*/ 43575 w 138463"/>
                  <a:gd name="connsiteY1" fmla="*/ 67195 h 81448"/>
                  <a:gd name="connsiteX2" fmla="*/ 18326 w 138463"/>
                  <a:gd name="connsiteY2" fmla="*/ 41946 h 81448"/>
                  <a:gd name="connsiteX3" fmla="*/ 18326 w 138463"/>
                  <a:gd name="connsiteY3" fmla="*/ 18326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63" h="81448">
                    <a:moveTo>
                      <a:pt x="120952" y="67195"/>
                    </a:moveTo>
                    <a:lnTo>
                      <a:pt x="43575" y="67195"/>
                    </a:lnTo>
                    <a:cubicBezTo>
                      <a:pt x="29729" y="67195"/>
                      <a:pt x="18326" y="55792"/>
                      <a:pt x="18326" y="41946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F3DB60B6-DA8E-04CB-8EE3-348947383AE5}"/>
                  </a:ext>
                </a:extLst>
              </p:cNvPr>
              <p:cNvGrpSpPr/>
              <p:nvPr/>
            </p:nvGrpSpPr>
            <p:grpSpPr bwMode="gray">
              <a:xfrm>
                <a:off x="7712554" y="6146044"/>
                <a:ext cx="330056" cy="330056"/>
                <a:chOff x="9406689" y="6316815"/>
                <a:chExt cx="330056" cy="330056"/>
              </a:xfrm>
            </p:grpSpPr>
            <p:sp>
              <p:nvSpPr>
                <p:cNvPr id="38" name="Freihandform: Form 174">
                  <a:extLst>
                    <a:ext uri="{FF2B5EF4-FFF2-40B4-BE49-F238E27FC236}">
                      <a16:creationId xmlns:a16="http://schemas.microsoft.com/office/drawing/2014/main" id="{423F5E92-3194-5986-1CA5-3B37C77103BB}"/>
                    </a:ext>
                  </a:extLst>
                </p:cNvPr>
                <p:cNvSpPr/>
                <p:nvPr/>
              </p:nvSpPr>
              <p:spPr bwMode="gray">
                <a:xfrm>
                  <a:off x="9406689" y="6316815"/>
                  <a:ext cx="330056" cy="330056"/>
                </a:xfrm>
                <a:custGeom>
                  <a:avLst/>
                  <a:gdLst>
                    <a:gd name="connsiteX0" fmla="*/ 425571 w 439824"/>
                    <a:gd name="connsiteY0" fmla="*/ 221948 h 439824"/>
                    <a:gd name="connsiteX1" fmla="*/ 221948 w 439824"/>
                    <a:gd name="connsiteY1" fmla="*/ 425571 h 439824"/>
                    <a:gd name="connsiteX2" fmla="*/ 18326 w 439824"/>
                    <a:gd name="connsiteY2" fmla="*/ 221948 h 439824"/>
                    <a:gd name="connsiteX3" fmla="*/ 221948 w 439824"/>
                    <a:gd name="connsiteY3" fmla="*/ 18326 h 439824"/>
                    <a:gd name="connsiteX4" fmla="*/ 425571 w 439824"/>
                    <a:gd name="connsiteY4" fmla="*/ 221948 h 4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9824" h="439824">
                      <a:moveTo>
                        <a:pt x="425571" y="221948"/>
                      </a:moveTo>
                      <a:cubicBezTo>
                        <a:pt x="425571" y="334406"/>
                        <a:pt x="334406" y="425571"/>
                        <a:pt x="221948" y="425571"/>
                      </a:cubicBezTo>
                      <a:cubicBezTo>
                        <a:pt x="109491" y="425571"/>
                        <a:pt x="18326" y="334406"/>
                        <a:pt x="18326" y="221948"/>
                      </a:cubicBezTo>
                      <a:cubicBezTo>
                        <a:pt x="18326" y="109491"/>
                        <a:pt x="109491" y="18326"/>
                        <a:pt x="221948" y="18326"/>
                      </a:cubicBezTo>
                      <a:cubicBezTo>
                        <a:pt x="334406" y="18326"/>
                        <a:pt x="425571" y="109491"/>
                        <a:pt x="425571" y="221948"/>
                      </a:cubicBezTo>
                      <a:close/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39" name="Freihandform: Form 175">
                  <a:extLst>
                    <a:ext uri="{FF2B5EF4-FFF2-40B4-BE49-F238E27FC236}">
                      <a16:creationId xmlns:a16="http://schemas.microsoft.com/office/drawing/2014/main" id="{EFD91D41-E91E-34A0-5FC3-1A64F187CC7B}"/>
                    </a:ext>
                  </a:extLst>
                </p:cNvPr>
                <p:cNvSpPr/>
                <p:nvPr/>
              </p:nvSpPr>
              <p:spPr bwMode="gray">
                <a:xfrm>
                  <a:off x="9493481" y="6420722"/>
                  <a:ext cx="158916" cy="128355"/>
                </a:xfrm>
                <a:custGeom>
                  <a:avLst/>
                  <a:gdLst>
                    <a:gd name="connsiteX0" fmla="*/ 18326 w 211767"/>
                    <a:gd name="connsiteY0" fmla="*/ 94073 h 171042"/>
                    <a:gd name="connsiteX1" fmla="*/ 88372 w 211767"/>
                    <a:gd name="connsiteY1" fmla="*/ 155975 h 171042"/>
                    <a:gd name="connsiteX2" fmla="*/ 200772 w 211767"/>
                    <a:gd name="connsiteY2" fmla="*/ 18326 h 17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767" h="171042">
                      <a:moveTo>
                        <a:pt x="18326" y="94073"/>
                      </a:moveTo>
                      <a:lnTo>
                        <a:pt x="88372" y="155975"/>
                      </a:lnTo>
                      <a:lnTo>
                        <a:pt x="200772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sp>
            <p:nvSpPr>
              <p:cNvPr id="34" name="Freihandform: Form 170">
                <a:extLst>
                  <a:ext uri="{FF2B5EF4-FFF2-40B4-BE49-F238E27FC236}">
                    <a16:creationId xmlns:a16="http://schemas.microsoft.com/office/drawing/2014/main" id="{B4FA3236-28E4-8AEB-F8A4-13FF23BF4458}"/>
                  </a:ext>
                </a:extLst>
              </p:cNvPr>
              <p:cNvSpPr/>
              <p:nvPr/>
            </p:nvSpPr>
            <p:spPr bwMode="gray">
              <a:xfrm>
                <a:off x="7476442" y="5888655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5" name="Freihandform: Form 171">
                <a:extLst>
                  <a:ext uri="{FF2B5EF4-FFF2-40B4-BE49-F238E27FC236}">
                    <a16:creationId xmlns:a16="http://schemas.microsoft.com/office/drawing/2014/main" id="{4190954D-9622-E582-EB97-45EDCAD25A82}"/>
                  </a:ext>
                </a:extLst>
              </p:cNvPr>
              <p:cNvSpPr/>
              <p:nvPr/>
            </p:nvSpPr>
            <p:spPr bwMode="gray">
              <a:xfrm>
                <a:off x="7476442" y="5938622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6" name="Freihandform: Form 172">
                <a:extLst>
                  <a:ext uri="{FF2B5EF4-FFF2-40B4-BE49-F238E27FC236}">
                    <a16:creationId xmlns:a16="http://schemas.microsoft.com/office/drawing/2014/main" id="{EDD4A403-9BDE-1A2F-DD4E-2F2021355F5E}"/>
                  </a:ext>
                </a:extLst>
              </p:cNvPr>
              <p:cNvSpPr/>
              <p:nvPr/>
            </p:nvSpPr>
            <p:spPr bwMode="gray">
              <a:xfrm>
                <a:off x="7476442" y="5988589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37" name="Freihandform: Form 173">
                <a:extLst>
                  <a:ext uri="{FF2B5EF4-FFF2-40B4-BE49-F238E27FC236}">
                    <a16:creationId xmlns:a16="http://schemas.microsoft.com/office/drawing/2014/main" id="{E4C89012-A8B7-9862-6D06-DB42DC8F9953}"/>
                  </a:ext>
                </a:extLst>
              </p:cNvPr>
              <p:cNvSpPr/>
              <p:nvPr/>
            </p:nvSpPr>
            <p:spPr bwMode="gray">
              <a:xfrm>
                <a:off x="7476442" y="6038556"/>
                <a:ext cx="389904" cy="45719"/>
              </a:xfrm>
              <a:custGeom>
                <a:avLst/>
                <a:gdLst>
                  <a:gd name="connsiteX0" fmla="*/ 13199 w 181858"/>
                  <a:gd name="connsiteY0" fmla="*/ 13199 h 23465"/>
                  <a:gd name="connsiteX1" fmla="*/ 171417 w 181858"/>
                  <a:gd name="connsiteY1" fmla="*/ 13199 h 2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1858" h="23465">
                    <a:moveTo>
                      <a:pt x="13199" y="13199"/>
                    </a:moveTo>
                    <a:lnTo>
                      <a:pt x="171417" y="1319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ECF4DE4-A39A-A56C-6CA1-D449070926E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64807" y="2301348"/>
              <a:ext cx="720000" cy="666269"/>
              <a:chOff x="492200" y="2150661"/>
              <a:chExt cx="1226067" cy="1134570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336CD091-BD11-5A84-5FAE-2E74BD5C9CCE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876421" y="2675357"/>
                <a:ext cx="465033" cy="595013"/>
                <a:chOff x="9753218" y="1848380"/>
                <a:chExt cx="584508" cy="747881"/>
              </a:xfrm>
            </p:grpSpPr>
            <p:grpSp>
              <p:nvGrpSpPr>
                <p:cNvPr id="20" name="Gruppieren 19">
                  <a:extLst>
                    <a:ext uri="{FF2B5EF4-FFF2-40B4-BE49-F238E27FC236}">
                      <a16:creationId xmlns:a16="http://schemas.microsoft.com/office/drawing/2014/main" id="{32E5597A-9A7D-256C-4F43-995939CD925C}"/>
                    </a:ext>
                  </a:extLst>
                </p:cNvPr>
                <p:cNvGrpSpPr/>
                <p:nvPr/>
              </p:nvGrpSpPr>
              <p:grpSpPr bwMode="gray">
                <a:xfrm>
                  <a:off x="9825469" y="1848380"/>
                  <a:ext cx="436863" cy="469115"/>
                  <a:chOff x="4252839" y="1875184"/>
                  <a:chExt cx="560123" cy="601477"/>
                </a:xfrm>
              </p:grpSpPr>
              <p:sp>
                <p:nvSpPr>
                  <p:cNvPr id="23" name="Freihandform: Form 29">
                    <a:extLst>
                      <a:ext uri="{FF2B5EF4-FFF2-40B4-BE49-F238E27FC236}">
                        <a16:creationId xmlns:a16="http://schemas.microsoft.com/office/drawing/2014/main" id="{C00BC99D-63E3-8B47-A0C3-3604D2765447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72297" y="2326900"/>
                    <a:ext cx="117839" cy="61725"/>
                  </a:xfrm>
                  <a:custGeom>
                    <a:avLst/>
                    <a:gdLst>
                      <a:gd name="connsiteX0" fmla="*/ 158418 w 171042"/>
                      <a:gd name="connsiteY0" fmla="*/ 18326 h 89593"/>
                      <a:gd name="connsiteX1" fmla="*/ 88372 w 171042"/>
                      <a:gd name="connsiteY1" fmla="*/ 71268 h 89593"/>
                      <a:gd name="connsiteX2" fmla="*/ 18326 w 171042"/>
                      <a:gd name="connsiteY2" fmla="*/ 18326 h 8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042" h="89593">
                        <a:moveTo>
                          <a:pt x="158418" y="18326"/>
                        </a:moveTo>
                        <a:lnTo>
                          <a:pt x="88372" y="71268"/>
                        </a:lnTo>
                        <a:lnTo>
                          <a:pt x="18326" y="18326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4" name="Freihandform: Form 30">
                    <a:extLst>
                      <a:ext uri="{FF2B5EF4-FFF2-40B4-BE49-F238E27FC236}">
                        <a16:creationId xmlns:a16="http://schemas.microsoft.com/office/drawing/2014/main" id="{BD47A182-7E4A-E013-4066-BD504D5E3F9A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606690" y="2045490"/>
                    <a:ext cx="206272" cy="431171"/>
                  </a:xfrm>
                  <a:custGeom>
                    <a:avLst/>
                    <a:gdLst>
                      <a:gd name="connsiteX0" fmla="*/ 81042 w 342085"/>
                      <a:gd name="connsiteY0" fmla="*/ 725303 h 741185"/>
                      <a:gd name="connsiteX1" fmla="*/ 325389 w 342085"/>
                      <a:gd name="connsiteY1" fmla="*/ 674804 h 741185"/>
                      <a:gd name="connsiteX2" fmla="*/ 292809 w 342085"/>
                      <a:gd name="connsiteY2" fmla="*/ 512721 h 741185"/>
                      <a:gd name="connsiteX3" fmla="*/ 238238 w 342085"/>
                      <a:gd name="connsiteY3" fmla="*/ 421498 h 741185"/>
                      <a:gd name="connsiteX4" fmla="*/ 184482 w 342085"/>
                      <a:gd name="connsiteY4" fmla="*/ 392991 h 741185"/>
                      <a:gd name="connsiteX5" fmla="*/ 46019 w 342085"/>
                      <a:gd name="connsiteY5" fmla="*/ 353081 h 741185"/>
                      <a:gd name="connsiteX6" fmla="*/ 37874 w 342085"/>
                      <a:gd name="connsiteY6" fmla="*/ 349009 h 741185"/>
                      <a:gd name="connsiteX7" fmla="*/ 24842 w 342085"/>
                      <a:gd name="connsiteY7" fmla="*/ 327832 h 741185"/>
                      <a:gd name="connsiteX8" fmla="*/ 18326 w 342085"/>
                      <a:gd name="connsiteY8" fmla="*/ 273261 h 741185"/>
                      <a:gd name="connsiteX9" fmla="*/ 99775 w 342085"/>
                      <a:gd name="connsiteY9" fmla="*/ 146201 h 741185"/>
                      <a:gd name="connsiteX10" fmla="*/ 143757 w 342085"/>
                      <a:gd name="connsiteY10" fmla="*/ 81856 h 741185"/>
                      <a:gd name="connsiteX11" fmla="*/ 105476 w 342085"/>
                      <a:gd name="connsiteY11" fmla="*/ 18326 h 741185"/>
                      <a:gd name="connsiteX0" fmla="*/ 307063 w 307064"/>
                      <a:gd name="connsiteY0" fmla="*/ 656478 h 656478"/>
                      <a:gd name="connsiteX1" fmla="*/ 274483 w 307064"/>
                      <a:gd name="connsiteY1" fmla="*/ 494395 h 656478"/>
                      <a:gd name="connsiteX2" fmla="*/ 219912 w 307064"/>
                      <a:gd name="connsiteY2" fmla="*/ 403172 h 656478"/>
                      <a:gd name="connsiteX3" fmla="*/ 166156 w 307064"/>
                      <a:gd name="connsiteY3" fmla="*/ 374665 h 656478"/>
                      <a:gd name="connsiteX4" fmla="*/ 27693 w 307064"/>
                      <a:gd name="connsiteY4" fmla="*/ 334755 h 656478"/>
                      <a:gd name="connsiteX5" fmla="*/ 19548 w 307064"/>
                      <a:gd name="connsiteY5" fmla="*/ 330683 h 656478"/>
                      <a:gd name="connsiteX6" fmla="*/ 6516 w 307064"/>
                      <a:gd name="connsiteY6" fmla="*/ 309506 h 656478"/>
                      <a:gd name="connsiteX7" fmla="*/ 0 w 307064"/>
                      <a:gd name="connsiteY7" fmla="*/ 254935 h 656478"/>
                      <a:gd name="connsiteX8" fmla="*/ 81449 w 307064"/>
                      <a:gd name="connsiteY8" fmla="*/ 127875 h 656478"/>
                      <a:gd name="connsiteX9" fmla="*/ 125431 w 307064"/>
                      <a:gd name="connsiteY9" fmla="*/ 63530 h 656478"/>
                      <a:gd name="connsiteX10" fmla="*/ 87150 w 307064"/>
                      <a:gd name="connsiteY10" fmla="*/ 0 h 656478"/>
                      <a:gd name="connsiteX0" fmla="*/ 299404 w 299404"/>
                      <a:gd name="connsiteY0" fmla="*/ 625842 h 625842"/>
                      <a:gd name="connsiteX1" fmla="*/ 274483 w 299404"/>
                      <a:gd name="connsiteY1" fmla="*/ 494395 h 625842"/>
                      <a:gd name="connsiteX2" fmla="*/ 219912 w 299404"/>
                      <a:gd name="connsiteY2" fmla="*/ 403172 h 625842"/>
                      <a:gd name="connsiteX3" fmla="*/ 166156 w 299404"/>
                      <a:gd name="connsiteY3" fmla="*/ 374665 h 625842"/>
                      <a:gd name="connsiteX4" fmla="*/ 27693 w 299404"/>
                      <a:gd name="connsiteY4" fmla="*/ 334755 h 625842"/>
                      <a:gd name="connsiteX5" fmla="*/ 19548 w 299404"/>
                      <a:gd name="connsiteY5" fmla="*/ 330683 h 625842"/>
                      <a:gd name="connsiteX6" fmla="*/ 6516 w 299404"/>
                      <a:gd name="connsiteY6" fmla="*/ 309506 h 625842"/>
                      <a:gd name="connsiteX7" fmla="*/ 0 w 299404"/>
                      <a:gd name="connsiteY7" fmla="*/ 254935 h 625842"/>
                      <a:gd name="connsiteX8" fmla="*/ 81449 w 299404"/>
                      <a:gd name="connsiteY8" fmla="*/ 127875 h 625842"/>
                      <a:gd name="connsiteX9" fmla="*/ 125431 w 299404"/>
                      <a:gd name="connsiteY9" fmla="*/ 63530 h 625842"/>
                      <a:gd name="connsiteX10" fmla="*/ 87150 w 299404"/>
                      <a:gd name="connsiteY10" fmla="*/ 0 h 625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9404" h="625842">
                        <a:moveTo>
                          <a:pt x="299404" y="625842"/>
                        </a:moveTo>
                        <a:lnTo>
                          <a:pt x="274483" y="494395"/>
                        </a:lnTo>
                        <a:cubicBezTo>
                          <a:pt x="267153" y="458557"/>
                          <a:pt x="247605" y="425978"/>
                          <a:pt x="219912" y="403172"/>
                        </a:cubicBezTo>
                        <a:cubicBezTo>
                          <a:pt x="201993" y="388511"/>
                          <a:pt x="184075" y="378738"/>
                          <a:pt x="166156" y="374665"/>
                        </a:cubicBezTo>
                        <a:lnTo>
                          <a:pt x="27693" y="334755"/>
                        </a:lnTo>
                        <a:cubicBezTo>
                          <a:pt x="24435" y="333941"/>
                          <a:pt x="21991" y="332312"/>
                          <a:pt x="19548" y="330683"/>
                        </a:cubicBezTo>
                        <a:cubicBezTo>
                          <a:pt x="12217" y="325796"/>
                          <a:pt x="7330" y="317651"/>
                          <a:pt x="6516" y="309506"/>
                        </a:cubicBezTo>
                        <a:lnTo>
                          <a:pt x="0" y="254935"/>
                        </a:lnTo>
                        <a:cubicBezTo>
                          <a:pt x="39096" y="224799"/>
                          <a:pt x="67603" y="180002"/>
                          <a:pt x="81449" y="127875"/>
                        </a:cubicBezTo>
                        <a:cubicBezTo>
                          <a:pt x="105884" y="125431"/>
                          <a:pt x="125431" y="98553"/>
                          <a:pt x="125431" y="63530"/>
                        </a:cubicBezTo>
                        <a:cubicBezTo>
                          <a:pt x="125431" y="31765"/>
                          <a:pt x="109142" y="5701"/>
                          <a:pt x="87150" y="0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5" name="Freihandform: Form 31">
                    <a:extLst>
                      <a:ext uri="{FF2B5EF4-FFF2-40B4-BE49-F238E27FC236}">
                        <a16:creationId xmlns:a16="http://schemas.microsoft.com/office/drawing/2014/main" id="{E0D434D5-3698-5B15-B4BD-E303D211677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252839" y="2045490"/>
                    <a:ext cx="205712" cy="427972"/>
                  </a:xfrm>
                  <a:custGeom>
                    <a:avLst/>
                    <a:gdLst>
                      <a:gd name="connsiteX0" fmla="*/ 236609 w 342085"/>
                      <a:gd name="connsiteY0" fmla="*/ 18326 h 733040"/>
                      <a:gd name="connsiteX1" fmla="*/ 199957 w 342085"/>
                      <a:gd name="connsiteY1" fmla="*/ 81042 h 733040"/>
                      <a:gd name="connsiteX2" fmla="*/ 243125 w 342085"/>
                      <a:gd name="connsiteY2" fmla="*/ 145386 h 733040"/>
                      <a:gd name="connsiteX3" fmla="*/ 324574 w 342085"/>
                      <a:gd name="connsiteY3" fmla="*/ 272447 h 733040"/>
                      <a:gd name="connsiteX4" fmla="*/ 318058 w 342085"/>
                      <a:gd name="connsiteY4" fmla="*/ 327017 h 733040"/>
                      <a:gd name="connsiteX5" fmla="*/ 305026 w 342085"/>
                      <a:gd name="connsiteY5" fmla="*/ 348194 h 733040"/>
                      <a:gd name="connsiteX6" fmla="*/ 296881 w 342085"/>
                      <a:gd name="connsiteY6" fmla="*/ 352267 h 733040"/>
                      <a:gd name="connsiteX7" fmla="*/ 159233 w 342085"/>
                      <a:gd name="connsiteY7" fmla="*/ 392177 h 733040"/>
                      <a:gd name="connsiteX8" fmla="*/ 105476 w 342085"/>
                      <a:gd name="connsiteY8" fmla="*/ 420684 h 733040"/>
                      <a:gd name="connsiteX9" fmla="*/ 50906 w 342085"/>
                      <a:gd name="connsiteY9" fmla="*/ 511907 h 733040"/>
                      <a:gd name="connsiteX10" fmla="*/ 18326 w 342085"/>
                      <a:gd name="connsiteY10" fmla="*/ 673990 h 733040"/>
                      <a:gd name="connsiteX11" fmla="*/ 237424 w 342085"/>
                      <a:gd name="connsiteY11" fmla="*/ 719601 h 733040"/>
                      <a:gd name="connsiteX0" fmla="*/ 218283 w 306247"/>
                      <a:gd name="connsiteY0" fmla="*/ 0 h 701275"/>
                      <a:gd name="connsiteX1" fmla="*/ 181631 w 306247"/>
                      <a:gd name="connsiteY1" fmla="*/ 62716 h 701275"/>
                      <a:gd name="connsiteX2" fmla="*/ 224799 w 306247"/>
                      <a:gd name="connsiteY2" fmla="*/ 127060 h 701275"/>
                      <a:gd name="connsiteX3" fmla="*/ 306248 w 306247"/>
                      <a:gd name="connsiteY3" fmla="*/ 254121 h 701275"/>
                      <a:gd name="connsiteX4" fmla="*/ 299732 w 306247"/>
                      <a:gd name="connsiteY4" fmla="*/ 308691 h 701275"/>
                      <a:gd name="connsiteX5" fmla="*/ 286700 w 306247"/>
                      <a:gd name="connsiteY5" fmla="*/ 329868 h 701275"/>
                      <a:gd name="connsiteX6" fmla="*/ 278555 w 306247"/>
                      <a:gd name="connsiteY6" fmla="*/ 333941 h 701275"/>
                      <a:gd name="connsiteX7" fmla="*/ 140907 w 306247"/>
                      <a:gd name="connsiteY7" fmla="*/ 373851 h 701275"/>
                      <a:gd name="connsiteX8" fmla="*/ 87150 w 306247"/>
                      <a:gd name="connsiteY8" fmla="*/ 402358 h 701275"/>
                      <a:gd name="connsiteX9" fmla="*/ 32580 w 306247"/>
                      <a:gd name="connsiteY9" fmla="*/ 493581 h 701275"/>
                      <a:gd name="connsiteX10" fmla="*/ 0 w 306247"/>
                      <a:gd name="connsiteY10" fmla="*/ 655664 h 701275"/>
                      <a:gd name="connsiteX11" fmla="*/ 199006 w 306247"/>
                      <a:gd name="connsiteY11" fmla="*/ 701275 h 701275"/>
                      <a:gd name="connsiteX0" fmla="*/ 218283 w 306247"/>
                      <a:gd name="connsiteY0" fmla="*/ 0 h 655663"/>
                      <a:gd name="connsiteX1" fmla="*/ 181631 w 306247"/>
                      <a:gd name="connsiteY1" fmla="*/ 62716 h 655663"/>
                      <a:gd name="connsiteX2" fmla="*/ 224799 w 306247"/>
                      <a:gd name="connsiteY2" fmla="*/ 127060 h 655663"/>
                      <a:gd name="connsiteX3" fmla="*/ 306248 w 306247"/>
                      <a:gd name="connsiteY3" fmla="*/ 254121 h 655663"/>
                      <a:gd name="connsiteX4" fmla="*/ 299732 w 306247"/>
                      <a:gd name="connsiteY4" fmla="*/ 308691 h 655663"/>
                      <a:gd name="connsiteX5" fmla="*/ 286700 w 306247"/>
                      <a:gd name="connsiteY5" fmla="*/ 329868 h 655663"/>
                      <a:gd name="connsiteX6" fmla="*/ 278555 w 306247"/>
                      <a:gd name="connsiteY6" fmla="*/ 333941 h 655663"/>
                      <a:gd name="connsiteX7" fmla="*/ 140907 w 306247"/>
                      <a:gd name="connsiteY7" fmla="*/ 373851 h 655663"/>
                      <a:gd name="connsiteX8" fmla="*/ 87150 w 306247"/>
                      <a:gd name="connsiteY8" fmla="*/ 402358 h 655663"/>
                      <a:gd name="connsiteX9" fmla="*/ 32580 w 306247"/>
                      <a:gd name="connsiteY9" fmla="*/ 493581 h 655663"/>
                      <a:gd name="connsiteX10" fmla="*/ 0 w 306247"/>
                      <a:gd name="connsiteY10" fmla="*/ 655664 h 655663"/>
                      <a:gd name="connsiteX0" fmla="*/ 210624 w 298589"/>
                      <a:gd name="connsiteY0" fmla="*/ 0 h 621199"/>
                      <a:gd name="connsiteX1" fmla="*/ 173972 w 298589"/>
                      <a:gd name="connsiteY1" fmla="*/ 62716 h 621199"/>
                      <a:gd name="connsiteX2" fmla="*/ 217140 w 298589"/>
                      <a:gd name="connsiteY2" fmla="*/ 127060 h 621199"/>
                      <a:gd name="connsiteX3" fmla="*/ 298589 w 298589"/>
                      <a:gd name="connsiteY3" fmla="*/ 254121 h 621199"/>
                      <a:gd name="connsiteX4" fmla="*/ 292073 w 298589"/>
                      <a:gd name="connsiteY4" fmla="*/ 308691 h 621199"/>
                      <a:gd name="connsiteX5" fmla="*/ 279041 w 298589"/>
                      <a:gd name="connsiteY5" fmla="*/ 329868 h 621199"/>
                      <a:gd name="connsiteX6" fmla="*/ 270896 w 298589"/>
                      <a:gd name="connsiteY6" fmla="*/ 333941 h 621199"/>
                      <a:gd name="connsiteX7" fmla="*/ 133248 w 298589"/>
                      <a:gd name="connsiteY7" fmla="*/ 373851 h 621199"/>
                      <a:gd name="connsiteX8" fmla="*/ 79491 w 298589"/>
                      <a:gd name="connsiteY8" fmla="*/ 402358 h 621199"/>
                      <a:gd name="connsiteX9" fmla="*/ 24921 w 298589"/>
                      <a:gd name="connsiteY9" fmla="*/ 493581 h 621199"/>
                      <a:gd name="connsiteX10" fmla="*/ 0 w 298589"/>
                      <a:gd name="connsiteY10" fmla="*/ 621199 h 6211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8589" h="621199">
                        <a:moveTo>
                          <a:pt x="210624" y="0"/>
                        </a:moveTo>
                        <a:cubicBezTo>
                          <a:pt x="189447" y="6516"/>
                          <a:pt x="173972" y="31765"/>
                          <a:pt x="173972" y="62716"/>
                        </a:cubicBezTo>
                        <a:cubicBezTo>
                          <a:pt x="173972" y="96924"/>
                          <a:pt x="192705" y="124617"/>
                          <a:pt x="217140" y="127060"/>
                        </a:cubicBezTo>
                        <a:cubicBezTo>
                          <a:pt x="230986" y="179188"/>
                          <a:pt x="259493" y="224799"/>
                          <a:pt x="298589" y="254121"/>
                        </a:cubicBezTo>
                        <a:lnTo>
                          <a:pt x="292073" y="308691"/>
                        </a:lnTo>
                        <a:cubicBezTo>
                          <a:pt x="291259" y="317651"/>
                          <a:pt x="286372" y="324981"/>
                          <a:pt x="279041" y="329868"/>
                        </a:cubicBezTo>
                        <a:cubicBezTo>
                          <a:pt x="276598" y="331497"/>
                          <a:pt x="273340" y="333126"/>
                          <a:pt x="270896" y="333941"/>
                        </a:cubicBezTo>
                        <a:lnTo>
                          <a:pt x="133248" y="373851"/>
                        </a:lnTo>
                        <a:cubicBezTo>
                          <a:pt x="115329" y="377923"/>
                          <a:pt x="97410" y="387697"/>
                          <a:pt x="79491" y="402358"/>
                        </a:cubicBezTo>
                        <a:cubicBezTo>
                          <a:pt x="50984" y="425978"/>
                          <a:pt x="31436" y="458557"/>
                          <a:pt x="24921" y="493581"/>
                        </a:cubicBezTo>
                        <a:lnTo>
                          <a:pt x="0" y="621199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6" name="Freihandform: Form 32">
                    <a:extLst>
                      <a:ext uri="{FF2B5EF4-FFF2-40B4-BE49-F238E27FC236}">
                        <a16:creationId xmlns:a16="http://schemas.microsoft.com/office/drawing/2014/main" id="{46424C53-6501-3002-D014-50E6EDE5A7D1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385257" y="1875184"/>
                    <a:ext cx="291791" cy="179564"/>
                  </a:xfrm>
                  <a:custGeom>
                    <a:avLst/>
                    <a:gdLst>
                      <a:gd name="connsiteX0" fmla="*/ 408558 w 423534"/>
                      <a:gd name="connsiteY0" fmla="*/ 247198 h 260636"/>
                      <a:gd name="connsiteX1" fmla="*/ 213895 w 423534"/>
                      <a:gd name="connsiteY1" fmla="*/ 18326 h 260636"/>
                      <a:gd name="connsiteX2" fmla="*/ 18418 w 423534"/>
                      <a:gd name="connsiteY2" fmla="*/ 248012 h 26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3534" h="260636">
                        <a:moveTo>
                          <a:pt x="408558" y="247198"/>
                        </a:moveTo>
                        <a:cubicBezTo>
                          <a:pt x="408558" y="247198"/>
                          <a:pt x="419961" y="18326"/>
                          <a:pt x="213895" y="18326"/>
                        </a:cubicBezTo>
                        <a:cubicBezTo>
                          <a:pt x="7830" y="18326"/>
                          <a:pt x="18418" y="248012"/>
                          <a:pt x="18418" y="248012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7" name="Freihandform: Form 33">
                    <a:extLst>
                      <a:ext uri="{FF2B5EF4-FFF2-40B4-BE49-F238E27FC236}">
                        <a16:creationId xmlns:a16="http://schemas.microsoft.com/office/drawing/2014/main" id="{BE75CFCA-4132-5A19-117B-647522AE8A69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395421" y="1937850"/>
                    <a:ext cx="269346" cy="61725"/>
                  </a:xfrm>
                  <a:custGeom>
                    <a:avLst/>
                    <a:gdLst>
                      <a:gd name="connsiteX0" fmla="*/ 18326 w 390954"/>
                      <a:gd name="connsiteY0" fmla="*/ 57685 h 89593"/>
                      <a:gd name="connsiteX1" fmla="*/ 59050 w 390954"/>
                      <a:gd name="connsiteY1" fmla="*/ 22662 h 89593"/>
                      <a:gd name="connsiteX2" fmla="*/ 145386 w 390954"/>
                      <a:gd name="connsiteY2" fmla="*/ 33251 h 89593"/>
                      <a:gd name="connsiteX3" fmla="*/ 261858 w 390954"/>
                      <a:gd name="connsiteY3" fmla="*/ 76419 h 89593"/>
                      <a:gd name="connsiteX4" fmla="*/ 379145 w 390954"/>
                      <a:gd name="connsiteY4" fmla="*/ 57685 h 8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0954" h="89593">
                        <a:moveTo>
                          <a:pt x="18326" y="57685"/>
                        </a:moveTo>
                        <a:cubicBezTo>
                          <a:pt x="26471" y="41395"/>
                          <a:pt x="41946" y="28364"/>
                          <a:pt x="59050" y="22662"/>
                        </a:cubicBezTo>
                        <a:cubicBezTo>
                          <a:pt x="86743" y="12888"/>
                          <a:pt x="118508" y="21033"/>
                          <a:pt x="145386" y="33251"/>
                        </a:cubicBezTo>
                        <a:cubicBezTo>
                          <a:pt x="184482" y="51169"/>
                          <a:pt x="218690" y="72346"/>
                          <a:pt x="261858" y="76419"/>
                        </a:cubicBezTo>
                        <a:cubicBezTo>
                          <a:pt x="303397" y="81306"/>
                          <a:pt x="341678" y="76419"/>
                          <a:pt x="379145" y="57685"/>
                        </a:cubicBez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  <p:sp>
                <p:nvSpPr>
                  <p:cNvPr id="28" name="Freihandform: Form 34">
                    <a:extLst>
                      <a:ext uri="{FF2B5EF4-FFF2-40B4-BE49-F238E27FC236}">
                        <a16:creationId xmlns:a16="http://schemas.microsoft.com/office/drawing/2014/main" id="{D46A03D4-20DE-435E-CB23-C8335AE34E40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442557" y="2237118"/>
                    <a:ext cx="179564" cy="89782"/>
                  </a:xfrm>
                  <a:custGeom>
                    <a:avLst/>
                    <a:gdLst>
                      <a:gd name="connsiteX0" fmla="*/ 243940 w 260636"/>
                      <a:gd name="connsiteY0" fmla="*/ 18326 h 130318"/>
                      <a:gd name="connsiteX1" fmla="*/ 131540 w 260636"/>
                      <a:gd name="connsiteY1" fmla="*/ 119323 h 130318"/>
                      <a:gd name="connsiteX2" fmla="*/ 18326 w 260636"/>
                      <a:gd name="connsiteY2" fmla="*/ 18326 h 130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60636" h="130318">
                        <a:moveTo>
                          <a:pt x="243940" y="18326"/>
                        </a:moveTo>
                        <a:lnTo>
                          <a:pt x="131540" y="119323"/>
                        </a:lnTo>
                        <a:lnTo>
                          <a:pt x="18326" y="18326"/>
                        </a:lnTo>
                      </a:path>
                    </a:pathLst>
                  </a:custGeom>
                  <a:noFill/>
                  <a:ln w="19050" cap="rnd">
                    <a:solidFill>
                      <a:schemeClr val="bg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de-DE" dirty="0"/>
                  </a:p>
                </p:txBody>
              </p:sp>
            </p:grpSp>
            <p:sp>
              <p:nvSpPr>
                <p:cNvPr id="21" name="Freihandform: Form 27">
                  <a:extLst>
                    <a:ext uri="{FF2B5EF4-FFF2-40B4-BE49-F238E27FC236}">
                      <a16:creationId xmlns:a16="http://schemas.microsoft.com/office/drawing/2014/main" id="{110E0453-8867-CF1A-DD27-996A259014D0}"/>
                    </a:ext>
                  </a:extLst>
                </p:cNvPr>
                <p:cNvSpPr/>
                <p:nvPr/>
              </p:nvSpPr>
              <p:spPr bwMode="gray">
                <a:xfrm>
                  <a:off x="9779219" y="2530090"/>
                  <a:ext cx="529365" cy="66171"/>
                </a:xfrm>
                <a:custGeom>
                  <a:avLst/>
                  <a:gdLst>
                    <a:gd name="connsiteX0" fmla="*/ 770914 w 781909"/>
                    <a:gd name="connsiteY0" fmla="*/ 85114 h 97738"/>
                    <a:gd name="connsiteX1" fmla="*/ 18326 w 781909"/>
                    <a:gd name="connsiteY1" fmla="*/ 85114 h 97738"/>
                    <a:gd name="connsiteX2" fmla="*/ 18326 w 781909"/>
                    <a:gd name="connsiteY2" fmla="*/ 85114 h 97738"/>
                    <a:gd name="connsiteX3" fmla="*/ 85114 w 781909"/>
                    <a:gd name="connsiteY3" fmla="*/ 18326 h 97738"/>
                    <a:gd name="connsiteX4" fmla="*/ 704126 w 781909"/>
                    <a:gd name="connsiteY4" fmla="*/ 18326 h 97738"/>
                    <a:gd name="connsiteX5" fmla="*/ 770914 w 781909"/>
                    <a:gd name="connsiteY5" fmla="*/ 85114 h 97738"/>
                    <a:gd name="connsiteX6" fmla="*/ 770914 w 781909"/>
                    <a:gd name="connsiteY6" fmla="*/ 85114 h 9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1909" h="97738">
                      <a:moveTo>
                        <a:pt x="770914" y="85114"/>
                      </a:moveTo>
                      <a:lnTo>
                        <a:pt x="18326" y="85114"/>
                      </a:lnTo>
                      <a:lnTo>
                        <a:pt x="18326" y="85114"/>
                      </a:lnTo>
                      <a:cubicBezTo>
                        <a:pt x="18326" y="48462"/>
                        <a:pt x="48462" y="18326"/>
                        <a:pt x="85114" y="18326"/>
                      </a:cubicBezTo>
                      <a:lnTo>
                        <a:pt x="704126" y="18326"/>
                      </a:lnTo>
                      <a:cubicBezTo>
                        <a:pt x="741593" y="18326"/>
                        <a:pt x="770914" y="47648"/>
                        <a:pt x="770914" y="85114"/>
                      </a:cubicBezTo>
                      <a:lnTo>
                        <a:pt x="770914" y="85114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22" name="Freihandform: Form 28">
                  <a:extLst>
                    <a:ext uri="{FF2B5EF4-FFF2-40B4-BE49-F238E27FC236}">
                      <a16:creationId xmlns:a16="http://schemas.microsoft.com/office/drawing/2014/main" id="{B53F6561-A513-6C59-5BF0-7A9E46506DD5}"/>
                    </a:ext>
                  </a:extLst>
                </p:cNvPr>
                <p:cNvSpPr/>
                <p:nvPr/>
              </p:nvSpPr>
              <p:spPr bwMode="gray">
                <a:xfrm>
                  <a:off x="9753218" y="2309521"/>
                  <a:ext cx="584508" cy="242625"/>
                </a:xfrm>
                <a:custGeom>
                  <a:avLst/>
                  <a:gdLst>
                    <a:gd name="connsiteX0" fmla="*/ 766151 w 863358"/>
                    <a:gd name="connsiteY0" fmla="*/ 344122 h 358375"/>
                    <a:gd name="connsiteX1" fmla="*/ 845971 w 863358"/>
                    <a:gd name="connsiteY1" fmla="*/ 76969 h 358375"/>
                    <a:gd name="connsiteX2" fmla="*/ 801989 w 863358"/>
                    <a:gd name="connsiteY2" fmla="*/ 18326 h 358375"/>
                    <a:gd name="connsiteX3" fmla="*/ 433025 w 863358"/>
                    <a:gd name="connsiteY3" fmla="*/ 18326 h 358375"/>
                    <a:gd name="connsiteX4" fmla="*/ 64062 w 863358"/>
                    <a:gd name="connsiteY4" fmla="*/ 18326 h 358375"/>
                    <a:gd name="connsiteX5" fmla="*/ 20079 w 863358"/>
                    <a:gd name="connsiteY5" fmla="*/ 76969 h 358375"/>
                    <a:gd name="connsiteX6" fmla="*/ 99899 w 863358"/>
                    <a:gd name="connsiteY6" fmla="*/ 344122 h 358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3358" h="358375">
                      <a:moveTo>
                        <a:pt x="766151" y="344122"/>
                      </a:moveTo>
                      <a:lnTo>
                        <a:pt x="845971" y="76969"/>
                      </a:lnTo>
                      <a:cubicBezTo>
                        <a:pt x="854931" y="47648"/>
                        <a:pt x="832940" y="18326"/>
                        <a:pt x="801989" y="18326"/>
                      </a:cubicBezTo>
                      <a:lnTo>
                        <a:pt x="433025" y="18326"/>
                      </a:lnTo>
                      <a:lnTo>
                        <a:pt x="64062" y="18326"/>
                      </a:lnTo>
                      <a:cubicBezTo>
                        <a:pt x="33111" y="18326"/>
                        <a:pt x="11934" y="47648"/>
                        <a:pt x="20079" y="76969"/>
                      </a:cubicBezTo>
                      <a:lnTo>
                        <a:pt x="99899" y="344122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91437151-6177-B7E8-49AD-A4E6D28298ED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92200" y="2150661"/>
                <a:ext cx="1226067" cy="1134570"/>
                <a:chOff x="9354560" y="3042983"/>
                <a:chExt cx="751925" cy="695811"/>
              </a:xfrm>
            </p:grpSpPr>
            <p:sp>
              <p:nvSpPr>
                <p:cNvPr id="15" name="Freihandform: Form 21">
                  <a:extLst>
                    <a:ext uri="{FF2B5EF4-FFF2-40B4-BE49-F238E27FC236}">
                      <a16:creationId xmlns:a16="http://schemas.microsoft.com/office/drawing/2014/main" id="{776E22E9-A04B-1608-26B3-A69342CC4F40}"/>
                    </a:ext>
                  </a:extLst>
                </p:cNvPr>
                <p:cNvSpPr/>
                <p:nvPr/>
              </p:nvSpPr>
              <p:spPr bwMode="gray">
                <a:xfrm>
                  <a:off x="9354560" y="3042983"/>
                  <a:ext cx="751925" cy="297403"/>
                </a:xfrm>
                <a:custGeom>
                  <a:avLst/>
                  <a:gdLst>
                    <a:gd name="connsiteX0" fmla="*/ 1080420 w 1091415"/>
                    <a:gd name="connsiteY0" fmla="*/ 417426 h 431679"/>
                    <a:gd name="connsiteX1" fmla="*/ 549373 w 1091415"/>
                    <a:gd name="connsiteY1" fmla="*/ 18326 h 431679"/>
                    <a:gd name="connsiteX2" fmla="*/ 18326 w 1091415"/>
                    <a:gd name="connsiteY2" fmla="*/ 417426 h 431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91415" h="431679">
                      <a:moveTo>
                        <a:pt x="1080420" y="417426"/>
                      </a:moveTo>
                      <a:lnTo>
                        <a:pt x="549373" y="18326"/>
                      </a:lnTo>
                      <a:lnTo>
                        <a:pt x="18326" y="417426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6" name="Freihandform: Form 22">
                  <a:extLst>
                    <a:ext uri="{FF2B5EF4-FFF2-40B4-BE49-F238E27FC236}">
                      <a16:creationId xmlns:a16="http://schemas.microsoft.com/office/drawing/2014/main" id="{8C97857A-E477-DB22-32F8-550A48753694}"/>
                    </a:ext>
                  </a:extLst>
                </p:cNvPr>
                <p:cNvSpPr/>
                <p:nvPr/>
              </p:nvSpPr>
              <p:spPr bwMode="gray">
                <a:xfrm>
                  <a:off x="9423580" y="3266315"/>
                  <a:ext cx="22446" cy="471356"/>
                </a:xfrm>
                <a:custGeom>
                  <a:avLst/>
                  <a:gdLst>
                    <a:gd name="connsiteX0" fmla="*/ 18326 w 32579"/>
                    <a:gd name="connsiteY0" fmla="*/ 18326 h 684171"/>
                    <a:gd name="connsiteX1" fmla="*/ 18326 w 32579"/>
                    <a:gd name="connsiteY1" fmla="*/ 671546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79" h="684171">
                      <a:moveTo>
                        <a:pt x="18326" y="18326"/>
                      </a:moveTo>
                      <a:lnTo>
                        <a:pt x="18326" y="67154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7" name="Freihandform: Form 23">
                  <a:extLst>
                    <a:ext uri="{FF2B5EF4-FFF2-40B4-BE49-F238E27FC236}">
                      <a16:creationId xmlns:a16="http://schemas.microsoft.com/office/drawing/2014/main" id="{7EA040C0-A08B-7A62-4479-E0823F74176D}"/>
                    </a:ext>
                  </a:extLst>
                </p:cNvPr>
                <p:cNvSpPr/>
                <p:nvPr/>
              </p:nvSpPr>
              <p:spPr bwMode="gray">
                <a:xfrm>
                  <a:off x="10017264" y="3266315"/>
                  <a:ext cx="22446" cy="471356"/>
                </a:xfrm>
                <a:custGeom>
                  <a:avLst/>
                  <a:gdLst>
                    <a:gd name="connsiteX0" fmla="*/ 18326 w 32579"/>
                    <a:gd name="connsiteY0" fmla="*/ 18326 h 684171"/>
                    <a:gd name="connsiteX1" fmla="*/ 18326 w 32579"/>
                    <a:gd name="connsiteY1" fmla="*/ 671546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79" h="684171">
                      <a:moveTo>
                        <a:pt x="18326" y="18326"/>
                      </a:moveTo>
                      <a:lnTo>
                        <a:pt x="18326" y="67154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8" name="Freihandform: Form 24">
                  <a:extLst>
                    <a:ext uri="{FF2B5EF4-FFF2-40B4-BE49-F238E27FC236}">
                      <a16:creationId xmlns:a16="http://schemas.microsoft.com/office/drawing/2014/main" id="{E97EA26F-67B1-11D1-0983-DBC63492D301}"/>
                    </a:ext>
                  </a:extLst>
                </p:cNvPr>
                <p:cNvSpPr/>
                <p:nvPr/>
              </p:nvSpPr>
              <p:spPr bwMode="gray">
                <a:xfrm>
                  <a:off x="9423580" y="3716348"/>
                  <a:ext cx="617252" cy="22446"/>
                </a:xfrm>
                <a:custGeom>
                  <a:avLst/>
                  <a:gdLst>
                    <a:gd name="connsiteX0" fmla="*/ 18326 w 895938"/>
                    <a:gd name="connsiteY0" fmla="*/ 18326 h 32579"/>
                    <a:gd name="connsiteX1" fmla="*/ 880056 w 895938"/>
                    <a:gd name="connsiteY1" fmla="*/ 18326 h 3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5938" h="32579">
                      <a:moveTo>
                        <a:pt x="18326" y="18326"/>
                      </a:moveTo>
                      <a:lnTo>
                        <a:pt x="880056" y="18326"/>
                      </a:lnTo>
                    </a:path>
                  </a:pathLst>
                </a:custGeom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9" name="Freihandform: Form 25">
                  <a:extLst>
                    <a:ext uri="{FF2B5EF4-FFF2-40B4-BE49-F238E27FC236}">
                      <a16:creationId xmlns:a16="http://schemas.microsoft.com/office/drawing/2014/main" id="{3F96D441-78A8-CE1E-D8CE-95DAE9174F96}"/>
                    </a:ext>
                  </a:extLst>
                </p:cNvPr>
                <p:cNvSpPr/>
                <p:nvPr/>
              </p:nvSpPr>
              <p:spPr bwMode="gray">
                <a:xfrm>
                  <a:off x="9580699" y="3135570"/>
                  <a:ext cx="303014" cy="129062"/>
                </a:xfrm>
                <a:custGeom>
                  <a:avLst/>
                  <a:gdLst>
                    <a:gd name="connsiteX0" fmla="*/ 423942 w 439824"/>
                    <a:gd name="connsiteY0" fmla="*/ 170636 h 187332"/>
                    <a:gd name="connsiteX1" fmla="*/ 221134 w 439824"/>
                    <a:gd name="connsiteY1" fmla="*/ 18326 h 187332"/>
                    <a:gd name="connsiteX2" fmla="*/ 18326 w 439824"/>
                    <a:gd name="connsiteY2" fmla="*/ 170636 h 18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9824" h="187332">
                      <a:moveTo>
                        <a:pt x="423942" y="170636"/>
                      </a:moveTo>
                      <a:cubicBezTo>
                        <a:pt x="327832" y="98960"/>
                        <a:pt x="221134" y="18326"/>
                        <a:pt x="221134" y="18326"/>
                      </a:cubicBezTo>
                      <a:lnTo>
                        <a:pt x="18326" y="170636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8464B98-060F-7BA9-0ECE-9EC4BC614ED8}"/>
                </a:ext>
              </a:extLst>
            </p:cNvPr>
            <p:cNvSpPr/>
            <p:nvPr/>
          </p:nvSpPr>
          <p:spPr>
            <a:xfrm>
              <a:off x="1371494" y="2714429"/>
              <a:ext cx="373810" cy="370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de-DE" sz="1350">
                <a:latin typeface="TheSans UHH Regular" panose="020B0604020202020204" charset="0"/>
                <a:cs typeface="TheSans UHH Regular" panose="020B0604020202020204" charset="0"/>
              </a:endParaRPr>
            </a:p>
          </p:txBody>
        </p:sp>
        <p:sp>
          <p:nvSpPr>
            <p:cNvPr id="10" name="Freihandform: Form 109">
              <a:extLst>
                <a:ext uri="{FF2B5EF4-FFF2-40B4-BE49-F238E27FC236}">
                  <a16:creationId xmlns:a16="http://schemas.microsoft.com/office/drawing/2014/main" id="{BA9FBB3E-EE37-7A2D-6D66-A3F5AEF4A42A}"/>
                </a:ext>
              </a:extLst>
            </p:cNvPr>
            <p:cNvSpPr/>
            <p:nvPr/>
          </p:nvSpPr>
          <p:spPr bwMode="gray">
            <a:xfrm>
              <a:off x="1399900" y="2758467"/>
              <a:ext cx="288000" cy="288000"/>
            </a:xfrm>
            <a:custGeom>
              <a:avLst/>
              <a:gdLst>
                <a:gd name="connsiteX0" fmla="*/ 296881 w 309505"/>
                <a:gd name="connsiteY0" fmla="*/ 157604 h 309505"/>
                <a:gd name="connsiteX1" fmla="*/ 157604 w 309505"/>
                <a:gd name="connsiteY1" fmla="*/ 18326 h 309505"/>
                <a:gd name="connsiteX2" fmla="*/ 18326 w 309505"/>
                <a:gd name="connsiteY2" fmla="*/ 157604 h 309505"/>
                <a:gd name="connsiteX3" fmla="*/ 157604 w 309505"/>
                <a:gd name="connsiteY3" fmla="*/ 296881 h 309505"/>
                <a:gd name="connsiteX4" fmla="*/ 296881 w 309505"/>
                <a:gd name="connsiteY4" fmla="*/ 157604 h 30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5" h="309505">
                  <a:moveTo>
                    <a:pt x="296881" y="157604"/>
                  </a:moveTo>
                  <a:cubicBezTo>
                    <a:pt x="296881" y="80227"/>
                    <a:pt x="234166" y="18326"/>
                    <a:pt x="157604" y="18326"/>
                  </a:cubicBezTo>
                  <a:cubicBezTo>
                    <a:pt x="81042" y="18326"/>
                    <a:pt x="18326" y="81042"/>
                    <a:pt x="18326" y="157604"/>
                  </a:cubicBezTo>
                  <a:cubicBezTo>
                    <a:pt x="18326" y="234166"/>
                    <a:pt x="81042" y="296881"/>
                    <a:pt x="157604" y="296881"/>
                  </a:cubicBezTo>
                  <a:cubicBezTo>
                    <a:pt x="234166" y="296881"/>
                    <a:pt x="296881" y="234166"/>
                    <a:pt x="296881" y="157604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11">
              <a:extLst>
                <a:ext uri="{FF2B5EF4-FFF2-40B4-BE49-F238E27FC236}">
                  <a16:creationId xmlns:a16="http://schemas.microsoft.com/office/drawing/2014/main" id="{519E7C40-BB20-945C-0ECC-7D7DB4B4E25B}"/>
                </a:ext>
              </a:extLst>
            </p:cNvPr>
            <p:cNvSpPr/>
            <p:nvPr/>
          </p:nvSpPr>
          <p:spPr bwMode="gray">
            <a:xfrm>
              <a:off x="1521843" y="2814805"/>
              <a:ext cx="28525" cy="92706"/>
            </a:xfrm>
            <a:custGeom>
              <a:avLst/>
              <a:gdLst>
                <a:gd name="connsiteX0" fmla="*/ 18326 w 32579"/>
                <a:gd name="connsiteY0" fmla="*/ 93259 h 105883"/>
                <a:gd name="connsiteX1" fmla="*/ 18326 w 32579"/>
                <a:gd name="connsiteY1" fmla="*/ 18326 h 10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79" h="105883">
                  <a:moveTo>
                    <a:pt x="18326" y="93259"/>
                  </a:moveTo>
                  <a:lnTo>
                    <a:pt x="18326" y="18326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" name="Freihandform: Form 112">
              <a:extLst>
                <a:ext uri="{FF2B5EF4-FFF2-40B4-BE49-F238E27FC236}">
                  <a16:creationId xmlns:a16="http://schemas.microsoft.com/office/drawing/2014/main" id="{61DEA090-39CC-B352-30C2-2B9AAFAF095F}"/>
                </a:ext>
              </a:extLst>
            </p:cNvPr>
            <p:cNvSpPr/>
            <p:nvPr/>
          </p:nvSpPr>
          <p:spPr bwMode="gray">
            <a:xfrm>
              <a:off x="1521843" y="2880412"/>
              <a:ext cx="71312" cy="71312"/>
            </a:xfrm>
            <a:custGeom>
              <a:avLst/>
              <a:gdLst>
                <a:gd name="connsiteX0" fmla="*/ 18326 w 81448"/>
                <a:gd name="connsiteY0" fmla="*/ 18326 h 81448"/>
                <a:gd name="connsiteX1" fmla="*/ 69639 w 81448"/>
                <a:gd name="connsiteY1" fmla="*/ 69639 h 8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448" h="81448">
                  <a:moveTo>
                    <a:pt x="18326" y="18326"/>
                  </a:moveTo>
                  <a:lnTo>
                    <a:pt x="69639" y="69639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62B298AF-A651-69E5-2961-798E2309CD46}"/>
              </a:ext>
            </a:extLst>
          </p:cNvPr>
          <p:cNvSpPr txBox="1">
            <a:spLocks/>
          </p:cNvSpPr>
          <p:nvPr/>
        </p:nvSpPr>
        <p:spPr bwMode="gray">
          <a:xfrm>
            <a:off x="2200412" y="3375754"/>
            <a:ext cx="1579500" cy="86622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Probl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With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-IR: large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pieren 2">
            <a:extLst>
              <a:ext uri="{FF2B5EF4-FFF2-40B4-BE49-F238E27FC236}">
                <a16:creationId xmlns:a16="http://schemas.microsoft.com/office/drawing/2014/main" id="{7D79F7DF-CB61-1A09-9282-27B0DA90B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1495" y="1930944"/>
            <a:ext cx="930416" cy="912631"/>
            <a:chOff x="2461495" y="2218976"/>
            <a:chExt cx="930416" cy="912631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0B24CFDE-A74A-2D31-B18B-8D503C6E6B4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61495" y="2319592"/>
              <a:ext cx="883460" cy="595518"/>
              <a:chOff x="8630510" y="5295630"/>
              <a:chExt cx="744419" cy="501795"/>
            </a:xfrm>
          </p:grpSpPr>
          <p:sp>
            <p:nvSpPr>
              <p:cNvPr id="58" name="Freihandform: Form 6">
                <a:extLst>
                  <a:ext uri="{FF2B5EF4-FFF2-40B4-BE49-F238E27FC236}">
                    <a16:creationId xmlns:a16="http://schemas.microsoft.com/office/drawing/2014/main" id="{6CA33DF1-CFD3-C743-9071-ADC8B5B5A31C}"/>
                  </a:ext>
                </a:extLst>
              </p:cNvPr>
              <p:cNvSpPr/>
              <p:nvPr/>
            </p:nvSpPr>
            <p:spPr bwMode="gray">
              <a:xfrm>
                <a:off x="8754028" y="5388821"/>
                <a:ext cx="198512" cy="110284"/>
              </a:xfrm>
              <a:custGeom>
                <a:avLst/>
                <a:gdLst>
                  <a:gd name="connsiteX0" fmla="*/ 15272 w 293216"/>
                  <a:gd name="connsiteY0" fmla="*/ 15272 h 162897"/>
                  <a:gd name="connsiteX1" fmla="*/ 282424 w 293216"/>
                  <a:gd name="connsiteY1" fmla="*/ 15272 h 162897"/>
                  <a:gd name="connsiteX2" fmla="*/ 282424 w 293216"/>
                  <a:gd name="connsiteY2" fmla="*/ 148033 h 162897"/>
                  <a:gd name="connsiteX3" fmla="*/ 15272 w 293216"/>
                  <a:gd name="connsiteY3" fmla="*/ 148033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216" h="162897">
                    <a:moveTo>
                      <a:pt x="15272" y="15272"/>
                    </a:moveTo>
                    <a:lnTo>
                      <a:pt x="282424" y="15272"/>
                    </a:lnTo>
                    <a:lnTo>
                      <a:pt x="282424" y="148033"/>
                    </a:lnTo>
                    <a:lnTo>
                      <a:pt x="15272" y="148033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9" name="Freihandform: Form 7">
                <a:extLst>
                  <a:ext uri="{FF2B5EF4-FFF2-40B4-BE49-F238E27FC236}">
                    <a16:creationId xmlns:a16="http://schemas.microsoft.com/office/drawing/2014/main" id="{5BB1122D-92BD-DAD7-759E-30DCA5EBEEA3}"/>
                  </a:ext>
                </a:extLst>
              </p:cNvPr>
              <p:cNvSpPr/>
              <p:nvPr/>
            </p:nvSpPr>
            <p:spPr bwMode="gray">
              <a:xfrm>
                <a:off x="8754028" y="5520059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0" name="Freihandform: Form 8">
                <a:extLst>
                  <a:ext uri="{FF2B5EF4-FFF2-40B4-BE49-F238E27FC236}">
                    <a16:creationId xmlns:a16="http://schemas.microsoft.com/office/drawing/2014/main" id="{F648B92E-4EA3-1958-ADB8-4D835991674E}"/>
                  </a:ext>
                </a:extLst>
              </p:cNvPr>
              <p:cNvSpPr/>
              <p:nvPr/>
            </p:nvSpPr>
            <p:spPr bwMode="gray">
              <a:xfrm>
                <a:off x="8754028" y="5566930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1" name="Freihandform: Form 9">
                <a:extLst>
                  <a:ext uri="{FF2B5EF4-FFF2-40B4-BE49-F238E27FC236}">
                    <a16:creationId xmlns:a16="http://schemas.microsoft.com/office/drawing/2014/main" id="{5AB58A59-FFEA-FDF4-9777-97EAB0B98ADA}"/>
                  </a:ext>
                </a:extLst>
              </p:cNvPr>
              <p:cNvSpPr/>
              <p:nvPr/>
            </p:nvSpPr>
            <p:spPr bwMode="gray">
              <a:xfrm>
                <a:off x="8754028" y="5614353"/>
                <a:ext cx="198512" cy="16543"/>
              </a:xfrm>
              <a:custGeom>
                <a:avLst/>
                <a:gdLst>
                  <a:gd name="connsiteX0" fmla="*/ 15272 w 293216"/>
                  <a:gd name="connsiteY0" fmla="*/ 15272 h 24434"/>
                  <a:gd name="connsiteX1" fmla="*/ 282424 w 293216"/>
                  <a:gd name="connsiteY1" fmla="*/ 15272 h 2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3216" h="24434">
                    <a:moveTo>
                      <a:pt x="15272" y="15272"/>
                    </a:moveTo>
                    <a:lnTo>
                      <a:pt x="282424" y="1527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2" name="Freihandform: Form 10">
                <a:extLst>
                  <a:ext uri="{FF2B5EF4-FFF2-40B4-BE49-F238E27FC236}">
                    <a16:creationId xmlns:a16="http://schemas.microsoft.com/office/drawing/2014/main" id="{50C1603C-A698-3E76-6FB3-C7367B64A3C3}"/>
                  </a:ext>
                </a:extLst>
              </p:cNvPr>
              <p:cNvSpPr/>
              <p:nvPr/>
            </p:nvSpPr>
            <p:spPr bwMode="gray">
              <a:xfrm>
                <a:off x="8630510" y="5725740"/>
                <a:ext cx="744419" cy="71685"/>
              </a:xfrm>
              <a:custGeom>
                <a:avLst/>
                <a:gdLst>
                  <a:gd name="connsiteX0" fmla="*/ 1048044 w 1099560"/>
                  <a:gd name="connsiteY0" fmla="*/ 98350 h 105883"/>
                  <a:gd name="connsiteX1" fmla="*/ 52738 w 1099560"/>
                  <a:gd name="connsiteY1" fmla="*/ 98350 h 105883"/>
                  <a:gd name="connsiteX2" fmla="*/ 15272 w 1099560"/>
                  <a:gd name="connsiteY2" fmla="*/ 60883 h 105883"/>
                  <a:gd name="connsiteX3" fmla="*/ 15272 w 1099560"/>
                  <a:gd name="connsiteY3" fmla="*/ 15272 h 105883"/>
                  <a:gd name="connsiteX4" fmla="*/ 1085510 w 1099560"/>
                  <a:gd name="connsiteY4" fmla="*/ 15272 h 105883"/>
                  <a:gd name="connsiteX5" fmla="*/ 1085510 w 1099560"/>
                  <a:gd name="connsiteY5" fmla="*/ 60883 h 105883"/>
                  <a:gd name="connsiteX6" fmla="*/ 1048044 w 1099560"/>
                  <a:gd name="connsiteY6" fmla="*/ 98350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560" h="105883">
                    <a:moveTo>
                      <a:pt x="1048044" y="98350"/>
                    </a:moveTo>
                    <a:lnTo>
                      <a:pt x="52738" y="98350"/>
                    </a:lnTo>
                    <a:cubicBezTo>
                      <a:pt x="32376" y="98350"/>
                      <a:pt x="15272" y="81245"/>
                      <a:pt x="15272" y="60883"/>
                    </a:cubicBezTo>
                    <a:lnTo>
                      <a:pt x="15272" y="15272"/>
                    </a:lnTo>
                    <a:lnTo>
                      <a:pt x="1085510" y="15272"/>
                    </a:lnTo>
                    <a:lnTo>
                      <a:pt x="1085510" y="60883"/>
                    </a:lnTo>
                    <a:cubicBezTo>
                      <a:pt x="1085510" y="81245"/>
                      <a:pt x="1068406" y="98350"/>
                      <a:pt x="1048044" y="98350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3" name="Freihandform: Form 11">
                <a:extLst>
                  <a:ext uri="{FF2B5EF4-FFF2-40B4-BE49-F238E27FC236}">
                    <a16:creationId xmlns:a16="http://schemas.microsoft.com/office/drawing/2014/main" id="{4844EDB1-79AB-3087-391D-AE8F905DD019}"/>
                  </a:ext>
                </a:extLst>
              </p:cNvPr>
              <p:cNvSpPr/>
              <p:nvPr/>
            </p:nvSpPr>
            <p:spPr bwMode="gray">
              <a:xfrm>
                <a:off x="8677380" y="5295630"/>
                <a:ext cx="650678" cy="446652"/>
              </a:xfrm>
              <a:custGeom>
                <a:avLst/>
                <a:gdLst>
                  <a:gd name="connsiteX0" fmla="*/ 911210 w 961097"/>
                  <a:gd name="connsiteY0" fmla="*/ 15272 h 659736"/>
                  <a:gd name="connsiteX1" fmla="*/ 50295 w 961097"/>
                  <a:gd name="connsiteY1" fmla="*/ 15272 h 659736"/>
                  <a:gd name="connsiteX2" fmla="*/ 15272 w 961097"/>
                  <a:gd name="connsiteY2" fmla="*/ 50295 h 659736"/>
                  <a:gd name="connsiteX3" fmla="*/ 15272 w 961097"/>
                  <a:gd name="connsiteY3" fmla="*/ 650573 h 659736"/>
                  <a:gd name="connsiteX4" fmla="*/ 946233 w 961097"/>
                  <a:gd name="connsiteY4" fmla="*/ 650573 h 659736"/>
                  <a:gd name="connsiteX5" fmla="*/ 946233 w 961097"/>
                  <a:gd name="connsiteY5" fmla="*/ 50295 h 659736"/>
                  <a:gd name="connsiteX6" fmla="*/ 911210 w 961097"/>
                  <a:gd name="connsiteY6" fmla="*/ 15272 h 659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1097" h="659736">
                    <a:moveTo>
                      <a:pt x="911210" y="15272"/>
                    </a:moveTo>
                    <a:lnTo>
                      <a:pt x="50295" y="15272"/>
                    </a:lnTo>
                    <a:cubicBezTo>
                      <a:pt x="30747" y="15272"/>
                      <a:pt x="15272" y="30747"/>
                      <a:pt x="15272" y="50295"/>
                    </a:cubicBezTo>
                    <a:lnTo>
                      <a:pt x="15272" y="650573"/>
                    </a:lnTo>
                    <a:lnTo>
                      <a:pt x="946233" y="650573"/>
                    </a:lnTo>
                    <a:lnTo>
                      <a:pt x="946233" y="50295"/>
                    </a:lnTo>
                    <a:cubicBezTo>
                      <a:pt x="946233" y="30747"/>
                      <a:pt x="930757" y="15272"/>
                      <a:pt x="911210" y="15272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4" name="Freihandform: Form 12">
                <a:extLst>
                  <a:ext uri="{FF2B5EF4-FFF2-40B4-BE49-F238E27FC236}">
                    <a16:creationId xmlns:a16="http://schemas.microsoft.com/office/drawing/2014/main" id="{B960CCD0-2865-5FC6-C443-34796B38E235}"/>
                  </a:ext>
                </a:extLst>
              </p:cNvPr>
              <p:cNvSpPr/>
              <p:nvPr/>
            </p:nvSpPr>
            <p:spPr bwMode="gray">
              <a:xfrm>
                <a:off x="9074405" y="5489180"/>
                <a:ext cx="110284" cy="55142"/>
              </a:xfrm>
              <a:custGeom>
                <a:avLst/>
                <a:gdLst>
                  <a:gd name="connsiteX0" fmla="*/ 151291 w 162897"/>
                  <a:gd name="connsiteY0" fmla="*/ 69842 h 81448"/>
                  <a:gd name="connsiteX1" fmla="*/ 147219 w 162897"/>
                  <a:gd name="connsiteY1" fmla="*/ 33190 h 81448"/>
                  <a:gd name="connsiteX2" fmla="*/ 136630 w 162897"/>
                  <a:gd name="connsiteY2" fmla="*/ 20973 h 81448"/>
                  <a:gd name="connsiteX3" fmla="*/ 112196 w 162897"/>
                  <a:gd name="connsiteY3" fmla="*/ 15272 h 81448"/>
                  <a:gd name="connsiteX4" fmla="*/ 82874 w 162897"/>
                  <a:gd name="connsiteY4" fmla="*/ 22602 h 81448"/>
                  <a:gd name="connsiteX5" fmla="*/ 53552 w 162897"/>
                  <a:gd name="connsiteY5" fmla="*/ 15272 h 81448"/>
                  <a:gd name="connsiteX6" fmla="*/ 29118 w 162897"/>
                  <a:gd name="connsiteY6" fmla="*/ 20973 h 81448"/>
                  <a:gd name="connsiteX7" fmla="*/ 18529 w 162897"/>
                  <a:gd name="connsiteY7" fmla="*/ 33190 h 81448"/>
                  <a:gd name="connsiteX8" fmla="*/ 15272 w 162897"/>
                  <a:gd name="connsiteY8" fmla="*/ 69842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897" h="81448">
                    <a:moveTo>
                      <a:pt x="151291" y="69842"/>
                    </a:moveTo>
                    <a:lnTo>
                      <a:pt x="147219" y="33190"/>
                    </a:lnTo>
                    <a:cubicBezTo>
                      <a:pt x="145590" y="26674"/>
                      <a:pt x="141518" y="21787"/>
                      <a:pt x="136630" y="20973"/>
                    </a:cubicBezTo>
                    <a:lnTo>
                      <a:pt x="112196" y="15272"/>
                    </a:lnTo>
                    <a:cubicBezTo>
                      <a:pt x="112196" y="15272"/>
                      <a:pt x="98349" y="20973"/>
                      <a:pt x="82874" y="22602"/>
                    </a:cubicBezTo>
                    <a:cubicBezTo>
                      <a:pt x="67399" y="20159"/>
                      <a:pt x="53552" y="15272"/>
                      <a:pt x="53552" y="15272"/>
                    </a:cubicBezTo>
                    <a:lnTo>
                      <a:pt x="29118" y="20973"/>
                    </a:lnTo>
                    <a:cubicBezTo>
                      <a:pt x="24231" y="21787"/>
                      <a:pt x="19344" y="26674"/>
                      <a:pt x="18529" y="33190"/>
                    </a:cubicBezTo>
                    <a:lnTo>
                      <a:pt x="15272" y="6984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5" name="Freihandform: Form 13">
                <a:extLst>
                  <a:ext uri="{FF2B5EF4-FFF2-40B4-BE49-F238E27FC236}">
                    <a16:creationId xmlns:a16="http://schemas.microsoft.com/office/drawing/2014/main" id="{ECBD0E7E-9F00-6A08-9C63-5D95F0CE83A4}"/>
                  </a:ext>
                </a:extLst>
              </p:cNvPr>
              <p:cNvSpPr/>
              <p:nvPr/>
            </p:nvSpPr>
            <p:spPr bwMode="gray">
              <a:xfrm>
                <a:off x="9096461" y="5414738"/>
                <a:ext cx="66171" cy="66171"/>
              </a:xfrm>
              <a:custGeom>
                <a:avLst/>
                <a:gdLst>
                  <a:gd name="connsiteX0" fmla="*/ 83689 w 97738"/>
                  <a:gd name="connsiteY0" fmla="*/ 52738 h 97738"/>
                  <a:gd name="connsiteX1" fmla="*/ 49480 w 97738"/>
                  <a:gd name="connsiteY1" fmla="*/ 90205 h 97738"/>
                  <a:gd name="connsiteX2" fmla="*/ 15271 w 97738"/>
                  <a:gd name="connsiteY2" fmla="*/ 52738 h 97738"/>
                  <a:gd name="connsiteX3" fmla="*/ 49480 w 97738"/>
                  <a:gd name="connsiteY3" fmla="*/ 15272 h 97738"/>
                  <a:gd name="connsiteX4" fmla="*/ 83689 w 97738"/>
                  <a:gd name="connsiteY4" fmla="*/ 52738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3689" y="52738"/>
                    </a:moveTo>
                    <a:cubicBezTo>
                      <a:pt x="83689" y="73430"/>
                      <a:pt x="68373" y="90205"/>
                      <a:pt x="49480" y="90205"/>
                    </a:cubicBezTo>
                    <a:cubicBezTo>
                      <a:pt x="30587" y="90205"/>
                      <a:pt x="15271" y="73430"/>
                      <a:pt x="15271" y="52738"/>
                    </a:cubicBezTo>
                    <a:cubicBezTo>
                      <a:pt x="15271" y="32046"/>
                      <a:pt x="30587" y="15272"/>
                      <a:pt x="49480" y="15272"/>
                    </a:cubicBezTo>
                    <a:cubicBezTo>
                      <a:pt x="68373" y="15272"/>
                      <a:pt x="83689" y="32046"/>
                      <a:pt x="83689" y="52738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66" name="Freihandform: Form 14">
                <a:extLst>
                  <a:ext uri="{FF2B5EF4-FFF2-40B4-BE49-F238E27FC236}">
                    <a16:creationId xmlns:a16="http://schemas.microsoft.com/office/drawing/2014/main" id="{3C3DA297-3E57-E3F2-D291-75A7BF0FBF51}"/>
                  </a:ext>
                </a:extLst>
              </p:cNvPr>
              <p:cNvSpPr/>
              <p:nvPr/>
            </p:nvSpPr>
            <p:spPr bwMode="gray">
              <a:xfrm>
                <a:off x="9049590" y="5384961"/>
                <a:ext cx="159912" cy="159912"/>
              </a:xfrm>
              <a:custGeom>
                <a:avLst/>
                <a:gdLst>
                  <a:gd name="connsiteX0" fmla="*/ 15272 w 236201"/>
                  <a:gd name="connsiteY0" fmla="*/ 15272 h 236201"/>
                  <a:gd name="connsiteX1" fmla="*/ 223781 w 236201"/>
                  <a:gd name="connsiteY1" fmla="*/ 15272 h 236201"/>
                  <a:gd name="connsiteX2" fmla="*/ 223781 w 236201"/>
                  <a:gd name="connsiteY2" fmla="*/ 223781 h 236201"/>
                  <a:gd name="connsiteX3" fmla="*/ 15272 w 236201"/>
                  <a:gd name="connsiteY3" fmla="*/ 223781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01" h="236201">
                    <a:moveTo>
                      <a:pt x="15272" y="15272"/>
                    </a:moveTo>
                    <a:lnTo>
                      <a:pt x="223781" y="15272"/>
                    </a:lnTo>
                    <a:lnTo>
                      <a:pt x="223781" y="223781"/>
                    </a:lnTo>
                    <a:lnTo>
                      <a:pt x="15272" y="223781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8EAC68EE-19E3-4F83-6D19-853344832BBF}"/>
                </a:ext>
              </a:extLst>
            </p:cNvPr>
            <p:cNvSpPr/>
            <p:nvPr/>
          </p:nvSpPr>
          <p:spPr>
            <a:xfrm>
              <a:off x="2925434" y="2289513"/>
              <a:ext cx="466477" cy="352051"/>
            </a:xfrm>
            <a:prstGeom prst="rect">
              <a:avLst/>
            </a:prstGeom>
            <a:solidFill>
              <a:srgbClr val="ACB6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47CA2C8-B77A-B8DA-92BD-C6A60B86864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922316" y="2218976"/>
              <a:ext cx="432000" cy="439264"/>
              <a:chOff x="4276308" y="5886000"/>
              <a:chExt cx="1098579" cy="1117049"/>
            </a:xfrm>
          </p:grpSpPr>
          <p:sp>
            <p:nvSpPr>
              <p:cNvPr id="48" name="Freihandform: Form 74">
                <a:extLst>
                  <a:ext uri="{FF2B5EF4-FFF2-40B4-BE49-F238E27FC236}">
                    <a16:creationId xmlns:a16="http://schemas.microsoft.com/office/drawing/2014/main" id="{62B45349-2D44-1F7C-FBF4-134494CA0903}"/>
                  </a:ext>
                </a:extLst>
              </p:cNvPr>
              <p:cNvSpPr/>
              <p:nvPr/>
            </p:nvSpPr>
            <p:spPr bwMode="gray">
              <a:xfrm>
                <a:off x="4276308" y="5960356"/>
                <a:ext cx="423650" cy="726255"/>
              </a:xfrm>
              <a:custGeom>
                <a:avLst/>
                <a:gdLst>
                  <a:gd name="connsiteX0" fmla="*/ 385365 w 399099"/>
                  <a:gd name="connsiteY0" fmla="*/ 18326 h 684171"/>
                  <a:gd name="connsiteX1" fmla="*/ 220024 w 399099"/>
                  <a:gd name="connsiteY1" fmla="*/ 107920 h 684171"/>
                  <a:gd name="connsiteX2" fmla="*/ 63642 w 399099"/>
                  <a:gd name="connsiteY2" fmla="*/ 291994 h 684171"/>
                  <a:gd name="connsiteX3" fmla="*/ 52239 w 399099"/>
                  <a:gd name="connsiteY3" fmla="*/ 672361 h 68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099" h="684171">
                    <a:moveTo>
                      <a:pt x="385365" y="18326"/>
                    </a:moveTo>
                    <a:cubicBezTo>
                      <a:pt x="346270" y="53349"/>
                      <a:pt x="285998" y="65566"/>
                      <a:pt x="220024" y="107920"/>
                    </a:cubicBezTo>
                    <a:cubicBezTo>
                      <a:pt x="151607" y="151902"/>
                      <a:pt x="98665" y="218690"/>
                      <a:pt x="63642" y="291994"/>
                    </a:cubicBezTo>
                    <a:cubicBezTo>
                      <a:pt x="7442" y="410095"/>
                      <a:pt x="3370" y="551002"/>
                      <a:pt x="52239" y="672361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49" name="Freihandform: Form 75">
                <a:extLst>
                  <a:ext uri="{FF2B5EF4-FFF2-40B4-BE49-F238E27FC236}">
                    <a16:creationId xmlns:a16="http://schemas.microsoft.com/office/drawing/2014/main" id="{EE06639A-6943-322D-4DA1-804A1A14E276}"/>
                  </a:ext>
                </a:extLst>
              </p:cNvPr>
              <p:cNvSpPr/>
              <p:nvPr/>
            </p:nvSpPr>
            <p:spPr bwMode="gray">
              <a:xfrm>
                <a:off x="4634799" y="5886000"/>
                <a:ext cx="138335" cy="121042"/>
              </a:xfrm>
              <a:custGeom>
                <a:avLst/>
                <a:gdLst>
                  <a:gd name="connsiteX0" fmla="*/ 18326 w 130318"/>
                  <a:gd name="connsiteY0" fmla="*/ 36245 h 114028"/>
                  <a:gd name="connsiteX1" fmla="*/ 98146 w 130318"/>
                  <a:gd name="connsiteY1" fmla="*/ 18326 h 114028"/>
                  <a:gd name="connsiteX2" fmla="*/ 116065 w 130318"/>
                  <a:gd name="connsiteY2" fmla="*/ 97332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318" h="114028">
                    <a:moveTo>
                      <a:pt x="18326" y="36245"/>
                    </a:moveTo>
                    <a:lnTo>
                      <a:pt x="98146" y="18326"/>
                    </a:lnTo>
                    <a:lnTo>
                      <a:pt x="116065" y="9733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0" name="Freihandform: Form 76">
                <a:extLst>
                  <a:ext uri="{FF2B5EF4-FFF2-40B4-BE49-F238E27FC236}">
                    <a16:creationId xmlns:a16="http://schemas.microsoft.com/office/drawing/2014/main" id="{DCE25B25-98B3-6E85-8D09-BDB13AE57122}"/>
                  </a:ext>
                </a:extLst>
              </p:cNvPr>
              <p:cNvSpPr/>
              <p:nvPr/>
            </p:nvSpPr>
            <p:spPr bwMode="gray">
              <a:xfrm>
                <a:off x="4388391" y="6778256"/>
                <a:ext cx="812715" cy="224793"/>
              </a:xfrm>
              <a:custGeom>
                <a:avLst/>
                <a:gdLst>
                  <a:gd name="connsiteX0" fmla="*/ 18326 w 765619"/>
                  <a:gd name="connsiteY0" fmla="*/ 55793 h 211767"/>
                  <a:gd name="connsiteX1" fmla="*/ 180410 w 765619"/>
                  <a:gd name="connsiteY1" fmla="*/ 155160 h 211767"/>
                  <a:gd name="connsiteX2" fmla="*/ 418240 w 765619"/>
                  <a:gd name="connsiteY2" fmla="*/ 198328 h 211767"/>
                  <a:gd name="connsiteX3" fmla="*/ 752995 w 765619"/>
                  <a:gd name="connsiteY3" fmla="*/ 18326 h 21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5619" h="211767">
                    <a:moveTo>
                      <a:pt x="18326" y="55793"/>
                    </a:moveTo>
                    <a:cubicBezTo>
                      <a:pt x="68824" y="72083"/>
                      <a:pt x="109549" y="118508"/>
                      <a:pt x="180410" y="155160"/>
                    </a:cubicBezTo>
                    <a:cubicBezTo>
                      <a:pt x="252899" y="192627"/>
                      <a:pt x="336791" y="204844"/>
                      <a:pt x="418240" y="198328"/>
                    </a:cubicBezTo>
                    <a:cubicBezTo>
                      <a:pt x="548558" y="187740"/>
                      <a:pt x="672361" y="120952"/>
                      <a:pt x="752995" y="18326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1" name="Freihandform: Form 77">
                <a:extLst>
                  <a:ext uri="{FF2B5EF4-FFF2-40B4-BE49-F238E27FC236}">
                    <a16:creationId xmlns:a16="http://schemas.microsoft.com/office/drawing/2014/main" id="{C15DA31D-D894-FE3E-BC19-146088F8EC89}"/>
                  </a:ext>
                </a:extLst>
              </p:cNvPr>
              <p:cNvSpPr/>
              <p:nvPr/>
            </p:nvSpPr>
            <p:spPr bwMode="gray">
              <a:xfrm>
                <a:off x="4299338" y="6751454"/>
                <a:ext cx="95106" cy="155626"/>
              </a:xfrm>
              <a:custGeom>
                <a:avLst/>
                <a:gdLst>
                  <a:gd name="connsiteX0" fmla="*/ 73711 w 89593"/>
                  <a:gd name="connsiteY0" fmla="*/ 133169 h 146608"/>
                  <a:gd name="connsiteX1" fmla="*/ 18326 w 89593"/>
                  <a:gd name="connsiteY1" fmla="*/ 73711 h 146608"/>
                  <a:gd name="connsiteX2" fmla="*/ 78598 w 89593"/>
                  <a:gd name="connsiteY2" fmla="*/ 18326 h 1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593" h="146608">
                    <a:moveTo>
                      <a:pt x="73711" y="133169"/>
                    </a:moveTo>
                    <a:lnTo>
                      <a:pt x="18326" y="73711"/>
                    </a:lnTo>
                    <a:lnTo>
                      <a:pt x="78598" y="18326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2" name="Freihandform: Form 78">
                <a:extLst>
                  <a:ext uri="{FF2B5EF4-FFF2-40B4-BE49-F238E27FC236}">
                    <a16:creationId xmlns:a16="http://schemas.microsoft.com/office/drawing/2014/main" id="{441258B0-11D8-5468-A955-755D8E571628}"/>
                  </a:ext>
                </a:extLst>
              </p:cNvPr>
              <p:cNvSpPr/>
              <p:nvPr/>
            </p:nvSpPr>
            <p:spPr bwMode="gray">
              <a:xfrm>
                <a:off x="4847488" y="5975918"/>
                <a:ext cx="466878" cy="674380"/>
              </a:xfrm>
              <a:custGeom>
                <a:avLst/>
                <a:gdLst>
                  <a:gd name="connsiteX0" fmla="*/ 415797 w 439824"/>
                  <a:gd name="connsiteY0" fmla="*/ 621048 h 635301"/>
                  <a:gd name="connsiteX1" fmla="*/ 423127 w 439824"/>
                  <a:gd name="connsiteY1" fmla="*/ 445119 h 635301"/>
                  <a:gd name="connsiteX2" fmla="*/ 341678 w 439824"/>
                  <a:gd name="connsiteY2" fmla="*/ 217876 h 635301"/>
                  <a:gd name="connsiteX3" fmla="*/ 18326 w 439824"/>
                  <a:gd name="connsiteY3" fmla="*/ 18326 h 63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824" h="635301">
                    <a:moveTo>
                      <a:pt x="415797" y="621048"/>
                    </a:moveTo>
                    <a:cubicBezTo>
                      <a:pt x="410096" y="572179"/>
                      <a:pt x="426385" y="517608"/>
                      <a:pt x="423127" y="445119"/>
                    </a:cubicBezTo>
                    <a:cubicBezTo>
                      <a:pt x="419055" y="363670"/>
                      <a:pt x="388104" y="284664"/>
                      <a:pt x="341678" y="217876"/>
                    </a:cubicBezTo>
                    <a:cubicBezTo>
                      <a:pt x="267560" y="110363"/>
                      <a:pt x="147830" y="36245"/>
                      <a:pt x="18326" y="18326"/>
                    </a:cubicBez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53" name="Freihandform: Form 79">
                <a:extLst>
                  <a:ext uri="{FF2B5EF4-FFF2-40B4-BE49-F238E27FC236}">
                    <a16:creationId xmlns:a16="http://schemas.microsoft.com/office/drawing/2014/main" id="{465F4608-4D2F-EDC6-2530-3D437D40D89E}"/>
                  </a:ext>
                </a:extLst>
              </p:cNvPr>
              <p:cNvSpPr/>
              <p:nvPr/>
            </p:nvSpPr>
            <p:spPr bwMode="gray">
              <a:xfrm>
                <a:off x="5227908" y="6628683"/>
                <a:ext cx="146979" cy="121042"/>
              </a:xfrm>
              <a:custGeom>
                <a:avLst/>
                <a:gdLst>
                  <a:gd name="connsiteX0" fmla="*/ 120137 w 138463"/>
                  <a:gd name="connsiteY0" fmla="*/ 18326 h 114028"/>
                  <a:gd name="connsiteX1" fmla="*/ 95702 w 138463"/>
                  <a:gd name="connsiteY1" fmla="*/ 96517 h 114028"/>
                  <a:gd name="connsiteX2" fmla="*/ 18326 w 138463"/>
                  <a:gd name="connsiteY2" fmla="*/ 72082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463" h="114028">
                    <a:moveTo>
                      <a:pt x="120137" y="18326"/>
                    </a:moveTo>
                    <a:lnTo>
                      <a:pt x="95702" y="96517"/>
                    </a:lnTo>
                    <a:lnTo>
                      <a:pt x="18326" y="72082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4BDE2E31-54F0-A33D-7F84-9CD07E7DE347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504539" y="6159607"/>
                <a:ext cx="580418" cy="562962"/>
                <a:chOff x="1918675" y="5172363"/>
                <a:chExt cx="756304" cy="733558"/>
              </a:xfrm>
            </p:grpSpPr>
            <p:sp>
              <p:nvSpPr>
                <p:cNvPr id="55" name="Freihandform: Form 81">
                  <a:extLst>
                    <a:ext uri="{FF2B5EF4-FFF2-40B4-BE49-F238E27FC236}">
                      <a16:creationId xmlns:a16="http://schemas.microsoft.com/office/drawing/2014/main" id="{033847E1-C173-7E5C-21E2-F007641E86E1}"/>
                    </a:ext>
                  </a:extLst>
                </p:cNvPr>
                <p:cNvSpPr/>
                <p:nvPr/>
              </p:nvSpPr>
              <p:spPr bwMode="gray">
                <a:xfrm>
                  <a:off x="1918675" y="5417451"/>
                  <a:ext cx="756304" cy="210400"/>
                </a:xfrm>
                <a:custGeom>
                  <a:avLst/>
                  <a:gdLst>
                    <a:gd name="connsiteX0" fmla="*/ 1069017 w 1083270"/>
                    <a:gd name="connsiteY0" fmla="*/ 18326 h 301361"/>
                    <a:gd name="connsiteX1" fmla="*/ 543672 w 1083270"/>
                    <a:gd name="connsiteY1" fmla="*/ 287107 h 301361"/>
                    <a:gd name="connsiteX2" fmla="*/ 18326 w 1083270"/>
                    <a:gd name="connsiteY2" fmla="*/ 18326 h 301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83270" h="301361">
                      <a:moveTo>
                        <a:pt x="1069017" y="18326"/>
                      </a:moveTo>
                      <a:lnTo>
                        <a:pt x="543672" y="287107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56" name="Freihandform: Form 82">
                  <a:extLst>
                    <a:ext uri="{FF2B5EF4-FFF2-40B4-BE49-F238E27FC236}">
                      <a16:creationId xmlns:a16="http://schemas.microsoft.com/office/drawing/2014/main" id="{EC809AE2-2C73-7DAF-D0DB-4AD9DE592F2C}"/>
                    </a:ext>
                  </a:extLst>
                </p:cNvPr>
                <p:cNvSpPr/>
                <p:nvPr/>
              </p:nvSpPr>
              <p:spPr bwMode="gray">
                <a:xfrm>
                  <a:off x="1918675" y="5172363"/>
                  <a:ext cx="756304" cy="733558"/>
                </a:xfrm>
                <a:custGeom>
                  <a:avLst/>
                  <a:gdLst>
                    <a:gd name="connsiteX0" fmla="*/ 1069017 w 1083270"/>
                    <a:gd name="connsiteY0" fmla="*/ 369371 h 1050691"/>
                    <a:gd name="connsiteX1" fmla="*/ 543672 w 1083270"/>
                    <a:gd name="connsiteY1" fmla="*/ 18326 h 1050691"/>
                    <a:gd name="connsiteX2" fmla="*/ 18326 w 1083270"/>
                    <a:gd name="connsiteY2" fmla="*/ 369371 h 1050691"/>
                    <a:gd name="connsiteX3" fmla="*/ 18326 w 1083270"/>
                    <a:gd name="connsiteY3" fmla="*/ 950102 h 1050691"/>
                    <a:gd name="connsiteX4" fmla="*/ 100589 w 1083270"/>
                    <a:gd name="connsiteY4" fmla="*/ 1032365 h 1050691"/>
                    <a:gd name="connsiteX5" fmla="*/ 986754 w 1083270"/>
                    <a:gd name="connsiteY5" fmla="*/ 1032365 h 1050691"/>
                    <a:gd name="connsiteX6" fmla="*/ 1069017 w 1083270"/>
                    <a:gd name="connsiteY6" fmla="*/ 950102 h 1050691"/>
                    <a:gd name="connsiteX7" fmla="*/ 1069017 w 1083270"/>
                    <a:gd name="connsiteY7" fmla="*/ 369371 h 1050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83270" h="1050691">
                      <a:moveTo>
                        <a:pt x="1069017" y="369371"/>
                      </a:moveTo>
                      <a:lnTo>
                        <a:pt x="543672" y="18326"/>
                      </a:lnTo>
                      <a:lnTo>
                        <a:pt x="18326" y="369371"/>
                      </a:lnTo>
                      <a:lnTo>
                        <a:pt x="18326" y="950102"/>
                      </a:lnTo>
                      <a:cubicBezTo>
                        <a:pt x="18326" y="995713"/>
                        <a:pt x="54978" y="1032365"/>
                        <a:pt x="100589" y="1032365"/>
                      </a:cubicBezTo>
                      <a:lnTo>
                        <a:pt x="986754" y="1032365"/>
                      </a:lnTo>
                      <a:cubicBezTo>
                        <a:pt x="1032365" y="1032365"/>
                        <a:pt x="1069017" y="995713"/>
                        <a:pt x="1069017" y="950102"/>
                      </a:cubicBezTo>
                      <a:lnTo>
                        <a:pt x="1069017" y="369371"/>
                      </a:lnTo>
                      <a:close/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57" name="Freihandform: Form 83">
                  <a:extLst>
                    <a:ext uri="{FF2B5EF4-FFF2-40B4-BE49-F238E27FC236}">
                      <a16:creationId xmlns:a16="http://schemas.microsoft.com/office/drawing/2014/main" id="{732554EF-78F4-1D5B-9DF5-9AB79D29B427}"/>
                    </a:ext>
                  </a:extLst>
                </p:cNvPr>
                <p:cNvSpPr/>
                <p:nvPr/>
              </p:nvSpPr>
              <p:spPr bwMode="gray">
                <a:xfrm>
                  <a:off x="2174567" y="5611360"/>
                  <a:ext cx="244519" cy="73925"/>
                </a:xfrm>
                <a:custGeom>
                  <a:avLst/>
                  <a:gdLst>
                    <a:gd name="connsiteX0" fmla="*/ 18326 w 350230"/>
                    <a:gd name="connsiteY0" fmla="*/ 18326 h 105883"/>
                    <a:gd name="connsiteX1" fmla="*/ 149459 w 350230"/>
                    <a:gd name="connsiteY1" fmla="*/ 85114 h 105883"/>
                    <a:gd name="connsiteX2" fmla="*/ 177151 w 350230"/>
                    <a:gd name="connsiteY2" fmla="*/ 91630 h 105883"/>
                    <a:gd name="connsiteX3" fmla="*/ 204844 w 350230"/>
                    <a:gd name="connsiteY3" fmla="*/ 85114 h 105883"/>
                    <a:gd name="connsiteX4" fmla="*/ 335977 w 350230"/>
                    <a:gd name="connsiteY4" fmla="*/ 18326 h 10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0230" h="105883">
                      <a:moveTo>
                        <a:pt x="18326" y="18326"/>
                      </a:moveTo>
                      <a:lnTo>
                        <a:pt x="149459" y="85114"/>
                      </a:lnTo>
                      <a:cubicBezTo>
                        <a:pt x="158418" y="90001"/>
                        <a:pt x="168192" y="91630"/>
                        <a:pt x="177151" y="91630"/>
                      </a:cubicBezTo>
                      <a:cubicBezTo>
                        <a:pt x="186925" y="91630"/>
                        <a:pt x="196699" y="89187"/>
                        <a:pt x="204844" y="85114"/>
                      </a:cubicBezTo>
                      <a:lnTo>
                        <a:pt x="335977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67BFCE9C-9500-A78F-02AB-E35D4DC0A3F2}"/>
                </a:ext>
              </a:extLst>
            </p:cNvPr>
            <p:cNvSpPr/>
            <p:nvPr/>
          </p:nvSpPr>
          <p:spPr>
            <a:xfrm>
              <a:off x="2887401" y="2693186"/>
              <a:ext cx="340414" cy="352051"/>
            </a:xfrm>
            <a:prstGeom prst="rect">
              <a:avLst/>
            </a:prstGeom>
            <a:solidFill>
              <a:srgbClr val="ACB6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4954BB0E-6CF9-90E1-5117-C9A910D09B16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2900002" y="2699607"/>
              <a:ext cx="327812" cy="432000"/>
            </a:xfrm>
            <a:custGeom>
              <a:avLst/>
              <a:gdLst>
                <a:gd name="T0" fmla="*/ 241 w 387"/>
                <a:gd name="T1" fmla="*/ 0 h 510"/>
                <a:gd name="T2" fmla="*/ 0 w 387"/>
                <a:gd name="T3" fmla="*/ 0 h 510"/>
                <a:gd name="T4" fmla="*/ 0 w 387"/>
                <a:gd name="T5" fmla="*/ 510 h 510"/>
                <a:gd name="T6" fmla="*/ 387 w 387"/>
                <a:gd name="T7" fmla="*/ 510 h 510"/>
                <a:gd name="T8" fmla="*/ 387 w 387"/>
                <a:gd name="T9" fmla="*/ 146 h 510"/>
                <a:gd name="T10" fmla="*/ 241 w 387"/>
                <a:gd name="T11" fmla="*/ 0 h 510"/>
                <a:gd name="T12" fmla="*/ 236 w 387"/>
                <a:gd name="T13" fmla="*/ 23 h 510"/>
                <a:gd name="T14" fmla="*/ 364 w 387"/>
                <a:gd name="T15" fmla="*/ 151 h 510"/>
                <a:gd name="T16" fmla="*/ 236 w 387"/>
                <a:gd name="T17" fmla="*/ 151 h 510"/>
                <a:gd name="T18" fmla="*/ 236 w 387"/>
                <a:gd name="T19" fmla="*/ 23 h 510"/>
                <a:gd name="T20" fmla="*/ 19 w 387"/>
                <a:gd name="T21" fmla="*/ 491 h 510"/>
                <a:gd name="T22" fmla="*/ 19 w 387"/>
                <a:gd name="T23" fmla="*/ 19 h 510"/>
                <a:gd name="T24" fmla="*/ 217 w 387"/>
                <a:gd name="T25" fmla="*/ 19 h 510"/>
                <a:gd name="T26" fmla="*/ 217 w 387"/>
                <a:gd name="T27" fmla="*/ 170 h 510"/>
                <a:gd name="T28" fmla="*/ 368 w 387"/>
                <a:gd name="T29" fmla="*/ 170 h 510"/>
                <a:gd name="T30" fmla="*/ 368 w 387"/>
                <a:gd name="T31" fmla="*/ 491 h 510"/>
                <a:gd name="T32" fmla="*/ 19 w 387"/>
                <a:gd name="T33" fmla="*/ 491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7" h="510">
                  <a:moveTo>
                    <a:pt x="241" y="0"/>
                  </a:moveTo>
                  <a:lnTo>
                    <a:pt x="0" y="0"/>
                  </a:lnTo>
                  <a:lnTo>
                    <a:pt x="0" y="510"/>
                  </a:lnTo>
                  <a:lnTo>
                    <a:pt x="387" y="510"/>
                  </a:lnTo>
                  <a:lnTo>
                    <a:pt x="387" y="146"/>
                  </a:lnTo>
                  <a:lnTo>
                    <a:pt x="241" y="0"/>
                  </a:lnTo>
                  <a:close/>
                  <a:moveTo>
                    <a:pt x="236" y="23"/>
                  </a:moveTo>
                  <a:lnTo>
                    <a:pt x="364" y="151"/>
                  </a:lnTo>
                  <a:lnTo>
                    <a:pt x="236" y="151"/>
                  </a:lnTo>
                  <a:lnTo>
                    <a:pt x="236" y="23"/>
                  </a:lnTo>
                  <a:close/>
                  <a:moveTo>
                    <a:pt x="19" y="491"/>
                  </a:moveTo>
                  <a:lnTo>
                    <a:pt x="19" y="19"/>
                  </a:lnTo>
                  <a:lnTo>
                    <a:pt x="217" y="19"/>
                  </a:lnTo>
                  <a:lnTo>
                    <a:pt x="217" y="170"/>
                  </a:lnTo>
                  <a:lnTo>
                    <a:pt x="368" y="170"/>
                  </a:lnTo>
                  <a:lnTo>
                    <a:pt x="368" y="491"/>
                  </a:lnTo>
                  <a:lnTo>
                    <a:pt x="19" y="4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Inhaltsplatzhalter 3">
            <a:extLst>
              <a:ext uri="{FF2B5EF4-FFF2-40B4-BE49-F238E27FC236}">
                <a16:creationId xmlns:a16="http://schemas.microsoft.com/office/drawing/2014/main" id="{32619849-B093-D97F-F391-1127263DE53E}"/>
              </a:ext>
            </a:extLst>
          </p:cNvPr>
          <p:cNvSpPr txBox="1">
            <a:spLocks/>
          </p:cNvSpPr>
          <p:nvPr/>
        </p:nvSpPr>
        <p:spPr bwMode="gray">
          <a:xfrm>
            <a:off x="3856596" y="3376712"/>
            <a:ext cx="1579500" cy="693628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Solution: Disk-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irradiance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Inhaltsplatzhalter 4">
            <a:extLst>
              <a:ext uri="{FF2B5EF4-FFF2-40B4-BE49-F238E27FC236}">
                <a16:creationId xmlns:a16="http://schemas.microsoft.com/office/drawing/2014/main" id="{2954E5D2-9E41-417C-AD64-AAB8575A886D}"/>
              </a:ext>
            </a:extLst>
          </p:cNvPr>
          <p:cNvSpPr txBox="1">
            <a:spLocks/>
          </p:cNvSpPr>
          <p:nvPr/>
        </p:nvSpPr>
        <p:spPr bwMode="gray">
          <a:xfrm>
            <a:off x="5598394" y="3414529"/>
            <a:ext cx="1579500" cy="693628"/>
          </a:xfr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nhaltsplatzhalter 5">
            <a:extLst>
              <a:ext uri="{FF2B5EF4-FFF2-40B4-BE49-F238E27FC236}">
                <a16:creationId xmlns:a16="http://schemas.microsoft.com/office/drawing/2014/main" id="{BAB08661-5319-6260-0D38-5347CD71E657}"/>
              </a:ext>
            </a:extLst>
          </p:cNvPr>
          <p:cNvSpPr txBox="1">
            <a:spLocks/>
          </p:cNvSpPr>
          <p:nvPr/>
        </p:nvSpPr>
        <p:spPr bwMode="gray">
          <a:xfrm>
            <a:off x="7240972" y="3376712"/>
            <a:ext cx="1579500" cy="693628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A8A72172-8440-BB41-A9D9-8097A32DFEA0}"/>
              </a:ext>
            </a:extLst>
          </p:cNvPr>
          <p:cNvGrpSpPr>
            <a:grpSpLocks noChangeAspect="1"/>
          </p:cNvGrpSpPr>
          <p:nvPr/>
        </p:nvGrpSpPr>
        <p:grpSpPr>
          <a:xfrm>
            <a:off x="7533698" y="1939279"/>
            <a:ext cx="893166" cy="666000"/>
            <a:chOff x="4407394" y="1385103"/>
            <a:chExt cx="1323000" cy="986511"/>
          </a:xfrm>
        </p:grpSpPr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7686CDB0-4C8E-CA35-1230-A55E37C673E8}"/>
                </a:ext>
              </a:extLst>
            </p:cNvPr>
            <p:cNvGrpSpPr/>
            <p:nvPr/>
          </p:nvGrpSpPr>
          <p:grpSpPr>
            <a:xfrm>
              <a:off x="4407394" y="1385103"/>
              <a:ext cx="1323000" cy="986511"/>
              <a:chOff x="4407394" y="1385103"/>
              <a:chExt cx="1323000" cy="986511"/>
            </a:xfrm>
          </p:grpSpPr>
          <p:grpSp>
            <p:nvGrpSpPr>
              <p:cNvPr id="98" name="Gruppieren 97">
                <a:extLst>
                  <a:ext uri="{FF2B5EF4-FFF2-40B4-BE49-F238E27FC236}">
                    <a16:creationId xmlns:a16="http://schemas.microsoft.com/office/drawing/2014/main" id="{4535C243-080B-E4F0-C2A8-828D9C74CFAC}"/>
                  </a:ext>
                </a:extLst>
              </p:cNvPr>
              <p:cNvGrpSpPr/>
              <p:nvPr/>
            </p:nvGrpSpPr>
            <p:grpSpPr bwMode="gray">
              <a:xfrm>
                <a:off x="4769227" y="1731830"/>
                <a:ext cx="629206" cy="639784"/>
                <a:chOff x="10027652" y="1495742"/>
                <a:chExt cx="722547" cy="734696"/>
              </a:xfrm>
            </p:grpSpPr>
            <p:sp>
              <p:nvSpPr>
                <p:cNvPr id="120" name="Freihandform: Form 133">
                  <a:extLst>
                    <a:ext uri="{FF2B5EF4-FFF2-40B4-BE49-F238E27FC236}">
                      <a16:creationId xmlns:a16="http://schemas.microsoft.com/office/drawing/2014/main" id="{B3FD5E9F-9596-85CC-14B1-83590110CCFA}"/>
                    </a:ext>
                  </a:extLst>
                </p:cNvPr>
                <p:cNvSpPr/>
                <p:nvPr/>
              </p:nvSpPr>
              <p:spPr bwMode="gray">
                <a:xfrm>
                  <a:off x="10027652" y="1544647"/>
                  <a:ext cx="278639" cy="477666"/>
                </a:xfrm>
                <a:custGeom>
                  <a:avLst/>
                  <a:gdLst>
                    <a:gd name="connsiteX0" fmla="*/ 385365 w 399099"/>
                    <a:gd name="connsiteY0" fmla="*/ 18326 h 684171"/>
                    <a:gd name="connsiteX1" fmla="*/ 220024 w 399099"/>
                    <a:gd name="connsiteY1" fmla="*/ 107920 h 684171"/>
                    <a:gd name="connsiteX2" fmla="*/ 63642 w 399099"/>
                    <a:gd name="connsiteY2" fmla="*/ 291994 h 684171"/>
                    <a:gd name="connsiteX3" fmla="*/ 52239 w 399099"/>
                    <a:gd name="connsiteY3" fmla="*/ 672361 h 684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099" h="684171">
                      <a:moveTo>
                        <a:pt x="385365" y="18326"/>
                      </a:moveTo>
                      <a:cubicBezTo>
                        <a:pt x="346270" y="53349"/>
                        <a:pt x="285998" y="65566"/>
                        <a:pt x="220024" y="107920"/>
                      </a:cubicBezTo>
                      <a:cubicBezTo>
                        <a:pt x="151607" y="151902"/>
                        <a:pt x="98665" y="218690"/>
                        <a:pt x="63642" y="291994"/>
                      </a:cubicBezTo>
                      <a:cubicBezTo>
                        <a:pt x="7442" y="410095"/>
                        <a:pt x="3370" y="551002"/>
                        <a:pt x="52239" y="672361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1" name="Freihandform: Form 134">
                  <a:extLst>
                    <a:ext uri="{FF2B5EF4-FFF2-40B4-BE49-F238E27FC236}">
                      <a16:creationId xmlns:a16="http://schemas.microsoft.com/office/drawing/2014/main" id="{6D4AB4A9-9338-2BA5-0CFF-316640697369}"/>
                    </a:ext>
                  </a:extLst>
                </p:cNvPr>
                <p:cNvSpPr/>
                <p:nvPr/>
              </p:nvSpPr>
              <p:spPr bwMode="gray">
                <a:xfrm>
                  <a:off x="10263435" y="1495742"/>
                  <a:ext cx="90984" cy="79611"/>
                </a:xfrm>
                <a:custGeom>
                  <a:avLst/>
                  <a:gdLst>
                    <a:gd name="connsiteX0" fmla="*/ 18326 w 130318"/>
                    <a:gd name="connsiteY0" fmla="*/ 36245 h 114028"/>
                    <a:gd name="connsiteX1" fmla="*/ 98146 w 130318"/>
                    <a:gd name="connsiteY1" fmla="*/ 18326 h 114028"/>
                    <a:gd name="connsiteX2" fmla="*/ 116065 w 130318"/>
                    <a:gd name="connsiteY2" fmla="*/ 97332 h 1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318" h="114028">
                      <a:moveTo>
                        <a:pt x="18326" y="36245"/>
                      </a:moveTo>
                      <a:lnTo>
                        <a:pt x="98146" y="18326"/>
                      </a:lnTo>
                      <a:lnTo>
                        <a:pt x="116065" y="97332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2" name="Freihandform: Form 135">
                  <a:extLst>
                    <a:ext uri="{FF2B5EF4-FFF2-40B4-BE49-F238E27FC236}">
                      <a16:creationId xmlns:a16="http://schemas.microsoft.com/office/drawing/2014/main" id="{312474D7-07F2-3A9F-2486-43B7BF2E85A7}"/>
                    </a:ext>
                  </a:extLst>
                </p:cNvPr>
                <p:cNvSpPr/>
                <p:nvPr/>
              </p:nvSpPr>
              <p:spPr bwMode="gray">
                <a:xfrm>
                  <a:off x="10101370" y="2082589"/>
                  <a:ext cx="534531" cy="147849"/>
                </a:xfrm>
                <a:custGeom>
                  <a:avLst/>
                  <a:gdLst>
                    <a:gd name="connsiteX0" fmla="*/ 18326 w 765619"/>
                    <a:gd name="connsiteY0" fmla="*/ 55793 h 211767"/>
                    <a:gd name="connsiteX1" fmla="*/ 180410 w 765619"/>
                    <a:gd name="connsiteY1" fmla="*/ 155160 h 211767"/>
                    <a:gd name="connsiteX2" fmla="*/ 418240 w 765619"/>
                    <a:gd name="connsiteY2" fmla="*/ 198328 h 211767"/>
                    <a:gd name="connsiteX3" fmla="*/ 752995 w 765619"/>
                    <a:gd name="connsiteY3" fmla="*/ 18326 h 2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5619" h="211767">
                      <a:moveTo>
                        <a:pt x="18326" y="55793"/>
                      </a:moveTo>
                      <a:cubicBezTo>
                        <a:pt x="68824" y="72083"/>
                        <a:pt x="109549" y="118508"/>
                        <a:pt x="180410" y="155160"/>
                      </a:cubicBezTo>
                      <a:cubicBezTo>
                        <a:pt x="252899" y="192627"/>
                        <a:pt x="336791" y="204844"/>
                        <a:pt x="418240" y="198328"/>
                      </a:cubicBezTo>
                      <a:cubicBezTo>
                        <a:pt x="548558" y="187740"/>
                        <a:pt x="672361" y="120952"/>
                        <a:pt x="752995" y="18326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3" name="Freihandform: Form 136">
                  <a:extLst>
                    <a:ext uri="{FF2B5EF4-FFF2-40B4-BE49-F238E27FC236}">
                      <a16:creationId xmlns:a16="http://schemas.microsoft.com/office/drawing/2014/main" id="{402DAFCB-4800-1E0D-6392-DA6563436196}"/>
                    </a:ext>
                  </a:extLst>
                </p:cNvPr>
                <p:cNvSpPr/>
                <p:nvPr/>
              </p:nvSpPr>
              <p:spPr bwMode="gray">
                <a:xfrm>
                  <a:off x="10042799" y="2064961"/>
                  <a:ext cx="62552" cy="102357"/>
                </a:xfrm>
                <a:custGeom>
                  <a:avLst/>
                  <a:gdLst>
                    <a:gd name="connsiteX0" fmla="*/ 73711 w 89593"/>
                    <a:gd name="connsiteY0" fmla="*/ 133169 h 146608"/>
                    <a:gd name="connsiteX1" fmla="*/ 18326 w 89593"/>
                    <a:gd name="connsiteY1" fmla="*/ 73711 h 146608"/>
                    <a:gd name="connsiteX2" fmla="*/ 78598 w 89593"/>
                    <a:gd name="connsiteY2" fmla="*/ 18326 h 146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9593" h="146608">
                      <a:moveTo>
                        <a:pt x="73711" y="133169"/>
                      </a:moveTo>
                      <a:lnTo>
                        <a:pt x="18326" y="73711"/>
                      </a:lnTo>
                      <a:lnTo>
                        <a:pt x="78598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4" name="Freihandform: Form 137">
                  <a:extLst>
                    <a:ext uri="{FF2B5EF4-FFF2-40B4-BE49-F238E27FC236}">
                      <a16:creationId xmlns:a16="http://schemas.microsoft.com/office/drawing/2014/main" id="{3FFC3BCF-C3C4-3FA3-26CB-20B61AB28D32}"/>
                    </a:ext>
                  </a:extLst>
                </p:cNvPr>
                <p:cNvSpPr/>
                <p:nvPr/>
              </p:nvSpPr>
              <p:spPr bwMode="gray">
                <a:xfrm>
                  <a:off x="10403323" y="1554882"/>
                  <a:ext cx="307071" cy="443547"/>
                </a:xfrm>
                <a:custGeom>
                  <a:avLst/>
                  <a:gdLst>
                    <a:gd name="connsiteX0" fmla="*/ 415797 w 439824"/>
                    <a:gd name="connsiteY0" fmla="*/ 621048 h 635301"/>
                    <a:gd name="connsiteX1" fmla="*/ 423127 w 439824"/>
                    <a:gd name="connsiteY1" fmla="*/ 445119 h 635301"/>
                    <a:gd name="connsiteX2" fmla="*/ 341678 w 439824"/>
                    <a:gd name="connsiteY2" fmla="*/ 217876 h 635301"/>
                    <a:gd name="connsiteX3" fmla="*/ 18326 w 439824"/>
                    <a:gd name="connsiteY3" fmla="*/ 18326 h 63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824" h="635301">
                      <a:moveTo>
                        <a:pt x="415797" y="621048"/>
                      </a:moveTo>
                      <a:cubicBezTo>
                        <a:pt x="410096" y="572179"/>
                        <a:pt x="426385" y="517608"/>
                        <a:pt x="423127" y="445119"/>
                      </a:cubicBezTo>
                      <a:cubicBezTo>
                        <a:pt x="419055" y="363670"/>
                        <a:pt x="388104" y="284664"/>
                        <a:pt x="341678" y="217876"/>
                      </a:cubicBezTo>
                      <a:cubicBezTo>
                        <a:pt x="267560" y="110363"/>
                        <a:pt x="147830" y="36245"/>
                        <a:pt x="18326" y="18326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25" name="Freihandform: Form 138">
                  <a:extLst>
                    <a:ext uri="{FF2B5EF4-FFF2-40B4-BE49-F238E27FC236}">
                      <a16:creationId xmlns:a16="http://schemas.microsoft.com/office/drawing/2014/main" id="{BACC8BD0-D621-F3F0-5EA7-D646308446ED}"/>
                    </a:ext>
                  </a:extLst>
                </p:cNvPr>
                <p:cNvSpPr/>
                <p:nvPr/>
              </p:nvSpPr>
              <p:spPr bwMode="gray">
                <a:xfrm>
                  <a:off x="10653529" y="1984213"/>
                  <a:ext cx="96670" cy="79611"/>
                </a:xfrm>
                <a:custGeom>
                  <a:avLst/>
                  <a:gdLst>
                    <a:gd name="connsiteX0" fmla="*/ 120137 w 138463"/>
                    <a:gd name="connsiteY0" fmla="*/ 18326 h 114028"/>
                    <a:gd name="connsiteX1" fmla="*/ 95702 w 138463"/>
                    <a:gd name="connsiteY1" fmla="*/ 96517 h 114028"/>
                    <a:gd name="connsiteX2" fmla="*/ 18326 w 138463"/>
                    <a:gd name="connsiteY2" fmla="*/ 72082 h 114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8463" h="114028">
                      <a:moveTo>
                        <a:pt x="120137" y="18326"/>
                      </a:moveTo>
                      <a:lnTo>
                        <a:pt x="95702" y="96517"/>
                      </a:lnTo>
                      <a:lnTo>
                        <a:pt x="18326" y="72082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99" name="Gruppieren 98">
                <a:extLst>
                  <a:ext uri="{FF2B5EF4-FFF2-40B4-BE49-F238E27FC236}">
                    <a16:creationId xmlns:a16="http://schemas.microsoft.com/office/drawing/2014/main" id="{C7259717-83A2-8389-9ADC-914FA6BC2643}"/>
                  </a:ext>
                </a:extLst>
              </p:cNvPr>
              <p:cNvGrpSpPr/>
              <p:nvPr/>
            </p:nvGrpSpPr>
            <p:grpSpPr bwMode="gray">
              <a:xfrm>
                <a:off x="4928029" y="1385103"/>
                <a:ext cx="264696" cy="284238"/>
                <a:chOff x="4252839" y="1875184"/>
                <a:chExt cx="560123" cy="601477"/>
              </a:xfrm>
            </p:grpSpPr>
            <p:sp>
              <p:nvSpPr>
                <p:cNvPr id="114" name="Freihandform: Form 127">
                  <a:extLst>
                    <a:ext uri="{FF2B5EF4-FFF2-40B4-BE49-F238E27FC236}">
                      <a16:creationId xmlns:a16="http://schemas.microsoft.com/office/drawing/2014/main" id="{E3555A75-0836-1884-9798-3FFC52A17D07}"/>
                    </a:ext>
                  </a:extLst>
                </p:cNvPr>
                <p:cNvSpPr/>
                <p:nvPr/>
              </p:nvSpPr>
              <p:spPr bwMode="gray">
                <a:xfrm>
                  <a:off x="4472297" y="2326900"/>
                  <a:ext cx="117839" cy="61725"/>
                </a:xfrm>
                <a:custGeom>
                  <a:avLst/>
                  <a:gdLst>
                    <a:gd name="connsiteX0" fmla="*/ 158418 w 171042"/>
                    <a:gd name="connsiteY0" fmla="*/ 18326 h 89593"/>
                    <a:gd name="connsiteX1" fmla="*/ 88372 w 171042"/>
                    <a:gd name="connsiteY1" fmla="*/ 71268 h 89593"/>
                    <a:gd name="connsiteX2" fmla="*/ 18326 w 171042"/>
                    <a:gd name="connsiteY2" fmla="*/ 18326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042" h="89593">
                      <a:moveTo>
                        <a:pt x="158418" y="18326"/>
                      </a:moveTo>
                      <a:lnTo>
                        <a:pt x="88372" y="71268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5" name="Freihandform: Form 128">
                  <a:extLst>
                    <a:ext uri="{FF2B5EF4-FFF2-40B4-BE49-F238E27FC236}">
                      <a16:creationId xmlns:a16="http://schemas.microsoft.com/office/drawing/2014/main" id="{B3E93E2E-6596-5F46-8F75-6F69A8E38221}"/>
                    </a:ext>
                  </a:extLst>
                </p:cNvPr>
                <p:cNvSpPr/>
                <p:nvPr/>
              </p:nvSpPr>
              <p:spPr bwMode="gray">
                <a:xfrm>
                  <a:off x="4606690" y="2045490"/>
                  <a:ext cx="206272" cy="431171"/>
                </a:xfrm>
                <a:custGeom>
                  <a:avLst/>
                  <a:gdLst>
                    <a:gd name="connsiteX0" fmla="*/ 81042 w 342085"/>
                    <a:gd name="connsiteY0" fmla="*/ 725303 h 741185"/>
                    <a:gd name="connsiteX1" fmla="*/ 325389 w 342085"/>
                    <a:gd name="connsiteY1" fmla="*/ 674804 h 741185"/>
                    <a:gd name="connsiteX2" fmla="*/ 292809 w 342085"/>
                    <a:gd name="connsiteY2" fmla="*/ 512721 h 741185"/>
                    <a:gd name="connsiteX3" fmla="*/ 238238 w 342085"/>
                    <a:gd name="connsiteY3" fmla="*/ 421498 h 741185"/>
                    <a:gd name="connsiteX4" fmla="*/ 184482 w 342085"/>
                    <a:gd name="connsiteY4" fmla="*/ 392991 h 741185"/>
                    <a:gd name="connsiteX5" fmla="*/ 46019 w 342085"/>
                    <a:gd name="connsiteY5" fmla="*/ 353081 h 741185"/>
                    <a:gd name="connsiteX6" fmla="*/ 37874 w 342085"/>
                    <a:gd name="connsiteY6" fmla="*/ 349009 h 741185"/>
                    <a:gd name="connsiteX7" fmla="*/ 24842 w 342085"/>
                    <a:gd name="connsiteY7" fmla="*/ 327832 h 741185"/>
                    <a:gd name="connsiteX8" fmla="*/ 18326 w 342085"/>
                    <a:gd name="connsiteY8" fmla="*/ 273261 h 741185"/>
                    <a:gd name="connsiteX9" fmla="*/ 99775 w 342085"/>
                    <a:gd name="connsiteY9" fmla="*/ 146201 h 741185"/>
                    <a:gd name="connsiteX10" fmla="*/ 143757 w 342085"/>
                    <a:gd name="connsiteY10" fmla="*/ 81856 h 741185"/>
                    <a:gd name="connsiteX11" fmla="*/ 105476 w 342085"/>
                    <a:gd name="connsiteY11" fmla="*/ 18326 h 741185"/>
                    <a:gd name="connsiteX0" fmla="*/ 307063 w 307064"/>
                    <a:gd name="connsiteY0" fmla="*/ 656478 h 656478"/>
                    <a:gd name="connsiteX1" fmla="*/ 274483 w 307064"/>
                    <a:gd name="connsiteY1" fmla="*/ 494395 h 656478"/>
                    <a:gd name="connsiteX2" fmla="*/ 219912 w 307064"/>
                    <a:gd name="connsiteY2" fmla="*/ 403172 h 656478"/>
                    <a:gd name="connsiteX3" fmla="*/ 166156 w 307064"/>
                    <a:gd name="connsiteY3" fmla="*/ 374665 h 656478"/>
                    <a:gd name="connsiteX4" fmla="*/ 27693 w 307064"/>
                    <a:gd name="connsiteY4" fmla="*/ 334755 h 656478"/>
                    <a:gd name="connsiteX5" fmla="*/ 19548 w 307064"/>
                    <a:gd name="connsiteY5" fmla="*/ 330683 h 656478"/>
                    <a:gd name="connsiteX6" fmla="*/ 6516 w 307064"/>
                    <a:gd name="connsiteY6" fmla="*/ 309506 h 656478"/>
                    <a:gd name="connsiteX7" fmla="*/ 0 w 307064"/>
                    <a:gd name="connsiteY7" fmla="*/ 254935 h 656478"/>
                    <a:gd name="connsiteX8" fmla="*/ 81449 w 307064"/>
                    <a:gd name="connsiteY8" fmla="*/ 127875 h 656478"/>
                    <a:gd name="connsiteX9" fmla="*/ 125431 w 307064"/>
                    <a:gd name="connsiteY9" fmla="*/ 63530 h 656478"/>
                    <a:gd name="connsiteX10" fmla="*/ 87150 w 307064"/>
                    <a:gd name="connsiteY10" fmla="*/ 0 h 656478"/>
                    <a:gd name="connsiteX0" fmla="*/ 299404 w 299404"/>
                    <a:gd name="connsiteY0" fmla="*/ 625842 h 625842"/>
                    <a:gd name="connsiteX1" fmla="*/ 274483 w 299404"/>
                    <a:gd name="connsiteY1" fmla="*/ 494395 h 625842"/>
                    <a:gd name="connsiteX2" fmla="*/ 219912 w 299404"/>
                    <a:gd name="connsiteY2" fmla="*/ 403172 h 625842"/>
                    <a:gd name="connsiteX3" fmla="*/ 166156 w 299404"/>
                    <a:gd name="connsiteY3" fmla="*/ 374665 h 625842"/>
                    <a:gd name="connsiteX4" fmla="*/ 27693 w 299404"/>
                    <a:gd name="connsiteY4" fmla="*/ 334755 h 625842"/>
                    <a:gd name="connsiteX5" fmla="*/ 19548 w 299404"/>
                    <a:gd name="connsiteY5" fmla="*/ 330683 h 625842"/>
                    <a:gd name="connsiteX6" fmla="*/ 6516 w 299404"/>
                    <a:gd name="connsiteY6" fmla="*/ 309506 h 625842"/>
                    <a:gd name="connsiteX7" fmla="*/ 0 w 299404"/>
                    <a:gd name="connsiteY7" fmla="*/ 254935 h 625842"/>
                    <a:gd name="connsiteX8" fmla="*/ 81449 w 299404"/>
                    <a:gd name="connsiteY8" fmla="*/ 127875 h 625842"/>
                    <a:gd name="connsiteX9" fmla="*/ 125431 w 299404"/>
                    <a:gd name="connsiteY9" fmla="*/ 63530 h 625842"/>
                    <a:gd name="connsiteX10" fmla="*/ 87150 w 299404"/>
                    <a:gd name="connsiteY10" fmla="*/ 0 h 625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404" h="625842">
                      <a:moveTo>
                        <a:pt x="299404" y="625842"/>
                      </a:moveTo>
                      <a:lnTo>
                        <a:pt x="274483" y="494395"/>
                      </a:lnTo>
                      <a:cubicBezTo>
                        <a:pt x="267153" y="458557"/>
                        <a:pt x="247605" y="425978"/>
                        <a:pt x="219912" y="403172"/>
                      </a:cubicBezTo>
                      <a:cubicBezTo>
                        <a:pt x="201993" y="388511"/>
                        <a:pt x="184075" y="378738"/>
                        <a:pt x="166156" y="374665"/>
                      </a:cubicBezTo>
                      <a:lnTo>
                        <a:pt x="27693" y="334755"/>
                      </a:lnTo>
                      <a:cubicBezTo>
                        <a:pt x="24435" y="333941"/>
                        <a:pt x="21991" y="332312"/>
                        <a:pt x="19548" y="330683"/>
                      </a:cubicBezTo>
                      <a:cubicBezTo>
                        <a:pt x="12217" y="325796"/>
                        <a:pt x="7330" y="317651"/>
                        <a:pt x="6516" y="309506"/>
                      </a:cubicBezTo>
                      <a:lnTo>
                        <a:pt x="0" y="254935"/>
                      </a:lnTo>
                      <a:cubicBezTo>
                        <a:pt x="39096" y="224799"/>
                        <a:pt x="67603" y="180002"/>
                        <a:pt x="81449" y="127875"/>
                      </a:cubicBezTo>
                      <a:cubicBezTo>
                        <a:pt x="105884" y="125431"/>
                        <a:pt x="125431" y="98553"/>
                        <a:pt x="125431" y="63530"/>
                      </a:cubicBezTo>
                      <a:cubicBezTo>
                        <a:pt x="125431" y="31765"/>
                        <a:pt x="109142" y="5701"/>
                        <a:pt x="87150" y="0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6" name="Freihandform: Form 129">
                  <a:extLst>
                    <a:ext uri="{FF2B5EF4-FFF2-40B4-BE49-F238E27FC236}">
                      <a16:creationId xmlns:a16="http://schemas.microsoft.com/office/drawing/2014/main" id="{E2123644-2941-EAB3-A1C1-423C57B57C4A}"/>
                    </a:ext>
                  </a:extLst>
                </p:cNvPr>
                <p:cNvSpPr/>
                <p:nvPr/>
              </p:nvSpPr>
              <p:spPr bwMode="gray">
                <a:xfrm>
                  <a:off x="4252839" y="2045490"/>
                  <a:ext cx="205712" cy="427972"/>
                </a:xfrm>
                <a:custGeom>
                  <a:avLst/>
                  <a:gdLst>
                    <a:gd name="connsiteX0" fmla="*/ 236609 w 342085"/>
                    <a:gd name="connsiteY0" fmla="*/ 18326 h 733040"/>
                    <a:gd name="connsiteX1" fmla="*/ 199957 w 342085"/>
                    <a:gd name="connsiteY1" fmla="*/ 81042 h 733040"/>
                    <a:gd name="connsiteX2" fmla="*/ 243125 w 342085"/>
                    <a:gd name="connsiteY2" fmla="*/ 145386 h 733040"/>
                    <a:gd name="connsiteX3" fmla="*/ 324574 w 342085"/>
                    <a:gd name="connsiteY3" fmla="*/ 272447 h 733040"/>
                    <a:gd name="connsiteX4" fmla="*/ 318058 w 342085"/>
                    <a:gd name="connsiteY4" fmla="*/ 327017 h 733040"/>
                    <a:gd name="connsiteX5" fmla="*/ 305026 w 342085"/>
                    <a:gd name="connsiteY5" fmla="*/ 348194 h 733040"/>
                    <a:gd name="connsiteX6" fmla="*/ 296881 w 342085"/>
                    <a:gd name="connsiteY6" fmla="*/ 352267 h 733040"/>
                    <a:gd name="connsiteX7" fmla="*/ 159233 w 342085"/>
                    <a:gd name="connsiteY7" fmla="*/ 392177 h 733040"/>
                    <a:gd name="connsiteX8" fmla="*/ 105476 w 342085"/>
                    <a:gd name="connsiteY8" fmla="*/ 420684 h 733040"/>
                    <a:gd name="connsiteX9" fmla="*/ 50906 w 342085"/>
                    <a:gd name="connsiteY9" fmla="*/ 511907 h 733040"/>
                    <a:gd name="connsiteX10" fmla="*/ 18326 w 342085"/>
                    <a:gd name="connsiteY10" fmla="*/ 673990 h 733040"/>
                    <a:gd name="connsiteX11" fmla="*/ 237424 w 342085"/>
                    <a:gd name="connsiteY11" fmla="*/ 719601 h 733040"/>
                    <a:gd name="connsiteX0" fmla="*/ 218283 w 306247"/>
                    <a:gd name="connsiteY0" fmla="*/ 0 h 701275"/>
                    <a:gd name="connsiteX1" fmla="*/ 181631 w 306247"/>
                    <a:gd name="connsiteY1" fmla="*/ 62716 h 701275"/>
                    <a:gd name="connsiteX2" fmla="*/ 224799 w 306247"/>
                    <a:gd name="connsiteY2" fmla="*/ 127060 h 701275"/>
                    <a:gd name="connsiteX3" fmla="*/ 306248 w 306247"/>
                    <a:gd name="connsiteY3" fmla="*/ 254121 h 701275"/>
                    <a:gd name="connsiteX4" fmla="*/ 299732 w 306247"/>
                    <a:gd name="connsiteY4" fmla="*/ 308691 h 701275"/>
                    <a:gd name="connsiteX5" fmla="*/ 286700 w 306247"/>
                    <a:gd name="connsiteY5" fmla="*/ 329868 h 701275"/>
                    <a:gd name="connsiteX6" fmla="*/ 278555 w 306247"/>
                    <a:gd name="connsiteY6" fmla="*/ 333941 h 701275"/>
                    <a:gd name="connsiteX7" fmla="*/ 140907 w 306247"/>
                    <a:gd name="connsiteY7" fmla="*/ 373851 h 701275"/>
                    <a:gd name="connsiteX8" fmla="*/ 87150 w 306247"/>
                    <a:gd name="connsiteY8" fmla="*/ 402358 h 701275"/>
                    <a:gd name="connsiteX9" fmla="*/ 32580 w 306247"/>
                    <a:gd name="connsiteY9" fmla="*/ 493581 h 701275"/>
                    <a:gd name="connsiteX10" fmla="*/ 0 w 306247"/>
                    <a:gd name="connsiteY10" fmla="*/ 655664 h 701275"/>
                    <a:gd name="connsiteX11" fmla="*/ 199006 w 306247"/>
                    <a:gd name="connsiteY11" fmla="*/ 701275 h 701275"/>
                    <a:gd name="connsiteX0" fmla="*/ 218283 w 306247"/>
                    <a:gd name="connsiteY0" fmla="*/ 0 h 655663"/>
                    <a:gd name="connsiteX1" fmla="*/ 181631 w 306247"/>
                    <a:gd name="connsiteY1" fmla="*/ 62716 h 655663"/>
                    <a:gd name="connsiteX2" fmla="*/ 224799 w 306247"/>
                    <a:gd name="connsiteY2" fmla="*/ 127060 h 655663"/>
                    <a:gd name="connsiteX3" fmla="*/ 306248 w 306247"/>
                    <a:gd name="connsiteY3" fmla="*/ 254121 h 655663"/>
                    <a:gd name="connsiteX4" fmla="*/ 299732 w 306247"/>
                    <a:gd name="connsiteY4" fmla="*/ 308691 h 655663"/>
                    <a:gd name="connsiteX5" fmla="*/ 286700 w 306247"/>
                    <a:gd name="connsiteY5" fmla="*/ 329868 h 655663"/>
                    <a:gd name="connsiteX6" fmla="*/ 278555 w 306247"/>
                    <a:gd name="connsiteY6" fmla="*/ 333941 h 655663"/>
                    <a:gd name="connsiteX7" fmla="*/ 140907 w 306247"/>
                    <a:gd name="connsiteY7" fmla="*/ 373851 h 655663"/>
                    <a:gd name="connsiteX8" fmla="*/ 87150 w 306247"/>
                    <a:gd name="connsiteY8" fmla="*/ 402358 h 655663"/>
                    <a:gd name="connsiteX9" fmla="*/ 32580 w 306247"/>
                    <a:gd name="connsiteY9" fmla="*/ 493581 h 655663"/>
                    <a:gd name="connsiteX10" fmla="*/ 0 w 306247"/>
                    <a:gd name="connsiteY10" fmla="*/ 655664 h 655663"/>
                    <a:gd name="connsiteX0" fmla="*/ 210624 w 298589"/>
                    <a:gd name="connsiteY0" fmla="*/ 0 h 621199"/>
                    <a:gd name="connsiteX1" fmla="*/ 173972 w 298589"/>
                    <a:gd name="connsiteY1" fmla="*/ 62716 h 621199"/>
                    <a:gd name="connsiteX2" fmla="*/ 217140 w 298589"/>
                    <a:gd name="connsiteY2" fmla="*/ 127060 h 621199"/>
                    <a:gd name="connsiteX3" fmla="*/ 298589 w 298589"/>
                    <a:gd name="connsiteY3" fmla="*/ 254121 h 621199"/>
                    <a:gd name="connsiteX4" fmla="*/ 292073 w 298589"/>
                    <a:gd name="connsiteY4" fmla="*/ 308691 h 621199"/>
                    <a:gd name="connsiteX5" fmla="*/ 279041 w 298589"/>
                    <a:gd name="connsiteY5" fmla="*/ 329868 h 621199"/>
                    <a:gd name="connsiteX6" fmla="*/ 270896 w 298589"/>
                    <a:gd name="connsiteY6" fmla="*/ 333941 h 621199"/>
                    <a:gd name="connsiteX7" fmla="*/ 133248 w 298589"/>
                    <a:gd name="connsiteY7" fmla="*/ 373851 h 621199"/>
                    <a:gd name="connsiteX8" fmla="*/ 79491 w 298589"/>
                    <a:gd name="connsiteY8" fmla="*/ 402358 h 621199"/>
                    <a:gd name="connsiteX9" fmla="*/ 24921 w 298589"/>
                    <a:gd name="connsiteY9" fmla="*/ 493581 h 621199"/>
                    <a:gd name="connsiteX10" fmla="*/ 0 w 298589"/>
                    <a:gd name="connsiteY10" fmla="*/ 621199 h 6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589" h="621199">
                      <a:moveTo>
                        <a:pt x="210624" y="0"/>
                      </a:moveTo>
                      <a:cubicBezTo>
                        <a:pt x="189447" y="6516"/>
                        <a:pt x="173972" y="31765"/>
                        <a:pt x="173972" y="62716"/>
                      </a:cubicBezTo>
                      <a:cubicBezTo>
                        <a:pt x="173972" y="96924"/>
                        <a:pt x="192705" y="124617"/>
                        <a:pt x="217140" y="127060"/>
                      </a:cubicBezTo>
                      <a:cubicBezTo>
                        <a:pt x="230986" y="179188"/>
                        <a:pt x="259493" y="224799"/>
                        <a:pt x="298589" y="254121"/>
                      </a:cubicBezTo>
                      <a:lnTo>
                        <a:pt x="292073" y="308691"/>
                      </a:lnTo>
                      <a:cubicBezTo>
                        <a:pt x="291259" y="317651"/>
                        <a:pt x="286372" y="324981"/>
                        <a:pt x="279041" y="329868"/>
                      </a:cubicBezTo>
                      <a:cubicBezTo>
                        <a:pt x="276598" y="331497"/>
                        <a:pt x="273340" y="333126"/>
                        <a:pt x="270896" y="333941"/>
                      </a:cubicBezTo>
                      <a:lnTo>
                        <a:pt x="133248" y="373851"/>
                      </a:lnTo>
                      <a:cubicBezTo>
                        <a:pt x="115329" y="377923"/>
                        <a:pt x="97410" y="387697"/>
                        <a:pt x="79491" y="402358"/>
                      </a:cubicBezTo>
                      <a:cubicBezTo>
                        <a:pt x="50984" y="425978"/>
                        <a:pt x="31436" y="458557"/>
                        <a:pt x="24921" y="493581"/>
                      </a:cubicBezTo>
                      <a:lnTo>
                        <a:pt x="0" y="621199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7" name="Freihandform: Form 130">
                  <a:extLst>
                    <a:ext uri="{FF2B5EF4-FFF2-40B4-BE49-F238E27FC236}">
                      <a16:creationId xmlns:a16="http://schemas.microsoft.com/office/drawing/2014/main" id="{3E752599-9E93-60C6-F8B6-E85E07FFF38A}"/>
                    </a:ext>
                  </a:extLst>
                </p:cNvPr>
                <p:cNvSpPr/>
                <p:nvPr/>
              </p:nvSpPr>
              <p:spPr bwMode="gray">
                <a:xfrm>
                  <a:off x="4385257" y="1875184"/>
                  <a:ext cx="291791" cy="179564"/>
                </a:xfrm>
                <a:custGeom>
                  <a:avLst/>
                  <a:gdLst>
                    <a:gd name="connsiteX0" fmla="*/ 408558 w 423534"/>
                    <a:gd name="connsiteY0" fmla="*/ 247198 h 260636"/>
                    <a:gd name="connsiteX1" fmla="*/ 213895 w 423534"/>
                    <a:gd name="connsiteY1" fmla="*/ 18326 h 260636"/>
                    <a:gd name="connsiteX2" fmla="*/ 18418 w 423534"/>
                    <a:gd name="connsiteY2" fmla="*/ 248012 h 26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534" h="260636">
                      <a:moveTo>
                        <a:pt x="408558" y="247198"/>
                      </a:moveTo>
                      <a:cubicBezTo>
                        <a:pt x="408558" y="247198"/>
                        <a:pt x="419961" y="18326"/>
                        <a:pt x="213895" y="18326"/>
                      </a:cubicBezTo>
                      <a:cubicBezTo>
                        <a:pt x="7830" y="18326"/>
                        <a:pt x="18418" y="248012"/>
                        <a:pt x="18418" y="248012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8" name="Freihandform: Form 131">
                  <a:extLst>
                    <a:ext uri="{FF2B5EF4-FFF2-40B4-BE49-F238E27FC236}">
                      <a16:creationId xmlns:a16="http://schemas.microsoft.com/office/drawing/2014/main" id="{ABED8F64-82CB-BB45-6CBC-3182FDC66EB7}"/>
                    </a:ext>
                  </a:extLst>
                </p:cNvPr>
                <p:cNvSpPr/>
                <p:nvPr/>
              </p:nvSpPr>
              <p:spPr bwMode="gray">
                <a:xfrm>
                  <a:off x="4395421" y="1937850"/>
                  <a:ext cx="269346" cy="61725"/>
                </a:xfrm>
                <a:custGeom>
                  <a:avLst/>
                  <a:gdLst>
                    <a:gd name="connsiteX0" fmla="*/ 18326 w 390954"/>
                    <a:gd name="connsiteY0" fmla="*/ 57685 h 89593"/>
                    <a:gd name="connsiteX1" fmla="*/ 59050 w 390954"/>
                    <a:gd name="connsiteY1" fmla="*/ 22662 h 89593"/>
                    <a:gd name="connsiteX2" fmla="*/ 145386 w 390954"/>
                    <a:gd name="connsiteY2" fmla="*/ 33251 h 89593"/>
                    <a:gd name="connsiteX3" fmla="*/ 261858 w 390954"/>
                    <a:gd name="connsiteY3" fmla="*/ 76419 h 89593"/>
                    <a:gd name="connsiteX4" fmla="*/ 379145 w 390954"/>
                    <a:gd name="connsiteY4" fmla="*/ 57685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954" h="89593">
                      <a:moveTo>
                        <a:pt x="18326" y="57685"/>
                      </a:moveTo>
                      <a:cubicBezTo>
                        <a:pt x="26471" y="41395"/>
                        <a:pt x="41946" y="28364"/>
                        <a:pt x="59050" y="22662"/>
                      </a:cubicBezTo>
                      <a:cubicBezTo>
                        <a:pt x="86743" y="12888"/>
                        <a:pt x="118508" y="21033"/>
                        <a:pt x="145386" y="33251"/>
                      </a:cubicBezTo>
                      <a:cubicBezTo>
                        <a:pt x="184482" y="51169"/>
                        <a:pt x="218690" y="72346"/>
                        <a:pt x="261858" y="76419"/>
                      </a:cubicBezTo>
                      <a:cubicBezTo>
                        <a:pt x="303397" y="81306"/>
                        <a:pt x="341678" y="76419"/>
                        <a:pt x="379145" y="57685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9" name="Freihandform: Form 132">
                  <a:extLst>
                    <a:ext uri="{FF2B5EF4-FFF2-40B4-BE49-F238E27FC236}">
                      <a16:creationId xmlns:a16="http://schemas.microsoft.com/office/drawing/2014/main" id="{252CAD91-51C4-887D-DC3E-E1346A90BF39}"/>
                    </a:ext>
                  </a:extLst>
                </p:cNvPr>
                <p:cNvSpPr/>
                <p:nvPr/>
              </p:nvSpPr>
              <p:spPr bwMode="gray">
                <a:xfrm>
                  <a:off x="4442557" y="2237118"/>
                  <a:ext cx="179564" cy="89782"/>
                </a:xfrm>
                <a:custGeom>
                  <a:avLst/>
                  <a:gdLst>
                    <a:gd name="connsiteX0" fmla="*/ 243940 w 260636"/>
                    <a:gd name="connsiteY0" fmla="*/ 18326 h 130318"/>
                    <a:gd name="connsiteX1" fmla="*/ 131540 w 260636"/>
                    <a:gd name="connsiteY1" fmla="*/ 119323 h 130318"/>
                    <a:gd name="connsiteX2" fmla="*/ 18326 w 260636"/>
                    <a:gd name="connsiteY2" fmla="*/ 18326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636" h="130318">
                      <a:moveTo>
                        <a:pt x="243940" y="18326"/>
                      </a:moveTo>
                      <a:lnTo>
                        <a:pt x="131540" y="119323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00" name="Gruppieren 99">
                <a:extLst>
                  <a:ext uri="{FF2B5EF4-FFF2-40B4-BE49-F238E27FC236}">
                    <a16:creationId xmlns:a16="http://schemas.microsoft.com/office/drawing/2014/main" id="{3DC5796A-AC8E-6325-9A62-4D66DD6E731E}"/>
                  </a:ext>
                </a:extLst>
              </p:cNvPr>
              <p:cNvGrpSpPr/>
              <p:nvPr/>
            </p:nvGrpSpPr>
            <p:grpSpPr>
              <a:xfrm>
                <a:off x="5450867" y="2038928"/>
                <a:ext cx="279527" cy="301927"/>
                <a:chOff x="8136162" y="-564720"/>
                <a:chExt cx="1184333" cy="1279240"/>
              </a:xfrm>
            </p:grpSpPr>
            <p:sp>
              <p:nvSpPr>
                <p:cNvPr id="108" name="Freihandform: Form 121">
                  <a:extLst>
                    <a:ext uri="{FF2B5EF4-FFF2-40B4-BE49-F238E27FC236}">
                      <a16:creationId xmlns:a16="http://schemas.microsoft.com/office/drawing/2014/main" id="{6DF4EACC-3FD2-04E1-11CC-AEFE796141C3}"/>
                    </a:ext>
                  </a:extLst>
                </p:cNvPr>
                <p:cNvSpPr/>
                <p:nvPr/>
              </p:nvSpPr>
              <p:spPr bwMode="gray">
                <a:xfrm>
                  <a:off x="8862923" y="-175783"/>
                  <a:ext cx="457572" cy="886545"/>
                </a:xfrm>
                <a:custGeom>
                  <a:avLst/>
                  <a:gdLst>
                    <a:gd name="connsiteX0" fmla="*/ 51513 w 260636"/>
                    <a:gd name="connsiteY0" fmla="*/ 18326 h 504983"/>
                    <a:gd name="connsiteX1" fmla="*/ 62101 w 260636"/>
                    <a:gd name="connsiteY1" fmla="*/ 115250 h 504983"/>
                    <a:gd name="connsiteX2" fmla="*/ 34408 w 260636"/>
                    <a:gd name="connsiteY2" fmla="*/ 192627 h 504983"/>
                    <a:gd name="connsiteX3" fmla="*/ 18933 w 260636"/>
                    <a:gd name="connsiteY3" fmla="*/ 248826 h 504983"/>
                    <a:gd name="connsiteX4" fmla="*/ 19748 w 260636"/>
                    <a:gd name="connsiteY4" fmla="*/ 257786 h 504983"/>
                    <a:gd name="connsiteX5" fmla="*/ 30336 w 260636"/>
                    <a:gd name="connsiteY5" fmla="*/ 274890 h 504983"/>
                    <a:gd name="connsiteX6" fmla="*/ 36852 w 260636"/>
                    <a:gd name="connsiteY6" fmla="*/ 278148 h 504983"/>
                    <a:gd name="connsiteX7" fmla="*/ 149251 w 260636"/>
                    <a:gd name="connsiteY7" fmla="*/ 310728 h 504983"/>
                    <a:gd name="connsiteX8" fmla="*/ 192419 w 260636"/>
                    <a:gd name="connsiteY8" fmla="*/ 333533 h 504983"/>
                    <a:gd name="connsiteX9" fmla="*/ 237216 w 260636"/>
                    <a:gd name="connsiteY9" fmla="*/ 407652 h 504983"/>
                    <a:gd name="connsiteX10" fmla="*/ 248619 w 260636"/>
                    <a:gd name="connsiteY10" fmla="*/ 491544 h 50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0636" h="504983">
                      <a:moveTo>
                        <a:pt x="51513" y="18326"/>
                      </a:moveTo>
                      <a:cubicBezTo>
                        <a:pt x="57214" y="50906"/>
                        <a:pt x="62101" y="88372"/>
                        <a:pt x="62101" y="115250"/>
                      </a:cubicBezTo>
                      <a:cubicBezTo>
                        <a:pt x="60472" y="146201"/>
                        <a:pt x="53142" y="169007"/>
                        <a:pt x="34408" y="192627"/>
                      </a:cubicBezTo>
                      <a:cubicBezTo>
                        <a:pt x="21376" y="208102"/>
                        <a:pt x="16490" y="228464"/>
                        <a:pt x="18933" y="248826"/>
                      </a:cubicBezTo>
                      <a:lnTo>
                        <a:pt x="19748" y="257786"/>
                      </a:lnTo>
                      <a:cubicBezTo>
                        <a:pt x="20562" y="265116"/>
                        <a:pt x="24635" y="271632"/>
                        <a:pt x="30336" y="274890"/>
                      </a:cubicBezTo>
                      <a:cubicBezTo>
                        <a:pt x="32780" y="276519"/>
                        <a:pt x="34408" y="277334"/>
                        <a:pt x="36852" y="278148"/>
                      </a:cubicBezTo>
                      <a:lnTo>
                        <a:pt x="149251" y="310728"/>
                      </a:lnTo>
                      <a:cubicBezTo>
                        <a:pt x="163098" y="313986"/>
                        <a:pt x="178573" y="321316"/>
                        <a:pt x="192419" y="333533"/>
                      </a:cubicBezTo>
                      <a:cubicBezTo>
                        <a:pt x="215225" y="352267"/>
                        <a:pt x="230700" y="379145"/>
                        <a:pt x="237216" y="407652"/>
                      </a:cubicBezTo>
                      <a:lnTo>
                        <a:pt x="248619" y="491544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9" name="Freihandform: Form 122">
                  <a:extLst>
                    <a:ext uri="{FF2B5EF4-FFF2-40B4-BE49-F238E27FC236}">
                      <a16:creationId xmlns:a16="http://schemas.microsoft.com/office/drawing/2014/main" id="{17F67364-F3EF-7EFE-418F-15F3BA55643D}"/>
                    </a:ext>
                  </a:extLst>
                </p:cNvPr>
                <p:cNvSpPr/>
                <p:nvPr/>
              </p:nvSpPr>
              <p:spPr bwMode="gray">
                <a:xfrm>
                  <a:off x="8700979" y="-564720"/>
                  <a:ext cx="557668" cy="786453"/>
                </a:xfrm>
                <a:custGeom>
                  <a:avLst/>
                  <a:gdLst>
                    <a:gd name="connsiteX0" fmla="*/ 18326 w 317650"/>
                    <a:gd name="connsiteY0" fmla="*/ 18326 h 447969"/>
                    <a:gd name="connsiteX1" fmla="*/ 180409 w 317650"/>
                    <a:gd name="connsiteY1" fmla="*/ 116065 h 447969"/>
                    <a:gd name="connsiteX2" fmla="*/ 200772 w 317650"/>
                    <a:gd name="connsiteY2" fmla="*/ 202401 h 447969"/>
                    <a:gd name="connsiteX3" fmla="*/ 227650 w 317650"/>
                    <a:gd name="connsiteY3" fmla="*/ 320502 h 447969"/>
                    <a:gd name="connsiteX4" fmla="*/ 299325 w 317650"/>
                    <a:gd name="connsiteY4" fmla="*/ 371000 h 447969"/>
                    <a:gd name="connsiteX5" fmla="*/ 163305 w 317650"/>
                    <a:gd name="connsiteY5" fmla="*/ 428829 h 44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650" h="447969">
                      <a:moveTo>
                        <a:pt x="18326" y="18326"/>
                      </a:moveTo>
                      <a:cubicBezTo>
                        <a:pt x="84300" y="18326"/>
                        <a:pt x="152717" y="54978"/>
                        <a:pt x="180409" y="116065"/>
                      </a:cubicBezTo>
                      <a:cubicBezTo>
                        <a:pt x="192627" y="142943"/>
                        <a:pt x="197514" y="173079"/>
                        <a:pt x="200772" y="202401"/>
                      </a:cubicBezTo>
                      <a:cubicBezTo>
                        <a:pt x="205659" y="243940"/>
                        <a:pt x="208102" y="283035"/>
                        <a:pt x="227650" y="320502"/>
                      </a:cubicBezTo>
                      <a:cubicBezTo>
                        <a:pt x="242311" y="347380"/>
                        <a:pt x="264302" y="366927"/>
                        <a:pt x="299325" y="371000"/>
                      </a:cubicBezTo>
                      <a:cubicBezTo>
                        <a:pt x="299325" y="371000"/>
                        <a:pt x="256157" y="444304"/>
                        <a:pt x="163305" y="42882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0" name="Freihandform: Form 123">
                  <a:extLst>
                    <a:ext uri="{FF2B5EF4-FFF2-40B4-BE49-F238E27FC236}">
                      <a16:creationId xmlns:a16="http://schemas.microsoft.com/office/drawing/2014/main" id="{F432576A-0156-B43D-8DA2-46EABF6FB891}"/>
                    </a:ext>
                  </a:extLst>
                </p:cNvPr>
                <p:cNvSpPr/>
                <p:nvPr/>
              </p:nvSpPr>
              <p:spPr bwMode="gray">
                <a:xfrm>
                  <a:off x="8207657" y="-564720"/>
                  <a:ext cx="557668" cy="786453"/>
                </a:xfrm>
                <a:custGeom>
                  <a:avLst/>
                  <a:gdLst>
                    <a:gd name="connsiteX0" fmla="*/ 299325 w 317650"/>
                    <a:gd name="connsiteY0" fmla="*/ 18326 h 447969"/>
                    <a:gd name="connsiteX1" fmla="*/ 137241 w 317650"/>
                    <a:gd name="connsiteY1" fmla="*/ 116065 h 447969"/>
                    <a:gd name="connsiteX2" fmla="*/ 116879 w 317650"/>
                    <a:gd name="connsiteY2" fmla="*/ 202401 h 447969"/>
                    <a:gd name="connsiteX3" fmla="*/ 90001 w 317650"/>
                    <a:gd name="connsiteY3" fmla="*/ 320502 h 447969"/>
                    <a:gd name="connsiteX4" fmla="*/ 18326 w 317650"/>
                    <a:gd name="connsiteY4" fmla="*/ 371000 h 447969"/>
                    <a:gd name="connsiteX5" fmla="*/ 154346 w 317650"/>
                    <a:gd name="connsiteY5" fmla="*/ 428829 h 447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650" h="447969">
                      <a:moveTo>
                        <a:pt x="299325" y="18326"/>
                      </a:moveTo>
                      <a:cubicBezTo>
                        <a:pt x="233351" y="18326"/>
                        <a:pt x="164934" y="54978"/>
                        <a:pt x="137241" y="116065"/>
                      </a:cubicBezTo>
                      <a:cubicBezTo>
                        <a:pt x="125024" y="142943"/>
                        <a:pt x="120137" y="173079"/>
                        <a:pt x="116879" y="202401"/>
                      </a:cubicBezTo>
                      <a:cubicBezTo>
                        <a:pt x="111992" y="243940"/>
                        <a:pt x="109549" y="283035"/>
                        <a:pt x="90001" y="320502"/>
                      </a:cubicBezTo>
                      <a:cubicBezTo>
                        <a:pt x="75340" y="347380"/>
                        <a:pt x="53349" y="366927"/>
                        <a:pt x="18326" y="371000"/>
                      </a:cubicBezTo>
                      <a:cubicBezTo>
                        <a:pt x="18326" y="371000"/>
                        <a:pt x="61494" y="444304"/>
                        <a:pt x="154346" y="42882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1" name="Freihandform: Form 124">
                  <a:extLst>
                    <a:ext uri="{FF2B5EF4-FFF2-40B4-BE49-F238E27FC236}">
                      <a16:creationId xmlns:a16="http://schemas.microsoft.com/office/drawing/2014/main" id="{1ED376D7-E29C-D683-DAE2-2ED97DD1EA4E}"/>
                    </a:ext>
                  </a:extLst>
                </p:cNvPr>
                <p:cNvSpPr/>
                <p:nvPr/>
              </p:nvSpPr>
              <p:spPr bwMode="gray">
                <a:xfrm>
                  <a:off x="8519379" y="274641"/>
                  <a:ext cx="414674" cy="185889"/>
                </a:xfrm>
                <a:custGeom>
                  <a:avLst/>
                  <a:gdLst>
                    <a:gd name="connsiteX0" fmla="*/ 18326 w 236201"/>
                    <a:gd name="connsiteY0" fmla="*/ 18326 h 105883"/>
                    <a:gd name="connsiteX1" fmla="*/ 121766 w 236201"/>
                    <a:gd name="connsiteY1" fmla="*/ 95702 h 105883"/>
                    <a:gd name="connsiteX2" fmla="*/ 225206 w 236201"/>
                    <a:gd name="connsiteY2" fmla="*/ 18326 h 10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6201" h="105883">
                      <a:moveTo>
                        <a:pt x="18326" y="18326"/>
                      </a:moveTo>
                      <a:lnTo>
                        <a:pt x="121766" y="95702"/>
                      </a:lnTo>
                      <a:lnTo>
                        <a:pt x="22520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2" name="Freihandform: Form 125">
                  <a:extLst>
                    <a:ext uri="{FF2B5EF4-FFF2-40B4-BE49-F238E27FC236}">
                      <a16:creationId xmlns:a16="http://schemas.microsoft.com/office/drawing/2014/main" id="{DA8DAAB4-6789-FD27-AC1C-B5B167394AFF}"/>
                    </a:ext>
                  </a:extLst>
                </p:cNvPr>
                <p:cNvSpPr/>
                <p:nvPr/>
              </p:nvSpPr>
              <p:spPr bwMode="gray">
                <a:xfrm>
                  <a:off x="8136162" y="-343616"/>
                  <a:ext cx="843650" cy="1058136"/>
                </a:xfrm>
                <a:custGeom>
                  <a:avLst/>
                  <a:gdLst>
                    <a:gd name="connsiteX0" fmla="*/ 18326 w 480548"/>
                    <a:gd name="connsiteY0" fmla="*/ 587143 h 602722"/>
                    <a:gd name="connsiteX1" fmla="*/ 29729 w 480548"/>
                    <a:gd name="connsiteY1" fmla="*/ 503250 h 602722"/>
                    <a:gd name="connsiteX2" fmla="*/ 74526 w 480548"/>
                    <a:gd name="connsiteY2" fmla="*/ 429132 h 602722"/>
                    <a:gd name="connsiteX3" fmla="*/ 117694 w 480548"/>
                    <a:gd name="connsiteY3" fmla="*/ 406326 h 602722"/>
                    <a:gd name="connsiteX4" fmla="*/ 230093 w 480548"/>
                    <a:gd name="connsiteY4" fmla="*/ 373747 h 602722"/>
                    <a:gd name="connsiteX5" fmla="*/ 236609 w 480548"/>
                    <a:gd name="connsiteY5" fmla="*/ 370489 h 602722"/>
                    <a:gd name="connsiteX6" fmla="*/ 247198 w 480548"/>
                    <a:gd name="connsiteY6" fmla="*/ 353384 h 602722"/>
                    <a:gd name="connsiteX7" fmla="*/ 248012 w 480548"/>
                    <a:gd name="connsiteY7" fmla="*/ 344425 h 602722"/>
                    <a:gd name="connsiteX8" fmla="*/ 232537 w 480548"/>
                    <a:gd name="connsiteY8" fmla="*/ 288225 h 602722"/>
                    <a:gd name="connsiteX9" fmla="*/ 204844 w 480548"/>
                    <a:gd name="connsiteY9" fmla="*/ 210849 h 602722"/>
                    <a:gd name="connsiteX10" fmla="*/ 217876 w 480548"/>
                    <a:gd name="connsiteY10" fmla="*/ 96820 h 602722"/>
                    <a:gd name="connsiteX11" fmla="*/ 275705 w 480548"/>
                    <a:gd name="connsiteY11" fmla="*/ 23516 h 602722"/>
                    <a:gd name="connsiteX12" fmla="*/ 275705 w 480548"/>
                    <a:gd name="connsiteY12" fmla="*/ 23516 h 602722"/>
                    <a:gd name="connsiteX13" fmla="*/ 346565 w 480548"/>
                    <a:gd name="connsiteY13" fmla="*/ 39806 h 602722"/>
                    <a:gd name="connsiteX14" fmla="*/ 346565 w 480548"/>
                    <a:gd name="connsiteY14" fmla="*/ 40620 h 602722"/>
                    <a:gd name="connsiteX15" fmla="*/ 380774 w 480548"/>
                    <a:gd name="connsiteY15" fmla="*/ 86232 h 602722"/>
                    <a:gd name="connsiteX16" fmla="*/ 464666 w 480548"/>
                    <a:gd name="connsiteY16" fmla="*/ 113924 h 602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80548" h="602722">
                      <a:moveTo>
                        <a:pt x="18326" y="587143"/>
                      </a:moveTo>
                      <a:lnTo>
                        <a:pt x="29729" y="503250"/>
                      </a:lnTo>
                      <a:cubicBezTo>
                        <a:pt x="35430" y="473929"/>
                        <a:pt x="50906" y="447865"/>
                        <a:pt x="74526" y="429132"/>
                      </a:cubicBezTo>
                      <a:cubicBezTo>
                        <a:pt x="89186" y="416914"/>
                        <a:pt x="103847" y="409584"/>
                        <a:pt x="117694" y="406326"/>
                      </a:cubicBezTo>
                      <a:lnTo>
                        <a:pt x="230093" y="373747"/>
                      </a:lnTo>
                      <a:cubicBezTo>
                        <a:pt x="232537" y="372932"/>
                        <a:pt x="234980" y="372118"/>
                        <a:pt x="236609" y="370489"/>
                      </a:cubicBezTo>
                      <a:cubicBezTo>
                        <a:pt x="242311" y="366416"/>
                        <a:pt x="246383" y="359900"/>
                        <a:pt x="247198" y="353384"/>
                      </a:cubicBezTo>
                      <a:lnTo>
                        <a:pt x="248012" y="344425"/>
                      </a:lnTo>
                      <a:cubicBezTo>
                        <a:pt x="250455" y="324063"/>
                        <a:pt x="244754" y="304515"/>
                        <a:pt x="232537" y="288225"/>
                      </a:cubicBezTo>
                      <a:cubicBezTo>
                        <a:pt x="213803" y="264605"/>
                        <a:pt x="206473" y="240985"/>
                        <a:pt x="204844" y="210849"/>
                      </a:cubicBezTo>
                      <a:cubicBezTo>
                        <a:pt x="204844" y="179084"/>
                        <a:pt x="211360" y="132658"/>
                        <a:pt x="217876" y="96820"/>
                      </a:cubicBezTo>
                      <a:cubicBezTo>
                        <a:pt x="223577" y="64241"/>
                        <a:pt x="245568" y="36548"/>
                        <a:pt x="275705" y="23516"/>
                      </a:cubicBezTo>
                      <a:lnTo>
                        <a:pt x="275705" y="23516"/>
                      </a:lnTo>
                      <a:cubicBezTo>
                        <a:pt x="300139" y="12928"/>
                        <a:pt x="329461" y="18629"/>
                        <a:pt x="346565" y="39806"/>
                      </a:cubicBezTo>
                      <a:cubicBezTo>
                        <a:pt x="346565" y="39806"/>
                        <a:pt x="346565" y="39806"/>
                        <a:pt x="346565" y="40620"/>
                      </a:cubicBezTo>
                      <a:cubicBezTo>
                        <a:pt x="358782" y="55281"/>
                        <a:pt x="366927" y="72386"/>
                        <a:pt x="380774" y="86232"/>
                      </a:cubicBezTo>
                      <a:cubicBezTo>
                        <a:pt x="401951" y="108223"/>
                        <a:pt x="434530" y="118811"/>
                        <a:pt x="464666" y="113924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13" name="Freihandform: Form 126">
                  <a:extLst>
                    <a:ext uri="{FF2B5EF4-FFF2-40B4-BE49-F238E27FC236}">
                      <a16:creationId xmlns:a16="http://schemas.microsoft.com/office/drawing/2014/main" id="{961F57C3-A739-030E-0F4E-68C6DE187EFB}"/>
                    </a:ext>
                  </a:extLst>
                </p:cNvPr>
                <p:cNvSpPr/>
                <p:nvPr/>
              </p:nvSpPr>
              <p:spPr bwMode="gray">
                <a:xfrm>
                  <a:off x="8662370" y="-438888"/>
                  <a:ext cx="328880" cy="228785"/>
                </a:xfrm>
                <a:custGeom>
                  <a:avLst/>
                  <a:gdLst>
                    <a:gd name="connsiteX0" fmla="*/ 18326 w 187332"/>
                    <a:gd name="connsiteY0" fmla="*/ 18326 h 130318"/>
                    <a:gd name="connsiteX1" fmla="*/ 84300 w 187332"/>
                    <a:gd name="connsiteY1" fmla="*/ 51720 h 130318"/>
                    <a:gd name="connsiteX2" fmla="*/ 117694 w 187332"/>
                    <a:gd name="connsiteY2" fmla="*/ 102218 h 130318"/>
                    <a:gd name="connsiteX3" fmla="*/ 173894 w 187332"/>
                    <a:gd name="connsiteY3" fmla="*/ 116879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32" h="130318">
                      <a:moveTo>
                        <a:pt x="18326" y="18326"/>
                      </a:moveTo>
                      <a:cubicBezTo>
                        <a:pt x="43575" y="18326"/>
                        <a:pt x="68824" y="31358"/>
                        <a:pt x="84300" y="51720"/>
                      </a:cubicBezTo>
                      <a:cubicBezTo>
                        <a:pt x="96517" y="68010"/>
                        <a:pt x="103033" y="87558"/>
                        <a:pt x="117694" y="102218"/>
                      </a:cubicBezTo>
                      <a:cubicBezTo>
                        <a:pt x="132355" y="116065"/>
                        <a:pt x="154346" y="121766"/>
                        <a:pt x="173894" y="116879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  <p:grpSp>
            <p:nvGrpSpPr>
              <p:cNvPr id="101" name="Gruppieren 100">
                <a:extLst>
                  <a:ext uri="{FF2B5EF4-FFF2-40B4-BE49-F238E27FC236}">
                    <a16:creationId xmlns:a16="http://schemas.microsoft.com/office/drawing/2014/main" id="{5038D165-7504-7137-467F-F245EB4FCC8C}"/>
                  </a:ext>
                </a:extLst>
              </p:cNvPr>
              <p:cNvGrpSpPr/>
              <p:nvPr/>
            </p:nvGrpSpPr>
            <p:grpSpPr bwMode="gray">
              <a:xfrm>
                <a:off x="4407394" y="2056617"/>
                <a:ext cx="264696" cy="284238"/>
                <a:chOff x="4252839" y="1875184"/>
                <a:chExt cx="560123" cy="601477"/>
              </a:xfrm>
            </p:grpSpPr>
            <p:sp>
              <p:nvSpPr>
                <p:cNvPr id="102" name="Freihandform: Form 115">
                  <a:extLst>
                    <a:ext uri="{FF2B5EF4-FFF2-40B4-BE49-F238E27FC236}">
                      <a16:creationId xmlns:a16="http://schemas.microsoft.com/office/drawing/2014/main" id="{CA54023A-CE23-E8DD-0C20-26EB4DE22C83}"/>
                    </a:ext>
                  </a:extLst>
                </p:cNvPr>
                <p:cNvSpPr/>
                <p:nvPr/>
              </p:nvSpPr>
              <p:spPr bwMode="gray">
                <a:xfrm>
                  <a:off x="4472297" y="2326900"/>
                  <a:ext cx="117839" cy="61725"/>
                </a:xfrm>
                <a:custGeom>
                  <a:avLst/>
                  <a:gdLst>
                    <a:gd name="connsiteX0" fmla="*/ 158418 w 171042"/>
                    <a:gd name="connsiteY0" fmla="*/ 18326 h 89593"/>
                    <a:gd name="connsiteX1" fmla="*/ 88372 w 171042"/>
                    <a:gd name="connsiteY1" fmla="*/ 71268 h 89593"/>
                    <a:gd name="connsiteX2" fmla="*/ 18326 w 171042"/>
                    <a:gd name="connsiteY2" fmla="*/ 18326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042" h="89593">
                      <a:moveTo>
                        <a:pt x="158418" y="18326"/>
                      </a:moveTo>
                      <a:lnTo>
                        <a:pt x="88372" y="71268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3" name="Freihandform: Form 116">
                  <a:extLst>
                    <a:ext uri="{FF2B5EF4-FFF2-40B4-BE49-F238E27FC236}">
                      <a16:creationId xmlns:a16="http://schemas.microsoft.com/office/drawing/2014/main" id="{1BD812F8-D255-404B-9262-31677ADE2B0E}"/>
                    </a:ext>
                  </a:extLst>
                </p:cNvPr>
                <p:cNvSpPr/>
                <p:nvPr/>
              </p:nvSpPr>
              <p:spPr bwMode="gray">
                <a:xfrm>
                  <a:off x="4606690" y="2045490"/>
                  <a:ext cx="206272" cy="431171"/>
                </a:xfrm>
                <a:custGeom>
                  <a:avLst/>
                  <a:gdLst>
                    <a:gd name="connsiteX0" fmla="*/ 81042 w 342085"/>
                    <a:gd name="connsiteY0" fmla="*/ 725303 h 741185"/>
                    <a:gd name="connsiteX1" fmla="*/ 325389 w 342085"/>
                    <a:gd name="connsiteY1" fmla="*/ 674804 h 741185"/>
                    <a:gd name="connsiteX2" fmla="*/ 292809 w 342085"/>
                    <a:gd name="connsiteY2" fmla="*/ 512721 h 741185"/>
                    <a:gd name="connsiteX3" fmla="*/ 238238 w 342085"/>
                    <a:gd name="connsiteY3" fmla="*/ 421498 h 741185"/>
                    <a:gd name="connsiteX4" fmla="*/ 184482 w 342085"/>
                    <a:gd name="connsiteY4" fmla="*/ 392991 h 741185"/>
                    <a:gd name="connsiteX5" fmla="*/ 46019 w 342085"/>
                    <a:gd name="connsiteY5" fmla="*/ 353081 h 741185"/>
                    <a:gd name="connsiteX6" fmla="*/ 37874 w 342085"/>
                    <a:gd name="connsiteY6" fmla="*/ 349009 h 741185"/>
                    <a:gd name="connsiteX7" fmla="*/ 24842 w 342085"/>
                    <a:gd name="connsiteY7" fmla="*/ 327832 h 741185"/>
                    <a:gd name="connsiteX8" fmla="*/ 18326 w 342085"/>
                    <a:gd name="connsiteY8" fmla="*/ 273261 h 741185"/>
                    <a:gd name="connsiteX9" fmla="*/ 99775 w 342085"/>
                    <a:gd name="connsiteY9" fmla="*/ 146201 h 741185"/>
                    <a:gd name="connsiteX10" fmla="*/ 143757 w 342085"/>
                    <a:gd name="connsiteY10" fmla="*/ 81856 h 741185"/>
                    <a:gd name="connsiteX11" fmla="*/ 105476 w 342085"/>
                    <a:gd name="connsiteY11" fmla="*/ 18326 h 741185"/>
                    <a:gd name="connsiteX0" fmla="*/ 307063 w 307064"/>
                    <a:gd name="connsiteY0" fmla="*/ 656478 h 656478"/>
                    <a:gd name="connsiteX1" fmla="*/ 274483 w 307064"/>
                    <a:gd name="connsiteY1" fmla="*/ 494395 h 656478"/>
                    <a:gd name="connsiteX2" fmla="*/ 219912 w 307064"/>
                    <a:gd name="connsiteY2" fmla="*/ 403172 h 656478"/>
                    <a:gd name="connsiteX3" fmla="*/ 166156 w 307064"/>
                    <a:gd name="connsiteY3" fmla="*/ 374665 h 656478"/>
                    <a:gd name="connsiteX4" fmla="*/ 27693 w 307064"/>
                    <a:gd name="connsiteY4" fmla="*/ 334755 h 656478"/>
                    <a:gd name="connsiteX5" fmla="*/ 19548 w 307064"/>
                    <a:gd name="connsiteY5" fmla="*/ 330683 h 656478"/>
                    <a:gd name="connsiteX6" fmla="*/ 6516 w 307064"/>
                    <a:gd name="connsiteY6" fmla="*/ 309506 h 656478"/>
                    <a:gd name="connsiteX7" fmla="*/ 0 w 307064"/>
                    <a:gd name="connsiteY7" fmla="*/ 254935 h 656478"/>
                    <a:gd name="connsiteX8" fmla="*/ 81449 w 307064"/>
                    <a:gd name="connsiteY8" fmla="*/ 127875 h 656478"/>
                    <a:gd name="connsiteX9" fmla="*/ 125431 w 307064"/>
                    <a:gd name="connsiteY9" fmla="*/ 63530 h 656478"/>
                    <a:gd name="connsiteX10" fmla="*/ 87150 w 307064"/>
                    <a:gd name="connsiteY10" fmla="*/ 0 h 656478"/>
                    <a:gd name="connsiteX0" fmla="*/ 299404 w 299404"/>
                    <a:gd name="connsiteY0" fmla="*/ 625842 h 625842"/>
                    <a:gd name="connsiteX1" fmla="*/ 274483 w 299404"/>
                    <a:gd name="connsiteY1" fmla="*/ 494395 h 625842"/>
                    <a:gd name="connsiteX2" fmla="*/ 219912 w 299404"/>
                    <a:gd name="connsiteY2" fmla="*/ 403172 h 625842"/>
                    <a:gd name="connsiteX3" fmla="*/ 166156 w 299404"/>
                    <a:gd name="connsiteY3" fmla="*/ 374665 h 625842"/>
                    <a:gd name="connsiteX4" fmla="*/ 27693 w 299404"/>
                    <a:gd name="connsiteY4" fmla="*/ 334755 h 625842"/>
                    <a:gd name="connsiteX5" fmla="*/ 19548 w 299404"/>
                    <a:gd name="connsiteY5" fmla="*/ 330683 h 625842"/>
                    <a:gd name="connsiteX6" fmla="*/ 6516 w 299404"/>
                    <a:gd name="connsiteY6" fmla="*/ 309506 h 625842"/>
                    <a:gd name="connsiteX7" fmla="*/ 0 w 299404"/>
                    <a:gd name="connsiteY7" fmla="*/ 254935 h 625842"/>
                    <a:gd name="connsiteX8" fmla="*/ 81449 w 299404"/>
                    <a:gd name="connsiteY8" fmla="*/ 127875 h 625842"/>
                    <a:gd name="connsiteX9" fmla="*/ 125431 w 299404"/>
                    <a:gd name="connsiteY9" fmla="*/ 63530 h 625842"/>
                    <a:gd name="connsiteX10" fmla="*/ 87150 w 299404"/>
                    <a:gd name="connsiteY10" fmla="*/ 0 h 625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9404" h="625842">
                      <a:moveTo>
                        <a:pt x="299404" y="625842"/>
                      </a:moveTo>
                      <a:lnTo>
                        <a:pt x="274483" y="494395"/>
                      </a:lnTo>
                      <a:cubicBezTo>
                        <a:pt x="267153" y="458557"/>
                        <a:pt x="247605" y="425978"/>
                        <a:pt x="219912" y="403172"/>
                      </a:cubicBezTo>
                      <a:cubicBezTo>
                        <a:pt x="201993" y="388511"/>
                        <a:pt x="184075" y="378738"/>
                        <a:pt x="166156" y="374665"/>
                      </a:cubicBezTo>
                      <a:lnTo>
                        <a:pt x="27693" y="334755"/>
                      </a:lnTo>
                      <a:cubicBezTo>
                        <a:pt x="24435" y="333941"/>
                        <a:pt x="21991" y="332312"/>
                        <a:pt x="19548" y="330683"/>
                      </a:cubicBezTo>
                      <a:cubicBezTo>
                        <a:pt x="12217" y="325796"/>
                        <a:pt x="7330" y="317651"/>
                        <a:pt x="6516" y="309506"/>
                      </a:cubicBezTo>
                      <a:lnTo>
                        <a:pt x="0" y="254935"/>
                      </a:lnTo>
                      <a:cubicBezTo>
                        <a:pt x="39096" y="224799"/>
                        <a:pt x="67603" y="180002"/>
                        <a:pt x="81449" y="127875"/>
                      </a:cubicBezTo>
                      <a:cubicBezTo>
                        <a:pt x="105884" y="125431"/>
                        <a:pt x="125431" y="98553"/>
                        <a:pt x="125431" y="63530"/>
                      </a:cubicBezTo>
                      <a:cubicBezTo>
                        <a:pt x="125431" y="31765"/>
                        <a:pt x="109142" y="5701"/>
                        <a:pt x="87150" y="0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4" name="Freihandform: Form 117">
                  <a:extLst>
                    <a:ext uri="{FF2B5EF4-FFF2-40B4-BE49-F238E27FC236}">
                      <a16:creationId xmlns:a16="http://schemas.microsoft.com/office/drawing/2014/main" id="{BD484038-AC2B-C56C-829C-6D52C2D878F9}"/>
                    </a:ext>
                  </a:extLst>
                </p:cNvPr>
                <p:cNvSpPr/>
                <p:nvPr/>
              </p:nvSpPr>
              <p:spPr bwMode="gray">
                <a:xfrm>
                  <a:off x="4252839" y="2045490"/>
                  <a:ext cx="205712" cy="427972"/>
                </a:xfrm>
                <a:custGeom>
                  <a:avLst/>
                  <a:gdLst>
                    <a:gd name="connsiteX0" fmla="*/ 236609 w 342085"/>
                    <a:gd name="connsiteY0" fmla="*/ 18326 h 733040"/>
                    <a:gd name="connsiteX1" fmla="*/ 199957 w 342085"/>
                    <a:gd name="connsiteY1" fmla="*/ 81042 h 733040"/>
                    <a:gd name="connsiteX2" fmla="*/ 243125 w 342085"/>
                    <a:gd name="connsiteY2" fmla="*/ 145386 h 733040"/>
                    <a:gd name="connsiteX3" fmla="*/ 324574 w 342085"/>
                    <a:gd name="connsiteY3" fmla="*/ 272447 h 733040"/>
                    <a:gd name="connsiteX4" fmla="*/ 318058 w 342085"/>
                    <a:gd name="connsiteY4" fmla="*/ 327017 h 733040"/>
                    <a:gd name="connsiteX5" fmla="*/ 305026 w 342085"/>
                    <a:gd name="connsiteY5" fmla="*/ 348194 h 733040"/>
                    <a:gd name="connsiteX6" fmla="*/ 296881 w 342085"/>
                    <a:gd name="connsiteY6" fmla="*/ 352267 h 733040"/>
                    <a:gd name="connsiteX7" fmla="*/ 159233 w 342085"/>
                    <a:gd name="connsiteY7" fmla="*/ 392177 h 733040"/>
                    <a:gd name="connsiteX8" fmla="*/ 105476 w 342085"/>
                    <a:gd name="connsiteY8" fmla="*/ 420684 h 733040"/>
                    <a:gd name="connsiteX9" fmla="*/ 50906 w 342085"/>
                    <a:gd name="connsiteY9" fmla="*/ 511907 h 733040"/>
                    <a:gd name="connsiteX10" fmla="*/ 18326 w 342085"/>
                    <a:gd name="connsiteY10" fmla="*/ 673990 h 733040"/>
                    <a:gd name="connsiteX11" fmla="*/ 237424 w 342085"/>
                    <a:gd name="connsiteY11" fmla="*/ 719601 h 733040"/>
                    <a:gd name="connsiteX0" fmla="*/ 218283 w 306247"/>
                    <a:gd name="connsiteY0" fmla="*/ 0 h 701275"/>
                    <a:gd name="connsiteX1" fmla="*/ 181631 w 306247"/>
                    <a:gd name="connsiteY1" fmla="*/ 62716 h 701275"/>
                    <a:gd name="connsiteX2" fmla="*/ 224799 w 306247"/>
                    <a:gd name="connsiteY2" fmla="*/ 127060 h 701275"/>
                    <a:gd name="connsiteX3" fmla="*/ 306248 w 306247"/>
                    <a:gd name="connsiteY3" fmla="*/ 254121 h 701275"/>
                    <a:gd name="connsiteX4" fmla="*/ 299732 w 306247"/>
                    <a:gd name="connsiteY4" fmla="*/ 308691 h 701275"/>
                    <a:gd name="connsiteX5" fmla="*/ 286700 w 306247"/>
                    <a:gd name="connsiteY5" fmla="*/ 329868 h 701275"/>
                    <a:gd name="connsiteX6" fmla="*/ 278555 w 306247"/>
                    <a:gd name="connsiteY6" fmla="*/ 333941 h 701275"/>
                    <a:gd name="connsiteX7" fmla="*/ 140907 w 306247"/>
                    <a:gd name="connsiteY7" fmla="*/ 373851 h 701275"/>
                    <a:gd name="connsiteX8" fmla="*/ 87150 w 306247"/>
                    <a:gd name="connsiteY8" fmla="*/ 402358 h 701275"/>
                    <a:gd name="connsiteX9" fmla="*/ 32580 w 306247"/>
                    <a:gd name="connsiteY9" fmla="*/ 493581 h 701275"/>
                    <a:gd name="connsiteX10" fmla="*/ 0 w 306247"/>
                    <a:gd name="connsiteY10" fmla="*/ 655664 h 701275"/>
                    <a:gd name="connsiteX11" fmla="*/ 199006 w 306247"/>
                    <a:gd name="connsiteY11" fmla="*/ 701275 h 701275"/>
                    <a:gd name="connsiteX0" fmla="*/ 218283 w 306247"/>
                    <a:gd name="connsiteY0" fmla="*/ 0 h 655663"/>
                    <a:gd name="connsiteX1" fmla="*/ 181631 w 306247"/>
                    <a:gd name="connsiteY1" fmla="*/ 62716 h 655663"/>
                    <a:gd name="connsiteX2" fmla="*/ 224799 w 306247"/>
                    <a:gd name="connsiteY2" fmla="*/ 127060 h 655663"/>
                    <a:gd name="connsiteX3" fmla="*/ 306248 w 306247"/>
                    <a:gd name="connsiteY3" fmla="*/ 254121 h 655663"/>
                    <a:gd name="connsiteX4" fmla="*/ 299732 w 306247"/>
                    <a:gd name="connsiteY4" fmla="*/ 308691 h 655663"/>
                    <a:gd name="connsiteX5" fmla="*/ 286700 w 306247"/>
                    <a:gd name="connsiteY5" fmla="*/ 329868 h 655663"/>
                    <a:gd name="connsiteX6" fmla="*/ 278555 w 306247"/>
                    <a:gd name="connsiteY6" fmla="*/ 333941 h 655663"/>
                    <a:gd name="connsiteX7" fmla="*/ 140907 w 306247"/>
                    <a:gd name="connsiteY7" fmla="*/ 373851 h 655663"/>
                    <a:gd name="connsiteX8" fmla="*/ 87150 w 306247"/>
                    <a:gd name="connsiteY8" fmla="*/ 402358 h 655663"/>
                    <a:gd name="connsiteX9" fmla="*/ 32580 w 306247"/>
                    <a:gd name="connsiteY9" fmla="*/ 493581 h 655663"/>
                    <a:gd name="connsiteX10" fmla="*/ 0 w 306247"/>
                    <a:gd name="connsiteY10" fmla="*/ 655664 h 655663"/>
                    <a:gd name="connsiteX0" fmla="*/ 210624 w 298589"/>
                    <a:gd name="connsiteY0" fmla="*/ 0 h 621199"/>
                    <a:gd name="connsiteX1" fmla="*/ 173972 w 298589"/>
                    <a:gd name="connsiteY1" fmla="*/ 62716 h 621199"/>
                    <a:gd name="connsiteX2" fmla="*/ 217140 w 298589"/>
                    <a:gd name="connsiteY2" fmla="*/ 127060 h 621199"/>
                    <a:gd name="connsiteX3" fmla="*/ 298589 w 298589"/>
                    <a:gd name="connsiteY3" fmla="*/ 254121 h 621199"/>
                    <a:gd name="connsiteX4" fmla="*/ 292073 w 298589"/>
                    <a:gd name="connsiteY4" fmla="*/ 308691 h 621199"/>
                    <a:gd name="connsiteX5" fmla="*/ 279041 w 298589"/>
                    <a:gd name="connsiteY5" fmla="*/ 329868 h 621199"/>
                    <a:gd name="connsiteX6" fmla="*/ 270896 w 298589"/>
                    <a:gd name="connsiteY6" fmla="*/ 333941 h 621199"/>
                    <a:gd name="connsiteX7" fmla="*/ 133248 w 298589"/>
                    <a:gd name="connsiteY7" fmla="*/ 373851 h 621199"/>
                    <a:gd name="connsiteX8" fmla="*/ 79491 w 298589"/>
                    <a:gd name="connsiteY8" fmla="*/ 402358 h 621199"/>
                    <a:gd name="connsiteX9" fmla="*/ 24921 w 298589"/>
                    <a:gd name="connsiteY9" fmla="*/ 493581 h 621199"/>
                    <a:gd name="connsiteX10" fmla="*/ 0 w 298589"/>
                    <a:gd name="connsiteY10" fmla="*/ 621199 h 621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589" h="621199">
                      <a:moveTo>
                        <a:pt x="210624" y="0"/>
                      </a:moveTo>
                      <a:cubicBezTo>
                        <a:pt x="189447" y="6516"/>
                        <a:pt x="173972" y="31765"/>
                        <a:pt x="173972" y="62716"/>
                      </a:cubicBezTo>
                      <a:cubicBezTo>
                        <a:pt x="173972" y="96924"/>
                        <a:pt x="192705" y="124617"/>
                        <a:pt x="217140" y="127060"/>
                      </a:cubicBezTo>
                      <a:cubicBezTo>
                        <a:pt x="230986" y="179188"/>
                        <a:pt x="259493" y="224799"/>
                        <a:pt x="298589" y="254121"/>
                      </a:cubicBezTo>
                      <a:lnTo>
                        <a:pt x="292073" y="308691"/>
                      </a:lnTo>
                      <a:cubicBezTo>
                        <a:pt x="291259" y="317651"/>
                        <a:pt x="286372" y="324981"/>
                        <a:pt x="279041" y="329868"/>
                      </a:cubicBezTo>
                      <a:cubicBezTo>
                        <a:pt x="276598" y="331497"/>
                        <a:pt x="273340" y="333126"/>
                        <a:pt x="270896" y="333941"/>
                      </a:cubicBezTo>
                      <a:lnTo>
                        <a:pt x="133248" y="373851"/>
                      </a:lnTo>
                      <a:cubicBezTo>
                        <a:pt x="115329" y="377923"/>
                        <a:pt x="97410" y="387697"/>
                        <a:pt x="79491" y="402358"/>
                      </a:cubicBezTo>
                      <a:cubicBezTo>
                        <a:pt x="50984" y="425978"/>
                        <a:pt x="31436" y="458557"/>
                        <a:pt x="24921" y="493581"/>
                      </a:cubicBezTo>
                      <a:lnTo>
                        <a:pt x="0" y="621199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5" name="Freihandform: Form 118">
                  <a:extLst>
                    <a:ext uri="{FF2B5EF4-FFF2-40B4-BE49-F238E27FC236}">
                      <a16:creationId xmlns:a16="http://schemas.microsoft.com/office/drawing/2014/main" id="{E58249FC-48AA-F00E-A5FE-C94435AD12EF}"/>
                    </a:ext>
                  </a:extLst>
                </p:cNvPr>
                <p:cNvSpPr/>
                <p:nvPr/>
              </p:nvSpPr>
              <p:spPr bwMode="gray">
                <a:xfrm>
                  <a:off x="4385257" y="1875184"/>
                  <a:ext cx="291791" cy="179564"/>
                </a:xfrm>
                <a:custGeom>
                  <a:avLst/>
                  <a:gdLst>
                    <a:gd name="connsiteX0" fmla="*/ 408558 w 423534"/>
                    <a:gd name="connsiteY0" fmla="*/ 247198 h 260636"/>
                    <a:gd name="connsiteX1" fmla="*/ 213895 w 423534"/>
                    <a:gd name="connsiteY1" fmla="*/ 18326 h 260636"/>
                    <a:gd name="connsiteX2" fmla="*/ 18418 w 423534"/>
                    <a:gd name="connsiteY2" fmla="*/ 248012 h 260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3534" h="260636">
                      <a:moveTo>
                        <a:pt x="408558" y="247198"/>
                      </a:moveTo>
                      <a:cubicBezTo>
                        <a:pt x="408558" y="247198"/>
                        <a:pt x="419961" y="18326"/>
                        <a:pt x="213895" y="18326"/>
                      </a:cubicBezTo>
                      <a:cubicBezTo>
                        <a:pt x="7830" y="18326"/>
                        <a:pt x="18418" y="248012"/>
                        <a:pt x="18418" y="248012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6" name="Freihandform: Form 119">
                  <a:extLst>
                    <a:ext uri="{FF2B5EF4-FFF2-40B4-BE49-F238E27FC236}">
                      <a16:creationId xmlns:a16="http://schemas.microsoft.com/office/drawing/2014/main" id="{7B29C4A4-7445-268B-7621-D5C48B6DC220}"/>
                    </a:ext>
                  </a:extLst>
                </p:cNvPr>
                <p:cNvSpPr/>
                <p:nvPr/>
              </p:nvSpPr>
              <p:spPr bwMode="gray">
                <a:xfrm>
                  <a:off x="4395421" y="1937850"/>
                  <a:ext cx="269346" cy="61725"/>
                </a:xfrm>
                <a:custGeom>
                  <a:avLst/>
                  <a:gdLst>
                    <a:gd name="connsiteX0" fmla="*/ 18326 w 390954"/>
                    <a:gd name="connsiteY0" fmla="*/ 57685 h 89593"/>
                    <a:gd name="connsiteX1" fmla="*/ 59050 w 390954"/>
                    <a:gd name="connsiteY1" fmla="*/ 22662 h 89593"/>
                    <a:gd name="connsiteX2" fmla="*/ 145386 w 390954"/>
                    <a:gd name="connsiteY2" fmla="*/ 33251 h 89593"/>
                    <a:gd name="connsiteX3" fmla="*/ 261858 w 390954"/>
                    <a:gd name="connsiteY3" fmla="*/ 76419 h 89593"/>
                    <a:gd name="connsiteX4" fmla="*/ 379145 w 390954"/>
                    <a:gd name="connsiteY4" fmla="*/ 57685 h 8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0954" h="89593">
                      <a:moveTo>
                        <a:pt x="18326" y="57685"/>
                      </a:moveTo>
                      <a:cubicBezTo>
                        <a:pt x="26471" y="41395"/>
                        <a:pt x="41946" y="28364"/>
                        <a:pt x="59050" y="22662"/>
                      </a:cubicBezTo>
                      <a:cubicBezTo>
                        <a:pt x="86743" y="12888"/>
                        <a:pt x="118508" y="21033"/>
                        <a:pt x="145386" y="33251"/>
                      </a:cubicBezTo>
                      <a:cubicBezTo>
                        <a:pt x="184482" y="51169"/>
                        <a:pt x="218690" y="72346"/>
                        <a:pt x="261858" y="76419"/>
                      </a:cubicBezTo>
                      <a:cubicBezTo>
                        <a:pt x="303397" y="81306"/>
                        <a:pt x="341678" y="76419"/>
                        <a:pt x="379145" y="57685"/>
                      </a:cubicBez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  <p:sp>
              <p:nvSpPr>
                <p:cNvPr id="107" name="Freihandform: Form 120">
                  <a:extLst>
                    <a:ext uri="{FF2B5EF4-FFF2-40B4-BE49-F238E27FC236}">
                      <a16:creationId xmlns:a16="http://schemas.microsoft.com/office/drawing/2014/main" id="{68758106-1D21-7A97-4108-153860E4666F}"/>
                    </a:ext>
                  </a:extLst>
                </p:cNvPr>
                <p:cNvSpPr/>
                <p:nvPr/>
              </p:nvSpPr>
              <p:spPr bwMode="gray">
                <a:xfrm>
                  <a:off x="4442557" y="2237118"/>
                  <a:ext cx="179564" cy="89782"/>
                </a:xfrm>
                <a:custGeom>
                  <a:avLst/>
                  <a:gdLst>
                    <a:gd name="connsiteX0" fmla="*/ 243940 w 260636"/>
                    <a:gd name="connsiteY0" fmla="*/ 18326 h 130318"/>
                    <a:gd name="connsiteX1" fmla="*/ 131540 w 260636"/>
                    <a:gd name="connsiteY1" fmla="*/ 119323 h 130318"/>
                    <a:gd name="connsiteX2" fmla="*/ 18326 w 260636"/>
                    <a:gd name="connsiteY2" fmla="*/ 18326 h 130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0636" h="130318">
                      <a:moveTo>
                        <a:pt x="243940" y="18326"/>
                      </a:moveTo>
                      <a:lnTo>
                        <a:pt x="131540" y="119323"/>
                      </a:lnTo>
                      <a:lnTo>
                        <a:pt x="18326" y="18326"/>
                      </a:lnTo>
                    </a:path>
                  </a:pathLst>
                </a:custGeom>
                <a:noFill/>
                <a:ln w="1587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de-DE" dirty="0"/>
                </a:p>
              </p:txBody>
            </p:sp>
          </p:grpSp>
        </p:grp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7E9A0478-C6A3-7D21-B3AA-3E8FFF0F984F}"/>
                </a:ext>
              </a:extLst>
            </p:cNvPr>
            <p:cNvGrpSpPr/>
            <p:nvPr/>
          </p:nvGrpSpPr>
          <p:grpSpPr>
            <a:xfrm>
              <a:off x="4923984" y="1929986"/>
              <a:ext cx="292834" cy="292832"/>
              <a:chOff x="14406001" y="5428780"/>
              <a:chExt cx="1265346" cy="1265346"/>
            </a:xfrm>
          </p:grpSpPr>
          <p:sp>
            <p:nvSpPr>
              <p:cNvPr id="96" name="Freihandform: Form 109">
                <a:extLst>
                  <a:ext uri="{FF2B5EF4-FFF2-40B4-BE49-F238E27FC236}">
                    <a16:creationId xmlns:a16="http://schemas.microsoft.com/office/drawing/2014/main" id="{86C012CD-A61E-4411-BECE-CDC7339DB80A}"/>
                  </a:ext>
                </a:extLst>
              </p:cNvPr>
              <p:cNvSpPr/>
              <p:nvPr/>
            </p:nvSpPr>
            <p:spPr>
              <a:xfrm>
                <a:off x="14406001" y="5428780"/>
                <a:ext cx="1265346" cy="1265346"/>
              </a:xfrm>
              <a:custGeom>
                <a:avLst/>
                <a:gdLst>
                  <a:gd name="connsiteX0" fmla="*/ 215250 w 222923"/>
                  <a:gd name="connsiteY0" fmla="*/ 113125 h 222923"/>
                  <a:gd name="connsiteX1" fmla="*/ 113124 w 222923"/>
                  <a:gd name="connsiteY1" fmla="*/ 215249 h 222923"/>
                  <a:gd name="connsiteX2" fmla="*/ 10999 w 222923"/>
                  <a:gd name="connsiteY2" fmla="*/ 113125 h 222923"/>
                  <a:gd name="connsiteX3" fmla="*/ 113124 w 222923"/>
                  <a:gd name="connsiteY3" fmla="*/ 11000 h 222923"/>
                  <a:gd name="connsiteX4" fmla="*/ 215250 w 222923"/>
                  <a:gd name="connsiteY4" fmla="*/ 113125 h 22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923" h="222923">
                    <a:moveTo>
                      <a:pt x="215250" y="113125"/>
                    </a:moveTo>
                    <a:cubicBezTo>
                      <a:pt x="215250" y="169527"/>
                      <a:pt x="169527" y="215249"/>
                      <a:pt x="113124" y="215249"/>
                    </a:cubicBezTo>
                    <a:cubicBezTo>
                      <a:pt x="56722" y="215249"/>
                      <a:pt x="10999" y="169527"/>
                      <a:pt x="10999" y="113125"/>
                    </a:cubicBezTo>
                    <a:cubicBezTo>
                      <a:pt x="10999" y="56723"/>
                      <a:pt x="56722" y="11000"/>
                      <a:pt x="113124" y="11000"/>
                    </a:cubicBezTo>
                    <a:cubicBezTo>
                      <a:pt x="169526" y="11000"/>
                      <a:pt x="215250" y="56723"/>
                      <a:pt x="215250" y="113125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97" name="Freihandform: Form 110">
                <a:extLst>
                  <a:ext uri="{FF2B5EF4-FFF2-40B4-BE49-F238E27FC236}">
                    <a16:creationId xmlns:a16="http://schemas.microsoft.com/office/drawing/2014/main" id="{4968F9D9-C3A1-9753-377D-8B84B4508E3F}"/>
                  </a:ext>
                </a:extLst>
              </p:cNvPr>
              <p:cNvSpPr/>
              <p:nvPr/>
            </p:nvSpPr>
            <p:spPr>
              <a:xfrm>
                <a:off x="14732277" y="5801933"/>
                <a:ext cx="665972" cy="532781"/>
              </a:xfrm>
              <a:custGeom>
                <a:avLst/>
                <a:gdLst>
                  <a:gd name="connsiteX0" fmla="*/ 11000 w 117328"/>
                  <a:gd name="connsiteY0" fmla="*/ 46966 h 93862"/>
                  <a:gd name="connsiteX1" fmla="*/ 52241 w 117328"/>
                  <a:gd name="connsiteY1" fmla="*/ 83767 h 93862"/>
                  <a:gd name="connsiteX2" fmla="*/ 111726 w 117328"/>
                  <a:gd name="connsiteY2" fmla="*/ 11000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328" h="93862">
                    <a:moveTo>
                      <a:pt x="11000" y="46966"/>
                    </a:moveTo>
                    <a:lnTo>
                      <a:pt x="52241" y="83767"/>
                    </a:lnTo>
                    <a:lnTo>
                      <a:pt x="111726" y="1100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</p:grpSp>
      </p:grpSp>
      <p:pic>
        <p:nvPicPr>
          <p:cNvPr id="127" name="Picture 126" descr="A close up of the moon&#10;&#10;AI-generated content may be incorrect.">
            <a:extLst>
              <a:ext uri="{FF2B5EF4-FFF2-40B4-BE49-F238E27FC236}">
                <a16:creationId xmlns:a16="http://schemas.microsoft.com/office/drawing/2014/main" id="{1A61E2E3-5388-AB21-76B9-0E69312F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8" y="1394390"/>
            <a:ext cx="1510265" cy="1767247"/>
          </a:xfrm>
          <a:prstGeom prst="rect">
            <a:avLst/>
          </a:prstGeom>
        </p:spPr>
      </p:pic>
      <p:pic>
        <p:nvPicPr>
          <p:cNvPr id="129" name="Picture 128" descr="A collage of images of a moon&#10;&#10;AI-generated content may be incorrect.">
            <a:extLst>
              <a:ext uri="{FF2B5EF4-FFF2-40B4-BE49-F238E27FC236}">
                <a16:creationId xmlns:a16="http://schemas.microsoft.com/office/drawing/2014/main" id="{F14D6FDB-2EDE-CF39-74D6-0C3E6719C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8" y="1275605"/>
            <a:ext cx="1561691" cy="187128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B48C1B0E-C559-BEEA-0950-D1D5204E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837" y="1801443"/>
            <a:ext cx="1659181" cy="1083267"/>
          </a:xfrm>
          <a:prstGeom prst="rect">
            <a:avLst/>
          </a:prstGeom>
        </p:spPr>
      </p:pic>
      <p:pic>
        <p:nvPicPr>
          <p:cNvPr id="132" name="Picture 131" descr="A large machine on a table&#10;&#10;AI-generated content may be incorrect.">
            <a:extLst>
              <a:ext uri="{FF2B5EF4-FFF2-40B4-BE49-F238E27FC236}">
                <a16:creationId xmlns:a16="http://schemas.microsoft.com/office/drawing/2014/main" id="{F2A91F84-2A47-3387-9B7A-87E257836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394" y="1926973"/>
            <a:ext cx="1569717" cy="886470"/>
          </a:xfrm>
          <a:prstGeom prst="rect">
            <a:avLst/>
          </a:prstGeom>
        </p:spPr>
      </p:pic>
      <p:pic>
        <p:nvPicPr>
          <p:cNvPr id="134" name="Picture 13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A2012CA-C13E-A481-C47C-4BAE47BC7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425" y="1861351"/>
            <a:ext cx="1800302" cy="1174643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E133C184-BD56-5C5E-DDC6-4CB726A7317F}"/>
              </a:ext>
            </a:extLst>
          </p:cNvPr>
          <p:cNvSpPr txBox="1"/>
          <p:nvPr/>
        </p:nvSpPr>
        <p:spPr>
          <a:xfrm>
            <a:off x="7271425" y="3410977"/>
            <a:ext cx="161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DE" sz="1600" dirty="0">
                <a:latin typeface="TheSans UHH" panose="020B0502050302020203" pitchFamily="34" charset="77"/>
              </a:rPr>
              <a:t>Main aim: check radiometric stability </a:t>
            </a:r>
          </a:p>
        </p:txBody>
      </p:sp>
    </p:spTree>
    <p:extLst>
      <p:ext uri="{BB962C8B-B14F-4D97-AF65-F5344CB8AC3E}">
        <p14:creationId xmlns:p14="http://schemas.microsoft.com/office/powerpoint/2010/main" val="328403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0BFC4-BF54-28E4-520C-D12246EB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EF1A929-F2D1-3E97-D13F-E7AE2F1C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746E84-0881-3CAA-D960-F65FB0CE69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DA051733-2F35-875F-BDE5-FCC2FCC5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25" y="2978285"/>
            <a:ext cx="4481836" cy="529569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Radio</a:t>
            </a:r>
            <a:r>
              <a:rPr lang="de-DE" dirty="0" err="1"/>
              <a:t>metric</a:t>
            </a:r>
            <a:r>
              <a:rPr lang="de-DE" dirty="0"/>
              <a:t> Reference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A5CD62E9-31AF-85C3-E599-B70ADF86F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5569C150-576F-F99E-0AE8-98C4972CC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273071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048755AD-3788-E309-9397-66E6A2F7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4464174" cy="575841"/>
          </a:xfrm>
        </p:spPr>
        <p:txBody>
          <a:bodyPr>
            <a:normAutofit/>
          </a:bodyPr>
          <a:lstStyle/>
          <a:p>
            <a:r>
              <a:rPr lang="de-DE"/>
              <a:t>Reference: CrIS on Suomi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15343"/>
                <a:ext cx="3312368" cy="3384599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Yong Chen: 667 + 326 </a:t>
                </a:r>
                <a:r>
                  <a:rPr lang="de-DE" dirty="0" err="1"/>
                  <a:t>files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lunar </a:t>
                </a:r>
                <a:r>
                  <a:rPr lang="de-DE" dirty="0" err="1"/>
                  <a:t>spectra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phase</a:t>
                </a:r>
                <a:r>
                  <a:rPr lang="de-DE" dirty="0"/>
                  <a:t>…</a:t>
                </a:r>
              </a:p>
              <a:p>
                <a:r>
                  <a:rPr lang="de-DE" dirty="0"/>
                  <a:t>Oliver Lemke: Table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i="1" dirty="0"/>
                  <a:t>T</a:t>
                </a:r>
                <a:r>
                  <a:rPr lang="de-DE" i="1" baseline="-25000" dirty="0"/>
                  <a:t>B </a:t>
                </a:r>
                <a:r>
                  <a:rPr lang="de-DE" dirty="0"/>
                  <a:t>and 11 </a:t>
                </a:r>
                <a:r>
                  <a:rPr lang="de-DE" dirty="0" err="1"/>
                  <a:t>observer</a:t>
                </a:r>
                <a:r>
                  <a:rPr lang="de-DE" dirty="0"/>
                  <a:t> </a:t>
                </a:r>
                <a:r>
                  <a:rPr lang="de-DE" dirty="0" err="1"/>
                  <a:t>quantities</a:t>
                </a:r>
                <a:endParaRPr lang="de-DE" dirty="0"/>
              </a:p>
              <a:p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wavelength</a:t>
                </a:r>
                <a:r>
                  <a:rPr lang="de-DE" dirty="0"/>
                  <a:t> (</a:t>
                </a:r>
                <a:r>
                  <a:rPr lang="de-DE" dirty="0" err="1"/>
                  <a:t>range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baseline="-25000" dirty="0"/>
                  <a:t>0</a:t>
                </a:r>
                <a:r>
                  <a:rPr lang="de-DE" dirty="0"/>
                  <a:t>:</a:t>
                </a:r>
              </a:p>
              <a:p>
                <a:pPr marL="0" indent="0">
                  <a:buNone/>
                </a:pPr>
                <a:r>
                  <a:rPr lang="de-DE" dirty="0"/>
                  <a:t> fit([</a:t>
                </a:r>
                <a:r>
                  <a:rPr lang="de-DE" dirty="0" err="1"/>
                  <a:t>phase</a:t>
                </a:r>
                <a:r>
                  <a:rPr lang="de-DE" dirty="0"/>
                  <a:t>, </a:t>
                </a:r>
                <a:r>
                  <a:rPr lang="de-DE" dirty="0" err="1"/>
                  <a:t>dist</a:t>
                </a:r>
                <a:r>
                  <a:rPr lang="de-DE" baseline="-25000" dirty="0" err="1"/>
                  <a:t>M</a:t>
                </a:r>
                <a:r>
                  <a:rPr lang="de-DE" baseline="-25000" dirty="0"/>
                  <a:t>-S</a:t>
                </a:r>
                <a:r>
                  <a:rPr lang="de-DE" dirty="0"/>
                  <a:t>], </a:t>
                </a:r>
                <a:r>
                  <a:rPr lang="de-DE" i="1" dirty="0"/>
                  <a:t>T</a:t>
                </a:r>
                <a:r>
                  <a:rPr lang="de-DE" i="1" baseline="-25000" dirty="0"/>
                  <a:t>B</a:t>
                </a:r>
                <a:r>
                  <a:rPr lang="de-DE" dirty="0"/>
                  <a:t>, poly12)</a:t>
                </a:r>
              </a:p>
              <a:p>
                <a:r>
                  <a:rPr lang="de-DE" dirty="0" err="1"/>
                  <a:t>Empirical</a:t>
                </a:r>
                <a:r>
                  <a:rPr lang="de-DE" dirty="0"/>
                  <a:t> </a:t>
                </a:r>
                <a:r>
                  <a:rPr lang="de-DE" dirty="0" err="1"/>
                  <a:t>irradiance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r>
                  <a:rPr lang="de-DE" dirty="0"/>
                  <a:t> at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e-DE" baseline="-25000" dirty="0"/>
                  <a:t>0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5 </a:t>
                </a:r>
                <a:r>
                  <a:rPr lang="de-DE" dirty="0" err="1"/>
                  <a:t>coefficients</a:t>
                </a:r>
                <a:r>
                  <a:rPr lang="de-DE" dirty="0"/>
                  <a:t> (18 in VIS/NIR)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28571464-1D08-02DA-1636-935AB311C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15343"/>
                <a:ext cx="3312368" cy="3384599"/>
              </a:xfrm>
              <a:blipFill>
                <a:blip r:embed="rId2"/>
                <a:stretch>
                  <a:fillRect l="-3422" t="-7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a temperature&#10;&#10;AI-generated content may be incorrect.">
            <a:extLst>
              <a:ext uri="{FF2B5EF4-FFF2-40B4-BE49-F238E27FC236}">
                <a16:creationId xmlns:a16="http://schemas.microsoft.com/office/drawing/2014/main" id="{887E3CDB-2AAE-65CA-A086-1BE34C16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47253"/>
            <a:ext cx="5548364" cy="3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34759-7220-93E1-E394-56AD4193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D1A0C348-5C36-25FF-B2A9-DE8166E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39502"/>
            <a:ext cx="6768430" cy="57584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CrIS</a:t>
            </a:r>
            <a:r>
              <a:rPr lang="de-DE" dirty="0"/>
              <a:t> on NOAA-20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BEF6D53F-2D72-461C-1B90-B5CEC170E0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31887"/>
                <a:ext cx="3024014" cy="2952751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Moon </a:t>
                </a:r>
                <a:r>
                  <a:rPr lang="de-DE" dirty="0" err="1"/>
                  <a:t>observed</a:t>
                </a:r>
                <a:r>
                  <a:rPr lang="de-DE" dirty="0"/>
                  <a:t> </a:t>
                </a:r>
                <a:r>
                  <a:rPr lang="de-DE" dirty="0" err="1"/>
                  <a:t>between</a:t>
                </a:r>
                <a:r>
                  <a:rPr lang="de-DE" dirty="0"/>
                  <a:t> First </a:t>
                </a:r>
                <a:r>
                  <a:rPr lang="de-DE" dirty="0" err="1"/>
                  <a:t>Quarter</a:t>
                </a:r>
                <a:r>
                  <a:rPr lang="de-DE" dirty="0"/>
                  <a:t> and Waxing </a:t>
                </a:r>
                <a:r>
                  <a:rPr lang="de-DE" dirty="0" err="1"/>
                  <a:t>Gibbous</a:t>
                </a:r>
                <a:endParaRPr lang="de-DE" dirty="0"/>
              </a:p>
              <a:p>
                <a:r>
                  <a:rPr lang="de-DE" dirty="0" err="1"/>
                  <a:t>Compare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Suomi @ same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err="1"/>
                  <a:t>Removed</a:t>
                </a:r>
                <a:r>
                  <a:rPr lang="de-DE" dirty="0"/>
                  <a:t> 9 </a:t>
                </a:r>
                <a:r>
                  <a:rPr lang="de-DE" dirty="0" err="1"/>
                  <a:t>obvious</a:t>
                </a:r>
                <a:r>
                  <a:rPr lang="de-DE" dirty="0"/>
                  <a:t> </a:t>
                </a:r>
                <a:r>
                  <a:rPr lang="de-DE" dirty="0" err="1"/>
                  <a:t>outliers</a:t>
                </a:r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i="1" dirty="0">
                    <a:solidFill>
                      <a:srgbClr val="00B050"/>
                    </a:solidFill>
                  </a:rPr>
                  <a:t>T</a:t>
                </a:r>
                <a:r>
                  <a:rPr lang="de-DE" i="1" baseline="-25000" dirty="0">
                    <a:solidFill>
                      <a:srgbClr val="00B050"/>
                    </a:solidFill>
                  </a:rPr>
                  <a:t>B </a:t>
                </a:r>
                <a:r>
                  <a:rPr lang="de-DE" dirty="0">
                    <a:solidFill>
                      <a:srgbClr val="00B050"/>
                    </a:solidFill>
                  </a:rPr>
                  <a:t>(</a:t>
                </a:r>
                <a:r>
                  <a:rPr lang="de-DE" dirty="0" err="1">
                    <a:solidFill>
                      <a:srgbClr val="00B050"/>
                    </a:solidFill>
                  </a:rPr>
                  <a:t>obs</a:t>
                </a:r>
                <a:r>
                  <a:rPr lang="de-DE" dirty="0">
                    <a:solidFill>
                      <a:srgbClr val="00B050"/>
                    </a:solidFill>
                  </a:rPr>
                  <a:t>. With SNPP) –       </a:t>
                </a:r>
                <a:r>
                  <a:rPr lang="de-DE" i="1" dirty="0">
                    <a:solidFill>
                      <a:srgbClr val="00B050"/>
                    </a:solidFill>
                  </a:rPr>
                  <a:t>T</a:t>
                </a:r>
                <a:r>
                  <a:rPr lang="de-DE" i="1" baseline="-25000" dirty="0">
                    <a:solidFill>
                      <a:srgbClr val="00B050"/>
                    </a:solidFill>
                  </a:rPr>
                  <a:t>B </a:t>
                </a:r>
                <a:r>
                  <a:rPr lang="de-DE" dirty="0">
                    <a:solidFill>
                      <a:srgbClr val="00B050"/>
                    </a:solidFill>
                  </a:rPr>
                  <a:t>(</a:t>
                </a:r>
                <a:r>
                  <a:rPr lang="de-DE" dirty="0" err="1">
                    <a:solidFill>
                      <a:srgbClr val="00B050"/>
                    </a:solidFill>
                  </a:rPr>
                  <a:t>obs</a:t>
                </a:r>
                <a:r>
                  <a:rPr lang="de-DE" dirty="0">
                    <a:solidFill>
                      <a:srgbClr val="00B050"/>
                    </a:solidFill>
                  </a:rPr>
                  <a:t>. With N20) =  0.42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rgbClr val="00B050"/>
                    </a:solidFill>
                  </a:rPr>
                  <a:t>0.02 K 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/>
                  <a:t>Absolute </a:t>
                </a:r>
                <a:r>
                  <a:rPr lang="de-DE" dirty="0" err="1"/>
                  <a:t>accuracy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de-DE" dirty="0"/>
                  <a:t> 0.2 K</a:t>
                </a:r>
              </a:p>
            </p:txBody>
          </p:sp>
        </mc:Choice>
        <mc:Fallback>
          <p:sp>
            <p:nvSpPr>
              <p:cNvPr id="7" name="Inhaltsplatzhalter">
                <a:extLst>
                  <a:ext uri="{FF2B5EF4-FFF2-40B4-BE49-F238E27FC236}">
                    <a16:creationId xmlns:a16="http://schemas.microsoft.com/office/drawing/2014/main" id="{BEF6D53F-2D72-461C-1B90-B5CEC170E0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31887"/>
                <a:ext cx="3024014" cy="2952751"/>
              </a:xfrm>
              <a:blipFill>
                <a:blip r:embed="rId2"/>
                <a:stretch>
                  <a:fillRect l="-3766" t="-858" r="-20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showing the temperature of a temperature&#10;&#10;AI-generated content may be incorrect.">
            <a:extLst>
              <a:ext uri="{FF2B5EF4-FFF2-40B4-BE49-F238E27FC236}">
                <a16:creationId xmlns:a16="http://schemas.microsoft.com/office/drawing/2014/main" id="{572C2045-4E51-09D2-F2F8-4FC27963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542" y="987574"/>
            <a:ext cx="5777130" cy="355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D3477-813F-53E0-F0E2-3B006FB1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B4F6F84-E335-1A26-E3FD-05DF3F1A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3" y="4512457"/>
            <a:ext cx="1230645" cy="3163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277126-48F6-4D69-C1E8-D9D65AA6C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5" t="17727" r="39335" b="21389"/>
          <a:stretch/>
        </p:blipFill>
        <p:spPr>
          <a:xfrm>
            <a:off x="5652947" y="0"/>
            <a:ext cx="3491054" cy="5164038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2C61B446-C81D-C8FF-2596-471C2323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3" y="2504374"/>
            <a:ext cx="4577458" cy="1003480"/>
          </a:xfrm>
        </p:spPr>
        <p:txBody>
          <a:bodyPr/>
          <a:lstStyle/>
          <a:p>
            <a:r>
              <a:rPr lang="de-DE" dirty="0"/>
              <a:t>Check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2A447359-28AF-D1C4-4FF3-7933A6AE3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4" y="402468"/>
            <a:ext cx="4577458" cy="1862048"/>
          </a:xfrm>
        </p:spPr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D733C545-77AA-3F40-153C-821C2FC348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6499" y="4887039"/>
            <a:ext cx="1477502" cy="276999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r>
              <a:rPr lang="de-DE" dirty="0"/>
              <a:t>Foto: UHH/CLICCS</a:t>
            </a:r>
          </a:p>
        </p:txBody>
      </p:sp>
    </p:spTree>
    <p:extLst>
      <p:ext uri="{BB962C8B-B14F-4D97-AF65-F5344CB8AC3E}">
        <p14:creationId xmlns:p14="http://schemas.microsoft.com/office/powerpoint/2010/main" val="395350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B7E5-256A-E0C3-5B6D-A0F95913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">
            <a:extLst>
              <a:ext uri="{FF2B5EF4-FFF2-40B4-BE49-F238E27FC236}">
                <a16:creationId xmlns:a16="http://schemas.microsoft.com/office/drawing/2014/main" id="{9B2F5051-2D6F-EFC3-DFB7-3FA27C14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339502"/>
            <a:ext cx="8105775" cy="575841"/>
          </a:xfrm>
        </p:spPr>
        <p:txBody>
          <a:bodyPr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: Check </a:t>
            </a:r>
            <a:r>
              <a:rPr lang="de-DE" dirty="0" err="1"/>
              <a:t>Radiometric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HIRS/4</a:t>
            </a:r>
          </a:p>
        </p:txBody>
      </p:sp>
      <p:sp>
        <p:nvSpPr>
          <p:cNvPr id="7" name="Inhaltsplatzhalter">
            <a:extLst>
              <a:ext uri="{FF2B5EF4-FFF2-40B4-BE49-F238E27FC236}">
                <a16:creationId xmlns:a16="http://schemas.microsoft.com/office/drawing/2014/main" id="{6576AAD1-949C-9A94-C36A-4E4291D8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31887"/>
            <a:ext cx="3528392" cy="2952751"/>
          </a:xfrm>
        </p:spPr>
        <p:txBody>
          <a:bodyPr>
            <a:normAutofit/>
          </a:bodyPr>
          <a:lstStyle/>
          <a:p>
            <a:r>
              <a:rPr lang="de-DE" dirty="0"/>
              <a:t>Moon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HIRS </a:t>
            </a:r>
            <a:r>
              <a:rPr lang="de-DE" dirty="0" err="1"/>
              <a:t>since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seventies</a:t>
            </a:r>
            <a:endParaRPr lang="de-DE" dirty="0"/>
          </a:p>
          <a:p>
            <a:r>
              <a:rPr lang="de-DE" dirty="0"/>
              <a:t>HIRS/4 </a:t>
            </a:r>
            <a:r>
              <a:rPr lang="de-DE" dirty="0" err="1"/>
              <a:t>FoV</a:t>
            </a:r>
            <a:r>
              <a:rPr lang="de-DE" dirty="0"/>
              <a:t> = 2x Moon (</a:t>
            </a:r>
            <a:r>
              <a:rPr lang="de-DE" dirty="0" err="1"/>
              <a:t>area</a:t>
            </a:r>
            <a:r>
              <a:rPr lang="de-DE" dirty="0"/>
              <a:t>)</a:t>
            </a:r>
          </a:p>
          <a:p>
            <a:r>
              <a:rPr lang="de-DE" dirty="0"/>
              <a:t>Method in C. Seibert‘s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thesis</a:t>
            </a:r>
            <a:endParaRPr lang="de-DE" dirty="0"/>
          </a:p>
          <a:p>
            <a:r>
              <a:rPr lang="de-DE" dirty="0"/>
              <a:t>Dataset at 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err="1"/>
              <a:t>zenodo.org</a:t>
            </a:r>
            <a:r>
              <a:rPr lang="de-DE" dirty="0"/>
              <a:t>/</a:t>
            </a:r>
            <a:r>
              <a:rPr lang="de-DE" dirty="0" err="1"/>
              <a:t>records</a:t>
            </a:r>
            <a:r>
              <a:rPr lang="de-DE" dirty="0"/>
              <a:t>/6865664</a:t>
            </a:r>
            <a:endParaRPr lang="de-DE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70AC0-EF05-C926-63DB-FC423999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31887"/>
            <a:ext cx="4505697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065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 6">
      <a:dk1>
        <a:srgbClr val="333333"/>
      </a:dk1>
      <a:lt1>
        <a:srgbClr val="FFFFFF"/>
      </a:lt1>
      <a:dk2>
        <a:srgbClr val="0271BB"/>
      </a:dk2>
      <a:lt2>
        <a:srgbClr val="F0F3F6"/>
      </a:lt2>
      <a:accent1>
        <a:srgbClr val="E2001A"/>
      </a:accent1>
      <a:accent2>
        <a:srgbClr val="0271BB"/>
      </a:accent2>
      <a:accent3>
        <a:srgbClr val="3B515B"/>
      </a:accent3>
      <a:accent4>
        <a:srgbClr val="F07F8C"/>
      </a:accent4>
      <a:accent5>
        <a:srgbClr val="80B8DD"/>
      </a:accent5>
      <a:accent6>
        <a:srgbClr val="9DA8AD"/>
      </a:accent6>
      <a:hlink>
        <a:srgbClr val="0271BB"/>
      </a:hlink>
      <a:folHlink>
        <a:srgbClr val="80B8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3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TheSans UHH" panose="020B0502050302020203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30522-Vorlage-PPT-v12" id="{93E51D71-30E6-944F-AF76-1663F22A654C}" vid="{1A941132-CFFB-364C-ACFC-9EF91DACCF5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1E6C15FD80AF49AEB1DEFF5F33194F" ma:contentTypeVersion="4" ma:contentTypeDescription="Ein neues Dokument erstellen." ma:contentTypeScope="" ma:versionID="b71729b5ce3a8ea50c81940ea1098782">
  <xsd:schema xmlns:xsd="http://www.w3.org/2001/XMLSchema" xmlns:xs="http://www.w3.org/2001/XMLSchema" xmlns:p="http://schemas.microsoft.com/office/2006/metadata/properties" xmlns:ns2="a8d2fd8b-ea47-4297-a2a4-bbaafe68126a" targetNamespace="http://schemas.microsoft.com/office/2006/metadata/properties" ma:root="true" ma:fieldsID="d825ee8331a942623613287f67bffd49" ns2:_="">
    <xsd:import namespace="a8d2fd8b-ea47-4297-a2a4-bbaafe681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2fd8b-ea47-4297-a2a4-bbaafe681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BA0E0-62B6-46F5-8A82-BCE103D7A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d2fd8b-ea47-4297-a2a4-bbaafe681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E9F1F-EDFC-4B9F-90D6-FF7629612A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76099-763A-4686-B3F5-939F3E16EF6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8d2fd8b-ea47-4297-a2a4-bbaafe68126a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5927</TotalTime>
  <Words>615</Words>
  <Application>Microsoft Macintosh PowerPoint</Application>
  <PresentationFormat>On-screen Show (16:9)</PresentationFormat>
  <Paragraphs>102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TheSans UHH Regular</vt:lpstr>
      <vt:lpstr>Wingdings</vt:lpstr>
      <vt:lpstr>TheSans UHH</vt:lpstr>
      <vt:lpstr>Benutzerdefiniertes Design</vt:lpstr>
      <vt:lpstr>Innovative Ideas in Lunar Calibration for IR</vt:lpstr>
      <vt:lpstr>Agenda</vt:lpstr>
      <vt:lpstr>Introduction</vt:lpstr>
      <vt:lpstr>Establish the Moon as Radiometric Reference in IR</vt:lpstr>
      <vt:lpstr>Radiometric Reference</vt:lpstr>
      <vt:lpstr>Reference: CrIS on Suomi</vt:lpstr>
      <vt:lpstr>Example: Comparison to CrIS on NOAA-20</vt:lpstr>
      <vt:lpstr>Check the Calibration of HIRS</vt:lpstr>
      <vt:lpstr>Example: Check Radiometric Calibration of HIRS/4</vt:lpstr>
      <vt:lpstr>Do Measurements of CrIS and HIRS/4 Match Well?  </vt:lpstr>
      <vt:lpstr>Spatially Resolved Observations of the Moon </vt:lpstr>
      <vt:lpstr>Central Pixel on Venusian Disk - an Alternative </vt:lpstr>
      <vt:lpstr>Future Projects: Far IR</vt:lpstr>
      <vt:lpstr>Radiance of the Moon According to Model by Thomas Müller (MPE) </vt:lpstr>
      <vt:lpstr>Summary</vt:lpstr>
      <vt:lpstr>Radiometric Calibration Check in one Day (LEO)</vt:lpstr>
      <vt:lpstr>Open Questions and Discussion</vt:lpstr>
      <vt:lpstr>Contact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der Universität Hamburg</dc:title>
  <dc:subject/>
  <dc:creator>Ute Kreis</dc:creator>
  <cp:keywords/>
  <dc:description/>
  <cp:lastModifiedBy>Martin Burgdorf</cp:lastModifiedBy>
  <cp:revision>130</cp:revision>
  <dcterms:created xsi:type="dcterms:W3CDTF">2023-05-30T13:23:33Z</dcterms:created>
  <dcterms:modified xsi:type="dcterms:W3CDTF">2025-03-14T13:51:08Z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lpwstr>Deutsch</vt:lpwstr>
  </property>
  <property fmtid="{D5CDD505-2E9C-101B-9397-08002B2CF9AE}" pid="3" name="ContentTypeId">
    <vt:lpwstr>0x0101004E1E6C15FD80AF49AEB1DEFF5F33194F</vt:lpwstr>
  </property>
</Properties>
</file>