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4.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5.xml" ContentType="application/vnd.openxmlformats-officedocument.presentationml.notesSlide+xml"/>
  <Override PartName="/ppt/tags/tag7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71" r:id="rId2"/>
    <p:sldMasterId id="2147483783" r:id="rId3"/>
    <p:sldMasterId id="2147483819" r:id="rId4"/>
    <p:sldMasterId id="2147483835" r:id="rId5"/>
    <p:sldMasterId id="2147483861" r:id="rId6"/>
    <p:sldMasterId id="2147483867" r:id="rId7"/>
    <p:sldMasterId id="2147483879" r:id="rId8"/>
    <p:sldMasterId id="2147483885" r:id="rId9"/>
    <p:sldMasterId id="2147483900" r:id="rId10"/>
    <p:sldMasterId id="2147483918" r:id="rId11"/>
    <p:sldMasterId id="2147483930" r:id="rId12"/>
    <p:sldMasterId id="2147483935" r:id="rId13"/>
  </p:sldMasterIdLst>
  <p:notesMasterIdLst>
    <p:notesMasterId r:id="rId44"/>
  </p:notesMasterIdLst>
  <p:handoutMasterIdLst>
    <p:handoutMasterId r:id="rId45"/>
  </p:handoutMasterIdLst>
  <p:sldIdLst>
    <p:sldId id="550" r:id="rId14"/>
    <p:sldId id="741" r:id="rId15"/>
    <p:sldId id="739" r:id="rId16"/>
    <p:sldId id="749" r:id="rId17"/>
    <p:sldId id="4866" r:id="rId18"/>
    <p:sldId id="804" r:id="rId19"/>
    <p:sldId id="4850" r:id="rId20"/>
    <p:sldId id="813" r:id="rId21"/>
    <p:sldId id="4865" r:id="rId22"/>
    <p:sldId id="746" r:id="rId23"/>
    <p:sldId id="5168" r:id="rId24"/>
    <p:sldId id="4730" r:id="rId25"/>
    <p:sldId id="5169" r:id="rId26"/>
    <p:sldId id="809" r:id="rId27"/>
    <p:sldId id="858" r:id="rId28"/>
    <p:sldId id="811" r:id="rId29"/>
    <p:sldId id="814" r:id="rId30"/>
    <p:sldId id="843" r:id="rId31"/>
    <p:sldId id="844" r:id="rId32"/>
    <p:sldId id="845" r:id="rId33"/>
    <p:sldId id="846" r:id="rId34"/>
    <p:sldId id="849" r:id="rId35"/>
    <p:sldId id="853" r:id="rId36"/>
    <p:sldId id="1003" r:id="rId37"/>
    <p:sldId id="856" r:id="rId38"/>
    <p:sldId id="4867" r:id="rId39"/>
    <p:sldId id="4868" r:id="rId40"/>
    <p:sldId id="861" r:id="rId41"/>
    <p:sldId id="5148" r:id="rId42"/>
    <p:sldId id="747" r:id="rId43"/>
  </p:sldIdLst>
  <p:sldSz cx="9144000" cy="5715000" type="screen16x10"/>
  <p:notesSz cx="9928225" cy="6797675"/>
  <p:defaultTextStyle>
    <a:defPPr>
      <a:defRPr lang="zh-CN"/>
    </a:defPPr>
    <a:lvl1pPr algn="just" rtl="0" eaLnBrk="0" fontAlgn="base" hangingPunct="0">
      <a:spcBef>
        <a:spcPct val="20000"/>
      </a:spcBef>
      <a:spcAft>
        <a:spcPct val="5000"/>
      </a:spcAft>
      <a:defRPr sz="2800" kern="1200">
        <a:solidFill>
          <a:schemeClr val="tx1"/>
        </a:solidFill>
        <a:latin typeface="Times New Roman" pitchFamily="18" charset="0"/>
        <a:ea typeface="宋体" pitchFamily="2" charset="-122"/>
        <a:cs typeface="+mn-cs"/>
      </a:defRPr>
    </a:lvl1pPr>
    <a:lvl2pPr marL="457200" algn="just" rtl="0" eaLnBrk="0" fontAlgn="base" hangingPunct="0">
      <a:spcBef>
        <a:spcPct val="20000"/>
      </a:spcBef>
      <a:spcAft>
        <a:spcPct val="5000"/>
      </a:spcAft>
      <a:defRPr sz="2800" kern="1200">
        <a:solidFill>
          <a:schemeClr val="tx1"/>
        </a:solidFill>
        <a:latin typeface="Times New Roman" pitchFamily="18" charset="0"/>
        <a:ea typeface="宋体" pitchFamily="2" charset="-122"/>
        <a:cs typeface="+mn-cs"/>
      </a:defRPr>
    </a:lvl2pPr>
    <a:lvl3pPr marL="914400" algn="just" rtl="0" eaLnBrk="0" fontAlgn="base" hangingPunct="0">
      <a:spcBef>
        <a:spcPct val="20000"/>
      </a:spcBef>
      <a:spcAft>
        <a:spcPct val="5000"/>
      </a:spcAft>
      <a:defRPr sz="2800" kern="1200">
        <a:solidFill>
          <a:schemeClr val="tx1"/>
        </a:solidFill>
        <a:latin typeface="Times New Roman" pitchFamily="18" charset="0"/>
        <a:ea typeface="宋体" pitchFamily="2" charset="-122"/>
        <a:cs typeface="+mn-cs"/>
      </a:defRPr>
    </a:lvl3pPr>
    <a:lvl4pPr marL="1371600" algn="just" rtl="0" eaLnBrk="0" fontAlgn="base" hangingPunct="0">
      <a:spcBef>
        <a:spcPct val="20000"/>
      </a:spcBef>
      <a:spcAft>
        <a:spcPct val="5000"/>
      </a:spcAft>
      <a:defRPr sz="2800" kern="1200">
        <a:solidFill>
          <a:schemeClr val="tx1"/>
        </a:solidFill>
        <a:latin typeface="Times New Roman" pitchFamily="18" charset="0"/>
        <a:ea typeface="宋体" pitchFamily="2" charset="-122"/>
        <a:cs typeface="+mn-cs"/>
      </a:defRPr>
    </a:lvl4pPr>
    <a:lvl5pPr marL="1828800" algn="just" rtl="0" eaLnBrk="0" fontAlgn="base" hangingPunct="0">
      <a:spcBef>
        <a:spcPct val="20000"/>
      </a:spcBef>
      <a:spcAft>
        <a:spcPct val="5000"/>
      </a:spcAft>
      <a:defRPr sz="2800" kern="1200">
        <a:solidFill>
          <a:schemeClr val="tx1"/>
        </a:solidFill>
        <a:latin typeface="Times New Roman" pitchFamily="18" charset="0"/>
        <a:ea typeface="宋体" pitchFamily="2" charset="-122"/>
        <a:cs typeface="+mn-cs"/>
      </a:defRPr>
    </a:lvl5pPr>
    <a:lvl6pPr marL="2286000" algn="l" defTabSz="914400" rtl="0" eaLnBrk="1" latinLnBrk="0" hangingPunct="1">
      <a:defRPr sz="2800" kern="1200">
        <a:solidFill>
          <a:schemeClr val="tx1"/>
        </a:solidFill>
        <a:latin typeface="Times New Roman" pitchFamily="18" charset="0"/>
        <a:ea typeface="宋体" pitchFamily="2" charset="-122"/>
        <a:cs typeface="+mn-cs"/>
      </a:defRPr>
    </a:lvl6pPr>
    <a:lvl7pPr marL="2743200" algn="l" defTabSz="914400" rtl="0" eaLnBrk="1" latinLnBrk="0" hangingPunct="1">
      <a:defRPr sz="2800" kern="1200">
        <a:solidFill>
          <a:schemeClr val="tx1"/>
        </a:solidFill>
        <a:latin typeface="Times New Roman" pitchFamily="18" charset="0"/>
        <a:ea typeface="宋体" pitchFamily="2" charset="-122"/>
        <a:cs typeface="+mn-cs"/>
      </a:defRPr>
    </a:lvl7pPr>
    <a:lvl8pPr marL="3200400" algn="l" defTabSz="914400" rtl="0" eaLnBrk="1" latinLnBrk="0" hangingPunct="1">
      <a:defRPr sz="2800" kern="1200">
        <a:solidFill>
          <a:schemeClr val="tx1"/>
        </a:solidFill>
        <a:latin typeface="Times New Roman" pitchFamily="18" charset="0"/>
        <a:ea typeface="宋体" pitchFamily="2" charset="-122"/>
        <a:cs typeface="+mn-cs"/>
      </a:defRPr>
    </a:lvl8pPr>
    <a:lvl9pPr marL="3657600" algn="l" defTabSz="914400" rtl="0" eaLnBrk="1" latinLnBrk="0" hangingPunct="1">
      <a:defRPr sz="2800" kern="1200">
        <a:solidFill>
          <a:schemeClr val="tx1"/>
        </a:solidFill>
        <a:latin typeface="Times New Roman" pitchFamily="18"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800">
          <p15:clr>
            <a:srgbClr val="A4A3A4"/>
          </p15:clr>
        </p15:guide>
      </p15:sldGuideLst>
    </p:ext>
    <p:ext uri="{2D200454-40CA-4A62-9FC3-DE9A4176ACB9}">
      <p15:notesGuideLst xmlns:p15="http://schemas.microsoft.com/office/powerpoint/2012/main">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8"/>
    <a:srgbClr val="FF99FF"/>
    <a:srgbClr val="177CA9"/>
    <a:srgbClr val="6CAEEA"/>
    <a:srgbClr val="FF6600"/>
    <a:srgbClr val="1579FF"/>
    <a:srgbClr val="CC0099"/>
    <a:srgbClr val="FFFFCC"/>
    <a:srgbClr val="75A9E3"/>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57" autoAdjust="0"/>
    <p:restoredTop sz="95775" autoAdjust="0"/>
  </p:normalViewPr>
  <p:slideViewPr>
    <p:cSldViewPr>
      <p:cViewPr varScale="1">
        <p:scale>
          <a:sx n="91" d="100"/>
          <a:sy n="91" d="100"/>
        </p:scale>
        <p:origin x="153" y="33"/>
      </p:cViewPr>
      <p:guideLst>
        <p:guide orient="horz" pos="2160"/>
        <p:guide pos="2880"/>
        <p:guide orient="horz" pos="1800"/>
      </p:guideLst>
    </p:cSldViewPr>
  </p:slideViewPr>
  <p:outlineViewPr>
    <p:cViewPr>
      <p:scale>
        <a:sx n="33" d="100"/>
        <a:sy n="33" d="100"/>
      </p:scale>
      <p:origin x="0" y="624"/>
    </p:cViewPr>
  </p:outlineViewPr>
  <p:notesTextViewPr>
    <p:cViewPr>
      <p:scale>
        <a:sx n="100" d="100"/>
        <a:sy n="100" d="100"/>
      </p:scale>
      <p:origin x="0" y="0"/>
    </p:cViewPr>
  </p:notesTextViewPr>
  <p:sorterViewPr>
    <p:cViewPr>
      <p:scale>
        <a:sx n="66" d="100"/>
        <a:sy n="66" d="100"/>
      </p:scale>
      <p:origin x="0" y="7398"/>
    </p:cViewPr>
  </p:sorterViewPr>
  <p:notesViewPr>
    <p:cSldViewPr>
      <p:cViewPr>
        <p:scale>
          <a:sx n="120" d="100"/>
          <a:sy n="120" d="100"/>
        </p:scale>
        <p:origin x="-1602" y="-72"/>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0538" cy="339725"/>
          </a:xfrm>
          <a:prstGeom prst="rect">
            <a:avLst/>
          </a:prstGeom>
        </p:spPr>
        <p:txBody>
          <a:bodyPr vert="horz" lIns="91440" tIns="45720" rIns="91440" bIns="45720" rtlCol="0"/>
          <a:lstStyle>
            <a:lvl1pPr algn="l" eaLnBrk="1" hangingPunct="1">
              <a:spcBef>
                <a:spcPct val="0"/>
              </a:spcBef>
              <a:spcAft>
                <a:spcPct val="0"/>
              </a:spcAft>
              <a:defRPr sz="1200">
                <a:latin typeface="Arial" pitchFamily="34" charset="0"/>
                <a:ea typeface="宋体" pitchFamily="2" charset="-122"/>
              </a:defRPr>
            </a:lvl1pPr>
          </a:lstStyle>
          <a:p>
            <a:pPr>
              <a:defRPr/>
            </a:pPr>
            <a:endParaRPr lang="zh-CN" altLang="en-US"/>
          </a:p>
        </p:txBody>
      </p:sp>
      <p:sp>
        <p:nvSpPr>
          <p:cNvPr id="3" name="日期占位符 2"/>
          <p:cNvSpPr>
            <a:spLocks noGrp="1"/>
          </p:cNvSpPr>
          <p:nvPr>
            <p:ph type="dt" sz="quarter" idx="1"/>
          </p:nvPr>
        </p:nvSpPr>
        <p:spPr>
          <a:xfrm>
            <a:off x="5622925" y="0"/>
            <a:ext cx="4303713" cy="339725"/>
          </a:xfrm>
          <a:prstGeom prst="rect">
            <a:avLst/>
          </a:prstGeom>
        </p:spPr>
        <p:txBody>
          <a:bodyPr vert="horz" lIns="91440" tIns="45720" rIns="91440" bIns="45720" rtlCol="0"/>
          <a:lstStyle>
            <a:lvl1pPr algn="r" eaLnBrk="1" hangingPunct="1">
              <a:spcBef>
                <a:spcPct val="0"/>
              </a:spcBef>
              <a:spcAft>
                <a:spcPct val="0"/>
              </a:spcAft>
              <a:defRPr sz="1200">
                <a:latin typeface="Arial" pitchFamily="34" charset="0"/>
                <a:ea typeface="宋体" pitchFamily="2" charset="-122"/>
              </a:defRPr>
            </a:lvl1pPr>
          </a:lstStyle>
          <a:p>
            <a:pPr>
              <a:defRPr/>
            </a:pPr>
            <a:fld id="{0C6A8670-684B-4F96-91A3-556929A31C17}" type="datetimeFigureOut">
              <a:rPr lang="zh-CN" altLang="en-US"/>
              <a:pPr>
                <a:defRPr/>
              </a:pPr>
              <a:t>2025/3/19</a:t>
            </a:fld>
            <a:endParaRPr lang="zh-CN" altLang="en-US"/>
          </a:p>
        </p:txBody>
      </p:sp>
      <p:sp>
        <p:nvSpPr>
          <p:cNvPr id="4" name="页脚占位符 3"/>
          <p:cNvSpPr>
            <a:spLocks noGrp="1"/>
          </p:cNvSpPr>
          <p:nvPr>
            <p:ph type="ftr" sz="quarter" idx="2"/>
          </p:nvPr>
        </p:nvSpPr>
        <p:spPr>
          <a:xfrm>
            <a:off x="0" y="6456363"/>
            <a:ext cx="4300538" cy="339725"/>
          </a:xfrm>
          <a:prstGeom prst="rect">
            <a:avLst/>
          </a:prstGeom>
        </p:spPr>
        <p:txBody>
          <a:bodyPr vert="horz" lIns="91440" tIns="45720" rIns="91440" bIns="45720" rtlCol="0" anchor="b"/>
          <a:lstStyle>
            <a:lvl1pPr algn="l" eaLnBrk="1" hangingPunct="1">
              <a:spcBef>
                <a:spcPct val="0"/>
              </a:spcBef>
              <a:spcAft>
                <a:spcPct val="0"/>
              </a:spcAft>
              <a:defRPr sz="1200">
                <a:latin typeface="Arial" pitchFamily="34" charset="0"/>
                <a:ea typeface="宋体" pitchFamily="2" charset="-122"/>
              </a:defRPr>
            </a:lvl1pPr>
          </a:lstStyle>
          <a:p>
            <a:pPr>
              <a:defRPr/>
            </a:pPr>
            <a:endParaRPr lang="zh-CN" altLang="en-US"/>
          </a:p>
        </p:txBody>
      </p:sp>
      <p:sp>
        <p:nvSpPr>
          <p:cNvPr id="5" name="灯片编号占位符 4"/>
          <p:cNvSpPr>
            <a:spLocks noGrp="1"/>
          </p:cNvSpPr>
          <p:nvPr>
            <p:ph type="sldNum" sz="quarter" idx="3"/>
          </p:nvPr>
        </p:nvSpPr>
        <p:spPr>
          <a:xfrm>
            <a:off x="5622925" y="6456363"/>
            <a:ext cx="4303713" cy="339725"/>
          </a:xfrm>
          <a:prstGeom prst="rect">
            <a:avLst/>
          </a:prstGeom>
        </p:spPr>
        <p:txBody>
          <a:bodyPr vert="horz" lIns="91440" tIns="45720" rIns="91440" bIns="45720" rtlCol="0" anchor="b"/>
          <a:lstStyle>
            <a:lvl1pPr algn="r" eaLnBrk="1" hangingPunct="1">
              <a:spcBef>
                <a:spcPct val="0"/>
              </a:spcBef>
              <a:spcAft>
                <a:spcPct val="0"/>
              </a:spcAft>
              <a:defRPr sz="1200">
                <a:latin typeface="Arial" pitchFamily="34" charset="0"/>
                <a:ea typeface="宋体" pitchFamily="2" charset="-122"/>
              </a:defRPr>
            </a:lvl1pPr>
          </a:lstStyle>
          <a:p>
            <a:pPr>
              <a:defRPr/>
            </a:pPr>
            <a:fld id="{763D0249-B45E-49F4-A326-C9DE34EECF8E}" type="slidenum">
              <a:rPr lang="zh-CN" altLang="en-US"/>
              <a:pPr>
                <a:defRPr/>
              </a:pPr>
              <a:t>‹#›</a:t>
            </a:fld>
            <a:endParaRPr lang="zh-CN" altLang="en-US"/>
          </a:p>
        </p:txBody>
      </p:sp>
    </p:spTree>
    <p:extLst>
      <p:ext uri="{BB962C8B-B14F-4D97-AF65-F5344CB8AC3E}">
        <p14:creationId xmlns:p14="http://schemas.microsoft.com/office/powerpoint/2010/main" val="3618752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0538" cy="339725"/>
          </a:xfrm>
          <a:prstGeom prst="rect">
            <a:avLst/>
          </a:prstGeom>
        </p:spPr>
        <p:txBody>
          <a:bodyPr vert="horz" lIns="91440" tIns="45720" rIns="91440" bIns="45720" rtlCol="0"/>
          <a:lstStyle>
            <a:lvl1pPr algn="l" eaLnBrk="1" hangingPunct="1">
              <a:spcBef>
                <a:spcPct val="0"/>
              </a:spcBef>
              <a:spcAft>
                <a:spcPct val="0"/>
              </a:spcAft>
              <a:defRPr sz="1200">
                <a:latin typeface="Arial" pitchFamily="34" charset="0"/>
                <a:ea typeface="宋体" pitchFamily="2" charset="-122"/>
              </a:defRPr>
            </a:lvl1pPr>
          </a:lstStyle>
          <a:p>
            <a:pPr>
              <a:defRPr/>
            </a:pPr>
            <a:endParaRPr lang="zh-CN" altLang="en-US"/>
          </a:p>
        </p:txBody>
      </p:sp>
      <p:sp>
        <p:nvSpPr>
          <p:cNvPr id="3" name="日期占位符 2"/>
          <p:cNvSpPr>
            <a:spLocks noGrp="1"/>
          </p:cNvSpPr>
          <p:nvPr>
            <p:ph type="dt" idx="1"/>
          </p:nvPr>
        </p:nvSpPr>
        <p:spPr>
          <a:xfrm>
            <a:off x="5622925" y="0"/>
            <a:ext cx="4303713" cy="339725"/>
          </a:xfrm>
          <a:prstGeom prst="rect">
            <a:avLst/>
          </a:prstGeom>
        </p:spPr>
        <p:txBody>
          <a:bodyPr vert="horz" lIns="91440" tIns="45720" rIns="91440" bIns="45720" rtlCol="0"/>
          <a:lstStyle>
            <a:lvl1pPr algn="r" eaLnBrk="1" hangingPunct="1">
              <a:spcBef>
                <a:spcPct val="0"/>
              </a:spcBef>
              <a:spcAft>
                <a:spcPct val="0"/>
              </a:spcAft>
              <a:defRPr sz="1200">
                <a:latin typeface="Arial" pitchFamily="34" charset="0"/>
                <a:ea typeface="宋体" pitchFamily="2" charset="-122"/>
              </a:defRPr>
            </a:lvl1pPr>
          </a:lstStyle>
          <a:p>
            <a:pPr>
              <a:defRPr/>
            </a:pPr>
            <a:fld id="{745A8B15-6D2E-409A-8722-A2A08B199203}" type="datetimeFigureOut">
              <a:rPr lang="zh-CN" altLang="en-US"/>
              <a:pPr>
                <a:defRPr/>
              </a:pPr>
              <a:t>2025/3/19</a:t>
            </a:fld>
            <a:endParaRPr lang="zh-CN" altLang="en-US"/>
          </a:p>
        </p:txBody>
      </p:sp>
      <p:sp>
        <p:nvSpPr>
          <p:cNvPr id="4" name="幻灯片图像占位符 3"/>
          <p:cNvSpPr>
            <a:spLocks noGrp="1" noRot="1" noChangeAspect="1"/>
          </p:cNvSpPr>
          <p:nvPr>
            <p:ph type="sldImg" idx="2"/>
          </p:nvPr>
        </p:nvSpPr>
        <p:spPr>
          <a:xfrm>
            <a:off x="2924175" y="509588"/>
            <a:ext cx="4078288" cy="2549525"/>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92188" y="3228975"/>
            <a:ext cx="7943850" cy="3059113"/>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6456363"/>
            <a:ext cx="4300538" cy="339725"/>
          </a:xfrm>
          <a:prstGeom prst="rect">
            <a:avLst/>
          </a:prstGeom>
        </p:spPr>
        <p:txBody>
          <a:bodyPr vert="horz" lIns="91440" tIns="45720" rIns="91440" bIns="45720" rtlCol="0" anchor="b"/>
          <a:lstStyle>
            <a:lvl1pPr algn="l" eaLnBrk="1" hangingPunct="1">
              <a:spcBef>
                <a:spcPct val="0"/>
              </a:spcBef>
              <a:spcAft>
                <a:spcPct val="0"/>
              </a:spcAft>
              <a:defRPr sz="1200">
                <a:latin typeface="Arial" pitchFamily="34" charset="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5622925" y="6456363"/>
            <a:ext cx="4303713" cy="339725"/>
          </a:xfrm>
          <a:prstGeom prst="rect">
            <a:avLst/>
          </a:prstGeom>
        </p:spPr>
        <p:txBody>
          <a:bodyPr vert="horz" lIns="91440" tIns="45720" rIns="91440" bIns="45720" rtlCol="0" anchor="b"/>
          <a:lstStyle>
            <a:lvl1pPr algn="r" eaLnBrk="1" hangingPunct="1">
              <a:spcBef>
                <a:spcPct val="0"/>
              </a:spcBef>
              <a:spcAft>
                <a:spcPct val="0"/>
              </a:spcAft>
              <a:defRPr sz="1200">
                <a:latin typeface="Arial" pitchFamily="34" charset="0"/>
                <a:ea typeface="宋体" pitchFamily="2" charset="-122"/>
              </a:defRPr>
            </a:lvl1pPr>
          </a:lstStyle>
          <a:p>
            <a:pPr>
              <a:defRPr/>
            </a:pPr>
            <a:fld id="{4EFB846A-393F-4647-817D-CA34050E2C01}" type="slidenum">
              <a:rPr lang="zh-CN" altLang="en-US"/>
              <a:pPr>
                <a:defRPr/>
              </a:pPr>
              <a:t>‹#›</a:t>
            </a:fld>
            <a:endParaRPr lang="zh-CN" altLang="en-US"/>
          </a:p>
        </p:txBody>
      </p:sp>
    </p:spTree>
    <p:extLst>
      <p:ext uri="{BB962C8B-B14F-4D97-AF65-F5344CB8AC3E}">
        <p14:creationId xmlns:p14="http://schemas.microsoft.com/office/powerpoint/2010/main" val="2407768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8288" cy="2549525"/>
          </a:xfrm>
        </p:spPr>
      </p:sp>
      <p:sp>
        <p:nvSpPr>
          <p:cNvPr id="3" name="备注占位符 2"/>
          <p:cNvSpPr>
            <a:spLocks noGrp="1"/>
          </p:cNvSpPr>
          <p:nvPr>
            <p:ph type="body" idx="1"/>
          </p:nvPr>
        </p:nvSpPr>
        <p:spPr/>
        <p:txBody>
          <a:bodyPr/>
          <a:lstStyle/>
          <a:p>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9E98BD39-41CB-440E-B96B-ECBD7CD6AE99}" type="slidenum">
              <a:rPr lang="zh-CN" altLang="en-US" smtClean="0"/>
              <a:pPr/>
              <a:t>6</a:t>
            </a:fld>
            <a:endParaRPr lang="zh-CN" altLang="en-US"/>
          </a:p>
        </p:txBody>
      </p:sp>
    </p:spTree>
    <p:extLst>
      <p:ext uri="{BB962C8B-B14F-4D97-AF65-F5344CB8AC3E}">
        <p14:creationId xmlns:p14="http://schemas.microsoft.com/office/powerpoint/2010/main" val="4135542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8288" cy="2549525"/>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基于以上的实验装置，</a:t>
            </a:r>
            <a:r>
              <a:rPr lang="zh-CN" altLang="zh-CN" sz="1200" kern="100" dirty="0">
                <a:latin typeface="Times New Roman" panose="02020603050405020304" pitchFamily="18" charset="0"/>
                <a:ea typeface="+mn-ea"/>
                <a:cs typeface="Times New Roman" panose="02020603050405020304" pitchFamily="18" charset="0"/>
              </a:rPr>
              <a:t>在</a:t>
            </a:r>
            <a:r>
              <a:rPr lang="en-US" altLang="zh-CN" sz="1200" kern="100" dirty="0">
                <a:latin typeface="Times New Roman" panose="02020603050405020304" pitchFamily="18" charset="0"/>
                <a:ea typeface="+mn-ea"/>
                <a:cs typeface="Times New Roman" panose="02020603050405020304" pitchFamily="18" charset="0"/>
              </a:rPr>
              <a:t>20</a:t>
            </a:r>
            <a:r>
              <a:rPr lang="zh-CN" altLang="zh-CN" sz="1200" kern="100" dirty="0">
                <a:latin typeface="Times New Roman" panose="02020603050405020304" pitchFamily="18" charset="0"/>
                <a:ea typeface="+mn-ea"/>
                <a:cs typeface="Times New Roman" panose="02020603050405020304" pitchFamily="18" charset="0"/>
              </a:rPr>
              <a:t>天内测量了</a:t>
            </a:r>
            <a:r>
              <a:rPr lang="en-US" altLang="zh-CN" sz="1200" kern="100" dirty="0">
                <a:latin typeface="Times New Roman" panose="02020603050405020304" pitchFamily="18" charset="0"/>
                <a:ea typeface="+mn-ea"/>
                <a:cs typeface="Times New Roman" panose="02020603050405020304" pitchFamily="18" charset="0"/>
              </a:rPr>
              <a:t>10</a:t>
            </a:r>
            <a:r>
              <a:rPr lang="zh-CN" altLang="zh-CN" sz="1200" kern="100" dirty="0">
                <a:latin typeface="Times New Roman" panose="02020603050405020304" pitchFamily="18" charset="0"/>
                <a:ea typeface="+mn-ea"/>
                <a:cs typeface="Times New Roman" panose="02020603050405020304" pitchFamily="18" charset="0"/>
              </a:rPr>
              <a:t>次黑体空腔发射率，发射率的平均值为</a:t>
            </a:r>
            <a:r>
              <a:rPr lang="en-US" altLang="zh-CN" sz="1200" kern="100" dirty="0">
                <a:latin typeface="Times New Roman" panose="02020603050405020304" pitchFamily="18" charset="0"/>
                <a:ea typeface="+mn-ea"/>
                <a:cs typeface="Times New Roman" panose="02020603050405020304" pitchFamily="18" charset="0"/>
              </a:rPr>
              <a:t>0.9961</a:t>
            </a:r>
            <a:r>
              <a:rPr lang="zh-CN" altLang="zh-CN" sz="1200" kern="100" dirty="0">
                <a:latin typeface="Times New Roman" panose="02020603050405020304" pitchFamily="18" charset="0"/>
                <a:ea typeface="+mn-ea"/>
                <a:cs typeface="Times New Roman" panose="02020603050405020304" pitchFamily="18" charset="0"/>
              </a:rPr>
              <a:t>，标准偏差为</a:t>
            </a:r>
            <a:r>
              <a:rPr lang="en-US" altLang="zh-CN" sz="1200" kern="100" dirty="0">
                <a:latin typeface="Times New Roman" panose="02020603050405020304" pitchFamily="18" charset="0"/>
                <a:ea typeface="+mn-ea"/>
                <a:cs typeface="Times New Roman" panose="02020603050405020304" pitchFamily="18" charset="0"/>
              </a:rPr>
              <a:t>0.07 %</a:t>
            </a:r>
            <a:r>
              <a:rPr lang="zh-CN" altLang="zh-CN" sz="1200" kern="100" dirty="0">
                <a:latin typeface="Times New Roman" panose="02020603050405020304" pitchFamily="18" charset="0"/>
                <a:ea typeface="+mn-ea"/>
                <a:cs typeface="Times New Roman" panose="02020603050405020304" pitchFamily="18" charset="0"/>
              </a:rPr>
              <a:t>。</a:t>
            </a:r>
            <a:endParaRPr lang="zh-CN" altLang="zh-CN" sz="1200" kern="100" dirty="0">
              <a:effectLst/>
              <a:latin typeface="Times New Roman" panose="02020603050405020304" pitchFamily="18" charset="0"/>
              <a:ea typeface="+mn-ea"/>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7D501E06-F56D-4883-9B6A-00C428714531}"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4279088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8288"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501E06-F56D-4883-9B6A-00C428714531}" type="slidenum">
              <a:rPr lang="zh-CN" altLang="en-US" smtClean="0"/>
              <a:t>21</a:t>
            </a:fld>
            <a:endParaRPr lang="zh-CN" altLang="en-US"/>
          </a:p>
        </p:txBody>
      </p:sp>
    </p:spTree>
    <p:extLst>
      <p:ext uri="{BB962C8B-B14F-4D97-AF65-F5344CB8AC3E}">
        <p14:creationId xmlns:p14="http://schemas.microsoft.com/office/powerpoint/2010/main" val="2591498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8288"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501E06-F56D-4883-9B6A-00C428714531}"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254386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8288" cy="2549525"/>
          </a:xfrm>
        </p:spPr>
      </p:sp>
      <p:sp>
        <p:nvSpPr>
          <p:cNvPr id="3" name="备注占位符 2"/>
          <p:cNvSpPr>
            <a:spLocks noGrp="1"/>
          </p:cNvSpPr>
          <p:nvPr>
            <p:ph type="body" idx="1"/>
          </p:nvPr>
        </p:nvSpPr>
        <p:spPr/>
        <p:txBody>
          <a:bodyPr/>
          <a:lstStyle/>
          <a:p>
            <a:pPr>
              <a:lnSpc>
                <a:spcPct val="150000"/>
              </a:lnSpc>
            </a:pPr>
            <a:r>
              <a:rPr lang="zh-CN" altLang="zh-CN" sz="1200" kern="1200" dirty="0">
                <a:solidFill>
                  <a:schemeClr val="tx1"/>
                </a:solidFill>
                <a:effectLst/>
                <a:latin typeface="+mn-lt"/>
                <a:ea typeface="+mn-ea"/>
                <a:cs typeface="+mn-cs"/>
              </a:rPr>
              <a:t>固定点腔内金属的含量是一定的，相同质量的金属完全相变吸收的能量是相同的，所以加热功率越大金属相变的时间就会越短。同时随着加热功率的增加，黑体的升温速率也会变快</a:t>
            </a:r>
            <a:r>
              <a:rPr lang="zh-CN" altLang="en-US" sz="1200" kern="1200" dirty="0">
                <a:solidFill>
                  <a:schemeClr val="tx1"/>
                </a:solidFill>
                <a:effectLst/>
                <a:latin typeface="+mn-lt"/>
                <a:ea typeface="+mn-ea"/>
                <a:cs typeface="+mn-cs"/>
              </a:rPr>
              <a:t>，黑体的热惯性变大。</a:t>
            </a:r>
            <a:endParaRPr lang="en-US" altLang="zh-CN" sz="1200" kern="1200" dirty="0">
              <a:solidFill>
                <a:schemeClr val="tx1"/>
              </a:solidFill>
              <a:effectLst/>
              <a:latin typeface="+mn-lt"/>
              <a:ea typeface="+mn-ea"/>
              <a:cs typeface="+mn-cs"/>
            </a:endParaRPr>
          </a:p>
          <a:p>
            <a:pPr marL="0" marR="0" indent="0" algn="l" defTabSz="914400" rtl="0" eaLnBrk="1" fontAlgn="auto" latinLnBrk="0" hangingPunct="1">
              <a:lnSpc>
                <a:spcPct val="150000"/>
              </a:lnSpc>
              <a:spcBef>
                <a:spcPts val="0"/>
              </a:spcBef>
              <a:spcAft>
                <a:spcPts val="0"/>
              </a:spcAft>
              <a:buClrTx/>
              <a:buSzTx/>
              <a:buFontTx/>
              <a:buNone/>
              <a:tabLst/>
              <a:defRPr/>
            </a:pPr>
            <a:r>
              <a:rPr lang="zh-CN" altLang="zh-CN" sz="1200" dirty="0">
                <a:latin typeface="Times New Roman" panose="02020603050405020304" pitchFamily="18" charset="0"/>
                <a:ea typeface="+mn-ea"/>
                <a:cs typeface="Times New Roman" panose="02020603050405020304" pitchFamily="18" charset="0"/>
              </a:rPr>
              <a:t>应该使用小加热功率加热黑体保证黑体的升温速率足够小。</a:t>
            </a:r>
            <a:endParaRPr lang="zh-CN" altLang="en-US" sz="1200" dirty="0"/>
          </a:p>
          <a:p>
            <a:pPr>
              <a:lnSpc>
                <a:spcPct val="150000"/>
              </a:lnSpc>
            </a:pPr>
            <a:endParaRPr lang="zh-CN" altLang="en-US" sz="1200" dirty="0"/>
          </a:p>
        </p:txBody>
      </p:sp>
      <p:sp>
        <p:nvSpPr>
          <p:cNvPr id="4" name="灯片编号占位符 3"/>
          <p:cNvSpPr>
            <a:spLocks noGrp="1"/>
          </p:cNvSpPr>
          <p:nvPr>
            <p:ph type="sldNum" sz="quarter" idx="10"/>
          </p:nvPr>
        </p:nvSpPr>
        <p:spPr/>
        <p:txBody>
          <a:bodyPr/>
          <a:lstStyle/>
          <a:p>
            <a:fld id="{7D501E06-F56D-4883-9B6A-00C428714531}"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561073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85813" y="1279525"/>
            <a:ext cx="5527675" cy="3454400"/>
          </a:xfrm>
        </p:spPr>
      </p:sp>
      <p:sp>
        <p:nvSpPr>
          <p:cNvPr id="3" name="备注占位符 2"/>
          <p:cNvSpPr>
            <a:spLocks noGrp="1"/>
          </p:cNvSpPr>
          <p:nvPr>
            <p:ph type="body" idx="1"/>
          </p:nvPr>
        </p:nvSpPr>
        <p:spPr/>
        <p:txBody>
          <a:bodyPr/>
          <a:lstStyle/>
          <a:p>
            <a:r>
              <a:rPr lang="zh-CN" altLang="en-US" sz="2800" u="sng" kern="1600" dirty="0">
                <a:solidFill>
                  <a:srgbClr val="FF0000"/>
                </a:solidFill>
              </a:rPr>
              <a:t>根据红外辐射基准载荷辐射测量合成标准不确定度公式，可以得到载荷的各谱段不确定度结果，如图所示</a:t>
            </a:r>
          </a:p>
        </p:txBody>
      </p:sp>
      <p:sp>
        <p:nvSpPr>
          <p:cNvPr id="4" name="灯片编号占位符 3"/>
          <p:cNvSpPr>
            <a:spLocks noGrp="1"/>
          </p:cNvSpPr>
          <p:nvPr>
            <p:ph type="sldNum" sz="quarter" idx="10"/>
          </p:nvPr>
        </p:nvSpPr>
        <p:spPr/>
        <p:txBody>
          <a:bodyPr/>
          <a:lstStyle/>
          <a:p>
            <a:fld id="{3124457E-9540-4D8E-8699-2B0A9002F934}" type="slidenum">
              <a:rPr lang="zh-CN" altLang="en-US" smtClean="0"/>
              <a:t>29</a:t>
            </a:fld>
            <a:endParaRPr lang="zh-CN" altLang="en-US"/>
          </a:p>
        </p:txBody>
      </p:sp>
    </p:spTree>
    <p:extLst>
      <p:ext uri="{BB962C8B-B14F-4D97-AF65-F5344CB8AC3E}">
        <p14:creationId xmlns:p14="http://schemas.microsoft.com/office/powerpoint/2010/main" val="2544037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第三部分是总体的研究路线</a:t>
            </a:r>
            <a:endParaRPr lang="en-US" altLang="zh-CN" dirty="0"/>
          </a:p>
          <a:p>
            <a:endParaRPr lang="en-US" altLang="zh-CN" dirty="0"/>
          </a:p>
          <a:p>
            <a:r>
              <a:rPr lang="zh-CN" altLang="en-US" dirty="0"/>
              <a:t>利用中国计量院的地面基准装置，实现</a:t>
            </a:r>
            <a:r>
              <a:rPr lang="en-US" altLang="zh-CN" dirty="0"/>
              <a:t>SI</a:t>
            </a:r>
            <a:r>
              <a:rPr lang="zh-CN" altLang="en-US" dirty="0"/>
              <a:t>基准的星地间传递，红外光谱仪获取原始的观测数据，通过仪器定标和误差订正模型，得到</a:t>
            </a:r>
            <a:r>
              <a:rPr lang="en-US" altLang="zh-CN" dirty="0"/>
              <a:t>SI</a:t>
            </a:r>
            <a:r>
              <a:rPr lang="zh-CN" altLang="en-US" dirty="0"/>
              <a:t>可溯源的定标数据，再利用交叉定标及辐射基准传递模型，最终实现红外辐射测量基准载荷与待测仪器间的辐射定标基准传递。</a:t>
            </a:r>
          </a:p>
        </p:txBody>
      </p:sp>
      <p:sp>
        <p:nvSpPr>
          <p:cNvPr id="4" name="灯片编号占位符 3"/>
          <p:cNvSpPr>
            <a:spLocks noGrp="1"/>
          </p:cNvSpPr>
          <p:nvPr>
            <p:ph type="sldNum" sz="quarter" idx="5"/>
          </p:nvPr>
        </p:nvSpPr>
        <p:spPr/>
        <p:txBody>
          <a:bodyPr/>
          <a:lstStyle/>
          <a:p>
            <a:fld id="{3124457E-9540-4D8E-8699-2B0A9002F934}" type="slidenum">
              <a:rPr lang="zh-CN" altLang="en-US" smtClean="0"/>
              <a:t>7</a:t>
            </a:fld>
            <a:endParaRPr lang="zh-CN" altLang="en-US"/>
          </a:p>
        </p:txBody>
      </p:sp>
    </p:spTree>
    <p:extLst>
      <p:ext uri="{BB962C8B-B14F-4D97-AF65-F5344CB8AC3E}">
        <p14:creationId xmlns:p14="http://schemas.microsoft.com/office/powerpoint/2010/main" val="1444500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左图是载荷电子学设计，其中包括二维扫描镜控制、干涉仪动镜控制、制冷系统控制、干涉信号获取及电子学管理与检测等。</a:t>
            </a:r>
            <a:endParaRPr lang="en-US" altLang="zh-CN" dirty="0"/>
          </a:p>
          <a:p>
            <a:endParaRPr lang="en-US" altLang="zh-CN" dirty="0"/>
          </a:p>
          <a:p>
            <a:r>
              <a:rPr lang="zh-CN" altLang="en-US" dirty="0"/>
              <a:t>右侧是工作模式，分为对地观测模式、自校准模式和溯源模式三种</a:t>
            </a:r>
            <a:endParaRPr lang="en-US" altLang="zh-CN" dirty="0"/>
          </a:p>
          <a:p>
            <a:endParaRPr lang="en-US" altLang="zh-CN" dirty="0"/>
          </a:p>
          <a:p>
            <a:r>
              <a:rPr lang="zh-CN" altLang="en-US" dirty="0"/>
              <a:t>这张是载荷结构示意图，分为空间红外辐射基准源、空间红外辐射变温定标源、低温定标源、望远镜、冷箱、制冷机、扫描镜和干涉仪</a:t>
            </a:r>
          </a:p>
        </p:txBody>
      </p:sp>
      <p:sp>
        <p:nvSpPr>
          <p:cNvPr id="4" name="灯片编号占位符 3"/>
          <p:cNvSpPr>
            <a:spLocks noGrp="1"/>
          </p:cNvSpPr>
          <p:nvPr>
            <p:ph type="sldNum" sz="quarter" idx="5"/>
          </p:nvPr>
        </p:nvSpPr>
        <p:spPr/>
        <p:txBody>
          <a:bodyPr/>
          <a:lstStyle/>
          <a:p>
            <a:fld id="{3124457E-9540-4D8E-8699-2B0A9002F934}" type="slidenum">
              <a:rPr lang="zh-CN" altLang="en-US" smtClean="0"/>
              <a:t>9</a:t>
            </a:fld>
            <a:endParaRPr lang="zh-CN" altLang="en-US"/>
          </a:p>
        </p:txBody>
      </p:sp>
    </p:spTree>
    <p:extLst>
      <p:ext uri="{BB962C8B-B14F-4D97-AF65-F5344CB8AC3E}">
        <p14:creationId xmlns:p14="http://schemas.microsoft.com/office/powerpoint/2010/main" val="1261195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124457E-9540-4D8E-8699-2B0A9002F934}" type="slidenum">
              <a:rPr lang="zh-CN" altLang="en-US" smtClean="0"/>
              <a:t>11</a:t>
            </a:fld>
            <a:endParaRPr lang="zh-CN" altLang="en-US"/>
          </a:p>
        </p:txBody>
      </p:sp>
    </p:spTree>
    <p:extLst>
      <p:ext uri="{BB962C8B-B14F-4D97-AF65-F5344CB8AC3E}">
        <p14:creationId xmlns:p14="http://schemas.microsoft.com/office/powerpoint/2010/main" val="1945210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85813" y="1279525"/>
            <a:ext cx="5527675" cy="3454400"/>
          </a:xfrm>
        </p:spPr>
      </p:sp>
      <p:sp>
        <p:nvSpPr>
          <p:cNvPr id="3" name="备注占位符 2"/>
          <p:cNvSpPr>
            <a:spLocks noGrp="1"/>
          </p:cNvSpPr>
          <p:nvPr>
            <p:ph type="body" idx="1"/>
          </p:nvPr>
        </p:nvSpPr>
        <p:spPr/>
        <p:txBody>
          <a:bodyPr/>
          <a:lstStyle/>
          <a:p>
            <a:pPr>
              <a:defRPr/>
            </a:pPr>
            <a:r>
              <a:rPr lang="zh-CN" altLang="en-US" sz="2800" u="none" kern="1600" dirty="0">
                <a:solidFill>
                  <a:srgbClr val="FF0000"/>
                </a:solidFill>
                <a:latin typeface="黑体" panose="02010609060101010101" charset="-122"/>
                <a:ea typeface="黑体" panose="02010609060101010101" charset="-122"/>
                <a:cs typeface="+mn-cs"/>
                <a:sym typeface="+mn-ea"/>
              </a:rPr>
              <a:t>对载荷关键子部件的技术难点识别与攻关，最终可实现红外辐射基准载荷的红外探测器、分束器、光学薄膜等全部组件的自主研制</a:t>
            </a:r>
            <a:endParaRPr lang="en-US" altLang="zh-CN" sz="2800" u="none" kern="1600" dirty="0">
              <a:solidFill>
                <a:srgbClr val="FF0000"/>
              </a:solidFill>
              <a:latin typeface="黑体" panose="02010609060101010101" charset="-122"/>
              <a:ea typeface="黑体" panose="02010609060101010101" charset="-122"/>
              <a:cs typeface="+mn-cs"/>
              <a:sym typeface="+mn-ea"/>
            </a:endParaRPr>
          </a:p>
        </p:txBody>
      </p:sp>
      <p:sp>
        <p:nvSpPr>
          <p:cNvPr id="4" name="灯片编号占位符 3"/>
          <p:cNvSpPr>
            <a:spLocks noGrp="1"/>
          </p:cNvSpPr>
          <p:nvPr>
            <p:ph type="sldNum" sz="quarter" idx="10"/>
          </p:nvPr>
        </p:nvSpPr>
        <p:spPr/>
        <p:txBody>
          <a:bodyPr/>
          <a:lstStyle/>
          <a:p>
            <a:fld id="{3124457E-9540-4D8E-8699-2B0A9002F934}" type="slidenum">
              <a:rPr lang="zh-CN" altLang="en-US" smtClean="0"/>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85813" y="1279525"/>
            <a:ext cx="5527675" cy="3454400"/>
          </a:xfrm>
        </p:spPr>
      </p:sp>
      <p:sp>
        <p:nvSpPr>
          <p:cNvPr id="3" name="备注占位符 2"/>
          <p:cNvSpPr>
            <a:spLocks noGrp="1"/>
          </p:cNvSpPr>
          <p:nvPr>
            <p:ph type="body" idx="1"/>
          </p:nvPr>
        </p:nvSpPr>
        <p:spPr/>
        <p:txBody>
          <a:bodyPr/>
          <a:lstStyle/>
          <a:p>
            <a:r>
              <a:rPr lang="zh-CN" altLang="en-US" sz="2800" u="sng" kern="1600" dirty="0">
                <a:solidFill>
                  <a:srgbClr val="FF0000"/>
                </a:solidFill>
              </a:rPr>
              <a:t>本团队针对空间红外辐射基准载荷的辐射测量不确定度进行了详细设计评估，从辐射定标方程的角度进行工程化适配，分解并识别各子项不确定度来源，如非线性、探测直流量、辐射光谱、载荷内部高温定标源和低温定标源的发射率和温度不确定度，仪器内部温度场等</a:t>
            </a:r>
          </a:p>
        </p:txBody>
      </p:sp>
      <p:sp>
        <p:nvSpPr>
          <p:cNvPr id="4" name="灯片编号占位符 3"/>
          <p:cNvSpPr>
            <a:spLocks noGrp="1"/>
          </p:cNvSpPr>
          <p:nvPr>
            <p:ph type="sldNum" sz="quarter" idx="10"/>
          </p:nvPr>
        </p:nvSpPr>
        <p:spPr/>
        <p:txBody>
          <a:bodyPr/>
          <a:lstStyle/>
          <a:p>
            <a:fld id="{3124457E-9540-4D8E-8699-2B0A9002F934}" type="slidenum">
              <a:rPr lang="zh-CN" altLang="en-US" smtClean="0"/>
              <a:t>13</a:t>
            </a:fld>
            <a:endParaRPr lang="zh-CN" altLang="en-US"/>
          </a:p>
        </p:txBody>
      </p:sp>
    </p:spTree>
    <p:extLst>
      <p:ext uri="{BB962C8B-B14F-4D97-AF65-F5344CB8AC3E}">
        <p14:creationId xmlns:p14="http://schemas.microsoft.com/office/powerpoint/2010/main" val="553016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8288" cy="2549525"/>
          </a:xfrm>
        </p:spPr>
      </p:sp>
      <p:sp>
        <p:nvSpPr>
          <p:cNvPr id="3" name="备注占位符 2"/>
          <p:cNvSpPr>
            <a:spLocks noGrp="1"/>
          </p:cNvSpPr>
          <p:nvPr>
            <p:ph type="body" idx="1"/>
          </p:nvPr>
        </p:nvSpPr>
        <p:spPr/>
        <p:txBody>
          <a:bodyPr/>
          <a:lstStyle/>
          <a:p>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9E98BD39-41CB-440E-B96B-ECBD7CD6AE99}" type="slidenum">
              <a:rPr lang="zh-CN" altLang="en-US" smtClean="0"/>
              <a:pPr/>
              <a:t>14</a:t>
            </a:fld>
            <a:endParaRPr lang="zh-CN" altLang="en-US"/>
          </a:p>
        </p:txBody>
      </p:sp>
    </p:spTree>
    <p:extLst>
      <p:ext uri="{BB962C8B-B14F-4D97-AF65-F5344CB8AC3E}">
        <p14:creationId xmlns:p14="http://schemas.microsoft.com/office/powerpoint/2010/main" val="80654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8288"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501E06-F56D-4883-9B6A-00C428714531}"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229608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4175" y="509588"/>
            <a:ext cx="4078288" cy="25495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D501E06-F56D-4883-9B6A-00C428714531}"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651092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gif"/></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6.gif"/></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9.bin"/><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oleObject" Target="../embeddings/oleObject10.bin"/><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1.bin"/><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oleObject" Target="../embeddings/oleObject12.bin"/></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3.bin"/><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oleObject" Target="../embeddings/oleObject14.bin"/><Relationship Id="rId4"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9.bin"/><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oleObject" Target="../embeddings/oleObject20.bin"/><Relationship Id="rId4"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21.bin"/><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oleObject" Target="../embeddings/oleObject22.bin"/><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23.bin"/><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oleObject" Target="../embeddings/oleObject24.bin"/></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25.bin"/><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oleObject" Target="../embeddings/oleObject26.bin"/><Relationship Id="rId4"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710" y="1537355"/>
            <a:ext cx="7772400" cy="769533"/>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a:defRPr sz="48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defRPr>
            </a:lvl1pPr>
          </a:lstStyle>
          <a:p>
            <a:r>
              <a:rPr lang="zh-CN" altLang="en-US"/>
              <a:t>单击此处编辑母版标题样式</a:t>
            </a:r>
          </a:p>
        </p:txBody>
      </p:sp>
      <p:sp>
        <p:nvSpPr>
          <p:cNvPr id="3" name="副标题 2"/>
          <p:cNvSpPr>
            <a:spLocks noGrp="1"/>
          </p:cNvSpPr>
          <p:nvPr>
            <p:ph type="subTitle" idx="1"/>
          </p:nvPr>
        </p:nvSpPr>
        <p:spPr>
          <a:xfrm>
            <a:off x="1388510" y="4078554"/>
            <a:ext cx="6400800" cy="52135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15"/>
          <p:cNvSpPr>
            <a:spLocks noChangeArrowheads="1"/>
          </p:cNvSpPr>
          <p:nvPr userDrawn="1"/>
        </p:nvSpPr>
        <p:spPr bwMode="gray">
          <a:xfrm>
            <a:off x="0" y="2557201"/>
            <a:ext cx="9144000" cy="1521354"/>
          </a:xfrm>
          <a:prstGeom prst="rect">
            <a:avLst/>
          </a:prstGeom>
          <a:solidFill>
            <a:srgbClr val="969696">
              <a:alpha val="46001"/>
            </a:srgbClr>
          </a:solidFill>
          <a:ln>
            <a:noFill/>
          </a:ln>
          <a:effectLst/>
        </p:spPr>
        <p:txBody>
          <a:bodyPr wrap="none" anchor="ctr"/>
          <a:lstStyle/>
          <a:p>
            <a:pPr>
              <a:defRPr/>
            </a:pPr>
            <a:endParaRPr lang="zh-CN" altLang="en-US">
              <a:solidFill>
                <a:prstClr val="black"/>
              </a:solidFill>
              <a:latin typeface="+mn-lt"/>
            </a:endParaRPr>
          </a:p>
        </p:txBody>
      </p:sp>
      <p:grpSp>
        <p:nvGrpSpPr>
          <p:cNvPr id="5" name="Group 14"/>
          <p:cNvGrpSpPr>
            <a:grpSpLocks/>
          </p:cNvGrpSpPr>
          <p:nvPr userDrawn="1"/>
        </p:nvGrpSpPr>
        <p:grpSpPr bwMode="auto">
          <a:xfrm>
            <a:off x="2044711" y="2377286"/>
            <a:ext cx="7108825" cy="1340114"/>
            <a:chOff x="1152" y="1963"/>
            <a:chExt cx="4560" cy="1274"/>
          </a:xfrm>
        </p:grpSpPr>
        <p:sp>
          <p:nvSpPr>
            <p:cNvPr id="6" name="AutoShape 11"/>
            <p:cNvSpPr>
              <a:spLocks noChangeArrowheads="1"/>
            </p:cNvSpPr>
            <p:nvPr userDrawn="1"/>
          </p:nvSpPr>
          <p:spPr bwMode="gray">
            <a:xfrm>
              <a:off x="1152" y="1968"/>
              <a:ext cx="2064" cy="1269"/>
            </a:xfrm>
            <a:prstGeom prst="parallelogram">
              <a:avLst>
                <a:gd name="adj" fmla="val 42477"/>
              </a:avLst>
            </a:prstGeom>
            <a:solidFill>
              <a:srgbClr val="969696">
                <a:alpha val="46001"/>
              </a:srgbClr>
            </a:solidFill>
            <a:ln>
              <a:noFill/>
            </a:ln>
            <a:effectLst/>
          </p:spPr>
          <p:txBody>
            <a:bodyPr wrap="none" anchor="ctr"/>
            <a:lstStyle/>
            <a:p>
              <a:pPr>
                <a:defRPr/>
              </a:pPr>
              <a:endParaRPr lang="zh-CN" altLang="en-US">
                <a:solidFill>
                  <a:prstClr val="black"/>
                </a:solidFill>
                <a:latin typeface="+mn-lt"/>
              </a:endParaRPr>
            </a:p>
          </p:txBody>
        </p:sp>
        <p:sp>
          <p:nvSpPr>
            <p:cNvPr id="7" name="AutoShape 12"/>
            <p:cNvSpPr>
              <a:spLocks noChangeArrowheads="1"/>
            </p:cNvSpPr>
            <p:nvPr userDrawn="1"/>
          </p:nvSpPr>
          <p:spPr bwMode="gray">
            <a:xfrm rot="10800000">
              <a:off x="2784" y="1968"/>
              <a:ext cx="2112" cy="126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rgbClr val="969696">
                <a:alpha val="46001"/>
              </a:srgbClr>
            </a:solidFill>
            <a:ln>
              <a:noFill/>
            </a:ln>
            <a:effectLst/>
          </p:spPr>
          <p:txBody>
            <a:bodyPr wrap="none" anchor="ctr"/>
            <a:lstStyle/>
            <a:p>
              <a:pPr>
                <a:defRPr/>
              </a:pPr>
              <a:endParaRPr lang="zh-CN" altLang="en-US">
                <a:solidFill>
                  <a:prstClr val="black"/>
                </a:solidFill>
                <a:latin typeface="+mn-lt"/>
              </a:endParaRPr>
            </a:p>
          </p:txBody>
        </p:sp>
        <p:sp>
          <p:nvSpPr>
            <p:cNvPr id="8" name="Freeform 13"/>
            <p:cNvSpPr>
              <a:spLocks/>
            </p:cNvSpPr>
            <p:nvPr userDrawn="1"/>
          </p:nvSpPr>
          <p:spPr bwMode="gray">
            <a:xfrm>
              <a:off x="4458" y="1963"/>
              <a:ext cx="1254" cy="1270"/>
            </a:xfrm>
            <a:custGeom>
              <a:avLst/>
              <a:gdLst>
                <a:gd name="T0" fmla="*/ 0 w 1254"/>
                <a:gd name="T1" fmla="*/ 0 h 1270"/>
                <a:gd name="T2" fmla="*/ 514 w 1254"/>
                <a:gd name="T3" fmla="*/ 1269 h 1270"/>
                <a:gd name="T4" fmla="*/ 1254 w 1254"/>
                <a:gd name="T5" fmla="*/ 1270 h 1270"/>
                <a:gd name="T6" fmla="*/ 1251 w 1254"/>
                <a:gd name="T7" fmla="*/ 1 h 1270"/>
                <a:gd name="T8" fmla="*/ 0 w 1254"/>
                <a:gd name="T9" fmla="*/ 0 h 1270"/>
              </a:gdLst>
              <a:ahLst/>
              <a:cxnLst>
                <a:cxn ang="0">
                  <a:pos x="T0" y="T1"/>
                </a:cxn>
                <a:cxn ang="0">
                  <a:pos x="T2" y="T3"/>
                </a:cxn>
                <a:cxn ang="0">
                  <a:pos x="T4" y="T5"/>
                </a:cxn>
                <a:cxn ang="0">
                  <a:pos x="T6" y="T7"/>
                </a:cxn>
                <a:cxn ang="0">
                  <a:pos x="T8" y="T9"/>
                </a:cxn>
              </a:cxnLst>
              <a:rect l="0" t="0" r="r" b="b"/>
              <a:pathLst>
                <a:path w="1254" h="1270">
                  <a:moveTo>
                    <a:pt x="0" y="0"/>
                  </a:moveTo>
                  <a:lnTo>
                    <a:pt x="514" y="1269"/>
                  </a:lnTo>
                  <a:lnTo>
                    <a:pt x="1254" y="1270"/>
                  </a:lnTo>
                  <a:lnTo>
                    <a:pt x="1251" y="1"/>
                  </a:lnTo>
                  <a:lnTo>
                    <a:pt x="0" y="0"/>
                  </a:lnTo>
                  <a:close/>
                </a:path>
              </a:pathLst>
            </a:custGeom>
            <a:solidFill>
              <a:srgbClr val="969696">
                <a:alpha val="46001"/>
              </a:srgbClr>
            </a:solidFill>
            <a:ln>
              <a:noFill/>
            </a:ln>
            <a:effectLst/>
          </p:spPr>
          <p:txBody>
            <a:bodyPr/>
            <a:lstStyle/>
            <a:p>
              <a:pPr>
                <a:defRPr/>
              </a:pPr>
              <a:endParaRPr lang="zh-CN" altLang="en-US">
                <a:solidFill>
                  <a:prstClr val="black"/>
                </a:solidFill>
                <a:latin typeface="+mn-lt"/>
              </a:endParaRPr>
            </a:p>
          </p:txBody>
        </p:sp>
      </p:grpSp>
      <p:sp>
        <p:nvSpPr>
          <p:cNvPr id="9" name="Rectangle 7"/>
          <p:cNvSpPr>
            <a:spLocks noChangeArrowheads="1"/>
          </p:cNvSpPr>
          <p:nvPr userDrawn="1"/>
        </p:nvSpPr>
        <p:spPr bwMode="gray">
          <a:xfrm>
            <a:off x="0" y="2557198"/>
            <a:ext cx="9144000" cy="1379802"/>
          </a:xfrm>
          <a:prstGeom prst="rect">
            <a:avLst/>
          </a:prstGeom>
          <a:solidFill>
            <a:schemeClr val="accent2"/>
          </a:solidFill>
          <a:ln>
            <a:noFill/>
          </a:ln>
          <a:effectLst/>
        </p:spPr>
        <p:txBody>
          <a:bodyPr wrap="none" anchor="ctr"/>
          <a:lstStyle/>
          <a:p>
            <a:pPr>
              <a:defRPr/>
            </a:pPr>
            <a:endParaRPr lang="zh-CN" altLang="en-US">
              <a:solidFill>
                <a:prstClr val="black"/>
              </a:solidFill>
              <a:latin typeface="+mn-lt"/>
            </a:endParaRPr>
          </a:p>
        </p:txBody>
      </p:sp>
      <p:pic>
        <p:nvPicPr>
          <p:cNvPr id="10" name="Picture 2" descr="C:\Documents and Settings\Administrator\桌面\1.gif"/>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572008" y="2557198"/>
            <a:ext cx="3313113" cy="1379802"/>
          </a:xfrm>
          <a:prstGeom prst="rect">
            <a:avLst/>
          </a:prstGeom>
          <a:noFill/>
          <a:ln w="9525">
            <a:noFill/>
            <a:miter lim="800000"/>
            <a:headEnd/>
            <a:tailEnd/>
          </a:ln>
        </p:spPr>
      </p:pic>
      <p:pic>
        <p:nvPicPr>
          <p:cNvPr id="11" name="Picture 3" descr="C:\Documents and Settings\Administrator\桌面\2.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08175" y="2557198"/>
            <a:ext cx="3240088" cy="1379802"/>
          </a:xfrm>
          <a:prstGeom prst="rect">
            <a:avLst/>
          </a:prstGeom>
          <a:noFill/>
          <a:ln w="9525">
            <a:noFill/>
            <a:miter lim="800000"/>
            <a:headEnd/>
            <a:tailEnd/>
          </a:ln>
        </p:spPr>
      </p:pic>
      <p:pic>
        <p:nvPicPr>
          <p:cNvPr id="12" name="Picture 4" descr="C:\Documents and Settings\Administrator\桌面\3.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08850" y="2557198"/>
            <a:ext cx="1843088" cy="1379802"/>
          </a:xfrm>
          <a:prstGeom prst="rect">
            <a:avLst/>
          </a:prstGeom>
          <a:noFill/>
          <a:ln w="9525">
            <a:noFill/>
            <a:miter lim="800000"/>
            <a:headEnd/>
            <a:tailEnd/>
          </a:ln>
        </p:spPr>
      </p:pic>
    </p:spTree>
    <p:extLst>
      <p:ext uri="{BB962C8B-B14F-4D97-AF65-F5344CB8AC3E}">
        <p14:creationId xmlns:p14="http://schemas.microsoft.com/office/powerpoint/2010/main" val="157866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886403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6"/>
            <a:ext cx="82296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350738"/>
            <a:ext cx="4040188"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350738"/>
            <a:ext cx="4041775"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812396"/>
            <a:ext cx="4041775"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sldNum" sz="quarter" idx="10"/>
          </p:nvPr>
        </p:nvSpPr>
        <p:spPr>
          <a:ln/>
        </p:spPr>
        <p:txBody>
          <a:bodyPr/>
          <a:lstStyle>
            <a:lvl1pPr>
              <a:defRPr/>
            </a:lvl1pPr>
          </a:lstStyle>
          <a:p>
            <a:pPr>
              <a:defRPr/>
            </a:pPr>
            <a:fld id="{38604C61-9A19-4F6A-8828-3A58977055D4}"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2602938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sldNum" sz="quarter" idx="10"/>
          </p:nvPr>
        </p:nvSpPr>
        <p:spPr>
          <a:ln/>
        </p:spPr>
        <p:txBody>
          <a:bodyPr/>
          <a:lstStyle>
            <a:lvl1pPr>
              <a:defRPr/>
            </a:lvl1pPr>
          </a:lstStyle>
          <a:p>
            <a:pPr>
              <a:defRPr/>
            </a:pPr>
            <a:fld id="{A8D3E260-74A8-4067-9012-19F96E6F627D}"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29177235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7AA793A-026E-42C5-9849-4D9E04EE0E8F}"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6915383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5" y="227545"/>
            <a:ext cx="3008313" cy="968376"/>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3"/>
            <a:ext cx="5111750" cy="29177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15" y="1195925"/>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8D04F1C4-4A51-421E-B7B3-39C32D8DCDA2}"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0152169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7"/>
            <a:ext cx="5486400" cy="5847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472789"/>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BC87A067-040B-4CDF-B9FB-7CB3CB7A7CCC}"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2244095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4549774" y="697185"/>
            <a:ext cx="4321182" cy="238219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C5102F30-720B-43C5-A84F-C39CD81CE531}"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23000930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8463" y="0"/>
            <a:ext cx="2171700" cy="268287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198223" y="0"/>
            <a:ext cx="3397853" cy="268287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391FB708-EF1A-47F1-8374-D77F459C712C}"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2285810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62"/>
            <a:ext cx="7772400" cy="1225021"/>
          </a:xfrm>
        </p:spPr>
        <p:txBody>
          <a:bodyPr/>
          <a:lstStyle/>
          <a:p>
            <a:r>
              <a:rPr lang="zh-CN" altLang="en-US"/>
              <a:t>单击此处编辑母版标题样式</a:t>
            </a:r>
          </a:p>
        </p:txBody>
      </p:sp>
      <p:sp>
        <p:nvSpPr>
          <p:cNvPr id="3" name="副标题 2"/>
          <p:cNvSpPr>
            <a:spLocks noGrp="1"/>
          </p:cNvSpPr>
          <p:nvPr>
            <p:ph type="subTitle" idx="1"/>
          </p:nvPr>
        </p:nvSpPr>
        <p:spPr>
          <a:xfrm>
            <a:off x="1371600" y="3238507"/>
            <a:ext cx="6400800" cy="46166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D87AB0DD-A6A5-40CE-A5A4-1B512E89914E}" type="datetimeFigureOut">
              <a:rPr lang="zh-CN" altLang="en-US">
                <a:solidFill>
                  <a:srgbClr val="000000"/>
                </a:solidFill>
              </a:rPr>
              <a:pPr>
                <a:defRPr/>
              </a:pPr>
              <a:t>2025/3/19</a:t>
            </a:fld>
            <a:endParaRPr lang="en-US" altLang="zh-CN">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灯片编号占位符 5"/>
          <p:cNvSpPr>
            <a:spLocks noGrp="1" noChangeArrowheads="1"/>
          </p:cNvSpPr>
          <p:nvPr>
            <p:ph type="sldNum" sz="quarter" idx="12"/>
          </p:nvPr>
        </p:nvSpPr>
        <p:spPr>
          <a:ln/>
        </p:spPr>
        <p:txBody>
          <a:bodyPr/>
          <a:lstStyle>
            <a:lvl1pPr>
              <a:defRPr/>
            </a:lvl1pPr>
          </a:lstStyle>
          <a:p>
            <a:pPr>
              <a:defRPr/>
            </a:pPr>
            <a:fld id="{2D936C0A-0934-4C4E-BAE9-2F5E31F6D73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282760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C2488490-F82B-42C0-B8CC-BA5A80082688}" type="datetimeFigureOut">
              <a:rPr lang="zh-CN" altLang="en-US">
                <a:solidFill>
                  <a:srgbClr val="000000"/>
                </a:solidFill>
              </a:rPr>
              <a:pPr>
                <a:defRPr/>
              </a:pPr>
              <a:t>2025/3/19</a:t>
            </a:fld>
            <a:endParaRPr lang="en-US" altLang="zh-CN">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灯片编号占位符 5"/>
          <p:cNvSpPr>
            <a:spLocks noGrp="1" noChangeArrowheads="1"/>
          </p:cNvSpPr>
          <p:nvPr>
            <p:ph type="sldNum" sz="quarter" idx="12"/>
          </p:nvPr>
        </p:nvSpPr>
        <p:spPr>
          <a:ln/>
        </p:spPr>
        <p:txBody>
          <a:bodyPr/>
          <a:lstStyle>
            <a:lvl1pPr>
              <a:defRPr/>
            </a:lvl1pPr>
          </a:lstStyle>
          <a:p>
            <a:pPr>
              <a:defRPr/>
            </a:pPr>
            <a:fld id="{831556CE-8349-4CFB-BF5C-010BD4B26B84}"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22347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3272307"/>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5B3F2C36-F4F0-4D72-92F4-95EE99174473}" type="datetimeFigureOut">
              <a:rPr lang="zh-CN" altLang="en-US">
                <a:solidFill>
                  <a:srgbClr val="000000"/>
                </a:solidFill>
              </a:rPr>
              <a:pPr>
                <a:defRPr/>
              </a:pPr>
              <a:t>2025/3/19</a:t>
            </a:fld>
            <a:endParaRPr lang="en-US" altLang="zh-CN">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灯片编号占位符 5"/>
          <p:cNvSpPr>
            <a:spLocks noGrp="1" noChangeArrowheads="1"/>
          </p:cNvSpPr>
          <p:nvPr>
            <p:ph type="sldNum" sz="quarter" idx="12"/>
          </p:nvPr>
        </p:nvSpPr>
        <p:spPr>
          <a:ln/>
        </p:spPr>
        <p:txBody>
          <a:bodyPr/>
          <a:lstStyle>
            <a:lvl1pPr>
              <a:defRPr/>
            </a:lvl1pPr>
          </a:lstStyle>
          <a:p>
            <a:pPr>
              <a:defRPr/>
            </a:pPr>
            <a:fld id="{A983EB64-0AF1-4DE5-ACF1-866BEF648B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3222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127000"/>
            <a:ext cx="2076450" cy="5207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81000" y="127000"/>
            <a:ext cx="6076950" cy="5207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824558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30194" y="697179"/>
            <a:ext cx="4243387"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5979" y="697179"/>
            <a:ext cx="4244975"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95E8C31C-9C55-44EB-B533-98FC04041709}" type="datetimeFigureOut">
              <a:rPr lang="zh-CN" altLang="en-US">
                <a:solidFill>
                  <a:srgbClr val="000000"/>
                </a:solidFill>
              </a:rPr>
              <a:pPr>
                <a:defRPr/>
              </a:pPr>
              <a:t>2025/3/19</a:t>
            </a:fld>
            <a:endParaRPr lang="en-US" altLang="zh-CN">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灯片编号占位符 5"/>
          <p:cNvSpPr>
            <a:spLocks noGrp="1" noChangeArrowheads="1"/>
          </p:cNvSpPr>
          <p:nvPr>
            <p:ph type="sldNum" sz="quarter" idx="12"/>
          </p:nvPr>
        </p:nvSpPr>
        <p:spPr>
          <a:ln/>
        </p:spPr>
        <p:txBody>
          <a:bodyPr/>
          <a:lstStyle>
            <a:lvl1pPr>
              <a:defRPr/>
            </a:lvl1pPr>
          </a:lstStyle>
          <a:p>
            <a:pPr>
              <a:defRPr/>
            </a:pPr>
            <a:fld id="{248357A0-A0C2-4AAB-80F2-2ADF51BAD8F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678885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6"/>
            <a:ext cx="82296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350738"/>
            <a:ext cx="4040188"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350738"/>
            <a:ext cx="4041775"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812396"/>
            <a:ext cx="4041775"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F290457A-E546-4874-A674-62B0A0EA33B1}" type="datetimeFigureOut">
              <a:rPr lang="zh-CN" altLang="en-US">
                <a:solidFill>
                  <a:srgbClr val="000000"/>
                </a:solidFill>
              </a:rPr>
              <a:pPr>
                <a:defRPr/>
              </a:pPr>
              <a:t>2025/3/19</a:t>
            </a:fld>
            <a:endParaRPr lang="en-US" altLang="zh-CN">
              <a:solidFill>
                <a:srgbClr val="000000"/>
              </a:solidFill>
            </a:endParaRPr>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灯片编号占位符 5"/>
          <p:cNvSpPr>
            <a:spLocks noGrp="1" noChangeArrowheads="1"/>
          </p:cNvSpPr>
          <p:nvPr>
            <p:ph type="sldNum" sz="quarter" idx="12"/>
          </p:nvPr>
        </p:nvSpPr>
        <p:spPr>
          <a:ln/>
        </p:spPr>
        <p:txBody>
          <a:bodyPr/>
          <a:lstStyle>
            <a:lvl1pPr>
              <a:defRPr/>
            </a:lvl1pPr>
          </a:lstStyle>
          <a:p>
            <a:pPr>
              <a:defRPr/>
            </a:pPr>
            <a:fld id="{90AA1F40-EC6B-49BC-B1F2-8E5A2546854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526931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9B096F9F-8691-4FED-8F9A-4BEB417FE526}" type="datetimeFigureOut">
              <a:rPr lang="zh-CN" altLang="en-US">
                <a:solidFill>
                  <a:srgbClr val="000000"/>
                </a:solidFill>
              </a:rPr>
              <a:pPr>
                <a:defRPr/>
              </a:pPr>
              <a:t>2025/3/19</a:t>
            </a:fld>
            <a:endParaRPr lang="en-US" altLang="zh-CN">
              <a:solidFill>
                <a:srgbClr val="000000"/>
              </a:solidFill>
            </a:endParaRPr>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灯片编号占位符 5"/>
          <p:cNvSpPr>
            <a:spLocks noGrp="1" noChangeArrowheads="1"/>
          </p:cNvSpPr>
          <p:nvPr>
            <p:ph type="sldNum" sz="quarter" idx="12"/>
          </p:nvPr>
        </p:nvSpPr>
        <p:spPr>
          <a:ln/>
        </p:spPr>
        <p:txBody>
          <a:bodyPr/>
          <a:lstStyle>
            <a:lvl1pPr>
              <a:defRPr/>
            </a:lvl1pPr>
          </a:lstStyle>
          <a:p>
            <a:pPr>
              <a:defRPr/>
            </a:pPr>
            <a:fld id="{FF201BDF-6A00-477B-904D-EE2B601C9DB5}"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837713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1EBD4F58-81BE-4E34-867B-6C116A0EA9D9}" type="datetimeFigureOut">
              <a:rPr lang="zh-CN" altLang="en-US">
                <a:solidFill>
                  <a:srgbClr val="000000"/>
                </a:solidFill>
              </a:rPr>
              <a:pPr>
                <a:defRPr/>
              </a:pPr>
              <a:t>2025/3/19</a:t>
            </a:fld>
            <a:endParaRPr lang="en-US" altLang="zh-CN">
              <a:solidFill>
                <a:srgbClr val="000000"/>
              </a:solidFill>
            </a:endParaRPr>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灯片编号占位符 5"/>
          <p:cNvSpPr>
            <a:spLocks noGrp="1" noChangeArrowheads="1"/>
          </p:cNvSpPr>
          <p:nvPr>
            <p:ph type="sldNum" sz="quarter" idx="12"/>
          </p:nvPr>
        </p:nvSpPr>
        <p:spPr>
          <a:ln/>
        </p:spPr>
        <p:txBody>
          <a:bodyPr/>
          <a:lstStyle>
            <a:lvl1pPr>
              <a:defRPr/>
            </a:lvl1pPr>
          </a:lstStyle>
          <a:p>
            <a:pPr>
              <a:defRPr/>
            </a:pPr>
            <a:fld id="{6743EA45-BEED-43C2-9EDC-9DB9D08B81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623586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5" y="227545"/>
            <a:ext cx="3008313" cy="968376"/>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3"/>
            <a:ext cx="5111750" cy="29177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15" y="1195925"/>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2446EF16-4CA1-4B7D-B511-53FE69C2A9D2}" type="datetimeFigureOut">
              <a:rPr lang="zh-CN" altLang="en-US">
                <a:solidFill>
                  <a:srgbClr val="000000"/>
                </a:solidFill>
              </a:rPr>
              <a:pPr>
                <a:defRPr/>
              </a:pPr>
              <a:t>2025/3/19</a:t>
            </a:fld>
            <a:endParaRPr lang="en-US" altLang="zh-CN">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灯片编号占位符 5"/>
          <p:cNvSpPr>
            <a:spLocks noGrp="1" noChangeArrowheads="1"/>
          </p:cNvSpPr>
          <p:nvPr>
            <p:ph type="sldNum" sz="quarter" idx="12"/>
          </p:nvPr>
        </p:nvSpPr>
        <p:spPr>
          <a:ln/>
        </p:spPr>
        <p:txBody>
          <a:bodyPr/>
          <a:lstStyle>
            <a:lvl1pPr>
              <a:defRPr/>
            </a:lvl1pPr>
          </a:lstStyle>
          <a:p>
            <a:pPr>
              <a:defRPr/>
            </a:pPr>
            <a:fld id="{D0DD7B63-5C9E-42C0-B9C5-9441B4903CC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782691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7"/>
            <a:ext cx="5486400" cy="5847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472789"/>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30D0EF9E-7F9A-4E94-9312-9C34733634E5}" type="datetimeFigureOut">
              <a:rPr lang="zh-CN" altLang="en-US">
                <a:solidFill>
                  <a:srgbClr val="000000"/>
                </a:solidFill>
              </a:rPr>
              <a:pPr>
                <a:defRPr/>
              </a:pPr>
              <a:t>2025/3/19</a:t>
            </a:fld>
            <a:endParaRPr lang="en-US" altLang="zh-CN">
              <a:solidFill>
                <a:srgbClr val="000000"/>
              </a:solidFill>
            </a:endParaRPr>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灯片编号占位符 5"/>
          <p:cNvSpPr>
            <a:spLocks noGrp="1" noChangeArrowheads="1"/>
          </p:cNvSpPr>
          <p:nvPr>
            <p:ph type="sldNum" sz="quarter" idx="12"/>
          </p:nvPr>
        </p:nvSpPr>
        <p:spPr>
          <a:ln/>
        </p:spPr>
        <p:txBody>
          <a:bodyPr/>
          <a:lstStyle>
            <a:lvl1pPr>
              <a:defRPr/>
            </a:lvl1pPr>
          </a:lstStyle>
          <a:p>
            <a:pPr>
              <a:defRPr/>
            </a:pPr>
            <a:fld id="{ACC24E1D-FD0A-4FF5-96E6-7395ECC7F54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520417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4549774" y="697185"/>
            <a:ext cx="4321182" cy="238219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EF36B246-FD67-40A8-98B8-9791585F1EF9}" type="datetimeFigureOut">
              <a:rPr lang="zh-CN" altLang="en-US">
                <a:solidFill>
                  <a:srgbClr val="000000"/>
                </a:solidFill>
              </a:rPr>
              <a:pPr>
                <a:defRPr/>
              </a:pPr>
              <a:t>2025/3/19</a:t>
            </a:fld>
            <a:endParaRPr lang="en-US" altLang="zh-CN">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灯片编号占位符 5"/>
          <p:cNvSpPr>
            <a:spLocks noGrp="1" noChangeArrowheads="1"/>
          </p:cNvSpPr>
          <p:nvPr>
            <p:ph type="sldNum" sz="quarter" idx="12"/>
          </p:nvPr>
        </p:nvSpPr>
        <p:spPr>
          <a:ln/>
        </p:spPr>
        <p:txBody>
          <a:bodyPr/>
          <a:lstStyle>
            <a:lvl1pPr>
              <a:defRPr/>
            </a:lvl1pPr>
          </a:lstStyle>
          <a:p>
            <a:pPr>
              <a:defRPr/>
            </a:pPr>
            <a:fld id="{8AC5EBF7-DEC8-4682-AEAC-1F1656161FF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7764934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8463" y="0"/>
            <a:ext cx="2171700" cy="268287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198223" y="0"/>
            <a:ext cx="3397853" cy="268287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D3686A4E-0A84-4500-84D3-CC75E43CD60C}" type="datetimeFigureOut">
              <a:rPr lang="zh-CN" altLang="en-US">
                <a:solidFill>
                  <a:srgbClr val="000000"/>
                </a:solidFill>
              </a:rPr>
              <a:pPr>
                <a:defRPr/>
              </a:pPr>
              <a:t>2025/3/19</a:t>
            </a:fld>
            <a:endParaRPr lang="en-US" altLang="zh-CN">
              <a:solidFill>
                <a:srgbClr val="000000"/>
              </a:solidFill>
            </a:endParaRPr>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灯片编号占位符 5"/>
          <p:cNvSpPr>
            <a:spLocks noGrp="1" noChangeArrowheads="1"/>
          </p:cNvSpPr>
          <p:nvPr>
            <p:ph type="sldNum" sz="quarter" idx="12"/>
          </p:nvPr>
        </p:nvSpPr>
        <p:spPr>
          <a:ln/>
        </p:spPr>
        <p:txBody>
          <a:bodyPr/>
          <a:lstStyle>
            <a:lvl1pPr>
              <a:defRPr/>
            </a:lvl1pPr>
          </a:lstStyle>
          <a:p>
            <a:pPr>
              <a:defRPr/>
            </a:pPr>
            <a:fld id="{EC0ADA9B-2D84-426D-A4AA-54304EA60AB1}"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707950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5" name="Rectangle 15"/>
          <p:cNvSpPr>
            <a:spLocks noChangeArrowheads="1"/>
          </p:cNvSpPr>
          <p:nvPr userDrawn="1"/>
        </p:nvSpPr>
        <p:spPr bwMode="gray">
          <a:xfrm>
            <a:off x="0" y="3954201"/>
            <a:ext cx="9144000" cy="1521354"/>
          </a:xfrm>
          <a:prstGeom prst="rect">
            <a:avLst/>
          </a:prstGeom>
          <a:solidFill>
            <a:srgbClr val="969696">
              <a:alpha val="46001"/>
            </a:srgbClr>
          </a:solidFill>
          <a:ln>
            <a:noFill/>
          </a:ln>
          <a:effectLst/>
        </p:spPr>
        <p:txBody>
          <a:bodyPr wrap="none" anchor="ctr"/>
          <a:lstStyle/>
          <a:p>
            <a:pPr algn="l" eaLnBrk="1" hangingPunct="1">
              <a:spcBef>
                <a:spcPct val="0"/>
              </a:spcBef>
              <a:spcAft>
                <a:spcPct val="0"/>
              </a:spcAft>
              <a:defRPr/>
            </a:pPr>
            <a:endParaRPr lang="zh-CN" altLang="en-US" sz="2400" b="1">
              <a:solidFill>
                <a:prstClr val="black"/>
              </a:solidFill>
              <a:latin typeface="Arial"/>
            </a:endParaRPr>
          </a:p>
        </p:txBody>
      </p:sp>
      <p:grpSp>
        <p:nvGrpSpPr>
          <p:cNvPr id="6" name="Group 14"/>
          <p:cNvGrpSpPr>
            <a:grpSpLocks/>
          </p:cNvGrpSpPr>
          <p:nvPr userDrawn="1"/>
        </p:nvGrpSpPr>
        <p:grpSpPr bwMode="auto">
          <a:xfrm>
            <a:off x="2044711" y="3774286"/>
            <a:ext cx="7108825" cy="1340114"/>
            <a:chOff x="1152" y="1963"/>
            <a:chExt cx="4560" cy="1274"/>
          </a:xfrm>
        </p:grpSpPr>
        <p:sp>
          <p:nvSpPr>
            <p:cNvPr id="7" name="AutoShape 11"/>
            <p:cNvSpPr>
              <a:spLocks noChangeArrowheads="1"/>
            </p:cNvSpPr>
            <p:nvPr userDrawn="1"/>
          </p:nvSpPr>
          <p:spPr bwMode="gray">
            <a:xfrm>
              <a:off x="1152" y="1968"/>
              <a:ext cx="2064" cy="1269"/>
            </a:xfrm>
            <a:prstGeom prst="parallelogram">
              <a:avLst>
                <a:gd name="adj" fmla="val 42477"/>
              </a:avLst>
            </a:prstGeom>
            <a:solidFill>
              <a:srgbClr val="969696">
                <a:alpha val="46001"/>
              </a:srgbClr>
            </a:solidFill>
            <a:ln>
              <a:noFill/>
            </a:ln>
            <a:effectLst/>
          </p:spPr>
          <p:txBody>
            <a:bodyPr wrap="none" anchor="ctr"/>
            <a:lstStyle/>
            <a:p>
              <a:pPr algn="l" eaLnBrk="1" hangingPunct="1">
                <a:spcBef>
                  <a:spcPct val="0"/>
                </a:spcBef>
                <a:spcAft>
                  <a:spcPct val="0"/>
                </a:spcAft>
                <a:defRPr/>
              </a:pPr>
              <a:endParaRPr lang="zh-CN" altLang="en-US" sz="2400" b="1">
                <a:solidFill>
                  <a:prstClr val="black"/>
                </a:solidFill>
                <a:latin typeface="Arial"/>
              </a:endParaRPr>
            </a:p>
          </p:txBody>
        </p:sp>
        <p:sp>
          <p:nvSpPr>
            <p:cNvPr id="8" name="AutoShape 12"/>
            <p:cNvSpPr>
              <a:spLocks noChangeArrowheads="1"/>
            </p:cNvSpPr>
            <p:nvPr userDrawn="1"/>
          </p:nvSpPr>
          <p:spPr bwMode="gray">
            <a:xfrm rot="10800000">
              <a:off x="2784" y="1968"/>
              <a:ext cx="2112" cy="126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rgbClr val="969696">
                <a:alpha val="46001"/>
              </a:srgbClr>
            </a:solidFill>
            <a:ln>
              <a:noFill/>
            </a:ln>
            <a:effectLst/>
          </p:spPr>
          <p:txBody>
            <a:bodyPr wrap="none" anchor="ctr"/>
            <a:lstStyle/>
            <a:p>
              <a:pPr algn="l" eaLnBrk="1" hangingPunct="1">
                <a:spcBef>
                  <a:spcPct val="0"/>
                </a:spcBef>
                <a:spcAft>
                  <a:spcPct val="0"/>
                </a:spcAft>
                <a:defRPr/>
              </a:pPr>
              <a:endParaRPr lang="zh-CN" altLang="en-US" sz="2400" b="1">
                <a:solidFill>
                  <a:prstClr val="black"/>
                </a:solidFill>
                <a:latin typeface="Arial"/>
              </a:endParaRPr>
            </a:p>
          </p:txBody>
        </p:sp>
        <p:sp>
          <p:nvSpPr>
            <p:cNvPr id="9" name="Freeform 13"/>
            <p:cNvSpPr>
              <a:spLocks/>
            </p:cNvSpPr>
            <p:nvPr userDrawn="1"/>
          </p:nvSpPr>
          <p:spPr bwMode="gray">
            <a:xfrm>
              <a:off x="4458" y="1963"/>
              <a:ext cx="1254" cy="1270"/>
            </a:xfrm>
            <a:custGeom>
              <a:avLst/>
              <a:gdLst>
                <a:gd name="T0" fmla="*/ 0 w 1254"/>
                <a:gd name="T1" fmla="*/ 0 h 1270"/>
                <a:gd name="T2" fmla="*/ 514 w 1254"/>
                <a:gd name="T3" fmla="*/ 1269 h 1270"/>
                <a:gd name="T4" fmla="*/ 1254 w 1254"/>
                <a:gd name="T5" fmla="*/ 1270 h 1270"/>
                <a:gd name="T6" fmla="*/ 1251 w 1254"/>
                <a:gd name="T7" fmla="*/ 1 h 1270"/>
                <a:gd name="T8" fmla="*/ 0 w 1254"/>
                <a:gd name="T9" fmla="*/ 0 h 1270"/>
              </a:gdLst>
              <a:ahLst/>
              <a:cxnLst>
                <a:cxn ang="0">
                  <a:pos x="T0" y="T1"/>
                </a:cxn>
                <a:cxn ang="0">
                  <a:pos x="T2" y="T3"/>
                </a:cxn>
                <a:cxn ang="0">
                  <a:pos x="T4" y="T5"/>
                </a:cxn>
                <a:cxn ang="0">
                  <a:pos x="T6" y="T7"/>
                </a:cxn>
                <a:cxn ang="0">
                  <a:pos x="T8" y="T9"/>
                </a:cxn>
              </a:cxnLst>
              <a:rect l="0" t="0" r="r" b="b"/>
              <a:pathLst>
                <a:path w="1254" h="1270">
                  <a:moveTo>
                    <a:pt x="0" y="0"/>
                  </a:moveTo>
                  <a:lnTo>
                    <a:pt x="514" y="1269"/>
                  </a:lnTo>
                  <a:lnTo>
                    <a:pt x="1254" y="1270"/>
                  </a:lnTo>
                  <a:lnTo>
                    <a:pt x="1251" y="1"/>
                  </a:lnTo>
                  <a:lnTo>
                    <a:pt x="0" y="0"/>
                  </a:lnTo>
                  <a:close/>
                </a:path>
              </a:pathLst>
            </a:custGeom>
            <a:solidFill>
              <a:srgbClr val="969696">
                <a:alpha val="46001"/>
              </a:srgbClr>
            </a:solidFill>
            <a:ln>
              <a:noFill/>
            </a:ln>
            <a:effectLst/>
          </p:spPr>
          <p:txBody>
            <a:bodyPr/>
            <a:lstStyle/>
            <a:p>
              <a:pPr algn="l" eaLnBrk="1" hangingPunct="1">
                <a:spcBef>
                  <a:spcPct val="0"/>
                </a:spcBef>
                <a:spcAft>
                  <a:spcPct val="0"/>
                </a:spcAft>
                <a:defRPr/>
              </a:pPr>
              <a:endParaRPr lang="zh-CN" altLang="en-US" sz="2400" b="1">
                <a:solidFill>
                  <a:prstClr val="black"/>
                </a:solidFill>
                <a:latin typeface="Arial"/>
              </a:endParaRPr>
            </a:p>
          </p:txBody>
        </p:sp>
      </p:grpSp>
      <p:sp>
        <p:nvSpPr>
          <p:cNvPr id="10" name="Rectangle 7"/>
          <p:cNvSpPr>
            <a:spLocks noChangeArrowheads="1"/>
          </p:cNvSpPr>
          <p:nvPr userDrawn="1"/>
        </p:nvSpPr>
        <p:spPr bwMode="gray">
          <a:xfrm>
            <a:off x="0" y="3954198"/>
            <a:ext cx="9144000" cy="1379802"/>
          </a:xfrm>
          <a:prstGeom prst="rect">
            <a:avLst/>
          </a:prstGeom>
          <a:solidFill>
            <a:srgbClr val="0070C0"/>
          </a:solidFill>
          <a:ln>
            <a:noFill/>
          </a:ln>
          <a:effectLst/>
        </p:spPr>
        <p:txBody>
          <a:bodyPr wrap="none" anchor="ctr"/>
          <a:lstStyle/>
          <a:p>
            <a:pPr algn="l" eaLnBrk="1" hangingPunct="1">
              <a:spcBef>
                <a:spcPct val="0"/>
              </a:spcBef>
              <a:spcAft>
                <a:spcPct val="0"/>
              </a:spcAft>
              <a:defRPr/>
            </a:pPr>
            <a:endParaRPr lang="zh-CN" altLang="en-US" sz="2400" b="1">
              <a:solidFill>
                <a:prstClr val="black"/>
              </a:solidFill>
              <a:latin typeface="Arial"/>
            </a:endParaRPr>
          </a:p>
        </p:txBody>
      </p:sp>
      <p:pic>
        <p:nvPicPr>
          <p:cNvPr id="11" name="Picture 2" descr="C:\Documents and Settings\Administrator\桌面\1.gif"/>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72008" y="3954198"/>
            <a:ext cx="3313113" cy="1379802"/>
          </a:xfrm>
          <a:prstGeom prst="rect">
            <a:avLst/>
          </a:prstGeom>
          <a:noFill/>
          <a:ln w="9525">
            <a:noFill/>
            <a:miter lim="800000"/>
            <a:headEnd/>
            <a:tailEnd/>
          </a:ln>
        </p:spPr>
      </p:pic>
      <p:pic>
        <p:nvPicPr>
          <p:cNvPr id="12" name="Picture 3" descr="C:\Documents and Settings\Administrator\桌面\2.gif"/>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08175" y="3954198"/>
            <a:ext cx="3240088" cy="1379802"/>
          </a:xfrm>
          <a:prstGeom prst="rect">
            <a:avLst/>
          </a:prstGeom>
          <a:noFill/>
          <a:ln w="9525">
            <a:noFill/>
            <a:miter lim="800000"/>
            <a:headEnd/>
            <a:tailEnd/>
          </a:ln>
        </p:spPr>
      </p:pic>
      <p:pic>
        <p:nvPicPr>
          <p:cNvPr id="13" name="Picture 4" descr="C:\Documents and Settings\Administrator\桌面\3.gif"/>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308850" y="3954198"/>
            <a:ext cx="1843088" cy="1379802"/>
          </a:xfrm>
          <a:prstGeom prst="rect">
            <a:avLst/>
          </a:prstGeom>
          <a:noFill/>
          <a:ln w="9525">
            <a:noFill/>
            <a:miter lim="800000"/>
            <a:headEnd/>
            <a:tailEnd/>
          </a:ln>
        </p:spPr>
      </p:pic>
    </p:spTree>
    <p:extLst>
      <p:ext uri="{BB962C8B-B14F-4D97-AF65-F5344CB8AC3E}">
        <p14:creationId xmlns:p14="http://schemas.microsoft.com/office/powerpoint/2010/main" val="37938281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230188" y="750103"/>
            <a:ext cx="8640762" cy="2382191"/>
          </a:xfrm>
        </p:spPr>
        <p:txBody>
          <a:bodyPr/>
          <a:lstStyle>
            <a:lvl1pPr eaLnBrk="1">
              <a:defRPr b="0">
                <a:latin typeface="微软雅黑" pitchFamily="34" charset="-122"/>
                <a:ea typeface="微软雅黑" pitchFamily="34" charset="-122"/>
              </a:defRPr>
            </a:lvl1pPr>
            <a:lvl2pPr eaLnBrk="1">
              <a:defRPr b="0">
                <a:latin typeface="微软雅黑" pitchFamily="34" charset="-122"/>
                <a:ea typeface="微软雅黑" pitchFamily="34" charset="-122"/>
              </a:defRPr>
            </a:lvl2pPr>
            <a:lvl3pPr eaLnBrk="1">
              <a:defRPr b="0">
                <a:latin typeface="微软雅黑" pitchFamily="34" charset="-122"/>
                <a:ea typeface="微软雅黑" pitchFamily="34" charset="-122"/>
              </a:defRPr>
            </a:lvl3pPr>
            <a:lvl4pPr eaLnBrk="1">
              <a:defRPr b="0">
                <a:latin typeface="微软雅黑" pitchFamily="34" charset="-122"/>
                <a:ea typeface="微软雅黑" pitchFamily="34" charset="-122"/>
              </a:defRPr>
            </a:lvl4pPr>
            <a:lvl5pPr eaLnBrk="1">
              <a:defRPr b="0">
                <a:latin typeface="微软雅黑" pitchFamily="34" charset="-122"/>
                <a:ea typeface="微软雅黑"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标题 5"/>
          <p:cNvSpPr>
            <a:spLocks noGrp="1"/>
          </p:cNvSpPr>
          <p:nvPr>
            <p:ph type="title"/>
          </p:nvPr>
        </p:nvSpPr>
        <p:spPr>
          <a:xfrm>
            <a:off x="457200" y="228866"/>
            <a:ext cx="8229600" cy="952500"/>
          </a:xfrm>
          <a:prstGeom prst="rect">
            <a:avLst/>
          </a:prstGeom>
        </p:spPr>
        <p:txBody>
          <a:bodyPr/>
          <a:lstStyle/>
          <a:p>
            <a:r>
              <a:rPr lang="zh-CN" altLang="en-US"/>
              <a:t>单击此处编辑母版标题样式</a:t>
            </a:r>
          </a:p>
        </p:txBody>
      </p:sp>
      <p:sp>
        <p:nvSpPr>
          <p:cNvPr id="7" name="TextBox 6"/>
          <p:cNvSpPr txBox="1"/>
          <p:nvPr userDrawn="1"/>
        </p:nvSpPr>
        <p:spPr bwMode="auto">
          <a:xfrm>
            <a:off x="-38100" y="5471584"/>
            <a:ext cx="1638300" cy="309958"/>
          </a:xfrm>
          <a:prstGeom prst="rect">
            <a:avLst/>
          </a:prstGeom>
          <a:noFill/>
          <a:ln w="9525">
            <a:noFill/>
            <a:miter lim="800000"/>
            <a:headEnd/>
            <a:tailEnd/>
          </a:ln>
          <a:effectLst/>
        </p:spPr>
        <p:txBody>
          <a:bodyPr wrap="square" lIns="90000" tIns="46800" rIns="90000" bIns="46800" rtlCol="0">
            <a:spAutoFit/>
          </a:bodyPr>
          <a:lstStyle/>
          <a:p>
            <a:pPr eaLnBrk="1" hangingPunct="1">
              <a:spcBef>
                <a:spcPct val="50000"/>
              </a:spcBef>
              <a:spcAft>
                <a:spcPct val="0"/>
              </a:spcAft>
            </a:pPr>
            <a:r>
              <a:rPr lang="zh-CN" altLang="en-US" sz="1400" b="1" dirty="0">
                <a:solidFill>
                  <a:srgbClr val="0070C0"/>
                </a:solidFill>
                <a:latin typeface="微软雅黑" pitchFamily="34" charset="-122"/>
                <a:ea typeface="微软雅黑" pitchFamily="34" charset="-122"/>
              </a:rPr>
              <a:t>第</a:t>
            </a:r>
            <a:fld id="{F74A37CE-2475-458F-ADDC-33FAAAD5DBCE}" type="slidenum">
              <a:rPr lang="zh-CN" altLang="en-US" sz="1400" b="1" smtClean="0">
                <a:solidFill>
                  <a:srgbClr val="0070C0"/>
                </a:solidFill>
                <a:latin typeface="微软雅黑" pitchFamily="34" charset="-122"/>
                <a:ea typeface="微软雅黑" pitchFamily="34" charset="-122"/>
              </a:rPr>
              <a:pPr eaLnBrk="1" hangingPunct="1">
                <a:spcBef>
                  <a:spcPct val="50000"/>
                </a:spcBef>
                <a:spcAft>
                  <a:spcPct val="0"/>
                </a:spcAft>
              </a:pPr>
              <a:t>‹#›</a:t>
            </a:fld>
            <a:r>
              <a:rPr lang="zh-CN" altLang="en-US" sz="1400" b="1" dirty="0">
                <a:solidFill>
                  <a:srgbClr val="0070C0"/>
                </a:solidFill>
                <a:latin typeface="微软雅黑" pitchFamily="34" charset="-122"/>
                <a:ea typeface="微软雅黑" pitchFamily="34" charset="-122"/>
              </a:rPr>
              <a:t>页</a:t>
            </a:r>
          </a:p>
        </p:txBody>
      </p:sp>
    </p:spTree>
    <p:extLst>
      <p:ext uri="{BB962C8B-B14F-4D97-AF65-F5344CB8AC3E}">
        <p14:creationId xmlns:p14="http://schemas.microsoft.com/office/powerpoint/2010/main" val="1832682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81000" y="127001"/>
            <a:ext cx="8229600" cy="449792"/>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817563"/>
            <a:ext cx="4038600" cy="45164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817563"/>
            <a:ext cx="4038600" cy="45164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880233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958975" y="0"/>
            <a:ext cx="6961188" cy="611188"/>
          </a:xfrm>
          <a:prstGeom prst="rect">
            <a:avLst/>
          </a:prstGeom>
        </p:spPr>
        <p:txBody>
          <a:bodyPr/>
          <a:lstStyle/>
          <a:p>
            <a:r>
              <a:rPr lang="zh-CN" altLang="en-US"/>
              <a:t>单击此处编辑母版标题样式</a:t>
            </a:r>
          </a:p>
        </p:txBody>
      </p:sp>
      <p:sp>
        <p:nvSpPr>
          <p:cNvPr id="6" name="TextBox 5"/>
          <p:cNvSpPr txBox="1"/>
          <p:nvPr userDrawn="1"/>
        </p:nvSpPr>
        <p:spPr bwMode="auto">
          <a:xfrm>
            <a:off x="-38100" y="5471584"/>
            <a:ext cx="1638300" cy="309958"/>
          </a:xfrm>
          <a:prstGeom prst="rect">
            <a:avLst/>
          </a:prstGeom>
          <a:noFill/>
          <a:ln w="9525">
            <a:noFill/>
            <a:miter lim="800000"/>
            <a:headEnd/>
            <a:tailEnd/>
          </a:ln>
          <a:effectLst/>
        </p:spPr>
        <p:txBody>
          <a:bodyPr wrap="square" lIns="90000" tIns="46800" rIns="90000" bIns="46800" rtlCol="0">
            <a:spAutoFit/>
          </a:bodyPr>
          <a:lstStyle/>
          <a:p>
            <a:pPr eaLnBrk="1" hangingPunct="1">
              <a:spcBef>
                <a:spcPct val="50000"/>
              </a:spcBef>
              <a:spcAft>
                <a:spcPct val="0"/>
              </a:spcAft>
            </a:pPr>
            <a:r>
              <a:rPr lang="zh-CN" altLang="en-US" sz="1400" b="1" dirty="0">
                <a:solidFill>
                  <a:srgbClr val="0070C0"/>
                </a:solidFill>
                <a:latin typeface="微软雅黑" pitchFamily="34" charset="-122"/>
                <a:ea typeface="微软雅黑" pitchFamily="34" charset="-122"/>
              </a:rPr>
              <a:t>第</a:t>
            </a:r>
            <a:fld id="{A579B622-CB5C-4405-B183-8CB517A29306}" type="slidenum">
              <a:rPr lang="zh-CN" altLang="en-US" sz="1400" b="1" smtClean="0">
                <a:solidFill>
                  <a:srgbClr val="0070C0"/>
                </a:solidFill>
                <a:latin typeface="微软雅黑" pitchFamily="34" charset="-122"/>
                <a:ea typeface="微软雅黑" pitchFamily="34" charset="-122"/>
              </a:rPr>
              <a:pPr eaLnBrk="1" hangingPunct="1">
                <a:spcBef>
                  <a:spcPct val="50000"/>
                </a:spcBef>
                <a:spcAft>
                  <a:spcPct val="0"/>
                </a:spcAft>
              </a:pPr>
              <a:t>‹#›</a:t>
            </a:fld>
            <a:r>
              <a:rPr lang="zh-CN" altLang="en-US" sz="1400" b="1" dirty="0">
                <a:solidFill>
                  <a:srgbClr val="0070C0"/>
                </a:solidFill>
                <a:latin typeface="微软雅黑" pitchFamily="34" charset="-122"/>
                <a:ea typeface="微软雅黑" pitchFamily="34" charset="-122"/>
              </a:rPr>
              <a:t>页</a:t>
            </a:r>
          </a:p>
        </p:txBody>
      </p:sp>
    </p:spTree>
    <p:extLst>
      <p:ext uri="{BB962C8B-B14F-4D97-AF65-F5344CB8AC3E}">
        <p14:creationId xmlns:p14="http://schemas.microsoft.com/office/powerpoint/2010/main" val="1619793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TextBox 4"/>
          <p:cNvSpPr txBox="1"/>
          <p:nvPr userDrawn="1"/>
        </p:nvSpPr>
        <p:spPr bwMode="auto">
          <a:xfrm>
            <a:off x="-38100" y="5471584"/>
            <a:ext cx="1638300" cy="309958"/>
          </a:xfrm>
          <a:prstGeom prst="rect">
            <a:avLst/>
          </a:prstGeom>
          <a:noFill/>
          <a:ln w="9525">
            <a:noFill/>
            <a:miter lim="800000"/>
            <a:headEnd/>
            <a:tailEnd/>
          </a:ln>
          <a:effectLst/>
        </p:spPr>
        <p:txBody>
          <a:bodyPr wrap="square" lIns="90000" tIns="46800" rIns="90000" bIns="46800" rtlCol="0">
            <a:spAutoFit/>
          </a:bodyPr>
          <a:lstStyle/>
          <a:p>
            <a:pPr eaLnBrk="1" hangingPunct="1">
              <a:spcBef>
                <a:spcPct val="50000"/>
              </a:spcBef>
              <a:spcAft>
                <a:spcPct val="0"/>
              </a:spcAft>
            </a:pPr>
            <a:r>
              <a:rPr lang="zh-CN" altLang="en-US" sz="1400" b="1" dirty="0">
                <a:solidFill>
                  <a:srgbClr val="0070C0"/>
                </a:solidFill>
                <a:latin typeface="微软雅黑" pitchFamily="34" charset="-122"/>
                <a:ea typeface="微软雅黑" pitchFamily="34" charset="-122"/>
              </a:rPr>
              <a:t>第</a:t>
            </a:r>
            <a:fld id="{A579B622-CB5C-4405-B183-8CB517A29306}" type="slidenum">
              <a:rPr lang="zh-CN" altLang="en-US" sz="1400" b="1" smtClean="0">
                <a:solidFill>
                  <a:srgbClr val="0070C0"/>
                </a:solidFill>
                <a:latin typeface="微软雅黑" pitchFamily="34" charset="-122"/>
                <a:ea typeface="微软雅黑" pitchFamily="34" charset="-122"/>
              </a:rPr>
              <a:pPr eaLnBrk="1" hangingPunct="1">
                <a:spcBef>
                  <a:spcPct val="50000"/>
                </a:spcBef>
                <a:spcAft>
                  <a:spcPct val="0"/>
                </a:spcAft>
              </a:pPr>
              <a:t>‹#›</a:t>
            </a:fld>
            <a:r>
              <a:rPr lang="zh-CN" altLang="en-US" sz="1400" b="1" dirty="0">
                <a:solidFill>
                  <a:srgbClr val="0070C0"/>
                </a:solidFill>
                <a:latin typeface="微软雅黑" pitchFamily="34" charset="-122"/>
                <a:ea typeface="微软雅黑" pitchFamily="34" charset="-122"/>
              </a:rPr>
              <a:t>页</a:t>
            </a:r>
          </a:p>
        </p:txBody>
      </p:sp>
    </p:spTree>
    <p:extLst>
      <p:ext uri="{BB962C8B-B14F-4D97-AF65-F5344CB8AC3E}">
        <p14:creationId xmlns:p14="http://schemas.microsoft.com/office/powerpoint/2010/main" val="7699155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02710" y="1537355"/>
            <a:ext cx="7772400" cy="769533"/>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a:defRPr sz="4800" b="1" cap="none"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defRPr>
            </a:lvl1pPr>
          </a:lstStyle>
          <a:p>
            <a:r>
              <a:rPr lang="zh-CN" altLang="en-US"/>
              <a:t>单击此处编辑母版标题样式</a:t>
            </a:r>
          </a:p>
        </p:txBody>
      </p:sp>
      <p:sp>
        <p:nvSpPr>
          <p:cNvPr id="3" name="副标题 2"/>
          <p:cNvSpPr>
            <a:spLocks noGrp="1"/>
          </p:cNvSpPr>
          <p:nvPr>
            <p:ph type="subTitle" idx="1"/>
          </p:nvPr>
        </p:nvSpPr>
        <p:spPr>
          <a:xfrm>
            <a:off x="1388510" y="4078554"/>
            <a:ext cx="6400800" cy="52135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p>
        </p:txBody>
      </p:sp>
      <p:sp>
        <p:nvSpPr>
          <p:cNvPr id="4" name="Rectangle 15"/>
          <p:cNvSpPr>
            <a:spLocks noChangeArrowheads="1"/>
          </p:cNvSpPr>
          <p:nvPr userDrawn="1"/>
        </p:nvSpPr>
        <p:spPr bwMode="gray">
          <a:xfrm>
            <a:off x="0" y="2557201"/>
            <a:ext cx="9144000" cy="1521354"/>
          </a:xfrm>
          <a:prstGeom prst="rect">
            <a:avLst/>
          </a:prstGeom>
          <a:solidFill>
            <a:srgbClr val="969696">
              <a:alpha val="46001"/>
            </a:srgbClr>
          </a:solidFill>
          <a:ln>
            <a:noFill/>
          </a:ln>
          <a:effectLst/>
        </p:spPr>
        <p:txBody>
          <a:bodyPr wrap="none" anchor="ctr"/>
          <a:lstStyle/>
          <a:p>
            <a:pPr algn="l" eaLnBrk="1" hangingPunct="1">
              <a:spcBef>
                <a:spcPct val="0"/>
              </a:spcBef>
              <a:spcAft>
                <a:spcPct val="0"/>
              </a:spcAft>
              <a:defRPr/>
            </a:pPr>
            <a:endParaRPr lang="zh-CN" altLang="en-US" sz="1800">
              <a:solidFill>
                <a:prstClr val="black"/>
              </a:solidFill>
              <a:latin typeface="Arial"/>
              <a:ea typeface="宋体" charset="-122"/>
            </a:endParaRPr>
          </a:p>
        </p:txBody>
      </p:sp>
      <p:grpSp>
        <p:nvGrpSpPr>
          <p:cNvPr id="5" name="Group 14"/>
          <p:cNvGrpSpPr>
            <a:grpSpLocks/>
          </p:cNvGrpSpPr>
          <p:nvPr userDrawn="1"/>
        </p:nvGrpSpPr>
        <p:grpSpPr bwMode="auto">
          <a:xfrm>
            <a:off x="2044711" y="2377286"/>
            <a:ext cx="7108825" cy="1340114"/>
            <a:chOff x="1152" y="1963"/>
            <a:chExt cx="4560" cy="1274"/>
          </a:xfrm>
        </p:grpSpPr>
        <p:sp>
          <p:nvSpPr>
            <p:cNvPr id="6" name="AutoShape 11"/>
            <p:cNvSpPr>
              <a:spLocks noChangeArrowheads="1"/>
            </p:cNvSpPr>
            <p:nvPr userDrawn="1"/>
          </p:nvSpPr>
          <p:spPr bwMode="gray">
            <a:xfrm>
              <a:off x="1152" y="1968"/>
              <a:ext cx="2064" cy="1269"/>
            </a:xfrm>
            <a:prstGeom prst="parallelogram">
              <a:avLst>
                <a:gd name="adj" fmla="val 42477"/>
              </a:avLst>
            </a:prstGeom>
            <a:solidFill>
              <a:srgbClr val="969696">
                <a:alpha val="46001"/>
              </a:srgbClr>
            </a:solidFill>
            <a:ln>
              <a:noFill/>
            </a:ln>
            <a:effectLst/>
          </p:spPr>
          <p:txBody>
            <a:bodyPr wrap="none" anchor="ctr"/>
            <a:lstStyle/>
            <a:p>
              <a:pPr algn="l" eaLnBrk="1" hangingPunct="1">
                <a:spcBef>
                  <a:spcPct val="0"/>
                </a:spcBef>
                <a:spcAft>
                  <a:spcPct val="0"/>
                </a:spcAft>
                <a:defRPr/>
              </a:pPr>
              <a:endParaRPr lang="zh-CN" altLang="en-US" sz="1800">
                <a:solidFill>
                  <a:prstClr val="black"/>
                </a:solidFill>
                <a:latin typeface="Arial"/>
                <a:ea typeface="宋体" charset="-122"/>
              </a:endParaRPr>
            </a:p>
          </p:txBody>
        </p:sp>
        <p:sp>
          <p:nvSpPr>
            <p:cNvPr id="7" name="AutoShape 12"/>
            <p:cNvSpPr>
              <a:spLocks noChangeArrowheads="1"/>
            </p:cNvSpPr>
            <p:nvPr userDrawn="1"/>
          </p:nvSpPr>
          <p:spPr bwMode="gray">
            <a:xfrm rot="10800000">
              <a:off x="2784" y="1968"/>
              <a:ext cx="2112" cy="126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rgbClr val="969696">
                <a:alpha val="46001"/>
              </a:srgbClr>
            </a:solidFill>
            <a:ln>
              <a:noFill/>
            </a:ln>
            <a:effectLst/>
          </p:spPr>
          <p:txBody>
            <a:bodyPr wrap="none" anchor="ctr"/>
            <a:lstStyle/>
            <a:p>
              <a:pPr algn="l" eaLnBrk="1" hangingPunct="1">
                <a:spcBef>
                  <a:spcPct val="0"/>
                </a:spcBef>
                <a:spcAft>
                  <a:spcPct val="0"/>
                </a:spcAft>
                <a:defRPr/>
              </a:pPr>
              <a:endParaRPr lang="zh-CN" altLang="en-US" sz="1800">
                <a:solidFill>
                  <a:prstClr val="black"/>
                </a:solidFill>
                <a:latin typeface="Arial"/>
                <a:ea typeface="宋体" charset="-122"/>
              </a:endParaRPr>
            </a:p>
          </p:txBody>
        </p:sp>
        <p:sp>
          <p:nvSpPr>
            <p:cNvPr id="8" name="Freeform 13"/>
            <p:cNvSpPr>
              <a:spLocks/>
            </p:cNvSpPr>
            <p:nvPr userDrawn="1"/>
          </p:nvSpPr>
          <p:spPr bwMode="gray">
            <a:xfrm>
              <a:off x="4458" y="1963"/>
              <a:ext cx="1254" cy="1270"/>
            </a:xfrm>
            <a:custGeom>
              <a:avLst/>
              <a:gdLst>
                <a:gd name="T0" fmla="*/ 0 w 1254"/>
                <a:gd name="T1" fmla="*/ 0 h 1270"/>
                <a:gd name="T2" fmla="*/ 514 w 1254"/>
                <a:gd name="T3" fmla="*/ 1269 h 1270"/>
                <a:gd name="T4" fmla="*/ 1254 w 1254"/>
                <a:gd name="T5" fmla="*/ 1270 h 1270"/>
                <a:gd name="T6" fmla="*/ 1251 w 1254"/>
                <a:gd name="T7" fmla="*/ 1 h 1270"/>
                <a:gd name="T8" fmla="*/ 0 w 1254"/>
                <a:gd name="T9" fmla="*/ 0 h 1270"/>
              </a:gdLst>
              <a:ahLst/>
              <a:cxnLst>
                <a:cxn ang="0">
                  <a:pos x="T0" y="T1"/>
                </a:cxn>
                <a:cxn ang="0">
                  <a:pos x="T2" y="T3"/>
                </a:cxn>
                <a:cxn ang="0">
                  <a:pos x="T4" y="T5"/>
                </a:cxn>
                <a:cxn ang="0">
                  <a:pos x="T6" y="T7"/>
                </a:cxn>
                <a:cxn ang="0">
                  <a:pos x="T8" y="T9"/>
                </a:cxn>
              </a:cxnLst>
              <a:rect l="0" t="0" r="r" b="b"/>
              <a:pathLst>
                <a:path w="1254" h="1270">
                  <a:moveTo>
                    <a:pt x="0" y="0"/>
                  </a:moveTo>
                  <a:lnTo>
                    <a:pt x="514" y="1269"/>
                  </a:lnTo>
                  <a:lnTo>
                    <a:pt x="1254" y="1270"/>
                  </a:lnTo>
                  <a:lnTo>
                    <a:pt x="1251" y="1"/>
                  </a:lnTo>
                  <a:lnTo>
                    <a:pt x="0" y="0"/>
                  </a:lnTo>
                  <a:close/>
                </a:path>
              </a:pathLst>
            </a:custGeom>
            <a:solidFill>
              <a:srgbClr val="969696">
                <a:alpha val="46001"/>
              </a:srgbClr>
            </a:solidFill>
            <a:ln>
              <a:noFill/>
            </a:ln>
            <a:effectLst/>
          </p:spPr>
          <p:txBody>
            <a:bodyPr/>
            <a:lstStyle/>
            <a:p>
              <a:pPr algn="l" eaLnBrk="1" hangingPunct="1">
                <a:spcBef>
                  <a:spcPct val="0"/>
                </a:spcBef>
                <a:spcAft>
                  <a:spcPct val="0"/>
                </a:spcAft>
                <a:defRPr/>
              </a:pPr>
              <a:endParaRPr lang="zh-CN" altLang="en-US" sz="1800">
                <a:solidFill>
                  <a:prstClr val="black"/>
                </a:solidFill>
                <a:latin typeface="Arial"/>
                <a:ea typeface="宋体" charset="-122"/>
              </a:endParaRPr>
            </a:p>
          </p:txBody>
        </p:sp>
      </p:grpSp>
      <p:sp>
        <p:nvSpPr>
          <p:cNvPr id="9" name="Rectangle 7"/>
          <p:cNvSpPr>
            <a:spLocks noChangeArrowheads="1"/>
          </p:cNvSpPr>
          <p:nvPr userDrawn="1"/>
        </p:nvSpPr>
        <p:spPr bwMode="gray">
          <a:xfrm>
            <a:off x="0" y="2557198"/>
            <a:ext cx="9144000" cy="1379802"/>
          </a:xfrm>
          <a:prstGeom prst="rect">
            <a:avLst/>
          </a:prstGeom>
          <a:solidFill>
            <a:schemeClr val="accent2"/>
          </a:solidFill>
          <a:ln>
            <a:noFill/>
          </a:ln>
          <a:effectLst/>
        </p:spPr>
        <p:txBody>
          <a:bodyPr wrap="none" anchor="ctr"/>
          <a:lstStyle/>
          <a:p>
            <a:pPr algn="l" eaLnBrk="1" hangingPunct="1">
              <a:spcBef>
                <a:spcPct val="0"/>
              </a:spcBef>
              <a:spcAft>
                <a:spcPct val="0"/>
              </a:spcAft>
              <a:defRPr/>
            </a:pPr>
            <a:endParaRPr lang="zh-CN" altLang="en-US" sz="1800">
              <a:solidFill>
                <a:prstClr val="black"/>
              </a:solidFill>
              <a:latin typeface="Arial"/>
              <a:ea typeface="宋体" charset="-122"/>
            </a:endParaRPr>
          </a:p>
        </p:txBody>
      </p:sp>
      <p:pic>
        <p:nvPicPr>
          <p:cNvPr id="10" name="Picture 2" descr="C:\Documents and Settings\Administrator\桌面\1.gif"/>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572008" y="2557198"/>
            <a:ext cx="3313113" cy="1379802"/>
          </a:xfrm>
          <a:prstGeom prst="rect">
            <a:avLst/>
          </a:prstGeom>
          <a:noFill/>
          <a:ln w="9525">
            <a:noFill/>
            <a:miter lim="800000"/>
            <a:headEnd/>
            <a:tailEnd/>
          </a:ln>
        </p:spPr>
      </p:pic>
      <p:pic>
        <p:nvPicPr>
          <p:cNvPr id="11" name="Picture 3" descr="C:\Documents and Settings\Administrator\桌面\2.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08175" y="2557198"/>
            <a:ext cx="3240088" cy="1379802"/>
          </a:xfrm>
          <a:prstGeom prst="rect">
            <a:avLst/>
          </a:prstGeom>
          <a:noFill/>
          <a:ln w="9525">
            <a:noFill/>
            <a:miter lim="800000"/>
            <a:headEnd/>
            <a:tailEnd/>
          </a:ln>
        </p:spPr>
      </p:pic>
      <p:pic>
        <p:nvPicPr>
          <p:cNvPr id="12" name="Picture 4" descr="C:\Documents and Settings\Administrator\桌面\3.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08850" y="2557198"/>
            <a:ext cx="1843088" cy="1379802"/>
          </a:xfrm>
          <a:prstGeom prst="rect">
            <a:avLst/>
          </a:prstGeom>
          <a:noFill/>
          <a:ln w="9525">
            <a:noFill/>
            <a:miter lim="800000"/>
            <a:headEnd/>
            <a:tailEnd/>
          </a:ln>
        </p:spPr>
      </p:pic>
    </p:spTree>
    <p:extLst>
      <p:ext uri="{BB962C8B-B14F-4D97-AF65-F5344CB8AC3E}">
        <p14:creationId xmlns:p14="http://schemas.microsoft.com/office/powerpoint/2010/main" val="750170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252851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dirty="0"/>
              <a:t>单击此处编辑母版标题样式</a:t>
            </a:r>
          </a:p>
        </p:txBody>
      </p:sp>
      <p:sp>
        <p:nvSpPr>
          <p:cNvPr id="3" name="文本占位符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2266603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817563"/>
            <a:ext cx="4038600"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817563"/>
            <a:ext cx="4038600"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069731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6"/>
            <a:ext cx="82296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522083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6514006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1267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5" y="227545"/>
            <a:ext cx="3008313" cy="968376"/>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6"/>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15"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651152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81000" y="127001"/>
            <a:ext cx="8229600" cy="449792"/>
          </a:xfrm>
        </p:spPr>
        <p:txBody>
          <a:bodyPr/>
          <a:lstStyle/>
          <a:p>
            <a:r>
              <a:rPr lang="zh-CN" altLang="en-US"/>
              <a:t>单击此处编辑母版标题样式</a:t>
            </a:r>
          </a:p>
        </p:txBody>
      </p:sp>
      <p:sp>
        <p:nvSpPr>
          <p:cNvPr id="3" name="表格占位符 2"/>
          <p:cNvSpPr>
            <a:spLocks noGrp="1"/>
          </p:cNvSpPr>
          <p:nvPr>
            <p:ph type="tbl" idx="1"/>
          </p:nvPr>
        </p:nvSpPr>
        <p:spPr>
          <a:xfrm>
            <a:off x="457200" y="817563"/>
            <a:ext cx="8229600" cy="4516438"/>
          </a:xfrm>
        </p:spPr>
        <p:txBody>
          <a:bodyPr/>
          <a:lstStyle/>
          <a:p>
            <a:pPr lvl="0"/>
            <a:endParaRPr lang="zh-CN" altLang="en-US" noProof="0"/>
          </a:p>
        </p:txBody>
      </p:sp>
    </p:spTree>
    <p:extLst>
      <p:ext uri="{BB962C8B-B14F-4D97-AF65-F5344CB8AC3E}">
        <p14:creationId xmlns:p14="http://schemas.microsoft.com/office/powerpoint/2010/main" val="2299152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41427407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121920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0350" y="127000"/>
            <a:ext cx="2076450" cy="52070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81000" y="127000"/>
            <a:ext cx="6076950" cy="52070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15708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81000" y="127001"/>
            <a:ext cx="8229600" cy="449792"/>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817563"/>
            <a:ext cx="4038600" cy="45164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817563"/>
            <a:ext cx="4038600" cy="45164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672044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81000" y="127001"/>
            <a:ext cx="8229600" cy="449792"/>
          </a:xfrm>
        </p:spPr>
        <p:txBody>
          <a:bodyPr/>
          <a:lstStyle/>
          <a:p>
            <a:r>
              <a:rPr lang="zh-CN" altLang="en-US"/>
              <a:t>单击此处编辑母版标题样式</a:t>
            </a:r>
          </a:p>
        </p:txBody>
      </p:sp>
      <p:sp>
        <p:nvSpPr>
          <p:cNvPr id="3" name="表格占位符 2"/>
          <p:cNvSpPr>
            <a:spLocks noGrp="1"/>
          </p:cNvSpPr>
          <p:nvPr>
            <p:ph type="tbl" idx="1"/>
          </p:nvPr>
        </p:nvSpPr>
        <p:spPr>
          <a:xfrm>
            <a:off x="457200" y="817563"/>
            <a:ext cx="8229600" cy="4516438"/>
          </a:xfrm>
        </p:spPr>
        <p:txBody>
          <a:bodyPr/>
          <a:lstStyle/>
          <a:p>
            <a:pPr lvl="0"/>
            <a:endParaRPr lang="zh-CN" altLang="en-US" noProof="0"/>
          </a:p>
        </p:txBody>
      </p:sp>
    </p:spTree>
    <p:extLst>
      <p:ext uri="{BB962C8B-B14F-4D97-AF65-F5344CB8AC3E}">
        <p14:creationId xmlns:p14="http://schemas.microsoft.com/office/powerpoint/2010/main" val="3209598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15"/>
          <p:cNvSpPr>
            <a:spLocks noChangeArrowheads="1"/>
          </p:cNvSpPr>
          <p:nvPr/>
        </p:nvSpPr>
        <p:spPr bwMode="gray">
          <a:xfrm>
            <a:off x="0" y="2557201"/>
            <a:ext cx="9144000" cy="1521354"/>
          </a:xfrm>
          <a:prstGeom prst="rect">
            <a:avLst/>
          </a:prstGeom>
          <a:solidFill>
            <a:srgbClr val="969696">
              <a:alpha val="46001"/>
            </a:srgbClr>
          </a:solidFill>
          <a:ln>
            <a:noFill/>
          </a:ln>
          <a:effectLst/>
        </p:spPr>
        <p:txBody>
          <a:bodyPr wrap="none" anchor="ctr"/>
          <a:lstStyle/>
          <a:p>
            <a:pPr>
              <a:defRPr/>
            </a:pPr>
            <a:endParaRPr lang="zh-CN" altLang="en-US">
              <a:solidFill>
                <a:prstClr val="black"/>
              </a:solidFill>
              <a:latin typeface="+mn-lt"/>
            </a:endParaRPr>
          </a:p>
        </p:txBody>
      </p:sp>
      <p:grpSp>
        <p:nvGrpSpPr>
          <p:cNvPr id="5" name="Group 14"/>
          <p:cNvGrpSpPr>
            <a:grpSpLocks/>
          </p:cNvGrpSpPr>
          <p:nvPr/>
        </p:nvGrpSpPr>
        <p:grpSpPr bwMode="auto">
          <a:xfrm>
            <a:off x="2044711" y="2377286"/>
            <a:ext cx="7108825" cy="1340114"/>
            <a:chOff x="1152" y="1963"/>
            <a:chExt cx="4560" cy="1274"/>
          </a:xfrm>
        </p:grpSpPr>
        <p:sp>
          <p:nvSpPr>
            <p:cNvPr id="6" name="AutoShape 11"/>
            <p:cNvSpPr>
              <a:spLocks noChangeArrowheads="1"/>
            </p:cNvSpPr>
            <p:nvPr userDrawn="1"/>
          </p:nvSpPr>
          <p:spPr bwMode="gray">
            <a:xfrm>
              <a:off x="1152" y="1968"/>
              <a:ext cx="2064" cy="1269"/>
            </a:xfrm>
            <a:prstGeom prst="parallelogram">
              <a:avLst>
                <a:gd name="adj" fmla="val 42477"/>
              </a:avLst>
            </a:prstGeom>
            <a:solidFill>
              <a:srgbClr val="969696">
                <a:alpha val="46001"/>
              </a:srgbClr>
            </a:solidFill>
            <a:ln>
              <a:noFill/>
            </a:ln>
            <a:effectLst/>
          </p:spPr>
          <p:txBody>
            <a:bodyPr wrap="none" anchor="ctr"/>
            <a:lstStyle/>
            <a:p>
              <a:pPr>
                <a:defRPr/>
              </a:pPr>
              <a:endParaRPr lang="zh-CN" altLang="en-US">
                <a:solidFill>
                  <a:prstClr val="black"/>
                </a:solidFill>
                <a:latin typeface="+mn-lt"/>
              </a:endParaRPr>
            </a:p>
          </p:txBody>
        </p:sp>
        <p:sp>
          <p:nvSpPr>
            <p:cNvPr id="7" name="AutoShape 12"/>
            <p:cNvSpPr>
              <a:spLocks noChangeArrowheads="1"/>
            </p:cNvSpPr>
            <p:nvPr userDrawn="1"/>
          </p:nvSpPr>
          <p:spPr bwMode="gray">
            <a:xfrm rot="10800000">
              <a:off x="2784" y="1968"/>
              <a:ext cx="2112" cy="126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rgbClr val="969696">
                <a:alpha val="46001"/>
              </a:srgbClr>
            </a:solidFill>
            <a:ln>
              <a:noFill/>
            </a:ln>
            <a:effectLst/>
          </p:spPr>
          <p:txBody>
            <a:bodyPr wrap="none" anchor="ctr"/>
            <a:lstStyle/>
            <a:p>
              <a:pPr>
                <a:defRPr/>
              </a:pPr>
              <a:endParaRPr lang="zh-CN" altLang="en-US">
                <a:solidFill>
                  <a:prstClr val="black"/>
                </a:solidFill>
                <a:latin typeface="+mn-lt"/>
              </a:endParaRPr>
            </a:p>
          </p:txBody>
        </p:sp>
        <p:sp>
          <p:nvSpPr>
            <p:cNvPr id="8" name="Freeform 13"/>
            <p:cNvSpPr>
              <a:spLocks/>
            </p:cNvSpPr>
            <p:nvPr userDrawn="1"/>
          </p:nvSpPr>
          <p:spPr bwMode="gray">
            <a:xfrm>
              <a:off x="4458" y="1963"/>
              <a:ext cx="1254" cy="1270"/>
            </a:xfrm>
            <a:custGeom>
              <a:avLst/>
              <a:gdLst>
                <a:gd name="T0" fmla="*/ 0 w 1254"/>
                <a:gd name="T1" fmla="*/ 0 h 1270"/>
                <a:gd name="T2" fmla="*/ 514 w 1254"/>
                <a:gd name="T3" fmla="*/ 1269 h 1270"/>
                <a:gd name="T4" fmla="*/ 1254 w 1254"/>
                <a:gd name="T5" fmla="*/ 1270 h 1270"/>
                <a:gd name="T6" fmla="*/ 1251 w 1254"/>
                <a:gd name="T7" fmla="*/ 1 h 1270"/>
                <a:gd name="T8" fmla="*/ 0 w 1254"/>
                <a:gd name="T9" fmla="*/ 0 h 1270"/>
              </a:gdLst>
              <a:ahLst/>
              <a:cxnLst>
                <a:cxn ang="0">
                  <a:pos x="T0" y="T1"/>
                </a:cxn>
                <a:cxn ang="0">
                  <a:pos x="T2" y="T3"/>
                </a:cxn>
                <a:cxn ang="0">
                  <a:pos x="T4" y="T5"/>
                </a:cxn>
                <a:cxn ang="0">
                  <a:pos x="T6" y="T7"/>
                </a:cxn>
                <a:cxn ang="0">
                  <a:pos x="T8" y="T9"/>
                </a:cxn>
              </a:cxnLst>
              <a:rect l="0" t="0" r="r" b="b"/>
              <a:pathLst>
                <a:path w="1254" h="1270">
                  <a:moveTo>
                    <a:pt x="0" y="0"/>
                  </a:moveTo>
                  <a:lnTo>
                    <a:pt x="514" y="1269"/>
                  </a:lnTo>
                  <a:lnTo>
                    <a:pt x="1254" y="1270"/>
                  </a:lnTo>
                  <a:lnTo>
                    <a:pt x="1251" y="1"/>
                  </a:lnTo>
                  <a:lnTo>
                    <a:pt x="0" y="0"/>
                  </a:lnTo>
                  <a:close/>
                </a:path>
              </a:pathLst>
            </a:custGeom>
            <a:solidFill>
              <a:srgbClr val="969696">
                <a:alpha val="46001"/>
              </a:srgbClr>
            </a:solidFill>
            <a:ln>
              <a:noFill/>
            </a:ln>
            <a:effectLst/>
          </p:spPr>
          <p:txBody>
            <a:bodyPr/>
            <a:lstStyle/>
            <a:p>
              <a:pPr>
                <a:defRPr/>
              </a:pPr>
              <a:endParaRPr lang="zh-CN" altLang="en-US">
                <a:solidFill>
                  <a:prstClr val="black"/>
                </a:solidFill>
                <a:latin typeface="+mn-lt"/>
              </a:endParaRPr>
            </a:p>
          </p:txBody>
        </p:sp>
      </p:grpSp>
      <p:sp>
        <p:nvSpPr>
          <p:cNvPr id="9" name="Rectangle 7"/>
          <p:cNvSpPr>
            <a:spLocks noChangeArrowheads="1"/>
          </p:cNvSpPr>
          <p:nvPr/>
        </p:nvSpPr>
        <p:spPr bwMode="gray">
          <a:xfrm>
            <a:off x="0" y="2557198"/>
            <a:ext cx="9144000" cy="1379802"/>
          </a:xfrm>
          <a:prstGeom prst="rect">
            <a:avLst/>
          </a:prstGeom>
          <a:solidFill>
            <a:schemeClr val="accent2"/>
          </a:solidFill>
          <a:ln>
            <a:noFill/>
          </a:ln>
          <a:effectLst/>
        </p:spPr>
        <p:txBody>
          <a:bodyPr wrap="none" anchor="ctr"/>
          <a:lstStyle/>
          <a:p>
            <a:pPr>
              <a:defRPr/>
            </a:pPr>
            <a:endParaRPr lang="zh-CN" altLang="en-US">
              <a:solidFill>
                <a:prstClr val="black"/>
              </a:solidFill>
              <a:latin typeface="+mn-lt"/>
            </a:endParaRPr>
          </a:p>
        </p:txBody>
      </p:sp>
      <p:sp>
        <p:nvSpPr>
          <p:cNvPr id="5122" name="Rectangle 2"/>
          <p:cNvSpPr>
            <a:spLocks noGrp="1" noChangeArrowheads="1"/>
          </p:cNvSpPr>
          <p:nvPr>
            <p:ph type="ctrTitle"/>
          </p:nvPr>
        </p:nvSpPr>
        <p:spPr bwMode="auto">
          <a:xfrm>
            <a:off x="702710" y="1657374"/>
            <a:ext cx="7772400" cy="399521"/>
          </a:xfrm>
        </p:spPr>
        <p:txBody>
          <a:bodyPr/>
          <a:lstStyle>
            <a:lvl1pPr algn="ctr">
              <a:defRPr sz="4400" b="1">
                <a:solidFill>
                  <a:schemeClr val="tx2"/>
                </a:solidFill>
              </a:defRPr>
            </a:lvl1pPr>
          </a:lstStyle>
          <a:p>
            <a:pPr lvl="0"/>
            <a:r>
              <a:rPr lang="zh-CN" altLang="en-US" noProof="0"/>
              <a:t>单击此处编辑母版标题样式</a:t>
            </a:r>
            <a:endParaRPr lang="en-US" altLang="zh-CN" noProof="0" dirty="0"/>
          </a:p>
        </p:txBody>
      </p:sp>
      <p:sp>
        <p:nvSpPr>
          <p:cNvPr id="5123" name="Rectangle 3"/>
          <p:cNvSpPr>
            <a:spLocks noGrp="1" noChangeArrowheads="1"/>
          </p:cNvSpPr>
          <p:nvPr>
            <p:ph type="subTitle" idx="1"/>
          </p:nvPr>
        </p:nvSpPr>
        <p:spPr>
          <a:xfrm>
            <a:off x="1371600" y="4318000"/>
            <a:ext cx="6400800" cy="444500"/>
          </a:xfrm>
        </p:spPr>
        <p:txBody>
          <a:bodyPr/>
          <a:lstStyle>
            <a:lvl1pPr marL="0" indent="0" algn="ctr">
              <a:buFontTx/>
              <a:buNone/>
              <a:defRPr sz="2000" b="1">
                <a:latin typeface="微软雅黑" pitchFamily="34" charset="-122"/>
                <a:ea typeface="微软雅黑" pitchFamily="34" charset="-122"/>
              </a:defRPr>
            </a:lvl1pPr>
          </a:lstStyle>
          <a:p>
            <a:pPr lvl="0"/>
            <a:r>
              <a:rPr lang="zh-CN" altLang="en-US" noProof="0"/>
              <a:t>单击此处编辑母版副标题样式</a:t>
            </a:r>
            <a:endParaRPr lang="en-US" altLang="zh-CN" noProof="0"/>
          </a:p>
        </p:txBody>
      </p:sp>
      <p:sp>
        <p:nvSpPr>
          <p:cNvPr id="10" name="Rectangle 4"/>
          <p:cNvSpPr>
            <a:spLocks noGrp="1" noChangeArrowheads="1"/>
          </p:cNvSpPr>
          <p:nvPr>
            <p:ph type="dt" sz="half" idx="10"/>
          </p:nvPr>
        </p:nvSpPr>
        <p:spPr>
          <a:xfrm>
            <a:off x="457200" y="5270500"/>
            <a:ext cx="2133600" cy="190500"/>
          </a:xfrm>
        </p:spPr>
        <p:txBody>
          <a:bodyPr/>
          <a:lstStyle>
            <a:lvl1pPr fontAlgn="auto">
              <a:spcBef>
                <a:spcPts val="0"/>
              </a:spcBef>
              <a:spcAft>
                <a:spcPts val="0"/>
              </a:spcAft>
              <a:defRPr/>
            </a:lvl1pPr>
          </a:lstStyle>
          <a:p>
            <a:pPr>
              <a:defRPr/>
            </a:pPr>
            <a:endParaRPr lang="en-US" altLang="zh-CN" dirty="0"/>
          </a:p>
        </p:txBody>
      </p:sp>
      <p:sp>
        <p:nvSpPr>
          <p:cNvPr id="11" name="Rectangle 5"/>
          <p:cNvSpPr>
            <a:spLocks noGrp="1" noChangeArrowheads="1"/>
          </p:cNvSpPr>
          <p:nvPr>
            <p:ph type="ftr" sz="quarter" idx="11"/>
          </p:nvPr>
        </p:nvSpPr>
        <p:spPr>
          <a:xfrm>
            <a:off x="3124200" y="5270500"/>
            <a:ext cx="2895600" cy="190500"/>
          </a:xfrm>
        </p:spPr>
        <p:txBody>
          <a:bodyPr/>
          <a:lstStyle>
            <a:lvl1pPr fontAlgn="auto">
              <a:spcBef>
                <a:spcPts val="0"/>
              </a:spcBef>
              <a:spcAft>
                <a:spcPts val="0"/>
              </a:spcAft>
              <a:defRPr/>
            </a:lvl1pPr>
          </a:lstStyle>
          <a:p>
            <a:pPr>
              <a:defRPr/>
            </a:pPr>
            <a:r>
              <a:rPr lang="en-US" altLang="zh-CN" dirty="0"/>
              <a:t>1</a:t>
            </a:r>
          </a:p>
        </p:txBody>
      </p:sp>
      <p:sp>
        <p:nvSpPr>
          <p:cNvPr id="12" name="Rectangle 6"/>
          <p:cNvSpPr>
            <a:spLocks noGrp="1" noChangeArrowheads="1"/>
          </p:cNvSpPr>
          <p:nvPr>
            <p:ph type="sldNum" sz="quarter" idx="12"/>
          </p:nvPr>
        </p:nvSpPr>
        <p:spPr>
          <a:xfrm>
            <a:off x="6553200" y="5270500"/>
            <a:ext cx="2133600" cy="190500"/>
          </a:xfrm>
        </p:spPr>
        <p:txBody>
          <a:bodyPr/>
          <a:lstStyle>
            <a:lvl1pPr fontAlgn="auto">
              <a:spcBef>
                <a:spcPts val="0"/>
              </a:spcBef>
              <a:spcAft>
                <a:spcPts val="0"/>
              </a:spcAft>
              <a:defRPr/>
            </a:lvl1pPr>
          </a:lstStyle>
          <a:p>
            <a:pPr>
              <a:defRPr/>
            </a:pPr>
            <a:fld id="{C7C774C3-0AF0-44E0-ABA6-544B1BD57251}" type="slidenum">
              <a:rPr lang="en-US" altLang="zh-CN"/>
              <a:pPr>
                <a:defRPr/>
              </a:pPr>
              <a:t>‹#›</a:t>
            </a:fld>
            <a:endParaRPr lang="en-US" altLang="zh-CN" dirty="0"/>
          </a:p>
        </p:txBody>
      </p:sp>
      <p:pic>
        <p:nvPicPr>
          <p:cNvPr id="13" name="Picture 2" descr="C:\Documents and Settings\Administrator\桌面\1.gif"/>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572008" y="2557198"/>
            <a:ext cx="3313113" cy="1379802"/>
          </a:xfrm>
          <a:prstGeom prst="rect">
            <a:avLst/>
          </a:prstGeom>
          <a:noFill/>
          <a:ln w="9525">
            <a:noFill/>
            <a:miter lim="800000"/>
            <a:headEnd/>
            <a:tailEnd/>
          </a:ln>
        </p:spPr>
      </p:pic>
      <p:pic>
        <p:nvPicPr>
          <p:cNvPr id="14" name="Picture 3" descr="C:\Documents and Settings\Administrator\桌面\2.gi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08175" y="2557198"/>
            <a:ext cx="3240088" cy="1379802"/>
          </a:xfrm>
          <a:prstGeom prst="rect">
            <a:avLst/>
          </a:prstGeom>
          <a:noFill/>
          <a:ln w="9525">
            <a:noFill/>
            <a:miter lim="800000"/>
            <a:headEnd/>
            <a:tailEnd/>
          </a:ln>
        </p:spPr>
      </p:pic>
      <p:pic>
        <p:nvPicPr>
          <p:cNvPr id="15" name="Picture 4" descr="C:\Documents and Settings\Administrator\桌面\3.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08850" y="2557198"/>
            <a:ext cx="1843088" cy="1379802"/>
          </a:xfrm>
          <a:prstGeom prst="rect">
            <a:avLst/>
          </a:prstGeom>
          <a:noFill/>
          <a:ln w="9525">
            <a:noFill/>
            <a:miter lim="800000"/>
            <a:headEnd/>
            <a:tailEnd/>
          </a:ln>
        </p:spPr>
      </p:pic>
    </p:spTree>
    <p:extLst>
      <p:ext uri="{BB962C8B-B14F-4D97-AF65-F5344CB8AC3E}">
        <p14:creationId xmlns:p14="http://schemas.microsoft.com/office/powerpoint/2010/main" val="1477459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lvl1pPr>
              <a:spcBef>
                <a:spcPts val="1200"/>
              </a:spcBef>
              <a:defRPr sz="2800" b="0">
                <a:latin typeface="微软雅黑" pitchFamily="34" charset="-122"/>
                <a:ea typeface="微软雅黑" pitchFamily="34" charset="-122"/>
              </a:defRPr>
            </a:lvl1pPr>
            <a:lvl2pPr>
              <a:spcBef>
                <a:spcPts val="1200"/>
              </a:spcBef>
              <a:defRPr sz="2400" b="0">
                <a:latin typeface="微软雅黑" pitchFamily="34" charset="-122"/>
                <a:ea typeface="微软雅黑" pitchFamily="34" charset="-122"/>
              </a:defRPr>
            </a:lvl2pPr>
            <a:lvl3pPr>
              <a:spcBef>
                <a:spcPts val="1200"/>
              </a:spcBef>
              <a:defRPr sz="2000" b="0">
                <a:latin typeface="微软雅黑" pitchFamily="34" charset="-122"/>
                <a:ea typeface="微软雅黑" pitchFamily="34" charset="-122"/>
              </a:defRPr>
            </a:lvl3pPr>
            <a:lvl4pPr>
              <a:spcBef>
                <a:spcPts val="1200"/>
              </a:spcBef>
              <a:defRPr sz="1800" b="0">
                <a:latin typeface="微软雅黑" pitchFamily="34" charset="-122"/>
                <a:ea typeface="微软雅黑" pitchFamily="34" charset="-122"/>
              </a:defRPr>
            </a:lvl4pPr>
            <a:lvl5pPr>
              <a:spcBef>
                <a:spcPts val="1200"/>
              </a:spcBef>
              <a:defRPr sz="1800" b="0">
                <a:latin typeface="微软雅黑" pitchFamily="34" charset="-122"/>
                <a:ea typeface="微软雅黑"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zh-CN" dirty="0"/>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ltLang="zh-CN" dirty="0"/>
              <a:t> </a:t>
            </a:r>
          </a:p>
        </p:txBody>
      </p:sp>
      <p:sp>
        <p:nvSpPr>
          <p:cNvPr id="6" name="Rectangle 5"/>
          <p:cNvSpPr>
            <a:spLocks noGrp="1" noChangeArrowheads="1"/>
          </p:cNvSpPr>
          <p:nvPr>
            <p:ph type="ftr" sz="quarter" idx="12"/>
          </p:nvPr>
        </p:nvSpPr>
        <p:spPr/>
        <p:txBody>
          <a:bodyPr/>
          <a:lstStyle>
            <a:lvl1pPr fontAlgn="auto">
              <a:spcBef>
                <a:spcPts val="0"/>
              </a:spcBef>
              <a:spcAft>
                <a:spcPts val="0"/>
              </a:spcAft>
              <a:defRPr/>
            </a:lvl1pPr>
          </a:lstStyle>
          <a:p>
            <a:pPr>
              <a:defRPr/>
            </a:pPr>
            <a:r>
              <a:rPr lang="en-US" altLang="zh-CN" dirty="0"/>
              <a:t>1</a:t>
            </a:r>
          </a:p>
        </p:txBody>
      </p:sp>
      <p:sp>
        <p:nvSpPr>
          <p:cNvPr id="7" name="Rectangle 6"/>
          <p:cNvSpPr>
            <a:spLocks noGrp="1" noChangeArrowheads="1"/>
          </p:cNvSpPr>
          <p:nvPr>
            <p:ph type="sldNum" sz="quarter" idx="13"/>
          </p:nvPr>
        </p:nvSpPr>
        <p:spPr/>
        <p:txBody>
          <a:bodyPr/>
          <a:lstStyle>
            <a:lvl1pPr fontAlgn="auto">
              <a:spcBef>
                <a:spcPts val="0"/>
              </a:spcBef>
              <a:spcAft>
                <a:spcPts val="0"/>
              </a:spcAft>
              <a:defRPr/>
            </a:lvl1pPr>
          </a:lstStyle>
          <a:p>
            <a:pPr>
              <a:defRPr/>
            </a:pPr>
            <a:fld id="{4A9CFC4C-1544-41AD-951F-3B5ABB764CF3}" type="slidenum">
              <a:rPr lang="en-US" altLang="zh-CN"/>
              <a:pPr>
                <a:defRPr/>
              </a:pPr>
              <a:t>‹#›</a:t>
            </a:fld>
            <a:endParaRPr lang="en-US" altLang="zh-CN" dirty="0"/>
          </a:p>
        </p:txBody>
      </p:sp>
      <p:sp>
        <p:nvSpPr>
          <p:cNvPr id="8" name="Rectangle 6"/>
          <p:cNvSpPr>
            <a:spLocks noGrp="1" noChangeArrowheads="1"/>
          </p:cNvSpPr>
          <p:nvPr>
            <p:ph type="sldNum" sz="quarter" idx="14"/>
          </p:nvPr>
        </p:nvSpPr>
        <p:spPr/>
        <p:txBody>
          <a:bodyPr/>
          <a:lstStyle>
            <a:lvl1pPr fontAlgn="auto">
              <a:spcBef>
                <a:spcPts val="0"/>
              </a:spcBef>
              <a:spcAft>
                <a:spcPts val="0"/>
              </a:spcAft>
              <a:defRPr/>
            </a:lvl1pPr>
          </a:lstStyle>
          <a:p>
            <a:pPr>
              <a:defRPr/>
            </a:pPr>
            <a:fld id="{61BFF68A-54B7-4D91-BADF-DAE08E9CC215}" type="slidenum">
              <a:rPr lang="en-US" altLang="zh-CN"/>
              <a:pPr>
                <a:defRPr/>
              </a:pPr>
              <a:t>‹#›</a:t>
            </a:fld>
            <a:endParaRPr lang="en-US" altLang="zh-CN" dirty="0"/>
          </a:p>
        </p:txBody>
      </p:sp>
    </p:spTree>
    <p:extLst>
      <p:ext uri="{BB962C8B-B14F-4D97-AF65-F5344CB8AC3E}">
        <p14:creationId xmlns:p14="http://schemas.microsoft.com/office/powerpoint/2010/main" val="1785235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zh-CN" dirty="0"/>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ltLang="zh-CN" dirty="0"/>
              <a:t> </a:t>
            </a:r>
          </a:p>
        </p:txBody>
      </p:sp>
      <p:sp>
        <p:nvSpPr>
          <p:cNvPr id="6" name="Rectangle 5"/>
          <p:cNvSpPr>
            <a:spLocks noGrp="1" noChangeArrowheads="1"/>
          </p:cNvSpPr>
          <p:nvPr>
            <p:ph type="ftr" sz="quarter" idx="12"/>
          </p:nvPr>
        </p:nvSpPr>
        <p:spPr/>
        <p:txBody>
          <a:bodyPr/>
          <a:lstStyle>
            <a:lvl1pPr fontAlgn="auto">
              <a:spcBef>
                <a:spcPts val="0"/>
              </a:spcBef>
              <a:spcAft>
                <a:spcPts val="0"/>
              </a:spcAft>
              <a:defRPr/>
            </a:lvl1pPr>
          </a:lstStyle>
          <a:p>
            <a:pPr>
              <a:defRPr/>
            </a:pPr>
            <a:r>
              <a:rPr lang="en-US" altLang="zh-CN" dirty="0"/>
              <a:t>1</a:t>
            </a:r>
          </a:p>
        </p:txBody>
      </p:sp>
      <p:sp>
        <p:nvSpPr>
          <p:cNvPr id="7" name="Rectangle 6"/>
          <p:cNvSpPr>
            <a:spLocks noGrp="1" noChangeArrowheads="1"/>
          </p:cNvSpPr>
          <p:nvPr>
            <p:ph type="sldNum" sz="quarter" idx="13"/>
          </p:nvPr>
        </p:nvSpPr>
        <p:spPr/>
        <p:txBody>
          <a:bodyPr/>
          <a:lstStyle>
            <a:lvl1pPr fontAlgn="auto">
              <a:spcBef>
                <a:spcPts val="0"/>
              </a:spcBef>
              <a:spcAft>
                <a:spcPts val="0"/>
              </a:spcAft>
              <a:defRPr/>
            </a:lvl1pPr>
          </a:lstStyle>
          <a:p>
            <a:pPr>
              <a:defRPr/>
            </a:pPr>
            <a:fld id="{9C8969EC-D5B2-4284-B4E9-A976A4BE0D3E}" type="slidenum">
              <a:rPr lang="en-US" altLang="zh-CN"/>
              <a:pPr>
                <a:defRPr/>
              </a:pPr>
              <a:t>‹#›</a:t>
            </a:fld>
            <a:endParaRPr lang="en-US" altLang="zh-CN" dirty="0"/>
          </a:p>
        </p:txBody>
      </p:sp>
      <p:sp>
        <p:nvSpPr>
          <p:cNvPr id="8" name="Rectangle 6"/>
          <p:cNvSpPr>
            <a:spLocks noGrp="1" noChangeArrowheads="1"/>
          </p:cNvSpPr>
          <p:nvPr>
            <p:ph type="sldNum" sz="quarter" idx="14"/>
          </p:nvPr>
        </p:nvSpPr>
        <p:spPr/>
        <p:txBody>
          <a:bodyPr/>
          <a:lstStyle>
            <a:lvl1pPr fontAlgn="auto">
              <a:spcBef>
                <a:spcPts val="0"/>
              </a:spcBef>
              <a:spcAft>
                <a:spcPts val="0"/>
              </a:spcAft>
              <a:defRPr/>
            </a:lvl1pPr>
          </a:lstStyle>
          <a:p>
            <a:pPr>
              <a:defRPr/>
            </a:pPr>
            <a:fld id="{CFFBBB63-6143-4207-987A-D4AA462522AC}" type="slidenum">
              <a:rPr lang="en-US" altLang="zh-CN"/>
              <a:pPr>
                <a:defRPr/>
              </a:pPr>
              <a:t>‹#›</a:t>
            </a:fld>
            <a:endParaRPr lang="en-US" altLang="zh-CN" dirty="0"/>
          </a:p>
        </p:txBody>
      </p:sp>
    </p:spTree>
    <p:extLst>
      <p:ext uri="{BB962C8B-B14F-4D97-AF65-F5344CB8AC3E}">
        <p14:creationId xmlns:p14="http://schemas.microsoft.com/office/powerpoint/2010/main" val="2245303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0795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079500"/>
            <a:ext cx="40386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zh-CN" dirty="0"/>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ltLang="zh-CN" dirty="0"/>
              <a:t> </a:t>
            </a:r>
          </a:p>
        </p:txBody>
      </p:sp>
      <p:sp>
        <p:nvSpPr>
          <p:cNvPr id="7" name="Rectangle 5"/>
          <p:cNvSpPr>
            <a:spLocks noGrp="1" noChangeArrowheads="1"/>
          </p:cNvSpPr>
          <p:nvPr>
            <p:ph type="ftr" sz="quarter" idx="12"/>
          </p:nvPr>
        </p:nvSpPr>
        <p:spPr/>
        <p:txBody>
          <a:bodyPr/>
          <a:lstStyle>
            <a:lvl1pPr fontAlgn="auto">
              <a:spcBef>
                <a:spcPts val="0"/>
              </a:spcBef>
              <a:spcAft>
                <a:spcPts val="0"/>
              </a:spcAft>
              <a:defRPr/>
            </a:lvl1pPr>
          </a:lstStyle>
          <a:p>
            <a:pPr>
              <a:defRPr/>
            </a:pPr>
            <a:r>
              <a:rPr lang="en-US" altLang="zh-CN" dirty="0"/>
              <a:t>1</a:t>
            </a:r>
          </a:p>
        </p:txBody>
      </p:sp>
      <p:sp>
        <p:nvSpPr>
          <p:cNvPr id="8" name="Rectangle 6"/>
          <p:cNvSpPr>
            <a:spLocks noGrp="1" noChangeArrowheads="1"/>
          </p:cNvSpPr>
          <p:nvPr>
            <p:ph type="sldNum" sz="quarter" idx="13"/>
          </p:nvPr>
        </p:nvSpPr>
        <p:spPr/>
        <p:txBody>
          <a:bodyPr/>
          <a:lstStyle>
            <a:lvl1pPr fontAlgn="auto">
              <a:spcBef>
                <a:spcPts val="0"/>
              </a:spcBef>
              <a:spcAft>
                <a:spcPts val="0"/>
              </a:spcAft>
              <a:defRPr/>
            </a:lvl1pPr>
          </a:lstStyle>
          <a:p>
            <a:pPr>
              <a:defRPr/>
            </a:pPr>
            <a:fld id="{1F92E8A9-6246-41EB-A30D-E4CE3CD90B23}" type="slidenum">
              <a:rPr lang="en-US" altLang="zh-CN"/>
              <a:pPr>
                <a:defRPr/>
              </a:pPr>
              <a:t>‹#›</a:t>
            </a:fld>
            <a:endParaRPr lang="en-US" altLang="zh-CN" dirty="0"/>
          </a:p>
        </p:txBody>
      </p:sp>
      <p:sp>
        <p:nvSpPr>
          <p:cNvPr id="9" name="Rectangle 6"/>
          <p:cNvSpPr>
            <a:spLocks noGrp="1" noChangeArrowheads="1"/>
          </p:cNvSpPr>
          <p:nvPr>
            <p:ph type="sldNum" sz="quarter" idx="14"/>
          </p:nvPr>
        </p:nvSpPr>
        <p:spPr/>
        <p:txBody>
          <a:bodyPr/>
          <a:lstStyle>
            <a:lvl1pPr fontAlgn="auto">
              <a:spcBef>
                <a:spcPts val="0"/>
              </a:spcBef>
              <a:spcAft>
                <a:spcPts val="0"/>
              </a:spcAft>
              <a:defRPr/>
            </a:lvl1pPr>
          </a:lstStyle>
          <a:p>
            <a:pPr>
              <a:defRPr/>
            </a:pPr>
            <a:fld id="{E58343AF-6842-4C65-9D23-2F9FF6B5B242}" type="slidenum">
              <a:rPr lang="en-US" altLang="zh-CN"/>
              <a:pPr>
                <a:defRPr/>
              </a:pPr>
              <a:t>‹#›</a:t>
            </a:fld>
            <a:endParaRPr lang="en-US" altLang="zh-CN" dirty="0"/>
          </a:p>
        </p:txBody>
      </p:sp>
    </p:spTree>
    <p:extLst>
      <p:ext uri="{BB962C8B-B14F-4D97-AF65-F5344CB8AC3E}">
        <p14:creationId xmlns:p14="http://schemas.microsoft.com/office/powerpoint/2010/main" val="3239603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6"/>
            <a:ext cx="82296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zh-CN" dirty="0"/>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ltLang="zh-CN" dirty="0"/>
              <a:t> </a:t>
            </a:r>
          </a:p>
        </p:txBody>
      </p:sp>
      <p:sp>
        <p:nvSpPr>
          <p:cNvPr id="9" name="Rectangle 5"/>
          <p:cNvSpPr>
            <a:spLocks noGrp="1" noChangeArrowheads="1"/>
          </p:cNvSpPr>
          <p:nvPr>
            <p:ph type="ftr" sz="quarter" idx="12"/>
          </p:nvPr>
        </p:nvSpPr>
        <p:spPr/>
        <p:txBody>
          <a:bodyPr/>
          <a:lstStyle>
            <a:lvl1pPr fontAlgn="auto">
              <a:spcBef>
                <a:spcPts val="0"/>
              </a:spcBef>
              <a:spcAft>
                <a:spcPts val="0"/>
              </a:spcAft>
              <a:defRPr/>
            </a:lvl1pPr>
          </a:lstStyle>
          <a:p>
            <a:pPr>
              <a:defRPr/>
            </a:pPr>
            <a:r>
              <a:rPr lang="en-US" altLang="zh-CN" dirty="0"/>
              <a:t>1</a:t>
            </a:r>
          </a:p>
        </p:txBody>
      </p:sp>
      <p:sp>
        <p:nvSpPr>
          <p:cNvPr id="10" name="Rectangle 6"/>
          <p:cNvSpPr>
            <a:spLocks noGrp="1" noChangeArrowheads="1"/>
          </p:cNvSpPr>
          <p:nvPr>
            <p:ph type="sldNum" sz="quarter" idx="13"/>
          </p:nvPr>
        </p:nvSpPr>
        <p:spPr/>
        <p:txBody>
          <a:bodyPr/>
          <a:lstStyle>
            <a:lvl1pPr fontAlgn="auto">
              <a:spcBef>
                <a:spcPts val="0"/>
              </a:spcBef>
              <a:spcAft>
                <a:spcPts val="0"/>
              </a:spcAft>
              <a:defRPr/>
            </a:lvl1pPr>
          </a:lstStyle>
          <a:p>
            <a:pPr>
              <a:defRPr/>
            </a:pPr>
            <a:fld id="{70E7F173-3039-4E8B-9A10-5C746471FD1B}" type="slidenum">
              <a:rPr lang="en-US" altLang="zh-CN"/>
              <a:pPr>
                <a:defRPr/>
              </a:pPr>
              <a:t>‹#›</a:t>
            </a:fld>
            <a:endParaRPr lang="en-US" altLang="zh-CN" dirty="0"/>
          </a:p>
        </p:txBody>
      </p:sp>
      <p:sp>
        <p:nvSpPr>
          <p:cNvPr id="11" name="Rectangle 6"/>
          <p:cNvSpPr>
            <a:spLocks noGrp="1" noChangeArrowheads="1"/>
          </p:cNvSpPr>
          <p:nvPr>
            <p:ph type="sldNum" sz="quarter" idx="14"/>
          </p:nvPr>
        </p:nvSpPr>
        <p:spPr/>
        <p:txBody>
          <a:bodyPr/>
          <a:lstStyle>
            <a:lvl1pPr fontAlgn="auto">
              <a:spcBef>
                <a:spcPts val="0"/>
              </a:spcBef>
              <a:spcAft>
                <a:spcPts val="0"/>
              </a:spcAft>
              <a:defRPr/>
            </a:lvl1pPr>
          </a:lstStyle>
          <a:p>
            <a:pPr>
              <a:defRPr/>
            </a:pPr>
            <a:fld id="{67FA717F-0587-4CE9-8329-C0F59B29756D}" type="slidenum">
              <a:rPr lang="en-US" altLang="zh-CN"/>
              <a:pPr>
                <a:defRPr/>
              </a:pPr>
              <a:t>‹#›</a:t>
            </a:fld>
            <a:endParaRPr lang="en-US" altLang="zh-CN" dirty="0"/>
          </a:p>
        </p:txBody>
      </p:sp>
    </p:spTree>
    <p:extLst>
      <p:ext uri="{BB962C8B-B14F-4D97-AF65-F5344CB8AC3E}">
        <p14:creationId xmlns:p14="http://schemas.microsoft.com/office/powerpoint/2010/main" val="2867450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zh-CN" dirty="0"/>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ltLang="zh-CN" dirty="0"/>
              <a:t> </a:t>
            </a:r>
          </a:p>
        </p:txBody>
      </p:sp>
      <p:sp>
        <p:nvSpPr>
          <p:cNvPr id="5" name="Rectangle 5"/>
          <p:cNvSpPr>
            <a:spLocks noGrp="1" noChangeArrowheads="1"/>
          </p:cNvSpPr>
          <p:nvPr>
            <p:ph type="ftr" sz="quarter" idx="12"/>
          </p:nvPr>
        </p:nvSpPr>
        <p:spPr/>
        <p:txBody>
          <a:bodyPr/>
          <a:lstStyle>
            <a:lvl1pPr fontAlgn="auto">
              <a:spcBef>
                <a:spcPts val="0"/>
              </a:spcBef>
              <a:spcAft>
                <a:spcPts val="0"/>
              </a:spcAft>
              <a:defRPr/>
            </a:lvl1pPr>
          </a:lstStyle>
          <a:p>
            <a:pPr>
              <a:defRPr/>
            </a:pPr>
            <a:r>
              <a:rPr lang="en-US" altLang="zh-CN" dirty="0"/>
              <a:t>1</a:t>
            </a:r>
          </a:p>
        </p:txBody>
      </p:sp>
      <p:sp>
        <p:nvSpPr>
          <p:cNvPr id="6" name="Rectangle 6"/>
          <p:cNvSpPr>
            <a:spLocks noGrp="1" noChangeArrowheads="1"/>
          </p:cNvSpPr>
          <p:nvPr>
            <p:ph type="sldNum" sz="quarter" idx="13"/>
          </p:nvPr>
        </p:nvSpPr>
        <p:spPr/>
        <p:txBody>
          <a:bodyPr/>
          <a:lstStyle>
            <a:lvl1pPr fontAlgn="auto">
              <a:spcBef>
                <a:spcPts val="0"/>
              </a:spcBef>
              <a:spcAft>
                <a:spcPts val="0"/>
              </a:spcAft>
              <a:defRPr/>
            </a:lvl1pPr>
          </a:lstStyle>
          <a:p>
            <a:pPr>
              <a:defRPr/>
            </a:pPr>
            <a:fld id="{C31DF419-1A6D-425D-8F6C-6B82AC67B204}" type="slidenum">
              <a:rPr lang="en-US" altLang="zh-CN"/>
              <a:pPr>
                <a:defRPr/>
              </a:pPr>
              <a:t>‹#›</a:t>
            </a:fld>
            <a:endParaRPr lang="en-US" altLang="zh-CN" dirty="0"/>
          </a:p>
        </p:txBody>
      </p:sp>
      <p:sp>
        <p:nvSpPr>
          <p:cNvPr id="7" name="Rectangle 6"/>
          <p:cNvSpPr>
            <a:spLocks noGrp="1" noChangeArrowheads="1"/>
          </p:cNvSpPr>
          <p:nvPr>
            <p:ph type="sldNum" sz="quarter" idx="14"/>
          </p:nvPr>
        </p:nvSpPr>
        <p:spPr/>
        <p:txBody>
          <a:bodyPr/>
          <a:lstStyle>
            <a:lvl1pPr fontAlgn="auto">
              <a:spcBef>
                <a:spcPts val="0"/>
              </a:spcBef>
              <a:spcAft>
                <a:spcPts val="0"/>
              </a:spcAft>
              <a:defRPr/>
            </a:lvl1pPr>
          </a:lstStyle>
          <a:p>
            <a:pPr>
              <a:defRPr/>
            </a:pPr>
            <a:fld id="{0F659EF9-EEA9-44A7-B658-7B933DD16099}" type="slidenum">
              <a:rPr lang="en-US" altLang="zh-CN"/>
              <a:pPr>
                <a:defRPr/>
              </a:pPr>
              <a:t>‹#›</a:t>
            </a:fld>
            <a:endParaRPr lang="en-US" altLang="zh-CN" dirty="0"/>
          </a:p>
        </p:txBody>
      </p:sp>
    </p:spTree>
    <p:extLst>
      <p:ext uri="{BB962C8B-B14F-4D97-AF65-F5344CB8AC3E}">
        <p14:creationId xmlns:p14="http://schemas.microsoft.com/office/powerpoint/2010/main" val="3367939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757488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zh-CN" dirty="0"/>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ltLang="zh-CN" dirty="0"/>
              <a:t> </a:t>
            </a:r>
          </a:p>
        </p:txBody>
      </p:sp>
      <p:sp>
        <p:nvSpPr>
          <p:cNvPr id="4" name="Rectangle 5"/>
          <p:cNvSpPr>
            <a:spLocks noGrp="1" noChangeArrowheads="1"/>
          </p:cNvSpPr>
          <p:nvPr>
            <p:ph type="ftr" sz="quarter" idx="12"/>
          </p:nvPr>
        </p:nvSpPr>
        <p:spPr/>
        <p:txBody>
          <a:bodyPr/>
          <a:lstStyle>
            <a:lvl1pPr fontAlgn="auto">
              <a:spcBef>
                <a:spcPts val="0"/>
              </a:spcBef>
              <a:spcAft>
                <a:spcPts val="0"/>
              </a:spcAft>
              <a:defRPr/>
            </a:lvl1pPr>
          </a:lstStyle>
          <a:p>
            <a:pPr>
              <a:defRPr/>
            </a:pPr>
            <a:r>
              <a:rPr lang="en-US" altLang="zh-CN" dirty="0"/>
              <a:t>1</a:t>
            </a:r>
          </a:p>
        </p:txBody>
      </p:sp>
      <p:sp>
        <p:nvSpPr>
          <p:cNvPr id="5" name="Rectangle 6"/>
          <p:cNvSpPr>
            <a:spLocks noGrp="1" noChangeArrowheads="1"/>
          </p:cNvSpPr>
          <p:nvPr>
            <p:ph type="sldNum" sz="quarter" idx="13"/>
          </p:nvPr>
        </p:nvSpPr>
        <p:spPr/>
        <p:txBody>
          <a:bodyPr/>
          <a:lstStyle>
            <a:lvl1pPr fontAlgn="auto">
              <a:spcBef>
                <a:spcPts val="0"/>
              </a:spcBef>
              <a:spcAft>
                <a:spcPts val="0"/>
              </a:spcAft>
              <a:defRPr/>
            </a:lvl1pPr>
          </a:lstStyle>
          <a:p>
            <a:pPr>
              <a:defRPr/>
            </a:pPr>
            <a:fld id="{CA8284CA-960D-4CB3-8DB9-8B5A6BB6B851}" type="slidenum">
              <a:rPr lang="en-US" altLang="zh-CN"/>
              <a:pPr>
                <a:defRPr/>
              </a:pPr>
              <a:t>‹#›</a:t>
            </a:fld>
            <a:endParaRPr lang="en-US" altLang="zh-CN" dirty="0"/>
          </a:p>
        </p:txBody>
      </p:sp>
      <p:sp>
        <p:nvSpPr>
          <p:cNvPr id="6" name="Rectangle 6"/>
          <p:cNvSpPr>
            <a:spLocks noGrp="1" noChangeArrowheads="1"/>
          </p:cNvSpPr>
          <p:nvPr>
            <p:ph type="sldNum" sz="quarter" idx="14"/>
          </p:nvPr>
        </p:nvSpPr>
        <p:spPr/>
        <p:txBody>
          <a:bodyPr/>
          <a:lstStyle>
            <a:lvl1pPr fontAlgn="auto">
              <a:spcBef>
                <a:spcPts val="0"/>
              </a:spcBef>
              <a:spcAft>
                <a:spcPts val="0"/>
              </a:spcAft>
              <a:defRPr/>
            </a:lvl1pPr>
          </a:lstStyle>
          <a:p>
            <a:pPr>
              <a:defRPr/>
            </a:pPr>
            <a:fld id="{32549696-18A3-4170-B673-775667D0E157}" type="slidenum">
              <a:rPr lang="en-US" altLang="zh-CN"/>
              <a:pPr>
                <a:defRPr/>
              </a:pPr>
              <a:t>‹#›</a:t>
            </a:fld>
            <a:endParaRPr lang="en-US" altLang="zh-CN" dirty="0"/>
          </a:p>
        </p:txBody>
      </p:sp>
    </p:spTree>
    <p:extLst>
      <p:ext uri="{BB962C8B-B14F-4D97-AF65-F5344CB8AC3E}">
        <p14:creationId xmlns:p14="http://schemas.microsoft.com/office/powerpoint/2010/main" val="1833711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5" y="227545"/>
            <a:ext cx="3008313" cy="968376"/>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6"/>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15"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zh-CN" dirty="0"/>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ltLang="zh-CN" dirty="0"/>
              <a:t> </a:t>
            </a:r>
          </a:p>
        </p:txBody>
      </p:sp>
      <p:sp>
        <p:nvSpPr>
          <p:cNvPr id="7" name="Rectangle 5"/>
          <p:cNvSpPr>
            <a:spLocks noGrp="1" noChangeArrowheads="1"/>
          </p:cNvSpPr>
          <p:nvPr>
            <p:ph type="ftr" sz="quarter" idx="12"/>
          </p:nvPr>
        </p:nvSpPr>
        <p:spPr/>
        <p:txBody>
          <a:bodyPr/>
          <a:lstStyle>
            <a:lvl1pPr fontAlgn="auto">
              <a:spcBef>
                <a:spcPts val="0"/>
              </a:spcBef>
              <a:spcAft>
                <a:spcPts val="0"/>
              </a:spcAft>
              <a:defRPr/>
            </a:lvl1pPr>
          </a:lstStyle>
          <a:p>
            <a:pPr>
              <a:defRPr/>
            </a:pPr>
            <a:r>
              <a:rPr lang="en-US" altLang="zh-CN" dirty="0"/>
              <a:t>1</a:t>
            </a:r>
          </a:p>
        </p:txBody>
      </p:sp>
      <p:sp>
        <p:nvSpPr>
          <p:cNvPr id="8" name="Rectangle 6"/>
          <p:cNvSpPr>
            <a:spLocks noGrp="1" noChangeArrowheads="1"/>
          </p:cNvSpPr>
          <p:nvPr>
            <p:ph type="sldNum" sz="quarter" idx="13"/>
          </p:nvPr>
        </p:nvSpPr>
        <p:spPr/>
        <p:txBody>
          <a:bodyPr/>
          <a:lstStyle>
            <a:lvl1pPr fontAlgn="auto">
              <a:spcBef>
                <a:spcPts val="0"/>
              </a:spcBef>
              <a:spcAft>
                <a:spcPts val="0"/>
              </a:spcAft>
              <a:defRPr/>
            </a:lvl1pPr>
          </a:lstStyle>
          <a:p>
            <a:pPr>
              <a:defRPr/>
            </a:pPr>
            <a:fld id="{6F77B744-6C2F-4B8F-873C-B699653917AE}" type="slidenum">
              <a:rPr lang="en-US" altLang="zh-CN"/>
              <a:pPr>
                <a:defRPr/>
              </a:pPr>
              <a:t>‹#›</a:t>
            </a:fld>
            <a:endParaRPr lang="en-US" altLang="zh-CN" dirty="0"/>
          </a:p>
        </p:txBody>
      </p:sp>
      <p:sp>
        <p:nvSpPr>
          <p:cNvPr id="9" name="Rectangle 6"/>
          <p:cNvSpPr>
            <a:spLocks noGrp="1" noChangeArrowheads="1"/>
          </p:cNvSpPr>
          <p:nvPr>
            <p:ph type="sldNum" sz="quarter" idx="14"/>
          </p:nvPr>
        </p:nvSpPr>
        <p:spPr/>
        <p:txBody>
          <a:bodyPr/>
          <a:lstStyle>
            <a:lvl1pPr fontAlgn="auto">
              <a:spcBef>
                <a:spcPts val="0"/>
              </a:spcBef>
              <a:spcAft>
                <a:spcPts val="0"/>
              </a:spcAft>
              <a:defRPr/>
            </a:lvl1pPr>
          </a:lstStyle>
          <a:p>
            <a:pPr>
              <a:defRPr/>
            </a:pPr>
            <a:fld id="{06C9C8AA-8534-4512-945F-BA078AED55C8}" type="slidenum">
              <a:rPr lang="en-US" altLang="zh-CN"/>
              <a:pPr>
                <a:defRPr/>
              </a:pPr>
              <a:t>‹#›</a:t>
            </a:fld>
            <a:endParaRPr lang="en-US" altLang="zh-CN" dirty="0"/>
          </a:p>
        </p:txBody>
      </p:sp>
    </p:spTree>
    <p:extLst>
      <p:ext uri="{BB962C8B-B14F-4D97-AF65-F5344CB8AC3E}">
        <p14:creationId xmlns:p14="http://schemas.microsoft.com/office/powerpoint/2010/main" val="3481690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p>
        </p:txBody>
      </p:sp>
      <p:sp>
        <p:nvSpPr>
          <p:cNvPr id="4" name="文本占位符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zh-CN" dirty="0"/>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ltLang="zh-CN" dirty="0"/>
              <a:t> </a:t>
            </a:r>
          </a:p>
        </p:txBody>
      </p:sp>
      <p:sp>
        <p:nvSpPr>
          <p:cNvPr id="7" name="Rectangle 5"/>
          <p:cNvSpPr>
            <a:spLocks noGrp="1" noChangeArrowheads="1"/>
          </p:cNvSpPr>
          <p:nvPr>
            <p:ph type="ftr" sz="quarter" idx="12"/>
          </p:nvPr>
        </p:nvSpPr>
        <p:spPr/>
        <p:txBody>
          <a:bodyPr/>
          <a:lstStyle>
            <a:lvl1pPr fontAlgn="auto">
              <a:spcBef>
                <a:spcPts val="0"/>
              </a:spcBef>
              <a:spcAft>
                <a:spcPts val="0"/>
              </a:spcAft>
              <a:defRPr/>
            </a:lvl1pPr>
          </a:lstStyle>
          <a:p>
            <a:pPr>
              <a:defRPr/>
            </a:pPr>
            <a:r>
              <a:rPr lang="en-US" altLang="zh-CN" dirty="0"/>
              <a:t>1</a:t>
            </a:r>
          </a:p>
        </p:txBody>
      </p:sp>
      <p:sp>
        <p:nvSpPr>
          <p:cNvPr id="8" name="Rectangle 6"/>
          <p:cNvSpPr>
            <a:spLocks noGrp="1" noChangeArrowheads="1"/>
          </p:cNvSpPr>
          <p:nvPr>
            <p:ph type="sldNum" sz="quarter" idx="13"/>
          </p:nvPr>
        </p:nvSpPr>
        <p:spPr/>
        <p:txBody>
          <a:bodyPr/>
          <a:lstStyle>
            <a:lvl1pPr fontAlgn="auto">
              <a:spcBef>
                <a:spcPts val="0"/>
              </a:spcBef>
              <a:spcAft>
                <a:spcPts val="0"/>
              </a:spcAft>
              <a:defRPr/>
            </a:lvl1pPr>
          </a:lstStyle>
          <a:p>
            <a:pPr>
              <a:defRPr/>
            </a:pPr>
            <a:fld id="{A2F8D4DA-ED21-4A28-96CC-9109768D0143}" type="slidenum">
              <a:rPr lang="en-US" altLang="zh-CN"/>
              <a:pPr>
                <a:defRPr/>
              </a:pPr>
              <a:t>‹#›</a:t>
            </a:fld>
            <a:endParaRPr lang="en-US" altLang="zh-CN" dirty="0"/>
          </a:p>
        </p:txBody>
      </p:sp>
      <p:sp>
        <p:nvSpPr>
          <p:cNvPr id="9" name="Rectangle 6"/>
          <p:cNvSpPr>
            <a:spLocks noGrp="1" noChangeArrowheads="1"/>
          </p:cNvSpPr>
          <p:nvPr>
            <p:ph type="sldNum" sz="quarter" idx="14"/>
          </p:nvPr>
        </p:nvSpPr>
        <p:spPr/>
        <p:txBody>
          <a:bodyPr/>
          <a:lstStyle>
            <a:lvl1pPr fontAlgn="auto">
              <a:spcBef>
                <a:spcPts val="0"/>
              </a:spcBef>
              <a:spcAft>
                <a:spcPts val="0"/>
              </a:spcAft>
              <a:defRPr/>
            </a:lvl1pPr>
          </a:lstStyle>
          <a:p>
            <a:pPr>
              <a:defRPr/>
            </a:pPr>
            <a:fld id="{13BC5C62-AC09-456C-9971-30CE22213959}" type="slidenum">
              <a:rPr lang="en-US" altLang="zh-CN"/>
              <a:pPr>
                <a:defRPr/>
              </a:pPr>
              <a:t>‹#›</a:t>
            </a:fld>
            <a:endParaRPr lang="en-US" altLang="zh-CN" dirty="0"/>
          </a:p>
        </p:txBody>
      </p:sp>
    </p:spTree>
    <p:extLst>
      <p:ext uri="{BB962C8B-B14F-4D97-AF65-F5344CB8AC3E}">
        <p14:creationId xmlns:p14="http://schemas.microsoft.com/office/powerpoint/2010/main" val="3141365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zh-CN" dirty="0"/>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ltLang="zh-CN" dirty="0"/>
              <a:t> </a:t>
            </a:r>
          </a:p>
        </p:txBody>
      </p:sp>
      <p:sp>
        <p:nvSpPr>
          <p:cNvPr id="6" name="Rectangle 5"/>
          <p:cNvSpPr>
            <a:spLocks noGrp="1" noChangeArrowheads="1"/>
          </p:cNvSpPr>
          <p:nvPr>
            <p:ph type="ftr" sz="quarter" idx="12"/>
          </p:nvPr>
        </p:nvSpPr>
        <p:spPr/>
        <p:txBody>
          <a:bodyPr/>
          <a:lstStyle>
            <a:lvl1pPr fontAlgn="auto">
              <a:spcBef>
                <a:spcPts val="0"/>
              </a:spcBef>
              <a:spcAft>
                <a:spcPts val="0"/>
              </a:spcAft>
              <a:defRPr/>
            </a:lvl1pPr>
          </a:lstStyle>
          <a:p>
            <a:pPr>
              <a:defRPr/>
            </a:pPr>
            <a:r>
              <a:rPr lang="en-US" altLang="zh-CN" dirty="0"/>
              <a:t>1</a:t>
            </a:r>
          </a:p>
        </p:txBody>
      </p:sp>
      <p:sp>
        <p:nvSpPr>
          <p:cNvPr id="7" name="Rectangle 6"/>
          <p:cNvSpPr>
            <a:spLocks noGrp="1" noChangeArrowheads="1"/>
          </p:cNvSpPr>
          <p:nvPr>
            <p:ph type="sldNum" sz="quarter" idx="13"/>
          </p:nvPr>
        </p:nvSpPr>
        <p:spPr/>
        <p:txBody>
          <a:bodyPr/>
          <a:lstStyle>
            <a:lvl1pPr fontAlgn="auto">
              <a:spcBef>
                <a:spcPts val="0"/>
              </a:spcBef>
              <a:spcAft>
                <a:spcPts val="0"/>
              </a:spcAft>
              <a:defRPr/>
            </a:lvl1pPr>
          </a:lstStyle>
          <a:p>
            <a:pPr>
              <a:defRPr/>
            </a:pPr>
            <a:fld id="{383D6DEA-9313-47EC-B148-432DEAC88304}" type="slidenum">
              <a:rPr lang="en-US" altLang="zh-CN"/>
              <a:pPr>
                <a:defRPr/>
              </a:pPr>
              <a:t>‹#›</a:t>
            </a:fld>
            <a:endParaRPr lang="en-US" altLang="zh-CN" dirty="0"/>
          </a:p>
        </p:txBody>
      </p:sp>
      <p:sp>
        <p:nvSpPr>
          <p:cNvPr id="8" name="Rectangle 6"/>
          <p:cNvSpPr>
            <a:spLocks noGrp="1" noChangeArrowheads="1"/>
          </p:cNvSpPr>
          <p:nvPr>
            <p:ph type="sldNum" sz="quarter" idx="14"/>
          </p:nvPr>
        </p:nvSpPr>
        <p:spPr/>
        <p:txBody>
          <a:bodyPr/>
          <a:lstStyle>
            <a:lvl1pPr fontAlgn="auto">
              <a:spcBef>
                <a:spcPts val="0"/>
              </a:spcBef>
              <a:spcAft>
                <a:spcPts val="0"/>
              </a:spcAft>
              <a:defRPr/>
            </a:lvl1pPr>
          </a:lstStyle>
          <a:p>
            <a:pPr>
              <a:defRPr/>
            </a:pPr>
            <a:fld id="{4106F857-C30D-4535-A026-FB4F3D61E92F}" type="slidenum">
              <a:rPr lang="en-US" altLang="zh-CN"/>
              <a:pPr>
                <a:defRPr/>
              </a:pPr>
              <a:t>‹#›</a:t>
            </a:fld>
            <a:endParaRPr lang="en-US" altLang="zh-CN" dirty="0"/>
          </a:p>
        </p:txBody>
      </p:sp>
    </p:spTree>
    <p:extLst>
      <p:ext uri="{BB962C8B-B14F-4D97-AF65-F5344CB8AC3E}">
        <p14:creationId xmlns:p14="http://schemas.microsoft.com/office/powerpoint/2010/main" val="4070513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355865"/>
            <a:ext cx="2057400" cy="491463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355865"/>
            <a:ext cx="6019800" cy="491463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zh-CN" dirty="0"/>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r>
              <a:rPr lang="en-US" altLang="zh-CN" dirty="0"/>
              <a:t> </a:t>
            </a:r>
          </a:p>
        </p:txBody>
      </p:sp>
      <p:sp>
        <p:nvSpPr>
          <p:cNvPr id="6" name="Rectangle 5"/>
          <p:cNvSpPr>
            <a:spLocks noGrp="1" noChangeArrowheads="1"/>
          </p:cNvSpPr>
          <p:nvPr>
            <p:ph type="ftr" sz="quarter" idx="12"/>
          </p:nvPr>
        </p:nvSpPr>
        <p:spPr/>
        <p:txBody>
          <a:bodyPr/>
          <a:lstStyle>
            <a:lvl1pPr fontAlgn="auto">
              <a:spcBef>
                <a:spcPts val="0"/>
              </a:spcBef>
              <a:spcAft>
                <a:spcPts val="0"/>
              </a:spcAft>
              <a:defRPr/>
            </a:lvl1pPr>
          </a:lstStyle>
          <a:p>
            <a:pPr>
              <a:defRPr/>
            </a:pPr>
            <a:r>
              <a:rPr lang="en-US" altLang="zh-CN" dirty="0"/>
              <a:t>1</a:t>
            </a:r>
          </a:p>
        </p:txBody>
      </p:sp>
      <p:sp>
        <p:nvSpPr>
          <p:cNvPr id="7" name="Rectangle 6"/>
          <p:cNvSpPr>
            <a:spLocks noGrp="1" noChangeArrowheads="1"/>
          </p:cNvSpPr>
          <p:nvPr>
            <p:ph type="sldNum" sz="quarter" idx="13"/>
          </p:nvPr>
        </p:nvSpPr>
        <p:spPr/>
        <p:txBody>
          <a:bodyPr/>
          <a:lstStyle>
            <a:lvl1pPr fontAlgn="auto">
              <a:spcBef>
                <a:spcPts val="0"/>
              </a:spcBef>
              <a:spcAft>
                <a:spcPts val="0"/>
              </a:spcAft>
              <a:defRPr/>
            </a:lvl1pPr>
          </a:lstStyle>
          <a:p>
            <a:pPr>
              <a:defRPr/>
            </a:pPr>
            <a:fld id="{A2DEFAE4-DA37-4CDE-AB0E-CE30CC222D03}" type="slidenum">
              <a:rPr lang="en-US" altLang="zh-CN"/>
              <a:pPr>
                <a:defRPr/>
              </a:pPr>
              <a:t>‹#›</a:t>
            </a:fld>
            <a:endParaRPr lang="en-US" altLang="zh-CN" dirty="0"/>
          </a:p>
        </p:txBody>
      </p:sp>
      <p:sp>
        <p:nvSpPr>
          <p:cNvPr id="8" name="Rectangle 6"/>
          <p:cNvSpPr>
            <a:spLocks noGrp="1" noChangeArrowheads="1"/>
          </p:cNvSpPr>
          <p:nvPr>
            <p:ph type="sldNum" sz="quarter" idx="14"/>
          </p:nvPr>
        </p:nvSpPr>
        <p:spPr/>
        <p:txBody>
          <a:bodyPr/>
          <a:lstStyle>
            <a:lvl1pPr fontAlgn="auto">
              <a:spcBef>
                <a:spcPts val="0"/>
              </a:spcBef>
              <a:spcAft>
                <a:spcPts val="0"/>
              </a:spcAft>
              <a:defRPr/>
            </a:lvl1pPr>
          </a:lstStyle>
          <a:p>
            <a:pPr>
              <a:defRPr/>
            </a:pPr>
            <a:fld id="{A548ECA5-F58E-489D-AEFF-634302C3348A}" type="slidenum">
              <a:rPr lang="en-US" altLang="zh-CN"/>
              <a:pPr>
                <a:defRPr/>
              </a:pPr>
              <a:t>‹#›</a:t>
            </a:fld>
            <a:endParaRPr lang="en-US" altLang="zh-CN" dirty="0"/>
          </a:p>
        </p:txBody>
      </p:sp>
    </p:spTree>
    <p:extLst>
      <p:ext uri="{BB962C8B-B14F-4D97-AF65-F5344CB8AC3E}">
        <p14:creationId xmlns:p14="http://schemas.microsoft.com/office/powerpoint/2010/main" val="39028093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62"/>
            <a:ext cx="7772400" cy="1225021"/>
          </a:xfrm>
        </p:spPr>
        <p:txBody>
          <a:bodyPr/>
          <a:lstStyle/>
          <a:p>
            <a:r>
              <a:rPr lang="zh-CN" altLang="en-US"/>
              <a:t>单击此处编辑母版标题样式</a:t>
            </a:r>
          </a:p>
        </p:txBody>
      </p:sp>
      <p:sp>
        <p:nvSpPr>
          <p:cNvPr id="3" name="副标题 2"/>
          <p:cNvSpPr>
            <a:spLocks noGrp="1"/>
          </p:cNvSpPr>
          <p:nvPr>
            <p:ph type="subTitle" idx="1"/>
          </p:nvPr>
        </p:nvSpPr>
        <p:spPr>
          <a:xfrm>
            <a:off x="1371600" y="3238507"/>
            <a:ext cx="6400800" cy="46166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6"/>
          <p:cNvSpPr>
            <a:spLocks noGrp="1" noChangeArrowheads="1"/>
          </p:cNvSpPr>
          <p:nvPr>
            <p:ph type="sldNum" sz="quarter" idx="10"/>
          </p:nvPr>
        </p:nvSpPr>
        <p:spPr>
          <a:ln/>
        </p:spPr>
        <p:txBody>
          <a:bodyPr/>
          <a:lstStyle>
            <a:lvl1pPr>
              <a:defRPr/>
            </a:lvl1pPr>
          </a:lstStyle>
          <a:p>
            <a:pPr>
              <a:defRPr/>
            </a:pPr>
            <a:fld id="{4394B4BE-C51E-40C3-B8AE-58D2B47010D5}"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4032035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960F4E68-B65A-4A04-9DBE-EF96EA583651}"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237916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3272307"/>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sldNum" sz="quarter" idx="10"/>
          </p:nvPr>
        </p:nvSpPr>
        <p:spPr>
          <a:ln/>
        </p:spPr>
        <p:txBody>
          <a:bodyPr/>
          <a:lstStyle>
            <a:lvl1pPr>
              <a:defRPr/>
            </a:lvl1pPr>
          </a:lstStyle>
          <a:p>
            <a:pPr>
              <a:defRPr/>
            </a:pPr>
            <a:fld id="{5A190440-3A0E-42AA-A611-B418020D0480}"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2475729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30194" y="697179"/>
            <a:ext cx="4243387"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5979" y="697179"/>
            <a:ext cx="4244975"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a:ln/>
        </p:spPr>
        <p:txBody>
          <a:bodyPr/>
          <a:lstStyle>
            <a:lvl1pPr>
              <a:defRPr/>
            </a:lvl1pPr>
          </a:lstStyle>
          <a:p>
            <a:pPr>
              <a:defRPr/>
            </a:pPr>
            <a:fld id="{779C0D4B-340D-4B93-88FE-0028958D0C78}"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2927591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6"/>
            <a:ext cx="82296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350738"/>
            <a:ext cx="4040188"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350738"/>
            <a:ext cx="4041775"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812396"/>
            <a:ext cx="4041775"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sldNum" sz="quarter" idx="10"/>
          </p:nvPr>
        </p:nvSpPr>
        <p:spPr>
          <a:ln/>
        </p:spPr>
        <p:txBody>
          <a:bodyPr/>
          <a:lstStyle>
            <a:lvl1pPr>
              <a:defRPr/>
            </a:lvl1pPr>
          </a:lstStyle>
          <a:p>
            <a:pPr>
              <a:defRPr/>
            </a:pPr>
            <a:fld id="{E1C39234-624F-4104-9CBD-E2FAAADA4968}"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899910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dirty="0"/>
              <a:t>单击此处编辑母版标题样式</a:t>
            </a:r>
          </a:p>
        </p:txBody>
      </p:sp>
      <p:sp>
        <p:nvSpPr>
          <p:cNvPr id="3" name="文本占位符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1187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sldNum" sz="quarter" idx="10"/>
          </p:nvPr>
        </p:nvSpPr>
        <p:spPr>
          <a:ln/>
        </p:spPr>
        <p:txBody>
          <a:bodyPr/>
          <a:lstStyle>
            <a:lvl1pPr>
              <a:defRPr/>
            </a:lvl1pPr>
          </a:lstStyle>
          <a:p>
            <a:pPr>
              <a:defRPr/>
            </a:pPr>
            <a:fld id="{C133C6F9-3EFE-4452-8A6E-A4A07B0ECE13}"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2559611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06124DA-E06C-42B3-9818-C0969CB53E76}"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857110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5" y="227545"/>
            <a:ext cx="3008313" cy="968376"/>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3"/>
            <a:ext cx="5111750" cy="29177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15" y="1195925"/>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143E6392-6F36-44D0-ADB5-B3C220163A5B}"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2760636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7"/>
            <a:ext cx="5486400" cy="5847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472789"/>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6E603BF1-6AE8-4361-86B7-3CC7042E98EE}"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447182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4549774" y="697185"/>
            <a:ext cx="4321182" cy="238219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32571963-0364-4394-8F8E-B0FB12C066DA}"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235929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8463" y="0"/>
            <a:ext cx="2171700" cy="268287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198223" y="0"/>
            <a:ext cx="3397853" cy="268287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A26EBF7F-DCBD-4C04-BE7C-CF697A626C0B}"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851629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62"/>
            <a:ext cx="7772400" cy="1225021"/>
          </a:xfrm>
        </p:spPr>
        <p:txBody>
          <a:bodyPr/>
          <a:lstStyle/>
          <a:p>
            <a:r>
              <a:rPr lang="zh-CN" altLang="en-US"/>
              <a:t>单击此处编辑母版标题样式</a:t>
            </a:r>
          </a:p>
        </p:txBody>
      </p:sp>
      <p:sp>
        <p:nvSpPr>
          <p:cNvPr id="3" name="副标题 2"/>
          <p:cNvSpPr>
            <a:spLocks noGrp="1"/>
          </p:cNvSpPr>
          <p:nvPr>
            <p:ph type="subTitle" idx="1"/>
          </p:nvPr>
        </p:nvSpPr>
        <p:spPr>
          <a:xfrm>
            <a:off x="1371600" y="3238507"/>
            <a:ext cx="6400800" cy="46166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6"/>
          <p:cNvSpPr>
            <a:spLocks noGrp="1" noChangeArrowheads="1"/>
          </p:cNvSpPr>
          <p:nvPr>
            <p:ph type="sldNum" sz="quarter" idx="10"/>
          </p:nvPr>
        </p:nvSpPr>
        <p:spPr>
          <a:ln/>
        </p:spPr>
        <p:txBody>
          <a:bodyPr/>
          <a:lstStyle>
            <a:lvl1pPr>
              <a:defRPr/>
            </a:lvl1pPr>
          </a:lstStyle>
          <a:p>
            <a:pPr>
              <a:defRPr/>
            </a:pPr>
            <a:fld id="{2823DD38-8FF3-4391-84C2-3E24B6021409}"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66380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230188" y="697187"/>
            <a:ext cx="8640762" cy="2382191"/>
          </a:xfrm>
        </p:spPr>
        <p:txBody>
          <a:bodyPr/>
          <a:lstStyle>
            <a:lvl1pPr eaLnBrk="1">
              <a:defRPr/>
            </a:lvl1pPr>
            <a:lvl2pPr eaLnBrk="1">
              <a:defRPr/>
            </a:lvl2pPr>
            <a:lvl3pPr eaLnBrk="1">
              <a:defRPr/>
            </a:lvl3pPr>
            <a:lvl4pPr eaLnBrk="1">
              <a:defRPr/>
            </a:lvl4pPr>
            <a:lvl5pPr eaLnBrk="1">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8777D328-AE6B-4D8D-8BCD-000125EF508B}"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1388875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3272307"/>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sldNum" sz="quarter" idx="10"/>
          </p:nvPr>
        </p:nvSpPr>
        <p:spPr>
          <a:ln/>
        </p:spPr>
        <p:txBody>
          <a:bodyPr/>
          <a:lstStyle>
            <a:lvl1pPr>
              <a:defRPr/>
            </a:lvl1pPr>
          </a:lstStyle>
          <a:p>
            <a:pPr>
              <a:defRPr/>
            </a:pPr>
            <a:fld id="{981EFB0F-67CA-4A27-83B9-F18F5B7E49D2}"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372279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30194" y="697179"/>
            <a:ext cx="4243387"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5979" y="697179"/>
            <a:ext cx="4244975"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a:ln/>
        </p:spPr>
        <p:txBody>
          <a:bodyPr/>
          <a:lstStyle>
            <a:lvl1pPr>
              <a:defRPr/>
            </a:lvl1pPr>
          </a:lstStyle>
          <a:p>
            <a:pPr>
              <a:defRPr/>
            </a:pPr>
            <a:fld id="{75DD7D45-30D5-4FBE-B6DF-7B83FE52CAD3}"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48650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817563"/>
            <a:ext cx="4038600"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817563"/>
            <a:ext cx="4038600"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91452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6"/>
            <a:ext cx="82296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350738"/>
            <a:ext cx="4040188"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350738"/>
            <a:ext cx="4041775"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812396"/>
            <a:ext cx="4041775"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sldNum" sz="quarter" idx="10"/>
          </p:nvPr>
        </p:nvSpPr>
        <p:spPr>
          <a:ln/>
        </p:spPr>
        <p:txBody>
          <a:bodyPr/>
          <a:lstStyle>
            <a:lvl1pPr>
              <a:defRPr/>
            </a:lvl1pPr>
          </a:lstStyle>
          <a:p>
            <a:pPr>
              <a:defRPr/>
            </a:pPr>
            <a:fld id="{0E9A5005-08D3-48D5-8DE5-358E604C9334}"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156149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sldNum" sz="quarter" idx="10"/>
          </p:nvPr>
        </p:nvSpPr>
        <p:spPr>
          <a:ln/>
        </p:spPr>
        <p:txBody>
          <a:bodyPr/>
          <a:lstStyle>
            <a:lvl1pPr>
              <a:defRPr/>
            </a:lvl1pPr>
          </a:lstStyle>
          <a:p>
            <a:pPr>
              <a:defRPr/>
            </a:pPr>
            <a:fld id="{91E6D28A-E564-4C33-A274-5DA40AFE23AA}"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106326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74B7663-2D04-4C04-BBF7-0450ADC61B1A}"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731062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5" y="227545"/>
            <a:ext cx="3008313" cy="968376"/>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3"/>
            <a:ext cx="5111750" cy="29177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15" y="1195925"/>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C5EB328B-0D76-4F8F-A7F8-61D496CA83C0}"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877981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7"/>
            <a:ext cx="5486400" cy="5847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472789"/>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2B911BA1-F0F4-42FB-B764-2AFCD1F40B2D}"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395529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3441773" y="697185"/>
            <a:ext cx="5429178" cy="238219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B3BC7F0C-7F19-4F54-B08E-3B97DE049847}"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4187127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8463" y="0"/>
            <a:ext cx="2171700" cy="266038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459550" y="0"/>
            <a:ext cx="4136516" cy="266038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8EB4931A-D632-4629-B57A-C17549E38C36}"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2458226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1958975" y="0"/>
            <a:ext cx="6961188" cy="611188"/>
          </a:xfrm>
        </p:spPr>
        <p:txBody>
          <a:bodyPr/>
          <a:lstStyle/>
          <a:p>
            <a:r>
              <a:rPr lang="zh-CN" altLang="en-US"/>
              <a:t>单击此处编辑母版标题样式</a:t>
            </a:r>
          </a:p>
        </p:txBody>
      </p:sp>
      <p:sp>
        <p:nvSpPr>
          <p:cNvPr id="3" name="文本占位符 2"/>
          <p:cNvSpPr>
            <a:spLocks noGrp="1"/>
          </p:cNvSpPr>
          <p:nvPr>
            <p:ph type="body" sz="half" idx="1"/>
          </p:nvPr>
        </p:nvSpPr>
        <p:spPr>
          <a:xfrm>
            <a:off x="230194" y="697187"/>
            <a:ext cx="4243387"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5979" y="697187"/>
            <a:ext cx="4244975"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5979" y="1742291"/>
            <a:ext cx="4244975"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6"/>
          <p:cNvSpPr>
            <a:spLocks noGrp="1" noChangeArrowheads="1"/>
          </p:cNvSpPr>
          <p:nvPr>
            <p:ph type="sldNum" sz="quarter" idx="10"/>
          </p:nvPr>
        </p:nvSpPr>
        <p:spPr>
          <a:ln/>
        </p:spPr>
        <p:txBody>
          <a:bodyPr/>
          <a:lstStyle>
            <a:lvl1pPr>
              <a:defRPr/>
            </a:lvl1pPr>
          </a:lstStyle>
          <a:p>
            <a:pPr>
              <a:defRPr/>
            </a:pPr>
            <a:fld id="{92D8CB2B-CE55-4261-AB52-D21A29FF6FE7}"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884367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958975" y="0"/>
            <a:ext cx="6961188" cy="611188"/>
          </a:xfrm>
        </p:spPr>
        <p:txBody>
          <a:bodyPr/>
          <a:lstStyle/>
          <a:p>
            <a:r>
              <a:rPr lang="zh-CN" altLang="en-US"/>
              <a:t>单击此处编辑母版标题样式</a:t>
            </a:r>
          </a:p>
        </p:txBody>
      </p:sp>
      <p:sp>
        <p:nvSpPr>
          <p:cNvPr id="3" name="文本占位符 2"/>
          <p:cNvSpPr>
            <a:spLocks noGrp="1"/>
          </p:cNvSpPr>
          <p:nvPr>
            <p:ph type="body" sz="half" idx="1"/>
          </p:nvPr>
        </p:nvSpPr>
        <p:spPr>
          <a:xfrm>
            <a:off x="230194" y="697187"/>
            <a:ext cx="4243387"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5979" y="697187"/>
            <a:ext cx="4244975"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a:ln/>
        </p:spPr>
        <p:txBody>
          <a:bodyPr/>
          <a:lstStyle>
            <a:lvl1pPr>
              <a:defRPr/>
            </a:lvl1pPr>
          </a:lstStyle>
          <a:p>
            <a:pPr>
              <a:defRPr/>
            </a:pPr>
            <a:fld id="{D3C2256D-30A3-4670-9D7C-70DF32B5446C}"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1610801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1958975" y="0"/>
            <a:ext cx="6961188" cy="611188"/>
          </a:xfrm>
        </p:spPr>
        <p:txBody>
          <a:bodyPr/>
          <a:lstStyle/>
          <a:p>
            <a:r>
              <a:rPr lang="zh-CN" altLang="en-US"/>
              <a:t>单击此处编辑母版标题样式</a:t>
            </a:r>
          </a:p>
        </p:txBody>
      </p:sp>
      <p:sp>
        <p:nvSpPr>
          <p:cNvPr id="3" name="内容占位符 2"/>
          <p:cNvSpPr>
            <a:spLocks noGrp="1"/>
          </p:cNvSpPr>
          <p:nvPr>
            <p:ph sz="half" idx="1"/>
          </p:nvPr>
        </p:nvSpPr>
        <p:spPr>
          <a:xfrm>
            <a:off x="230194" y="697187"/>
            <a:ext cx="4243387"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5979" y="697187"/>
            <a:ext cx="4244975"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5979" y="1742291"/>
            <a:ext cx="4244975"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6"/>
          <p:cNvSpPr>
            <a:spLocks noGrp="1" noChangeArrowheads="1"/>
          </p:cNvSpPr>
          <p:nvPr>
            <p:ph type="sldNum" sz="quarter" idx="10"/>
          </p:nvPr>
        </p:nvSpPr>
        <p:spPr>
          <a:ln/>
        </p:spPr>
        <p:txBody>
          <a:bodyPr/>
          <a:lstStyle>
            <a:lvl1pPr>
              <a:defRPr/>
            </a:lvl1pPr>
          </a:lstStyle>
          <a:p>
            <a:pPr>
              <a:defRPr/>
            </a:pPr>
            <a:fld id="{3B90373C-3BA2-4B80-B4C0-32969CED05E1}"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3711686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6"/>
            <a:ext cx="82296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148739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1770070" y="93928"/>
            <a:ext cx="6961187" cy="611188"/>
          </a:xfrm>
        </p:spPr>
        <p:txBody>
          <a:bodyPr/>
          <a:lstStyle/>
          <a:p>
            <a:r>
              <a:rPr lang="zh-CN" altLang="en-US"/>
              <a:t>单击此处编辑母版标题样式</a:t>
            </a:r>
          </a:p>
        </p:txBody>
      </p:sp>
      <p:sp>
        <p:nvSpPr>
          <p:cNvPr id="3" name="文本占位符 2"/>
          <p:cNvSpPr>
            <a:spLocks noGrp="1"/>
          </p:cNvSpPr>
          <p:nvPr>
            <p:ph type="body" sz="half" idx="1"/>
          </p:nvPr>
        </p:nvSpPr>
        <p:spPr>
          <a:xfrm>
            <a:off x="408003" y="1441979"/>
            <a:ext cx="4046537" cy="275152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剪贴画占位符 3"/>
          <p:cNvSpPr>
            <a:spLocks noGrp="1"/>
          </p:cNvSpPr>
          <p:nvPr>
            <p:ph type="clipArt" sz="half" idx="2"/>
          </p:nvPr>
        </p:nvSpPr>
        <p:spPr>
          <a:xfrm>
            <a:off x="4606940" y="1441986"/>
            <a:ext cx="4048125" cy="461665"/>
          </a:xfrm>
        </p:spPr>
        <p:txBody>
          <a:bodyPr/>
          <a:lstStyle/>
          <a:p>
            <a:pPr lvl="0"/>
            <a:endParaRPr lang="zh-CN" altLang="en-US" noProof="0"/>
          </a:p>
        </p:txBody>
      </p:sp>
      <p:sp>
        <p:nvSpPr>
          <p:cNvPr id="5" name="Rectangle 6"/>
          <p:cNvSpPr>
            <a:spLocks noGrp="1" noChangeArrowheads="1"/>
          </p:cNvSpPr>
          <p:nvPr>
            <p:ph type="sldNum" sz="quarter" idx="10"/>
          </p:nvPr>
        </p:nvSpPr>
        <p:spPr>
          <a:ln/>
        </p:spPr>
        <p:txBody>
          <a:bodyPr/>
          <a:lstStyle>
            <a:lvl1pPr>
              <a:defRPr/>
            </a:lvl1pPr>
          </a:lstStyle>
          <a:p>
            <a:pPr>
              <a:defRPr/>
            </a:pPr>
            <a:fld id="{282AA719-66DA-4CD4-BF9B-417E700C22C0}" type="slidenum">
              <a:rPr lang="en-US" altLang="zh-CN">
                <a:solidFill>
                  <a:srgbClr val="000000"/>
                </a:solidFill>
              </a:rPr>
              <a:pPr>
                <a:defRPr/>
              </a:pPr>
              <a:t>‹#›</a:t>
            </a:fld>
            <a:endParaRPr lang="en-US" altLang="zh-CN" dirty="0">
              <a:solidFill>
                <a:srgbClr val="000000"/>
              </a:solidFill>
            </a:endParaRPr>
          </a:p>
        </p:txBody>
      </p:sp>
    </p:spTree>
    <p:extLst>
      <p:ext uri="{BB962C8B-B14F-4D97-AF65-F5344CB8AC3E}">
        <p14:creationId xmlns:p14="http://schemas.microsoft.com/office/powerpoint/2010/main" val="591682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62"/>
            <a:ext cx="7772400" cy="1225021"/>
          </a:xfrm>
        </p:spPr>
        <p:txBody>
          <a:bodyPr/>
          <a:lstStyle/>
          <a:p>
            <a:r>
              <a:rPr lang="zh-CN" altLang="en-US"/>
              <a:t>单击此处编辑母版标题样式</a:t>
            </a:r>
          </a:p>
        </p:txBody>
      </p:sp>
      <p:sp>
        <p:nvSpPr>
          <p:cNvPr id="3" name="副标题 2"/>
          <p:cNvSpPr>
            <a:spLocks noGrp="1"/>
          </p:cNvSpPr>
          <p:nvPr>
            <p:ph type="subTitle" idx="1"/>
          </p:nvPr>
        </p:nvSpPr>
        <p:spPr>
          <a:xfrm>
            <a:off x="1371600" y="3238507"/>
            <a:ext cx="6400800" cy="46166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6"/>
          <p:cNvSpPr>
            <a:spLocks noGrp="1" noChangeArrowheads="1"/>
          </p:cNvSpPr>
          <p:nvPr>
            <p:ph type="sldNum" sz="quarter" idx="10"/>
          </p:nvPr>
        </p:nvSpPr>
        <p:spPr>
          <a:ln/>
        </p:spPr>
        <p:txBody>
          <a:bodyPr/>
          <a:lstStyle>
            <a:lvl1pPr>
              <a:defRPr/>
            </a:lvl1pPr>
          </a:lstStyle>
          <a:p>
            <a:pPr>
              <a:defRPr/>
            </a:pPr>
            <a:fld id="{0B9810BC-9C7E-4123-BBC2-55A9032EC7A5}"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1506337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36D6DE73-DEC1-4D49-84EA-383649855E8D}"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824683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3272307"/>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sldNum" sz="quarter" idx="10"/>
          </p:nvPr>
        </p:nvSpPr>
        <p:spPr>
          <a:ln/>
        </p:spPr>
        <p:txBody>
          <a:bodyPr/>
          <a:lstStyle>
            <a:lvl1pPr>
              <a:defRPr/>
            </a:lvl1pPr>
          </a:lstStyle>
          <a:p>
            <a:pPr>
              <a:defRPr/>
            </a:pPr>
            <a:fld id="{3F8CA5E1-361A-45B5-8E61-F963B7982065}"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4270564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30194" y="697179"/>
            <a:ext cx="4243387"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5979" y="697179"/>
            <a:ext cx="4244975"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a:ln/>
        </p:spPr>
        <p:txBody>
          <a:bodyPr/>
          <a:lstStyle>
            <a:lvl1pPr>
              <a:defRPr/>
            </a:lvl1pPr>
          </a:lstStyle>
          <a:p>
            <a:pPr>
              <a:defRPr/>
            </a:pPr>
            <a:fld id="{A4EAEB8D-3E1B-4564-BB30-164B7A92BBB2}"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1400691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6"/>
            <a:ext cx="82296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350738"/>
            <a:ext cx="4040188"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350738"/>
            <a:ext cx="4041775"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812396"/>
            <a:ext cx="4041775"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sldNum" sz="quarter" idx="10"/>
          </p:nvPr>
        </p:nvSpPr>
        <p:spPr>
          <a:ln/>
        </p:spPr>
        <p:txBody>
          <a:bodyPr/>
          <a:lstStyle>
            <a:lvl1pPr>
              <a:defRPr/>
            </a:lvl1pPr>
          </a:lstStyle>
          <a:p>
            <a:pPr>
              <a:defRPr/>
            </a:pPr>
            <a:fld id="{A58CCBDF-B620-44A2-AA1D-DA7B5259B5DF}"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31857906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sldNum" sz="quarter" idx="10"/>
          </p:nvPr>
        </p:nvSpPr>
        <p:spPr>
          <a:ln/>
        </p:spPr>
        <p:txBody>
          <a:bodyPr/>
          <a:lstStyle>
            <a:lvl1pPr>
              <a:defRPr/>
            </a:lvl1pPr>
          </a:lstStyle>
          <a:p>
            <a:pPr>
              <a:defRPr/>
            </a:pPr>
            <a:fld id="{93778DE2-EE0A-411F-B7EF-9D07B9E698BA}"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18001619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E3EF1C7-D101-4D9F-9A66-65DCF659ED9C}"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2522824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5" y="227545"/>
            <a:ext cx="3008313" cy="968376"/>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3"/>
            <a:ext cx="5111750" cy="29177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15" y="1195925"/>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63CECC6F-4ABE-44CB-88FC-34A0A7842769}"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2776726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7"/>
            <a:ext cx="5486400" cy="5847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472789"/>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5CDAD310-AE10-4F60-AF02-BC58BA59CB3A}"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316041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40558757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3441773" y="697185"/>
            <a:ext cx="5429178" cy="238219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17A0F06F-7758-4D7C-AD03-FE1DBF1F2BF4}"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16035287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8463" y="0"/>
            <a:ext cx="2171700" cy="266038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459550" y="0"/>
            <a:ext cx="4136516" cy="266038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EEFE5F4C-3835-4600-B067-9FED0821974F}"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15815125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958975" y="0"/>
            <a:ext cx="6961188" cy="611188"/>
          </a:xfrm>
        </p:spPr>
        <p:txBody>
          <a:bodyPr/>
          <a:lstStyle/>
          <a:p>
            <a:r>
              <a:rPr lang="zh-CN" altLang="en-US"/>
              <a:t>单击此处编辑母版标题样式</a:t>
            </a:r>
          </a:p>
        </p:txBody>
      </p:sp>
      <p:sp>
        <p:nvSpPr>
          <p:cNvPr id="3" name="表格占位符 2"/>
          <p:cNvSpPr>
            <a:spLocks noGrp="1"/>
          </p:cNvSpPr>
          <p:nvPr>
            <p:ph type="tbl" idx="1"/>
          </p:nvPr>
        </p:nvSpPr>
        <p:spPr>
          <a:xfrm>
            <a:off x="230188" y="697184"/>
            <a:ext cx="8640762" cy="461665"/>
          </a:xfrm>
        </p:spPr>
        <p:txBody>
          <a:bodyPr/>
          <a:lstStyle/>
          <a:p>
            <a:pPr lvl="0"/>
            <a:endParaRPr lang="zh-CN" altLang="en-US" noProof="0"/>
          </a:p>
        </p:txBody>
      </p:sp>
      <p:sp>
        <p:nvSpPr>
          <p:cNvPr id="4" name="Rectangle 6"/>
          <p:cNvSpPr>
            <a:spLocks noGrp="1" noChangeArrowheads="1"/>
          </p:cNvSpPr>
          <p:nvPr>
            <p:ph type="sldNum" sz="quarter" idx="10"/>
          </p:nvPr>
        </p:nvSpPr>
        <p:spPr>
          <a:ln/>
        </p:spPr>
        <p:txBody>
          <a:bodyPr/>
          <a:lstStyle>
            <a:lvl1pPr>
              <a:defRPr/>
            </a:lvl1pPr>
          </a:lstStyle>
          <a:p>
            <a:pPr>
              <a:defRPr/>
            </a:pPr>
            <a:fld id="{F9897D67-E78D-4F6E-9A2F-40D3EE303619}"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380434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230203" y="8"/>
            <a:ext cx="8689975"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6"/>
          <p:cNvSpPr>
            <a:spLocks noGrp="1" noChangeArrowheads="1"/>
          </p:cNvSpPr>
          <p:nvPr>
            <p:ph type="sldNum" sz="quarter" idx="10"/>
          </p:nvPr>
        </p:nvSpPr>
        <p:spPr>
          <a:ln/>
        </p:spPr>
        <p:txBody>
          <a:bodyPr/>
          <a:lstStyle>
            <a:lvl1pPr>
              <a:defRPr/>
            </a:lvl1pPr>
          </a:lstStyle>
          <a:p>
            <a:pPr>
              <a:defRPr/>
            </a:pPr>
            <a:fld id="{6BCC7AC7-7292-4EEA-B865-BBF09889A6F9}" type="slidenum">
              <a:rPr lang="en-US" altLang="zh-CN">
                <a:solidFill>
                  <a:srgbClr val="000000"/>
                </a:solidFill>
              </a:rPr>
              <a:pPr>
                <a:defRPr/>
              </a:pPr>
              <a:t>‹#›</a:t>
            </a:fld>
            <a:r>
              <a:rPr lang="en-US" altLang="zh-CN">
                <a:solidFill>
                  <a:srgbClr val="000000"/>
                </a:solidFill>
              </a:rPr>
              <a:t>/91</a:t>
            </a:r>
          </a:p>
        </p:txBody>
      </p:sp>
    </p:spTree>
    <p:extLst>
      <p:ext uri="{BB962C8B-B14F-4D97-AF65-F5344CB8AC3E}">
        <p14:creationId xmlns:p14="http://schemas.microsoft.com/office/powerpoint/2010/main" val="34342244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graphicFrame>
        <p:nvGraphicFramePr>
          <p:cNvPr id="3" name="Object 254"/>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2" imgW="19038095" imgH="1800476" progId="">
                  <p:embed/>
                </p:oleObj>
              </mc:Choice>
              <mc:Fallback>
                <p:oleObj name="Photo Editor 照片" r:id="rId2" imgW="19038095" imgH="1800476" progId="">
                  <p:embed/>
                  <p:pic>
                    <p:nvPicPr>
                      <p:cNvPr id="0" name="Picture 2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4" name="Picture 6"/>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5930900" y="5490105"/>
            <a:ext cx="3213100" cy="224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Object 255"/>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5" imgW="3895238" imgH="971686" progId="">
                  <p:embed/>
                </p:oleObj>
              </mc:Choice>
              <mc:Fallback>
                <p:oleObj name="Photo Editor 照片" r:id="rId5" imgW="3895238" imgH="971686" progId="">
                  <p:embed/>
                  <p:pic>
                    <p:nvPicPr>
                      <p:cNvPr id="0" name="Picture 27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ext Box 8"/>
          <p:cNvSpPr txBox="1">
            <a:spLocks noChangeArrowheads="1"/>
          </p:cNvSpPr>
          <p:nvPr/>
        </p:nvSpPr>
        <p:spPr bwMode="auto">
          <a:xfrm>
            <a:off x="250825" y="119064"/>
            <a:ext cx="6985000" cy="553998"/>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endParaRPr lang="zh-CN" altLang="zh-CN" sz="3000">
              <a:solidFill>
                <a:srgbClr val="000000"/>
              </a:solidFill>
              <a:effectLst>
                <a:outerShdw blurRad="38100" dist="38100" dir="2700000" algn="tl">
                  <a:srgbClr val="C0C0C0"/>
                </a:outerShdw>
              </a:effectLst>
              <a:latin typeface="Arial"/>
              <a:ea typeface="华文中宋"/>
            </a:endParaRPr>
          </a:p>
        </p:txBody>
      </p:sp>
      <p:sp>
        <p:nvSpPr>
          <p:cNvPr id="2" name="标题 1"/>
          <p:cNvSpPr>
            <a:spLocks noGrp="1"/>
          </p:cNvSpPr>
          <p:nvPr>
            <p:ph type="title"/>
          </p:nvPr>
        </p:nvSpPr>
        <p:spPr/>
        <p:txBody>
          <a:bodyPr/>
          <a:lstStyle/>
          <a:p>
            <a:r>
              <a:rPr lang="zh-CN" altLang="en-US"/>
              <a:t>单击此处编辑母版标题样式</a:t>
            </a:r>
          </a:p>
        </p:txBody>
      </p:sp>
      <p:sp>
        <p:nvSpPr>
          <p:cNvPr id="7" name="Rectangle 6"/>
          <p:cNvSpPr>
            <a:spLocks noGrp="1" noChangeArrowheads="1"/>
          </p:cNvSpPr>
          <p:nvPr>
            <p:ph type="sldNum" sz="quarter" idx="10"/>
          </p:nvPr>
        </p:nvSpPr>
        <p:spPr>
          <a:xfrm>
            <a:off x="9" y="5565517"/>
            <a:ext cx="1476375" cy="149489"/>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mn-lt"/>
                <a:ea typeface="华文中宋" panose="02010600040101010101" pitchFamily="2" charset="-122"/>
              </a:defRPr>
            </a:lvl1pPr>
          </a:lstStyle>
          <a:p>
            <a:pPr algn="l" eaLnBrk="1" hangingPunct="1">
              <a:spcBef>
                <a:spcPct val="0"/>
              </a:spcBef>
              <a:spcAft>
                <a:spcPct val="0"/>
              </a:spcAft>
              <a:defRPr/>
            </a:pPr>
            <a:fld id="{51C32E0C-CC03-466C-8B8A-E85FDD3FC82D}" type="slidenum">
              <a:rPr lang="zh-CN" altLang="en-US" sz="1800"/>
              <a:pPr algn="l" eaLnBrk="1" hangingPunct="1">
                <a:spcBef>
                  <a:spcPct val="0"/>
                </a:spcBef>
                <a:spcAft>
                  <a:spcPct val="0"/>
                </a:spcAft>
                <a:defRPr/>
              </a:pPr>
              <a:t>‹#›</a:t>
            </a:fld>
            <a:endParaRPr lang="zh-CN" altLang="en-US" sz="1800"/>
          </a:p>
        </p:txBody>
      </p:sp>
    </p:spTree>
    <p:extLst>
      <p:ext uri="{BB962C8B-B14F-4D97-AF65-F5344CB8AC3E}">
        <p14:creationId xmlns:p14="http://schemas.microsoft.com/office/powerpoint/2010/main" val="27641954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标题，一项大型内容和两项小型内容">
    <p:spTree>
      <p:nvGrpSpPr>
        <p:cNvPr id="1" name=""/>
        <p:cNvGrpSpPr/>
        <p:nvPr/>
      </p:nvGrpSpPr>
      <p:grpSpPr>
        <a:xfrm>
          <a:off x="0" y="0"/>
          <a:ext cx="0" cy="0"/>
          <a:chOff x="0" y="0"/>
          <a:chExt cx="0" cy="0"/>
        </a:xfrm>
      </p:grpSpPr>
      <p:graphicFrame>
        <p:nvGraphicFramePr>
          <p:cNvPr id="3" name="Object 254"/>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2" imgW="19038095" imgH="1800476" progId="">
                  <p:embed/>
                </p:oleObj>
              </mc:Choice>
              <mc:Fallback>
                <p:oleObj name="Photo Editor 照片" r:id="rId2" imgW="19038095" imgH="1800476" progId="">
                  <p:embed/>
                  <p:pic>
                    <p:nvPicPr>
                      <p:cNvPr id="0" name="Picture 2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 name="Object 255"/>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4" imgW="3895238" imgH="971686" progId="">
                  <p:embed/>
                </p:oleObj>
              </mc:Choice>
              <mc:Fallback>
                <p:oleObj name="Photo Editor 照片" r:id="rId4" imgW="3895238" imgH="971686" progId="">
                  <p:embed/>
                  <p:pic>
                    <p:nvPicPr>
                      <p:cNvPr id="0" name="Picture 2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33900" y="5421314"/>
            <a:ext cx="4610100" cy="29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958975" y="0"/>
            <a:ext cx="6961188" cy="611188"/>
          </a:xfrm>
        </p:spPr>
        <p:txBody>
          <a:bodyPr/>
          <a:lstStyle>
            <a:lvl1pPr>
              <a:defRPr>
                <a:solidFill>
                  <a:srgbClr val="FFC000"/>
                </a:solidFill>
                <a:latin typeface="微软雅黑" pitchFamily="34" charset="-122"/>
                <a:ea typeface="微软雅黑"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385194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2" imgW="19038095" imgH="1800476" progId="">
                  <p:embed/>
                </p:oleObj>
              </mc:Choice>
              <mc:Fallback>
                <p:oleObj name="Photo Editor 照片" r:id="rId2" imgW="19038095" imgH="1800476" progId="">
                  <p:embed/>
                  <p:pic>
                    <p:nvPicPr>
                      <p:cNvPr id="0" name="Picture 2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5" name="Picture 6"/>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5930900" y="5490105"/>
            <a:ext cx="3213100" cy="224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Object 3"/>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5" imgW="3895238" imgH="971686" progId="">
                  <p:embed/>
                </p:oleObj>
              </mc:Choice>
              <mc:Fallback>
                <p:oleObj name="Photo Editor 照片" r:id="rId5" imgW="3895238" imgH="971686" progId="">
                  <p:embed/>
                  <p:pic>
                    <p:nvPicPr>
                      <p:cNvPr id="0" name="Picture 27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标题 1"/>
          <p:cNvSpPr>
            <a:spLocks noGrp="1"/>
          </p:cNvSpPr>
          <p:nvPr>
            <p:ph type="title"/>
          </p:nvPr>
        </p:nvSpPr>
        <p:spPr/>
        <p:txBody>
          <a:bodyPr/>
          <a:lstStyle>
            <a:lvl1pPr>
              <a:defRPr>
                <a:effectLst>
                  <a:outerShdw blurRad="38100" dist="38100" dir="2700000" algn="tl">
                    <a:srgbClr val="000000">
                      <a:alpha val="43137"/>
                    </a:srgbClr>
                  </a:outerShdw>
                </a:effectLst>
                <a:latin typeface="微软雅黑" pitchFamily="34" charset="-122"/>
                <a:ea typeface="微软雅黑" pitchFamily="34" charset="-122"/>
              </a:defRPr>
            </a:lvl1pPr>
          </a:lstStyle>
          <a:p>
            <a:r>
              <a:rPr lang="zh-CN" altLang="en-US" dirty="0"/>
              <a:t>单击此处编辑母版标题样式</a:t>
            </a:r>
          </a:p>
        </p:txBody>
      </p:sp>
      <p:sp>
        <p:nvSpPr>
          <p:cNvPr id="3" name="内容占位符 2"/>
          <p:cNvSpPr>
            <a:spLocks noGrp="1"/>
          </p:cNvSpPr>
          <p:nvPr>
            <p:ph idx="1"/>
          </p:nvPr>
        </p:nvSpPr>
        <p:spPr>
          <a:xfrm>
            <a:off x="230188" y="697187"/>
            <a:ext cx="8640762" cy="2382191"/>
          </a:xfrm>
        </p:spPr>
        <p:txBody>
          <a:bodyPr/>
          <a:lstStyle>
            <a:lvl1pPr eaLnBrk="1">
              <a:defRPr b="0">
                <a:latin typeface="微软雅黑" pitchFamily="34" charset="-122"/>
                <a:ea typeface="微软雅黑" pitchFamily="34" charset="-122"/>
              </a:defRPr>
            </a:lvl1pPr>
            <a:lvl2pPr eaLnBrk="1">
              <a:defRPr b="0">
                <a:latin typeface="微软雅黑" pitchFamily="34" charset="-122"/>
                <a:ea typeface="微软雅黑" pitchFamily="34" charset="-122"/>
              </a:defRPr>
            </a:lvl2pPr>
            <a:lvl3pPr eaLnBrk="1">
              <a:defRPr b="0">
                <a:latin typeface="微软雅黑" pitchFamily="34" charset="-122"/>
                <a:ea typeface="微软雅黑" pitchFamily="34" charset="-122"/>
              </a:defRPr>
            </a:lvl3pPr>
            <a:lvl4pPr eaLnBrk="1">
              <a:defRPr b="0">
                <a:latin typeface="微软雅黑" pitchFamily="34" charset="-122"/>
                <a:ea typeface="微软雅黑" pitchFamily="34" charset="-122"/>
              </a:defRPr>
            </a:lvl4pPr>
            <a:lvl5pPr eaLnBrk="1">
              <a:defRPr b="0">
                <a:latin typeface="微软雅黑" pitchFamily="34" charset="-122"/>
                <a:ea typeface="微软雅黑"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sldNum" sz="quarter" idx="10"/>
          </p:nvPr>
        </p:nvSpPr>
        <p:spPr>
          <a:xfrm>
            <a:off x="9" y="5565517"/>
            <a:ext cx="1476375" cy="149489"/>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mn-lt"/>
                <a:ea typeface="宋体" panose="02010600030101010101" pitchFamily="2" charset="-122"/>
              </a:defRPr>
            </a:lvl1pPr>
          </a:lstStyle>
          <a:p>
            <a:pPr algn="l" eaLnBrk="1" hangingPunct="1">
              <a:spcBef>
                <a:spcPct val="0"/>
              </a:spcBef>
              <a:spcAft>
                <a:spcPct val="0"/>
              </a:spcAft>
              <a:defRPr/>
            </a:pPr>
            <a:fld id="{D63569B8-07B9-485F-8EBA-B0A74CEDFCC4}" type="slidenum">
              <a:rPr lang="en-US" altLang="zh-CN" sz="1800"/>
              <a:pPr algn="l" eaLnBrk="1" hangingPunct="1">
                <a:spcBef>
                  <a:spcPct val="0"/>
                </a:spcBef>
                <a:spcAft>
                  <a:spcPct val="0"/>
                </a:spcAft>
                <a:defRPr/>
              </a:pPr>
              <a:t>‹#›</a:t>
            </a:fld>
            <a:endParaRPr lang="en-US" altLang="zh-CN" sz="1800"/>
          </a:p>
        </p:txBody>
      </p:sp>
    </p:spTree>
    <p:extLst>
      <p:ext uri="{BB962C8B-B14F-4D97-AF65-F5344CB8AC3E}">
        <p14:creationId xmlns:p14="http://schemas.microsoft.com/office/powerpoint/2010/main" val="2433167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62"/>
            <a:ext cx="7772400" cy="1225021"/>
          </a:xfrm>
        </p:spPr>
        <p:txBody>
          <a:bodyPr/>
          <a:lstStyle/>
          <a:p>
            <a:r>
              <a:rPr lang="zh-CN" altLang="en-US"/>
              <a:t>单击此处编辑母版标题样式</a:t>
            </a:r>
          </a:p>
        </p:txBody>
      </p:sp>
      <p:sp>
        <p:nvSpPr>
          <p:cNvPr id="3" name="副标题 2"/>
          <p:cNvSpPr>
            <a:spLocks noGrp="1"/>
          </p:cNvSpPr>
          <p:nvPr>
            <p:ph type="subTitle" idx="1"/>
          </p:nvPr>
        </p:nvSpPr>
        <p:spPr>
          <a:xfrm>
            <a:off x="1371600" y="3238507"/>
            <a:ext cx="6400800" cy="46166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6"/>
          <p:cNvSpPr>
            <a:spLocks noGrp="1" noChangeArrowheads="1"/>
          </p:cNvSpPr>
          <p:nvPr>
            <p:ph type="sldNum" sz="quarter" idx="10"/>
          </p:nvPr>
        </p:nvSpPr>
        <p:spPr>
          <a:ln/>
        </p:spPr>
        <p:txBody>
          <a:bodyPr/>
          <a:lstStyle>
            <a:lvl1pPr>
              <a:defRPr/>
            </a:lvl1pPr>
          </a:lstStyle>
          <a:p>
            <a:pPr>
              <a:defRPr/>
            </a:pPr>
            <a:fld id="{55A4E2F9-99A9-442B-BE52-B83EC1F569DC}"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5751598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83043AE1-839E-49A3-998A-FA6F0CD5A208}"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2202975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3272307"/>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sldNum" sz="quarter" idx="10"/>
          </p:nvPr>
        </p:nvSpPr>
        <p:spPr>
          <a:ln/>
        </p:spPr>
        <p:txBody>
          <a:bodyPr/>
          <a:lstStyle>
            <a:lvl1pPr>
              <a:defRPr/>
            </a:lvl1pPr>
          </a:lstStyle>
          <a:p>
            <a:pPr>
              <a:defRPr/>
            </a:pPr>
            <a:fld id="{90D8D0A9-2246-4B39-BA81-8C201744D77A}"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7076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704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30194" y="697179"/>
            <a:ext cx="4243387"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5979" y="697179"/>
            <a:ext cx="4244975"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a:ln/>
        </p:spPr>
        <p:txBody>
          <a:bodyPr/>
          <a:lstStyle>
            <a:lvl1pPr>
              <a:defRPr/>
            </a:lvl1pPr>
          </a:lstStyle>
          <a:p>
            <a:pPr>
              <a:defRPr/>
            </a:pPr>
            <a:fld id="{9F52A8D8-93EE-4F33-8841-EB2256BD446D}"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2576024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6"/>
            <a:ext cx="82296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350738"/>
            <a:ext cx="4040188"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350738"/>
            <a:ext cx="4041775"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812396"/>
            <a:ext cx="4041775"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sldNum" sz="quarter" idx="10"/>
          </p:nvPr>
        </p:nvSpPr>
        <p:spPr>
          <a:ln/>
        </p:spPr>
        <p:txBody>
          <a:bodyPr/>
          <a:lstStyle>
            <a:lvl1pPr>
              <a:defRPr/>
            </a:lvl1pPr>
          </a:lstStyle>
          <a:p>
            <a:pPr>
              <a:defRPr/>
            </a:pPr>
            <a:fld id="{81050D33-E35D-4C2B-83FF-3585FAD6419C}"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22714882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sldNum" sz="quarter" idx="10"/>
          </p:nvPr>
        </p:nvSpPr>
        <p:spPr>
          <a:ln/>
        </p:spPr>
        <p:txBody>
          <a:bodyPr/>
          <a:lstStyle>
            <a:lvl1pPr>
              <a:defRPr/>
            </a:lvl1pPr>
          </a:lstStyle>
          <a:p>
            <a:pPr>
              <a:defRPr/>
            </a:pPr>
            <a:fld id="{EA584D92-A38F-4067-A79B-B94E0BC31F49}"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2318297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801EC42-8B4A-49D8-B883-94BC71125E69}"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6439243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5" y="227545"/>
            <a:ext cx="3008313" cy="968376"/>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3"/>
            <a:ext cx="5111750" cy="29177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15" y="1195925"/>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3D64CDCA-CA9C-4E65-B917-DDC9E5D10435}"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42105500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7"/>
            <a:ext cx="5486400" cy="5847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472789"/>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ED2CA193-7176-47E8-9418-BD6B01C7D2FD}"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676672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4549774" y="697185"/>
            <a:ext cx="4321182" cy="238219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13F5E922-6389-4608-94DC-5A60AEF93CEF}"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06998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8463" y="0"/>
            <a:ext cx="2171700" cy="268287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198223" y="0"/>
            <a:ext cx="3397853" cy="268287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5A1E3869-DA73-4F30-BC69-893EB82DFDAA}"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7004050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graphicFrame>
        <p:nvGraphicFramePr>
          <p:cNvPr id="3" name="Object 254"/>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2" imgW="19038095" imgH="1800476" progId="">
                  <p:embed/>
                </p:oleObj>
              </mc:Choice>
              <mc:Fallback>
                <p:oleObj name="Photo Editor 照片" r:id="rId2" imgW="19038095" imgH="1800476" progId="">
                  <p:embed/>
                  <p:pic>
                    <p:nvPicPr>
                      <p:cNvPr id="0" name="Picture 2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4" name="Picture 6"/>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5930900" y="5490105"/>
            <a:ext cx="3213100" cy="224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 name="Object 255"/>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5" imgW="3895238" imgH="971686" progId="">
                  <p:embed/>
                </p:oleObj>
              </mc:Choice>
              <mc:Fallback>
                <p:oleObj name="Photo Editor 照片" r:id="rId5" imgW="3895238" imgH="971686" progId="">
                  <p:embed/>
                  <p:pic>
                    <p:nvPicPr>
                      <p:cNvPr id="0" name="Picture 2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ext Box 8"/>
          <p:cNvSpPr txBox="1">
            <a:spLocks noChangeArrowheads="1"/>
          </p:cNvSpPr>
          <p:nvPr/>
        </p:nvSpPr>
        <p:spPr bwMode="auto">
          <a:xfrm>
            <a:off x="250825" y="119064"/>
            <a:ext cx="6985000" cy="553998"/>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endParaRPr lang="zh-CN" altLang="zh-CN" sz="3000">
              <a:solidFill>
                <a:srgbClr val="000000"/>
              </a:solidFill>
              <a:effectLst>
                <a:outerShdw blurRad="38100" dist="38100" dir="2700000" algn="tl">
                  <a:srgbClr val="C0C0C0"/>
                </a:outerShdw>
              </a:effectLst>
              <a:latin typeface="Arial"/>
              <a:ea typeface="华文中宋"/>
            </a:endParaRPr>
          </a:p>
        </p:txBody>
      </p:sp>
      <p:sp>
        <p:nvSpPr>
          <p:cNvPr id="2" name="标题 1"/>
          <p:cNvSpPr>
            <a:spLocks noGrp="1"/>
          </p:cNvSpPr>
          <p:nvPr>
            <p:ph type="title"/>
          </p:nvPr>
        </p:nvSpPr>
        <p:spPr/>
        <p:txBody>
          <a:bodyPr/>
          <a:lstStyle/>
          <a:p>
            <a:r>
              <a:rPr lang="zh-CN" altLang="en-US"/>
              <a:t>单击此处编辑母版标题样式</a:t>
            </a:r>
          </a:p>
        </p:txBody>
      </p:sp>
      <p:sp>
        <p:nvSpPr>
          <p:cNvPr id="7" name="Rectangle 6"/>
          <p:cNvSpPr>
            <a:spLocks noGrp="1" noChangeArrowheads="1"/>
          </p:cNvSpPr>
          <p:nvPr>
            <p:ph type="sldNum" sz="quarter" idx="10"/>
          </p:nvPr>
        </p:nvSpPr>
        <p:spPr>
          <a:xfrm>
            <a:off x="9" y="5565517"/>
            <a:ext cx="1476375" cy="149489"/>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mn-lt"/>
                <a:ea typeface="华文中宋" panose="02010600040101010101" pitchFamily="2" charset="-122"/>
              </a:defRPr>
            </a:lvl1pPr>
          </a:lstStyle>
          <a:p>
            <a:pPr algn="l" eaLnBrk="1" hangingPunct="1">
              <a:spcBef>
                <a:spcPct val="0"/>
              </a:spcBef>
              <a:spcAft>
                <a:spcPct val="0"/>
              </a:spcAft>
              <a:defRPr/>
            </a:pPr>
            <a:fld id="{DDC18142-8B0F-46ED-80A8-BAD735ECB825}" type="slidenum">
              <a:rPr lang="zh-CN" altLang="en-US" sz="1800"/>
              <a:pPr algn="l" eaLnBrk="1" hangingPunct="1">
                <a:spcBef>
                  <a:spcPct val="0"/>
                </a:spcBef>
                <a:spcAft>
                  <a:spcPct val="0"/>
                </a:spcAft>
                <a:defRPr/>
              </a:pPr>
              <a:t>‹#›</a:t>
            </a:fld>
            <a:endParaRPr lang="zh-CN" altLang="en-US" sz="1800"/>
          </a:p>
        </p:txBody>
      </p:sp>
    </p:spTree>
    <p:extLst>
      <p:ext uri="{BB962C8B-B14F-4D97-AF65-F5344CB8AC3E}">
        <p14:creationId xmlns:p14="http://schemas.microsoft.com/office/powerpoint/2010/main" val="1490781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graphicFrame>
        <p:nvGraphicFramePr>
          <p:cNvPr id="4" name="Object 254"/>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2" imgW="19038095" imgH="1800476" progId="">
                  <p:embed/>
                </p:oleObj>
              </mc:Choice>
              <mc:Fallback>
                <p:oleObj name="Photo Editor 照片" r:id="rId2" imgW="19038095" imgH="1800476" progId="">
                  <p:embed/>
                  <p:pic>
                    <p:nvPicPr>
                      <p:cNvPr id="0" name="Picture 2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5" name="Picture 6"/>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5930900" y="5490105"/>
            <a:ext cx="3213100" cy="224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Object 255"/>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5" imgW="3895238" imgH="971686" progId="">
                  <p:embed/>
                </p:oleObj>
              </mc:Choice>
              <mc:Fallback>
                <p:oleObj name="Photo Editor 照片" r:id="rId5" imgW="3895238" imgH="971686" progId="">
                  <p:embed/>
                  <p:pic>
                    <p:nvPicPr>
                      <p:cNvPr id="0" name="Picture 2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Text Box 8"/>
          <p:cNvSpPr txBox="1">
            <a:spLocks noChangeArrowheads="1"/>
          </p:cNvSpPr>
          <p:nvPr/>
        </p:nvSpPr>
        <p:spPr bwMode="auto">
          <a:xfrm>
            <a:off x="250825" y="119064"/>
            <a:ext cx="6985000" cy="553998"/>
          </a:xfrm>
          <a:prstGeom prst="rect">
            <a:avLst/>
          </a:prstGeom>
          <a:noFill/>
          <a:ln w="9525">
            <a:noFill/>
            <a:miter lim="800000"/>
            <a:headEnd/>
            <a:tailEnd/>
          </a:ln>
          <a:effectLst/>
        </p:spPr>
        <p:txBody>
          <a:bodyPr>
            <a:spAutoFit/>
          </a:bodyPr>
          <a:lstStyle/>
          <a:p>
            <a:pPr algn="ctr" eaLnBrk="1" fontAlgn="auto" hangingPunct="1">
              <a:spcBef>
                <a:spcPct val="50000"/>
              </a:spcBef>
              <a:spcAft>
                <a:spcPts val="0"/>
              </a:spcAft>
              <a:defRPr/>
            </a:pPr>
            <a:endParaRPr lang="zh-CN" altLang="zh-CN" sz="3000">
              <a:solidFill>
                <a:srgbClr val="000000"/>
              </a:solidFill>
              <a:effectLst>
                <a:outerShdw blurRad="38100" dist="38100" dir="2700000" algn="tl">
                  <a:srgbClr val="C0C0C0"/>
                </a:outerShdw>
              </a:effectLst>
              <a:latin typeface="Arial"/>
              <a:ea typeface="华文中宋"/>
            </a:endParaRPr>
          </a:p>
        </p:txBody>
      </p:sp>
      <p:sp>
        <p:nvSpPr>
          <p:cNvPr id="2" name="标题 1"/>
          <p:cNvSpPr>
            <a:spLocks noGrp="1"/>
          </p:cNvSpPr>
          <p:nvPr>
            <p:ph type="ctrTitle"/>
          </p:nvPr>
        </p:nvSpPr>
        <p:spPr>
          <a:xfrm>
            <a:off x="685800" y="1775362"/>
            <a:ext cx="7772400" cy="1225021"/>
          </a:xfrm>
        </p:spPr>
        <p:txBody>
          <a:bodyPr/>
          <a:lstStyle>
            <a:lvl1pPr>
              <a:defRPr>
                <a:solidFill>
                  <a:srgbClr val="FF9900"/>
                </a:solidFill>
              </a:defRPr>
            </a:lvl1pPr>
          </a:lstStyle>
          <a:p>
            <a:r>
              <a:rPr lang="zh-CN" altLang="en-US"/>
              <a:t>单击此处编辑母版标题样式</a:t>
            </a:r>
          </a:p>
        </p:txBody>
      </p:sp>
      <p:sp>
        <p:nvSpPr>
          <p:cNvPr id="3" name="副标题 2"/>
          <p:cNvSpPr>
            <a:spLocks noGrp="1"/>
          </p:cNvSpPr>
          <p:nvPr>
            <p:ph type="subTitle" idx="1"/>
          </p:nvPr>
        </p:nvSpPr>
        <p:spPr>
          <a:xfrm>
            <a:off x="1371600" y="3238507"/>
            <a:ext cx="6400800" cy="46166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8" name="日期占位符 3"/>
          <p:cNvSpPr>
            <a:spLocks noGrp="1"/>
          </p:cNvSpPr>
          <p:nvPr>
            <p:ph type="dt" sz="half" idx="10"/>
          </p:nvPr>
        </p:nvSpPr>
        <p:spPr>
          <a:xfrm>
            <a:off x="457200" y="5296966"/>
            <a:ext cx="2133600" cy="304271"/>
          </a:xfrm>
          <a:prstGeom prst="rect">
            <a:avLst/>
          </a:prstGeom>
        </p:spPr>
        <p:txBody>
          <a:bodyPr/>
          <a:lstStyle>
            <a:lvl1pPr eaLnBrk="1" fontAlgn="auto" hangingPunct="1">
              <a:spcBef>
                <a:spcPts val="0"/>
              </a:spcBef>
              <a:spcAft>
                <a:spcPts val="0"/>
              </a:spcAft>
              <a:defRPr>
                <a:solidFill>
                  <a:srgbClr val="000000"/>
                </a:solidFill>
                <a:latin typeface="+mn-lt"/>
                <a:ea typeface="+mn-ea"/>
              </a:defRPr>
            </a:lvl1pPr>
          </a:lstStyle>
          <a:p>
            <a:pPr algn="l">
              <a:defRPr/>
            </a:pPr>
            <a:fld id="{FEEC89BC-2077-41C9-9ABC-0A269DBE2474}" type="datetimeFigureOut">
              <a:rPr lang="zh-CN" altLang="en-US" sz="1800"/>
              <a:pPr algn="l">
                <a:defRPr/>
              </a:pPr>
              <a:t>2025/3/19</a:t>
            </a:fld>
            <a:endParaRPr lang="zh-CN" altLang="en-US" sz="1800"/>
          </a:p>
        </p:txBody>
      </p:sp>
      <p:sp>
        <p:nvSpPr>
          <p:cNvPr id="9" name="页脚占位符 4"/>
          <p:cNvSpPr>
            <a:spLocks noGrp="1"/>
          </p:cNvSpPr>
          <p:nvPr>
            <p:ph type="ftr" sz="quarter" idx="11"/>
          </p:nvPr>
        </p:nvSpPr>
        <p:spPr>
          <a:xfrm>
            <a:off x="3124200" y="5296966"/>
            <a:ext cx="2895600" cy="304271"/>
          </a:xfrm>
          <a:prstGeom prst="rect">
            <a:avLst/>
          </a:prstGeom>
        </p:spPr>
        <p:txBody>
          <a:bodyPr/>
          <a:lstStyle>
            <a:lvl1pPr eaLnBrk="1" fontAlgn="auto" hangingPunct="1">
              <a:spcBef>
                <a:spcPts val="0"/>
              </a:spcBef>
              <a:spcAft>
                <a:spcPts val="0"/>
              </a:spcAft>
              <a:defRPr>
                <a:solidFill>
                  <a:srgbClr val="000000"/>
                </a:solidFill>
                <a:latin typeface="+mn-lt"/>
                <a:ea typeface="+mn-ea"/>
              </a:defRPr>
            </a:lvl1pPr>
          </a:lstStyle>
          <a:p>
            <a:pPr algn="l">
              <a:defRPr/>
            </a:pPr>
            <a:endParaRPr lang="zh-CN" altLang="en-US" sz="1800"/>
          </a:p>
        </p:txBody>
      </p:sp>
      <p:sp>
        <p:nvSpPr>
          <p:cNvPr id="10" name="灯片编号占位符 5"/>
          <p:cNvSpPr>
            <a:spLocks noGrp="1"/>
          </p:cNvSpPr>
          <p:nvPr>
            <p:ph type="sldNum" sz="quarter" idx="12"/>
          </p:nvPr>
        </p:nvSpPr>
        <p:spPr>
          <a:xfrm>
            <a:off x="6553200" y="5296966"/>
            <a:ext cx="2133600" cy="304271"/>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mn-lt"/>
                <a:ea typeface="华文中宋" panose="02010600040101010101" pitchFamily="2" charset="-122"/>
              </a:defRPr>
            </a:lvl1pPr>
          </a:lstStyle>
          <a:p>
            <a:pPr algn="l" eaLnBrk="1" hangingPunct="1">
              <a:spcBef>
                <a:spcPct val="0"/>
              </a:spcBef>
              <a:spcAft>
                <a:spcPct val="0"/>
              </a:spcAft>
              <a:defRPr/>
            </a:pPr>
            <a:fld id="{4580F995-751A-4879-A883-3711C4899D50}" type="slidenum">
              <a:rPr lang="zh-CN" altLang="en-US" sz="1800"/>
              <a:pPr algn="l" eaLnBrk="1" hangingPunct="1">
                <a:spcBef>
                  <a:spcPct val="0"/>
                </a:spcBef>
                <a:spcAft>
                  <a:spcPct val="0"/>
                </a:spcAft>
                <a:defRPr/>
              </a:pPr>
              <a:t>‹#›</a:t>
            </a:fld>
            <a:endParaRPr lang="zh-CN" altLang="en-US" sz="1800"/>
          </a:p>
        </p:txBody>
      </p:sp>
    </p:spTree>
    <p:extLst>
      <p:ext uri="{BB962C8B-B14F-4D97-AF65-F5344CB8AC3E}">
        <p14:creationId xmlns:p14="http://schemas.microsoft.com/office/powerpoint/2010/main" val="1256996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5" y="227545"/>
            <a:ext cx="3008313" cy="968376"/>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6"/>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15"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5510080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标题，一项大型内容和两项小型内容">
    <p:spTree>
      <p:nvGrpSpPr>
        <p:cNvPr id="1" name=""/>
        <p:cNvGrpSpPr/>
        <p:nvPr/>
      </p:nvGrpSpPr>
      <p:grpSpPr>
        <a:xfrm>
          <a:off x="0" y="0"/>
          <a:ext cx="0" cy="0"/>
          <a:chOff x="0" y="0"/>
          <a:chExt cx="0" cy="0"/>
        </a:xfrm>
      </p:grpSpPr>
      <p:graphicFrame>
        <p:nvGraphicFramePr>
          <p:cNvPr id="3" name="Object 254"/>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2" imgW="19038095" imgH="1800476" progId="">
                  <p:embed/>
                </p:oleObj>
              </mc:Choice>
              <mc:Fallback>
                <p:oleObj name="Photo Editor 照片" r:id="rId2" imgW="19038095" imgH="1800476" progId="">
                  <p:embed/>
                  <p:pic>
                    <p:nvPicPr>
                      <p:cNvPr id="0" name="Picture 2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4" name="Object 255"/>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4" imgW="3895238" imgH="971686" progId="">
                  <p:embed/>
                </p:oleObj>
              </mc:Choice>
              <mc:Fallback>
                <p:oleObj name="Photo Editor 照片" r:id="rId4" imgW="3895238" imgH="971686" progId="">
                  <p:embed/>
                  <p:pic>
                    <p:nvPicPr>
                      <p:cNvPr id="0" name="Picture 2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5"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33900" y="5421314"/>
            <a:ext cx="4610100" cy="293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1958975" y="0"/>
            <a:ext cx="6961188" cy="611188"/>
          </a:xfrm>
        </p:spPr>
        <p:txBody>
          <a:bodyPr/>
          <a:lstStyle>
            <a:lvl1pPr>
              <a:defRPr>
                <a:solidFill>
                  <a:srgbClr val="FFC000"/>
                </a:solidFill>
                <a:latin typeface="微软雅黑" pitchFamily="34" charset="-122"/>
                <a:ea typeface="微软雅黑"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5191891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2" imgW="19038095" imgH="1800476" progId="">
                  <p:embed/>
                </p:oleObj>
              </mc:Choice>
              <mc:Fallback>
                <p:oleObj name="Photo Editor 照片" r:id="rId2" imgW="19038095" imgH="1800476" progId="">
                  <p:embed/>
                  <p:pic>
                    <p:nvPicPr>
                      <p:cNvPr id="0" name="Picture 2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5" name="Picture 6"/>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5930900" y="5490105"/>
            <a:ext cx="3213100" cy="224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Object 3"/>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5" imgW="3895238" imgH="971686" progId="">
                  <p:embed/>
                </p:oleObj>
              </mc:Choice>
              <mc:Fallback>
                <p:oleObj name="Photo Editor 照片" r:id="rId5" imgW="3895238" imgH="971686" progId="">
                  <p:embed/>
                  <p:pic>
                    <p:nvPicPr>
                      <p:cNvPr id="0" name="Picture 2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标题 1"/>
          <p:cNvSpPr>
            <a:spLocks noGrp="1"/>
          </p:cNvSpPr>
          <p:nvPr>
            <p:ph type="title"/>
          </p:nvPr>
        </p:nvSpPr>
        <p:spPr/>
        <p:txBody>
          <a:bodyPr/>
          <a:lstStyle>
            <a:lvl1pPr>
              <a:defRPr>
                <a:effectLst>
                  <a:outerShdw blurRad="38100" dist="38100" dir="2700000" algn="tl">
                    <a:srgbClr val="000000">
                      <a:alpha val="43137"/>
                    </a:srgbClr>
                  </a:outerShdw>
                </a:effectLst>
                <a:latin typeface="微软雅黑" pitchFamily="34" charset="-122"/>
                <a:ea typeface="微软雅黑" pitchFamily="34" charset="-122"/>
              </a:defRPr>
            </a:lvl1pPr>
          </a:lstStyle>
          <a:p>
            <a:r>
              <a:rPr lang="zh-CN" altLang="en-US" dirty="0"/>
              <a:t>单击此处编辑母版标题样式</a:t>
            </a:r>
          </a:p>
        </p:txBody>
      </p:sp>
      <p:sp>
        <p:nvSpPr>
          <p:cNvPr id="3" name="内容占位符 2"/>
          <p:cNvSpPr>
            <a:spLocks noGrp="1"/>
          </p:cNvSpPr>
          <p:nvPr>
            <p:ph idx="1"/>
          </p:nvPr>
        </p:nvSpPr>
        <p:spPr>
          <a:xfrm>
            <a:off x="230188" y="697187"/>
            <a:ext cx="8640762" cy="2382191"/>
          </a:xfrm>
        </p:spPr>
        <p:txBody>
          <a:bodyPr/>
          <a:lstStyle>
            <a:lvl1pPr eaLnBrk="1">
              <a:defRPr b="0">
                <a:latin typeface="微软雅黑" pitchFamily="34" charset="-122"/>
                <a:ea typeface="微软雅黑" pitchFamily="34" charset="-122"/>
              </a:defRPr>
            </a:lvl1pPr>
            <a:lvl2pPr eaLnBrk="1">
              <a:defRPr b="0">
                <a:latin typeface="微软雅黑" pitchFamily="34" charset="-122"/>
                <a:ea typeface="微软雅黑" pitchFamily="34" charset="-122"/>
              </a:defRPr>
            </a:lvl2pPr>
            <a:lvl3pPr eaLnBrk="1">
              <a:defRPr b="0">
                <a:latin typeface="微软雅黑" pitchFamily="34" charset="-122"/>
                <a:ea typeface="微软雅黑" pitchFamily="34" charset="-122"/>
              </a:defRPr>
            </a:lvl3pPr>
            <a:lvl4pPr eaLnBrk="1">
              <a:defRPr b="0">
                <a:latin typeface="微软雅黑" pitchFamily="34" charset="-122"/>
                <a:ea typeface="微软雅黑" pitchFamily="34" charset="-122"/>
              </a:defRPr>
            </a:lvl4pPr>
            <a:lvl5pPr eaLnBrk="1">
              <a:defRPr b="0">
                <a:latin typeface="微软雅黑" pitchFamily="34" charset="-122"/>
                <a:ea typeface="微软雅黑"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sldNum" sz="quarter" idx="10"/>
          </p:nvPr>
        </p:nvSpPr>
        <p:spPr>
          <a:xfrm>
            <a:off x="9" y="5565517"/>
            <a:ext cx="1476375" cy="149489"/>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mn-lt"/>
                <a:ea typeface="宋体" panose="02010600030101010101" pitchFamily="2" charset="-122"/>
              </a:defRPr>
            </a:lvl1pPr>
          </a:lstStyle>
          <a:p>
            <a:pPr algn="l" eaLnBrk="1" hangingPunct="1">
              <a:spcBef>
                <a:spcPct val="0"/>
              </a:spcBef>
              <a:spcAft>
                <a:spcPct val="0"/>
              </a:spcAft>
              <a:defRPr/>
            </a:pPr>
            <a:fld id="{18798FA4-8470-437B-91DF-3C7AD519AF4C}" type="slidenum">
              <a:rPr lang="en-US" altLang="zh-CN" sz="1800"/>
              <a:pPr algn="l" eaLnBrk="1" hangingPunct="1">
                <a:spcBef>
                  <a:spcPct val="0"/>
                </a:spcBef>
                <a:spcAft>
                  <a:spcPct val="0"/>
                </a:spcAft>
                <a:defRPr/>
              </a:pPr>
              <a:t>‹#›</a:t>
            </a:fld>
            <a:endParaRPr lang="en-US" altLang="zh-CN" sz="1800"/>
          </a:p>
        </p:txBody>
      </p:sp>
    </p:spTree>
    <p:extLst>
      <p:ext uri="{BB962C8B-B14F-4D97-AF65-F5344CB8AC3E}">
        <p14:creationId xmlns:p14="http://schemas.microsoft.com/office/powerpoint/2010/main" val="15951842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62"/>
            <a:ext cx="7772400" cy="1225021"/>
          </a:xfrm>
        </p:spPr>
        <p:txBody>
          <a:bodyPr/>
          <a:lstStyle/>
          <a:p>
            <a:r>
              <a:rPr lang="zh-CN" altLang="en-US"/>
              <a:t>单击此处编辑母版标题样式</a:t>
            </a:r>
          </a:p>
        </p:txBody>
      </p:sp>
      <p:sp>
        <p:nvSpPr>
          <p:cNvPr id="3" name="副标题 2"/>
          <p:cNvSpPr>
            <a:spLocks noGrp="1"/>
          </p:cNvSpPr>
          <p:nvPr>
            <p:ph type="subTitle" idx="1"/>
          </p:nvPr>
        </p:nvSpPr>
        <p:spPr>
          <a:xfrm>
            <a:off x="1371600" y="3238507"/>
            <a:ext cx="6400800" cy="46166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6"/>
          <p:cNvSpPr>
            <a:spLocks noGrp="1" noChangeArrowheads="1"/>
          </p:cNvSpPr>
          <p:nvPr>
            <p:ph type="sldNum" sz="quarter" idx="10"/>
          </p:nvPr>
        </p:nvSpPr>
        <p:spPr>
          <a:ln/>
        </p:spPr>
        <p:txBody>
          <a:bodyPr/>
          <a:lstStyle>
            <a:lvl1pPr>
              <a:defRPr/>
            </a:lvl1pPr>
          </a:lstStyle>
          <a:p>
            <a:pPr>
              <a:defRPr/>
            </a:pPr>
            <a:fld id="{1B579EAC-BDCD-4316-A490-8BBC9322DA9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9104759"/>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atin typeface="微软雅黑" pitchFamily="34" charset="-122"/>
                <a:ea typeface="微软雅黑" pitchFamily="34" charset="-122"/>
              </a:defRPr>
            </a:lvl1pPr>
          </a:lstStyle>
          <a:p>
            <a:r>
              <a:rPr lang="zh-CN" altLang="en-US"/>
              <a:t>单击此处编辑母版标题样式</a:t>
            </a:r>
          </a:p>
        </p:txBody>
      </p:sp>
      <p:sp>
        <p:nvSpPr>
          <p:cNvPr id="3" name="内容占位符 2"/>
          <p:cNvSpPr>
            <a:spLocks noGrp="1"/>
          </p:cNvSpPr>
          <p:nvPr>
            <p:ph idx="1"/>
          </p:nvPr>
        </p:nvSpPr>
        <p:spPr>
          <a:xfrm>
            <a:off x="230188" y="697187"/>
            <a:ext cx="8640762" cy="2382191"/>
          </a:xfrm>
        </p:spPr>
        <p:txBody>
          <a:bodyPr/>
          <a:lstStyle>
            <a:lvl1pPr eaLnBrk="1">
              <a:defRPr b="0">
                <a:latin typeface="微软雅黑" pitchFamily="34" charset="-122"/>
                <a:ea typeface="微软雅黑" pitchFamily="34" charset="-122"/>
              </a:defRPr>
            </a:lvl1pPr>
            <a:lvl2pPr eaLnBrk="1">
              <a:defRPr b="0">
                <a:latin typeface="微软雅黑" pitchFamily="34" charset="-122"/>
                <a:ea typeface="微软雅黑" pitchFamily="34" charset="-122"/>
              </a:defRPr>
            </a:lvl2pPr>
            <a:lvl3pPr eaLnBrk="1">
              <a:defRPr b="0">
                <a:latin typeface="微软雅黑" pitchFamily="34" charset="-122"/>
                <a:ea typeface="微软雅黑" pitchFamily="34" charset="-122"/>
              </a:defRPr>
            </a:lvl3pPr>
            <a:lvl4pPr eaLnBrk="1">
              <a:defRPr b="0">
                <a:latin typeface="微软雅黑" pitchFamily="34" charset="-122"/>
                <a:ea typeface="微软雅黑" pitchFamily="34" charset="-122"/>
              </a:defRPr>
            </a:lvl4pPr>
            <a:lvl5pPr eaLnBrk="1">
              <a:defRPr b="0">
                <a:latin typeface="微软雅黑" pitchFamily="34" charset="-122"/>
                <a:ea typeface="微软雅黑"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11F946F8-9FD8-4854-A2B0-37FDEFDEFEE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34362019"/>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3272307"/>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sldNum" sz="quarter" idx="10"/>
          </p:nvPr>
        </p:nvSpPr>
        <p:spPr>
          <a:ln/>
        </p:spPr>
        <p:txBody>
          <a:bodyPr/>
          <a:lstStyle>
            <a:lvl1pPr>
              <a:defRPr/>
            </a:lvl1pPr>
          </a:lstStyle>
          <a:p>
            <a:pPr>
              <a:defRPr/>
            </a:pPr>
            <a:fld id="{5213C767-12F8-4FCD-81D5-DD639C1FFC3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77987145"/>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30194" y="697179"/>
            <a:ext cx="4243387"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5979" y="697179"/>
            <a:ext cx="4244975"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a:ln/>
        </p:spPr>
        <p:txBody>
          <a:bodyPr/>
          <a:lstStyle>
            <a:lvl1pPr>
              <a:defRPr/>
            </a:lvl1pPr>
          </a:lstStyle>
          <a:p>
            <a:pPr>
              <a:defRPr/>
            </a:pPr>
            <a:fld id="{E5493653-BC15-4456-A750-07E40BB2256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59182751"/>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6"/>
            <a:ext cx="8229600" cy="9525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350738"/>
            <a:ext cx="4040188"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812396"/>
            <a:ext cx="4040188"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350738"/>
            <a:ext cx="4041775" cy="46166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812396"/>
            <a:ext cx="4041775" cy="22313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6"/>
          <p:cNvSpPr>
            <a:spLocks noGrp="1" noChangeArrowheads="1"/>
          </p:cNvSpPr>
          <p:nvPr>
            <p:ph type="sldNum" sz="quarter" idx="10"/>
          </p:nvPr>
        </p:nvSpPr>
        <p:spPr>
          <a:ln/>
        </p:spPr>
        <p:txBody>
          <a:bodyPr/>
          <a:lstStyle>
            <a:lvl1pPr>
              <a:defRPr/>
            </a:lvl1pPr>
          </a:lstStyle>
          <a:p>
            <a:pPr>
              <a:defRPr/>
            </a:pPr>
            <a:fld id="{413C93C3-5DD6-45CE-852F-3EAC48EE634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46706201"/>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6"/>
          <p:cNvSpPr>
            <a:spLocks noGrp="1" noChangeArrowheads="1"/>
          </p:cNvSpPr>
          <p:nvPr>
            <p:ph type="sldNum" sz="quarter" idx="10"/>
          </p:nvPr>
        </p:nvSpPr>
        <p:spPr>
          <a:ln/>
        </p:spPr>
        <p:txBody>
          <a:bodyPr/>
          <a:lstStyle>
            <a:lvl1pPr>
              <a:defRPr/>
            </a:lvl1pPr>
          </a:lstStyle>
          <a:p>
            <a:pPr>
              <a:defRPr/>
            </a:pPr>
            <a:fld id="{BA920FB1-4D3D-4B2F-A569-9406C4D37C9D}"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23405759"/>
      </p:ext>
    </p:extLst>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1C26C295-6E7A-4BA8-9144-C586240F4DA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10833083"/>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5" y="227545"/>
            <a:ext cx="3008313" cy="968376"/>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27543"/>
            <a:ext cx="5111750" cy="29177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15" y="1195925"/>
            <a:ext cx="3008313"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73A42351-DB5B-4BF1-A748-5AC04BD3FEF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68934144"/>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0546186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510647"/>
            <a:ext cx="5486400" cy="5847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472789"/>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6"/>
          <p:cNvSpPr>
            <a:spLocks noGrp="1" noChangeArrowheads="1"/>
          </p:cNvSpPr>
          <p:nvPr>
            <p:ph type="sldNum" sz="quarter" idx="10"/>
          </p:nvPr>
        </p:nvSpPr>
        <p:spPr>
          <a:ln/>
        </p:spPr>
        <p:txBody>
          <a:bodyPr/>
          <a:lstStyle>
            <a:lvl1pPr>
              <a:defRPr/>
            </a:lvl1pPr>
          </a:lstStyle>
          <a:p>
            <a:pPr>
              <a:defRPr/>
            </a:pPr>
            <a:fld id="{96157F4B-4D45-4DB9-8047-184617D8F08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75990761"/>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4549774" y="697185"/>
            <a:ext cx="4321182" cy="238219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704E4480-C7F7-467F-9EFA-CB28AD06EBF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2065858"/>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8463" y="0"/>
            <a:ext cx="2171700" cy="2660386"/>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3198223" y="0"/>
            <a:ext cx="3397853" cy="2660386"/>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8E4FDDA5-890A-43E6-A94B-977D1567071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80773088"/>
      </p:ext>
    </p:extLst>
  </p:cSld>
  <p:clrMapOvr>
    <a:masterClrMapping/>
  </p:clrMapOvr>
  <p:transition>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1958975" y="0"/>
            <a:ext cx="6961188" cy="611188"/>
          </a:xfrm>
        </p:spPr>
        <p:txBody>
          <a:bodyPr/>
          <a:lstStyle/>
          <a:p>
            <a:r>
              <a:rPr lang="zh-CN" altLang="en-US"/>
              <a:t>单击此处编辑母版标题样式</a:t>
            </a:r>
          </a:p>
        </p:txBody>
      </p:sp>
      <p:sp>
        <p:nvSpPr>
          <p:cNvPr id="3" name="文本占位符 2"/>
          <p:cNvSpPr>
            <a:spLocks noGrp="1"/>
          </p:cNvSpPr>
          <p:nvPr>
            <p:ph type="body" sz="half" idx="1"/>
          </p:nvPr>
        </p:nvSpPr>
        <p:spPr>
          <a:xfrm>
            <a:off x="230194" y="697187"/>
            <a:ext cx="4243387"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5979" y="697187"/>
            <a:ext cx="4244975"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5979" y="1742291"/>
            <a:ext cx="4244975"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6"/>
          <p:cNvSpPr>
            <a:spLocks noGrp="1" noChangeArrowheads="1"/>
          </p:cNvSpPr>
          <p:nvPr>
            <p:ph type="sldNum" sz="quarter" idx="10"/>
          </p:nvPr>
        </p:nvSpPr>
        <p:spPr>
          <a:ln/>
        </p:spPr>
        <p:txBody>
          <a:bodyPr/>
          <a:lstStyle>
            <a:lvl1pPr>
              <a:defRPr/>
            </a:lvl1pPr>
          </a:lstStyle>
          <a:p>
            <a:pPr>
              <a:defRPr/>
            </a:pPr>
            <a:fld id="{FBE4B8B0-7F0D-4D23-8481-0384F918F5F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14206897"/>
      </p:ext>
    </p:extLst>
  </p:cSld>
  <p:clrMapOvr>
    <a:masterClrMapping/>
  </p:clrMapOvr>
  <p:transition>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958975" y="0"/>
            <a:ext cx="6961188" cy="611188"/>
          </a:xfrm>
        </p:spPr>
        <p:txBody>
          <a:bodyPr/>
          <a:lstStyle/>
          <a:p>
            <a:r>
              <a:rPr lang="zh-CN" altLang="en-US"/>
              <a:t>单击此处编辑母版标题样式</a:t>
            </a:r>
          </a:p>
        </p:txBody>
      </p:sp>
      <p:sp>
        <p:nvSpPr>
          <p:cNvPr id="3" name="文本占位符 2"/>
          <p:cNvSpPr>
            <a:spLocks noGrp="1"/>
          </p:cNvSpPr>
          <p:nvPr>
            <p:ph type="body" sz="half" idx="1"/>
          </p:nvPr>
        </p:nvSpPr>
        <p:spPr>
          <a:xfrm>
            <a:off x="230194" y="697187"/>
            <a:ext cx="4243387"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5979" y="697187"/>
            <a:ext cx="4244975"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a:ln/>
        </p:spPr>
        <p:txBody>
          <a:bodyPr/>
          <a:lstStyle>
            <a:lvl1pPr>
              <a:defRPr/>
            </a:lvl1pPr>
          </a:lstStyle>
          <a:p>
            <a:pPr>
              <a:defRPr/>
            </a:pPr>
            <a:fld id="{E22A79B6-CEB8-4791-ACCB-6C5EB71AB1D5}"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65942896"/>
      </p:ext>
    </p:extLst>
  </p:cSld>
  <p:clrMapOvr>
    <a:masterClrMapping/>
  </p:clrMapOvr>
  <p:transition>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1958975" y="0"/>
            <a:ext cx="6961188" cy="611188"/>
          </a:xfrm>
        </p:spPr>
        <p:txBody>
          <a:bodyPr/>
          <a:lstStyle/>
          <a:p>
            <a:r>
              <a:rPr lang="zh-CN" altLang="en-US"/>
              <a:t>单击此处编辑母版标题样式</a:t>
            </a:r>
          </a:p>
        </p:txBody>
      </p:sp>
      <p:sp>
        <p:nvSpPr>
          <p:cNvPr id="3" name="内容占位符 2"/>
          <p:cNvSpPr>
            <a:spLocks noGrp="1"/>
          </p:cNvSpPr>
          <p:nvPr>
            <p:ph sz="half" idx="1"/>
          </p:nvPr>
        </p:nvSpPr>
        <p:spPr>
          <a:xfrm>
            <a:off x="230194" y="697187"/>
            <a:ext cx="4243387"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5979" y="697187"/>
            <a:ext cx="4244975"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5979" y="1742291"/>
            <a:ext cx="4244975" cy="238219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6"/>
          <p:cNvSpPr>
            <a:spLocks noGrp="1" noChangeArrowheads="1"/>
          </p:cNvSpPr>
          <p:nvPr>
            <p:ph type="sldNum" sz="quarter" idx="10"/>
          </p:nvPr>
        </p:nvSpPr>
        <p:spPr>
          <a:ln/>
        </p:spPr>
        <p:txBody>
          <a:bodyPr/>
          <a:lstStyle>
            <a:lvl1pPr>
              <a:defRPr/>
            </a:lvl1pPr>
          </a:lstStyle>
          <a:p>
            <a:pPr>
              <a:defRPr/>
            </a:pPr>
            <a:fld id="{18E6D89D-34BB-46C4-926C-C85EC4E222B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18302403"/>
      </p:ext>
    </p:extLst>
  </p:cSld>
  <p:clrMapOvr>
    <a:masterClrMapping/>
  </p:clrMapOvr>
  <p:transition>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62"/>
            <a:ext cx="7772400" cy="1225021"/>
          </a:xfrm>
        </p:spPr>
        <p:txBody>
          <a:bodyPr/>
          <a:lstStyle/>
          <a:p>
            <a:r>
              <a:rPr lang="zh-CN" altLang="en-US"/>
              <a:t>单击此处编辑母版标题样式</a:t>
            </a:r>
          </a:p>
        </p:txBody>
      </p:sp>
      <p:sp>
        <p:nvSpPr>
          <p:cNvPr id="3" name="副标题 2"/>
          <p:cNvSpPr>
            <a:spLocks noGrp="1"/>
          </p:cNvSpPr>
          <p:nvPr>
            <p:ph type="subTitle" idx="1"/>
          </p:nvPr>
        </p:nvSpPr>
        <p:spPr>
          <a:xfrm>
            <a:off x="1371600" y="3238507"/>
            <a:ext cx="6400800" cy="46166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6"/>
          <p:cNvSpPr>
            <a:spLocks noGrp="1" noChangeArrowheads="1"/>
          </p:cNvSpPr>
          <p:nvPr>
            <p:ph type="sldNum" sz="quarter" idx="10"/>
          </p:nvPr>
        </p:nvSpPr>
        <p:spPr>
          <a:ln/>
        </p:spPr>
        <p:txBody>
          <a:bodyPr/>
          <a:lstStyle>
            <a:lvl1pPr>
              <a:defRPr/>
            </a:lvl1pPr>
          </a:lstStyle>
          <a:p>
            <a:pPr>
              <a:defRPr/>
            </a:pPr>
            <a:fld id="{2B8DAE19-AEEC-4534-8555-364743A93AB4}"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33201860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6"/>
          <p:cNvSpPr>
            <a:spLocks noGrp="1" noChangeArrowheads="1"/>
          </p:cNvSpPr>
          <p:nvPr>
            <p:ph type="sldNum" sz="quarter" idx="10"/>
          </p:nvPr>
        </p:nvSpPr>
        <p:spPr>
          <a:ln/>
        </p:spPr>
        <p:txBody>
          <a:bodyPr/>
          <a:lstStyle>
            <a:lvl1pPr>
              <a:defRPr/>
            </a:lvl1pPr>
          </a:lstStyle>
          <a:p>
            <a:pPr>
              <a:defRPr/>
            </a:pPr>
            <a:fld id="{70F80D5F-3D78-4103-80D2-B4434287D163}"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287181429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3272307"/>
            <a:ext cx="7772400" cy="40011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6"/>
          <p:cNvSpPr>
            <a:spLocks noGrp="1" noChangeArrowheads="1"/>
          </p:cNvSpPr>
          <p:nvPr>
            <p:ph type="sldNum" sz="quarter" idx="10"/>
          </p:nvPr>
        </p:nvSpPr>
        <p:spPr>
          <a:ln/>
        </p:spPr>
        <p:txBody>
          <a:bodyPr/>
          <a:lstStyle>
            <a:lvl1pPr>
              <a:defRPr/>
            </a:lvl1pPr>
          </a:lstStyle>
          <a:p>
            <a:pPr>
              <a:defRPr/>
            </a:pPr>
            <a:fld id="{B576BF4E-B9F8-46F7-82F3-BF08E930E15C}"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8056812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30194" y="697179"/>
            <a:ext cx="4243387"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5979" y="697179"/>
            <a:ext cx="4244975" cy="255454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6"/>
          <p:cNvSpPr>
            <a:spLocks noGrp="1" noChangeArrowheads="1"/>
          </p:cNvSpPr>
          <p:nvPr>
            <p:ph type="sldNum" sz="quarter" idx="10"/>
          </p:nvPr>
        </p:nvSpPr>
        <p:spPr>
          <a:ln/>
        </p:spPr>
        <p:txBody>
          <a:bodyPr/>
          <a:lstStyle>
            <a:lvl1pPr>
              <a:defRPr/>
            </a:lvl1pPr>
          </a:lstStyle>
          <a:p>
            <a:pPr>
              <a:defRPr/>
            </a:pPr>
            <a:fld id="{5200E104-D880-4397-A161-D2F56DA128DB}" type="slidenum">
              <a:rPr lang="en-US" altLang="zh-CN">
                <a:solidFill>
                  <a:srgbClr val="000000"/>
                </a:solidFill>
              </a:rPr>
              <a:pPr>
                <a:defRPr/>
              </a:pPr>
              <a:t>‹#›</a:t>
            </a:fld>
            <a:endParaRPr lang="zh-CN" altLang="en-US">
              <a:solidFill>
                <a:srgbClr val="000000"/>
              </a:solidFill>
            </a:endParaRPr>
          </a:p>
        </p:txBody>
      </p:sp>
    </p:spTree>
    <p:extLst>
      <p:ext uri="{BB962C8B-B14F-4D97-AF65-F5344CB8AC3E}">
        <p14:creationId xmlns:p14="http://schemas.microsoft.com/office/powerpoint/2010/main" val="1913761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gif"/><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oleObject" Target="../embeddings/oleObject29.bin"/><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17" Type="http://schemas.openxmlformats.org/officeDocument/2006/relationships/image" Target="../media/image9.png"/><Relationship Id="rId2" Type="http://schemas.openxmlformats.org/officeDocument/2006/relationships/slideLayout" Target="../slideLayouts/slideLayout97.xml"/><Relationship Id="rId16" Type="http://schemas.openxmlformats.org/officeDocument/2006/relationships/oleObject" Target="../embeddings/oleObject30.bin"/><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8.pn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oleObject" Target="../embeddings/oleObject31.bin"/><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17" Type="http://schemas.openxmlformats.org/officeDocument/2006/relationships/image" Target="../media/image9.png"/><Relationship Id="rId2" Type="http://schemas.openxmlformats.org/officeDocument/2006/relationships/slideLayout" Target="../slideLayouts/slideLayout108.xml"/><Relationship Id="rId16" Type="http://schemas.openxmlformats.org/officeDocument/2006/relationships/oleObject" Target="../embeddings/oleObject32.bin"/><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8.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0.xml"/><Relationship Id="rId7" Type="http://schemas.openxmlformats.org/officeDocument/2006/relationships/image" Target="../media/image2.gif"/><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image" Target="../media/image8.png"/><Relationship Id="rId5" Type="http://schemas.openxmlformats.org/officeDocument/2006/relationships/theme" Target="../theme/theme12.xml"/><Relationship Id="rId4"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image" Target="../media/image3.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image" Target="../media/image2.gif"/><Relationship Id="rId2" Type="http://schemas.openxmlformats.org/officeDocument/2006/relationships/slideLayout" Target="../slideLayouts/slideLayout123.xml"/><Relationship Id="rId16" Type="http://schemas.microsoft.com/office/2007/relationships/hdphoto" Target="../media/hdphoto1.wdp"/><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1.jpe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gi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oleObject" Target="../embeddings/oleObject1.bin"/><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17" Type="http://schemas.openxmlformats.org/officeDocument/2006/relationships/image" Target="../media/image9.png"/><Relationship Id="rId2" Type="http://schemas.openxmlformats.org/officeDocument/2006/relationships/slideLayout" Target="../slideLayouts/slideLayout26.xml"/><Relationship Id="rId16" Type="http://schemas.openxmlformats.org/officeDocument/2006/relationships/oleObject" Target="../embeddings/oleObject2.bin"/><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8.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7.png"/><Relationship Id="rId3" Type="http://schemas.openxmlformats.org/officeDocument/2006/relationships/slideLayout" Target="../slideLayouts/slideLayout38.xml"/><Relationship Id="rId21" Type="http://schemas.openxmlformats.org/officeDocument/2006/relationships/image" Target="../media/image9.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oleObject" Target="../embeddings/oleObject3.bin"/><Relationship Id="rId2" Type="http://schemas.openxmlformats.org/officeDocument/2006/relationships/slideLayout" Target="../slideLayouts/slideLayout37.xml"/><Relationship Id="rId16" Type="http://schemas.openxmlformats.org/officeDocument/2006/relationships/theme" Target="../theme/theme4.xml"/><Relationship Id="rId20" Type="http://schemas.openxmlformats.org/officeDocument/2006/relationships/oleObject" Target="../embeddings/oleObject4.bin"/><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8.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oleObject" Target="../embeddings/oleObject6.bin"/><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8.png"/><Relationship Id="rId2" Type="http://schemas.openxmlformats.org/officeDocument/2006/relationships/slideLayout" Target="../slideLayouts/slideLayout52.xml"/><Relationship Id="rId16" Type="http://schemas.openxmlformats.org/officeDocument/2006/relationships/image" Target="../media/image7.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oleObject" Target="../embeddings/oleObject5.bin"/><Relationship Id="rId10" Type="http://schemas.openxmlformats.org/officeDocument/2006/relationships/slideLayout" Target="../slideLayouts/slideLayout60.xml"/><Relationship Id="rId19" Type="http://schemas.openxmlformats.org/officeDocument/2006/relationships/image" Target="../media/image9.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slideLayout" Target="../slideLayouts/slideLayout66.xml"/><Relationship Id="rId7" Type="http://schemas.openxmlformats.org/officeDocument/2006/relationships/image" Target="../media/image8.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7.png"/><Relationship Id="rId5" Type="http://schemas.openxmlformats.org/officeDocument/2006/relationships/oleObject" Target="../embeddings/oleObject7.bin"/><Relationship Id="rId4" Type="http://schemas.openxmlformats.org/officeDocument/2006/relationships/theme" Target="../theme/theme6.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oleObject" Target="../embeddings/oleObject15.bin"/><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17" Type="http://schemas.openxmlformats.org/officeDocument/2006/relationships/image" Target="../media/image9.png"/><Relationship Id="rId2" Type="http://schemas.openxmlformats.org/officeDocument/2006/relationships/slideLayout" Target="../slideLayouts/slideLayout68.xml"/><Relationship Id="rId16" Type="http://schemas.openxmlformats.org/officeDocument/2006/relationships/oleObject" Target="../embeddings/oleObject16.bin"/><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8.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0.xml"/><Relationship Id="rId7" Type="http://schemas.openxmlformats.org/officeDocument/2006/relationships/image" Target="../media/image7.pn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oleObject" Target="../embeddings/oleObject17.bin"/><Relationship Id="rId5" Type="http://schemas.openxmlformats.org/officeDocument/2006/relationships/theme" Target="../theme/theme8.xml"/><Relationship Id="rId10" Type="http://schemas.openxmlformats.org/officeDocument/2006/relationships/image" Target="../media/image9.png"/><Relationship Id="rId4" Type="http://schemas.openxmlformats.org/officeDocument/2006/relationships/slideLayout" Target="../slideLayouts/slideLayout81.xml"/><Relationship Id="rId9" Type="http://schemas.openxmlformats.org/officeDocument/2006/relationships/oleObject" Target="../embeddings/oleObject18.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image" Target="../media/image8.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image" Target="../media/image7.png"/><Relationship Id="rId2" Type="http://schemas.openxmlformats.org/officeDocument/2006/relationships/slideLayout" Target="../slideLayouts/slideLayout83.xml"/><Relationship Id="rId16" Type="http://schemas.openxmlformats.org/officeDocument/2006/relationships/oleObject" Target="../embeddings/oleObject27.bin"/><Relationship Id="rId20" Type="http://schemas.openxmlformats.org/officeDocument/2006/relationships/image" Target="../media/image9.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theme" Target="../theme/theme9.xml"/><Relationship Id="rId10" Type="http://schemas.openxmlformats.org/officeDocument/2006/relationships/slideLayout" Target="../slideLayouts/slideLayout91.xml"/><Relationship Id="rId19" Type="http://schemas.openxmlformats.org/officeDocument/2006/relationships/oleObject" Target="../embeddings/oleObject28.bin"/><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a:stretch/>
        </p:blipFill>
        <p:spPr>
          <a:xfrm>
            <a:off x="1475656" y="4820"/>
            <a:ext cx="7668344" cy="592803"/>
          </a:xfrm>
          <a:prstGeom prst="rect">
            <a:avLst/>
          </a:prstGeom>
          <a:noFill/>
          <a:ln>
            <a:noFill/>
          </a:ln>
        </p:spPr>
      </p:pic>
      <p:sp>
        <p:nvSpPr>
          <p:cNvPr id="3" name="矩形 2"/>
          <p:cNvSpPr/>
          <p:nvPr userDrawn="1"/>
        </p:nvSpPr>
        <p:spPr>
          <a:xfrm>
            <a:off x="-5330" y="4818"/>
            <a:ext cx="10044608" cy="597620"/>
          </a:xfrm>
          <a:prstGeom prst="rect">
            <a:avLst/>
          </a:prstGeom>
          <a:gradFill flip="none" rotWithShape="1">
            <a:gsLst>
              <a:gs pos="0">
                <a:schemeClr val="accent1">
                  <a:shade val="30000"/>
                  <a:satMod val="115000"/>
                  <a:alpha val="0"/>
                </a:schemeClr>
              </a:gs>
              <a:gs pos="100000">
                <a:srgbClr val="1579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7" name="Rectangle 14"/>
          <p:cNvSpPr>
            <a:spLocks noGrp="1" noChangeArrowheads="1"/>
          </p:cNvSpPr>
          <p:nvPr>
            <p:ph type="title"/>
          </p:nvPr>
        </p:nvSpPr>
        <p:spPr bwMode="auto">
          <a:xfrm>
            <a:off x="971600" y="73915"/>
            <a:ext cx="7885384" cy="4497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1028" name="Rectangle 15"/>
          <p:cNvSpPr>
            <a:spLocks noGrp="1" noChangeArrowheads="1"/>
          </p:cNvSpPr>
          <p:nvPr>
            <p:ph type="body" idx="1"/>
          </p:nvPr>
        </p:nvSpPr>
        <p:spPr bwMode="auto">
          <a:xfrm>
            <a:off x="395536" y="877280"/>
            <a:ext cx="8352928" cy="4260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a:p>
            <a:pPr lvl="4"/>
            <a:endParaRPr lang="en-US" altLang="zh-CN" dirty="0"/>
          </a:p>
        </p:txBody>
      </p:sp>
      <p:pic>
        <p:nvPicPr>
          <p:cNvPr id="7" name="Picture 2" descr="C:\Documents and Settings\Administrator\桌面\透明所标.gif"/>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r="65250"/>
          <a:stretch/>
        </p:blipFill>
        <p:spPr bwMode="auto">
          <a:xfrm>
            <a:off x="164492" y="97193"/>
            <a:ext cx="807123" cy="402000"/>
          </a:xfrm>
          <a:prstGeom prst="rect">
            <a:avLst/>
          </a:prstGeom>
          <a:noFill/>
          <a:ln w="9525">
            <a:noFill/>
            <a:miter lim="800000"/>
            <a:headEnd/>
            <a:tailEnd/>
          </a:ln>
        </p:spPr>
      </p:pic>
      <p:pic>
        <p:nvPicPr>
          <p:cNvPr id="96258" name="Picture 2"/>
          <p:cNvPicPr>
            <a:picLocks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443" y="597622"/>
            <a:ext cx="9144000" cy="1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xStyles>
    <p:titleStyle>
      <a:lvl1pPr algn="l" rtl="0" eaLnBrk="0" fontAlgn="base" hangingPunct="0">
        <a:spcBef>
          <a:spcPct val="0"/>
        </a:spcBef>
        <a:spcAft>
          <a:spcPct val="0"/>
        </a:spcAft>
        <a:defRPr sz="4000" b="1" cap="none" spc="50">
          <a:ln w="12700" cmpd="sng">
            <a:solidFill>
              <a:schemeClr val="tx1">
                <a:lumMod val="65000"/>
                <a:lumOff val="35000"/>
              </a:schemeClr>
            </a:solidFill>
            <a:prstDash val="solid"/>
          </a:ln>
          <a:solidFill>
            <a:schemeClr val="accent6">
              <a:tint val="1000"/>
            </a:schemeClr>
          </a:solidFill>
          <a:effectLst>
            <a:glow rad="53100">
              <a:schemeClr val="accent6">
                <a:satMod val="180000"/>
                <a:alpha val="30000"/>
              </a:schemeClr>
            </a:glow>
          </a:effectLst>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lnSpc>
          <a:spcPct val="120000"/>
        </a:lnSpc>
        <a:spcBef>
          <a:spcPts val="0"/>
        </a:spcBef>
        <a:spcAft>
          <a:spcPct val="0"/>
        </a:spcAft>
        <a:buChar char="•"/>
        <a:defRPr sz="2800" b="0">
          <a:solidFill>
            <a:schemeClr val="tx1"/>
          </a:solidFill>
          <a:effectLst/>
          <a:latin typeface="微软雅黑" pitchFamily="34" charset="-122"/>
          <a:ea typeface="微软雅黑" pitchFamily="34" charset="-122"/>
          <a:cs typeface="+mn-cs"/>
        </a:defRPr>
      </a:lvl1pPr>
      <a:lvl2pPr marL="742950" indent="-285750" algn="l" rtl="0" eaLnBrk="0" fontAlgn="base" hangingPunct="0">
        <a:lnSpc>
          <a:spcPct val="120000"/>
        </a:lnSpc>
        <a:spcBef>
          <a:spcPts val="0"/>
        </a:spcBef>
        <a:spcAft>
          <a:spcPct val="0"/>
        </a:spcAft>
        <a:buChar char="–"/>
        <a:defRPr sz="2400" b="0">
          <a:solidFill>
            <a:schemeClr val="tx1"/>
          </a:solidFill>
          <a:effectLst/>
          <a:latin typeface="微软雅黑" pitchFamily="34" charset="-122"/>
          <a:ea typeface="微软雅黑" pitchFamily="34" charset="-122"/>
        </a:defRPr>
      </a:lvl2pPr>
      <a:lvl3pPr marL="1143000" indent="-228600" algn="l" rtl="0" eaLnBrk="0" fontAlgn="base" hangingPunct="0">
        <a:lnSpc>
          <a:spcPct val="120000"/>
        </a:lnSpc>
        <a:spcBef>
          <a:spcPts val="0"/>
        </a:spcBef>
        <a:spcAft>
          <a:spcPct val="0"/>
        </a:spcAft>
        <a:buChar char="•"/>
        <a:defRPr sz="2000" b="0">
          <a:solidFill>
            <a:schemeClr val="tx1"/>
          </a:solidFill>
          <a:effectLst/>
          <a:latin typeface="微软雅黑" pitchFamily="34" charset="-122"/>
          <a:ea typeface="微软雅黑" pitchFamily="34" charset="-122"/>
        </a:defRPr>
      </a:lvl3pPr>
      <a:lvl4pPr marL="1600200" indent="-228600" algn="l" rtl="0" eaLnBrk="0" fontAlgn="base" hangingPunct="0">
        <a:lnSpc>
          <a:spcPct val="120000"/>
        </a:lnSpc>
        <a:spcBef>
          <a:spcPts val="0"/>
        </a:spcBef>
        <a:spcAft>
          <a:spcPct val="0"/>
        </a:spcAft>
        <a:buChar char="–"/>
        <a:defRPr sz="1800" b="0">
          <a:solidFill>
            <a:schemeClr val="tx1"/>
          </a:solidFill>
          <a:effectLst/>
          <a:latin typeface="微软雅黑" pitchFamily="34" charset="-122"/>
          <a:ea typeface="微软雅黑" pitchFamily="34" charset="-122"/>
        </a:defRPr>
      </a:lvl4pPr>
      <a:lvl5pPr marL="2057400" indent="-228600" algn="l" rtl="0" eaLnBrk="0" fontAlgn="base" hangingPunct="0">
        <a:lnSpc>
          <a:spcPct val="120000"/>
        </a:lnSpc>
        <a:spcBef>
          <a:spcPts val="0"/>
        </a:spcBef>
        <a:spcAft>
          <a:spcPct val="0"/>
        </a:spcAft>
        <a:buChar char="»"/>
        <a:defRPr sz="1600" b="0">
          <a:solidFill>
            <a:schemeClr val="tx1"/>
          </a:solidFill>
          <a:effectLst/>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r:id="rId13" imgW="19038095" imgH="1800476" progId="">
                  <p:embed/>
                </p:oleObj>
              </mc:Choice>
              <mc:Fallback>
                <p:oleObj r:id="rId13" imgW="19038095" imgH="1800476" progId="">
                  <p:embed/>
                  <p:pic>
                    <p:nvPicPr>
                      <p:cNvPr id="0" name="Picture 24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3075" name="Picture 6"/>
          <p:cNvPicPr>
            <a:picLocks noChangeAspect="1" noChangeArrowheads="1"/>
          </p:cNvPicPr>
          <p:nvPr/>
        </p:nvPicPr>
        <p:blipFill>
          <a:blip r:embed="rId15">
            <a:lum bright="-6000" contrast="18000"/>
          </a:blip>
          <a:srcRect/>
          <a:stretch>
            <a:fillRect/>
          </a:stretch>
        </p:blipFill>
        <p:spPr bwMode="auto">
          <a:xfrm>
            <a:off x="5930900" y="5490105"/>
            <a:ext cx="3213100" cy="224896"/>
          </a:xfrm>
          <a:prstGeom prst="rect">
            <a:avLst/>
          </a:prstGeom>
          <a:noFill/>
          <a:ln w="9525">
            <a:noFill/>
            <a:miter lim="800000"/>
            <a:headEnd/>
            <a:tailEnd/>
          </a:ln>
        </p:spPr>
      </p:pic>
      <p:graphicFrame>
        <p:nvGraphicFramePr>
          <p:cNvPr id="3076" name="Object 7"/>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r:id="rId16" imgW="3895238" imgH="971686" progId="">
                  <p:embed/>
                </p:oleObj>
              </mc:Choice>
              <mc:Fallback>
                <p:oleObj r:id="rId16" imgW="3895238" imgH="971686" progId="">
                  <p:embed/>
                  <p:pic>
                    <p:nvPicPr>
                      <p:cNvPr id="0" name="Picture 24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077" name="Text Box 8"/>
          <p:cNvSpPr txBox="1">
            <a:spLocks noChangeArrowheads="1"/>
          </p:cNvSpPr>
          <p:nvPr/>
        </p:nvSpPr>
        <p:spPr bwMode="auto">
          <a:xfrm>
            <a:off x="250825" y="119064"/>
            <a:ext cx="69850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spcAft>
                <a:spcPct val="0"/>
              </a:spcAft>
              <a:defRPr/>
            </a:pPr>
            <a:endParaRPr lang="zh-CN" altLang="en-US" sz="3000">
              <a:solidFill>
                <a:srgbClr val="FF6600"/>
              </a:solidFill>
              <a:effectLst>
                <a:outerShdw blurRad="38100" dist="38100" dir="2700000" algn="tl">
                  <a:srgbClr val="C0C0C0"/>
                </a:outerShdw>
              </a:effectLst>
              <a:ea typeface="华文中宋" pitchFamily="2" charset="-122"/>
            </a:endParaRPr>
          </a:p>
        </p:txBody>
      </p:sp>
      <p:sp>
        <p:nvSpPr>
          <p:cNvPr id="3078" name="Rectangle 2"/>
          <p:cNvSpPr>
            <a:spLocks noGrp="1" noChangeArrowheads="1"/>
          </p:cNvSpPr>
          <p:nvPr>
            <p:ph type="title"/>
          </p:nvPr>
        </p:nvSpPr>
        <p:spPr bwMode="auto">
          <a:xfrm>
            <a:off x="1958975" y="0"/>
            <a:ext cx="6961188" cy="6111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t>单击此处编辑母版标题样式</a:t>
            </a:r>
          </a:p>
        </p:txBody>
      </p:sp>
      <p:sp>
        <p:nvSpPr>
          <p:cNvPr id="3079" name="Rectangle 3"/>
          <p:cNvSpPr>
            <a:spLocks noGrp="1" noChangeArrowheads="1"/>
          </p:cNvSpPr>
          <p:nvPr>
            <p:ph type="body" idx="1"/>
          </p:nvPr>
        </p:nvSpPr>
        <p:spPr bwMode="auto">
          <a:xfrm>
            <a:off x="230188" y="697187"/>
            <a:ext cx="8640762" cy="2382191"/>
          </a:xfrm>
          <a:prstGeom prst="rect">
            <a:avLst/>
          </a:prstGeom>
          <a:noFill/>
          <a:ln w="9525">
            <a:noFill/>
            <a:miter lim="800000"/>
            <a:headEnd/>
            <a:tailEnd/>
          </a:ln>
        </p:spPr>
        <p:txBody>
          <a:bodyPr vert="horz" wrap="square" lIns="0" tIns="45720" rIns="0" bIns="45720" numCol="1" anchor="t" anchorCtr="0" compatLnSpc="1">
            <a:prstTxWarp prst="textNoShape">
              <a:avLst/>
            </a:prstTxWarp>
            <a:sp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3080" name="Rectangle 6"/>
          <p:cNvSpPr>
            <a:spLocks noGrp="1" noChangeArrowheads="1"/>
          </p:cNvSpPr>
          <p:nvPr>
            <p:ph type="sldNum" sz="quarter" idx="4"/>
          </p:nvPr>
        </p:nvSpPr>
        <p:spPr bwMode="auto">
          <a:xfrm>
            <a:off x="9" y="5565517"/>
            <a:ext cx="1476375" cy="14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latin typeface="Arial" pitchFamily="34" charset="0"/>
                <a:ea typeface="华文中宋" pitchFamily="2" charset="-122"/>
              </a:defRPr>
            </a:lvl1pPr>
          </a:lstStyle>
          <a:p>
            <a:pPr algn="l" eaLnBrk="1" hangingPunct="1">
              <a:spcBef>
                <a:spcPct val="0"/>
              </a:spcBef>
              <a:spcAft>
                <a:spcPct val="0"/>
              </a:spcAft>
              <a:defRPr/>
            </a:pPr>
            <a:fld id="{9316219B-1F31-44CA-B057-A0320493101B}" type="slidenum">
              <a:rPr lang="en-US" altLang="zh-CN" sz="1800">
                <a:solidFill>
                  <a:srgbClr val="000000"/>
                </a:solidFill>
              </a:rPr>
              <a:pPr algn="l" eaLnBrk="1" hangingPunct="1">
                <a:spcBef>
                  <a:spcPct val="0"/>
                </a:spcBef>
                <a:spcAft>
                  <a:spcPct val="0"/>
                </a:spcAft>
                <a:defRPr/>
              </a:pPr>
              <a:t>‹#›</a:t>
            </a:fld>
            <a:endParaRPr lang="zh-CN" altLang="en-US" sz="1800">
              <a:solidFill>
                <a:srgbClr val="000000"/>
              </a:solidFill>
            </a:endParaRPr>
          </a:p>
        </p:txBody>
      </p:sp>
    </p:spTree>
    <p:extLst>
      <p:ext uri="{BB962C8B-B14F-4D97-AF65-F5344CB8AC3E}">
        <p14:creationId xmlns:p14="http://schemas.microsoft.com/office/powerpoint/2010/main" val="322160556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0" fontAlgn="base" hangingPunct="0">
        <a:spcBef>
          <a:spcPct val="0"/>
        </a:spcBef>
        <a:spcAft>
          <a:spcPct val="0"/>
        </a:spcAft>
        <a:buClr>
          <a:srgbClr val="E35E23"/>
        </a:buClr>
        <a:buFont typeface="Wingdings" pitchFamily="2" charset="2"/>
        <a:defRPr sz="3200" b="1">
          <a:solidFill>
            <a:srgbClr val="FF6600"/>
          </a:solidFill>
          <a:latin typeface="+mj-lt"/>
          <a:ea typeface="+mj-ea"/>
          <a:cs typeface="+mj-cs"/>
        </a:defRPr>
      </a:lvl1pPr>
      <a:lvl2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2pPr>
      <a:lvl3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3pPr>
      <a:lvl4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4pPr>
      <a:lvl5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5pPr>
      <a:lvl6pPr marL="4572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6pPr>
      <a:lvl7pPr marL="9144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7pPr>
      <a:lvl8pPr marL="13716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8pPr>
      <a:lvl9pPr marL="18288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9pPr>
    </p:titleStyle>
    <p:bodyStyle>
      <a:lvl1pPr marL="342900" indent="-73025" algn="l" rtl="0" eaLnBrk="0" fontAlgn="base" hangingPunct="0">
        <a:spcBef>
          <a:spcPct val="30000"/>
        </a:spcBef>
        <a:spcAft>
          <a:spcPct val="0"/>
        </a:spcAft>
        <a:buClr>
          <a:srgbClr val="FF0000"/>
        </a:buClr>
        <a:buFont typeface="Wingdings" pitchFamily="2" charset="2"/>
        <a:buChar char="n"/>
        <a:defRPr sz="2400">
          <a:solidFill>
            <a:schemeClr val="tx1"/>
          </a:solidFill>
          <a:latin typeface="+mn-lt"/>
          <a:ea typeface="+mn-ea"/>
          <a:cs typeface="+mn-cs"/>
        </a:defRPr>
      </a:lvl1pPr>
      <a:lvl2pPr marL="841375" indent="-285750" algn="l" rtl="0" eaLnBrk="0" fontAlgn="base" hangingPunct="0">
        <a:spcBef>
          <a:spcPct val="30000"/>
        </a:spcBef>
        <a:spcAft>
          <a:spcPct val="0"/>
        </a:spcAft>
        <a:buClr>
          <a:srgbClr val="E35E23"/>
        </a:buClr>
        <a:buFont typeface="Wingdings" pitchFamily="2" charset="2"/>
        <a:buChar char="l"/>
        <a:defRPr sz="2400">
          <a:solidFill>
            <a:schemeClr val="tx1"/>
          </a:solidFill>
          <a:latin typeface="+mn-lt"/>
          <a:ea typeface="+mn-ea"/>
        </a:defRPr>
      </a:lvl2pPr>
      <a:lvl3pPr marL="1249363" indent="-228600" algn="l" rtl="0" eaLnBrk="0" fontAlgn="base" hangingPunct="0">
        <a:spcBef>
          <a:spcPct val="30000"/>
        </a:spcBef>
        <a:spcAft>
          <a:spcPct val="0"/>
        </a:spcAft>
        <a:buChar char="•"/>
        <a:defRPr sz="2400">
          <a:solidFill>
            <a:schemeClr val="tx1"/>
          </a:solidFill>
          <a:latin typeface="+mn-lt"/>
          <a:ea typeface="+mn-ea"/>
        </a:defRPr>
      </a:lvl3pPr>
      <a:lvl4pPr marL="1657350" indent="-228600" algn="l" rtl="0" eaLnBrk="0" fontAlgn="base" hangingPunct="0">
        <a:spcBef>
          <a:spcPct val="30000"/>
        </a:spcBef>
        <a:spcAft>
          <a:spcPct val="0"/>
        </a:spcAft>
        <a:buChar char="–"/>
        <a:defRPr sz="2400">
          <a:solidFill>
            <a:schemeClr val="tx1"/>
          </a:solidFill>
          <a:latin typeface="+mn-lt"/>
          <a:ea typeface="+mn-ea"/>
        </a:defRPr>
      </a:lvl4pPr>
      <a:lvl5pPr marL="2065338" indent="-228600" algn="l" rtl="0" eaLnBrk="0" fontAlgn="base" hangingPunct="0">
        <a:spcBef>
          <a:spcPct val="30000"/>
        </a:spcBef>
        <a:spcAft>
          <a:spcPct val="0"/>
        </a:spcAft>
        <a:buChar char="»"/>
        <a:defRPr sz="2400">
          <a:solidFill>
            <a:schemeClr val="tx1"/>
          </a:solidFill>
          <a:latin typeface="+mn-lt"/>
          <a:ea typeface="+mn-ea"/>
        </a:defRPr>
      </a:lvl5pPr>
      <a:lvl6pPr marL="2522538" indent="-228600" algn="l" rtl="0" eaLnBrk="0" fontAlgn="base" hangingPunct="0">
        <a:spcBef>
          <a:spcPct val="30000"/>
        </a:spcBef>
        <a:spcAft>
          <a:spcPct val="0"/>
        </a:spcAft>
        <a:buChar char="»"/>
        <a:defRPr sz="2400">
          <a:solidFill>
            <a:schemeClr val="tx1"/>
          </a:solidFill>
          <a:latin typeface="+mn-lt"/>
          <a:ea typeface="+mn-ea"/>
        </a:defRPr>
      </a:lvl6pPr>
      <a:lvl7pPr marL="2979738" indent="-228600" algn="l" rtl="0" eaLnBrk="0" fontAlgn="base" hangingPunct="0">
        <a:spcBef>
          <a:spcPct val="30000"/>
        </a:spcBef>
        <a:spcAft>
          <a:spcPct val="0"/>
        </a:spcAft>
        <a:buChar char="»"/>
        <a:defRPr sz="2400">
          <a:solidFill>
            <a:schemeClr val="tx1"/>
          </a:solidFill>
          <a:latin typeface="+mn-lt"/>
          <a:ea typeface="+mn-ea"/>
        </a:defRPr>
      </a:lvl7pPr>
      <a:lvl8pPr marL="3436938" indent="-228600" algn="l" rtl="0" eaLnBrk="0" fontAlgn="base" hangingPunct="0">
        <a:spcBef>
          <a:spcPct val="30000"/>
        </a:spcBef>
        <a:spcAft>
          <a:spcPct val="0"/>
        </a:spcAft>
        <a:buChar char="»"/>
        <a:defRPr sz="2400">
          <a:solidFill>
            <a:schemeClr val="tx1"/>
          </a:solidFill>
          <a:latin typeface="+mn-lt"/>
          <a:ea typeface="+mn-ea"/>
        </a:defRPr>
      </a:lvl8pPr>
      <a:lvl9pPr marL="3894138" indent="-228600" algn="l" rtl="0" eaLnBrk="0" fontAlgn="base" hangingPunct="0">
        <a:spcBef>
          <a:spcPct val="30000"/>
        </a:spcBef>
        <a:spcAft>
          <a:spcPct val="0"/>
        </a:spcAft>
        <a:buChar char="»"/>
        <a:defRPr sz="24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r:id="rId13" imgW="19038095" imgH="1800476" progId="">
                  <p:embed/>
                </p:oleObj>
              </mc:Choice>
              <mc:Fallback>
                <p:oleObj r:id="rId13" imgW="19038095" imgH="1800476" progId="">
                  <p:embed/>
                  <p:pic>
                    <p:nvPicPr>
                      <p:cNvPr id="0" name="Picture 16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5123" name="Picture 6"/>
          <p:cNvPicPr>
            <a:picLocks noChangeAspect="1" noChangeArrowheads="1"/>
          </p:cNvPicPr>
          <p:nvPr/>
        </p:nvPicPr>
        <p:blipFill>
          <a:blip r:embed="rId15">
            <a:lum bright="-6000" contrast="18000"/>
            <a:extLst>
              <a:ext uri="{28A0092B-C50C-407E-A947-70E740481C1C}">
                <a14:useLocalDpi xmlns:a14="http://schemas.microsoft.com/office/drawing/2010/main" val="0"/>
              </a:ext>
            </a:extLst>
          </a:blip>
          <a:srcRect/>
          <a:stretch>
            <a:fillRect/>
          </a:stretch>
        </p:blipFill>
        <p:spPr bwMode="auto">
          <a:xfrm>
            <a:off x="5930900" y="5490105"/>
            <a:ext cx="3213100" cy="224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124" name="Object 7"/>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r:id="rId16" imgW="3895238" imgH="971686" progId="">
                  <p:embed/>
                </p:oleObj>
              </mc:Choice>
              <mc:Fallback>
                <p:oleObj r:id="rId16" imgW="3895238" imgH="971686" progId="">
                  <p:embed/>
                  <p:pic>
                    <p:nvPicPr>
                      <p:cNvPr id="0" name="Picture 16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ext Box 8"/>
          <p:cNvSpPr txBox="1">
            <a:spLocks noChangeArrowheads="1"/>
          </p:cNvSpPr>
          <p:nvPr/>
        </p:nvSpPr>
        <p:spPr bwMode="auto">
          <a:xfrm>
            <a:off x="250825" y="119064"/>
            <a:ext cx="6985000" cy="553998"/>
          </a:xfrm>
          <a:prstGeom prst="rect">
            <a:avLst/>
          </a:prstGeom>
          <a:noFill/>
          <a:ln w="9525">
            <a:noFill/>
            <a:miter lim="800000"/>
            <a:headEnd/>
            <a:tailEnd/>
          </a:ln>
        </p:spPr>
        <p:txBody>
          <a:bodyPr>
            <a:spAutoFit/>
          </a:bodyPr>
          <a:lstStyle/>
          <a:p>
            <a:pPr algn="ctr" eaLnBrk="1" hangingPunct="1">
              <a:spcBef>
                <a:spcPct val="50000"/>
              </a:spcBef>
              <a:spcAft>
                <a:spcPct val="0"/>
              </a:spcAft>
              <a:defRPr/>
            </a:pPr>
            <a:endParaRPr lang="zh-CN" altLang="en-US" sz="3000">
              <a:solidFill>
                <a:srgbClr val="000000"/>
              </a:solidFill>
              <a:effectLst>
                <a:outerShdw blurRad="38100" dist="38100" dir="2700000" algn="tl">
                  <a:srgbClr val="C0C0C0"/>
                </a:outerShdw>
              </a:effectLst>
              <a:latin typeface="Arial" charset="0"/>
              <a:ea typeface="华文中宋" pitchFamily="2" charset="-122"/>
            </a:endParaRPr>
          </a:p>
        </p:txBody>
      </p:sp>
      <p:sp>
        <p:nvSpPr>
          <p:cNvPr id="5126" name="Rectangle 2"/>
          <p:cNvSpPr>
            <a:spLocks noGrp="1" noChangeArrowheads="1"/>
          </p:cNvSpPr>
          <p:nvPr>
            <p:ph type="title"/>
          </p:nvPr>
        </p:nvSpPr>
        <p:spPr bwMode="auto">
          <a:xfrm>
            <a:off x="1958975" y="0"/>
            <a:ext cx="6961188"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5127" name="Rectangle 3"/>
          <p:cNvSpPr>
            <a:spLocks noGrp="1" noChangeArrowheads="1"/>
          </p:cNvSpPr>
          <p:nvPr>
            <p:ph type="body" idx="1"/>
          </p:nvPr>
        </p:nvSpPr>
        <p:spPr bwMode="auto">
          <a:xfrm>
            <a:off x="230188" y="697187"/>
            <a:ext cx="8640762" cy="2382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3"/>
          <p:cNvSpPr>
            <a:spLocks noGrp="1" noChangeArrowheads="1"/>
          </p:cNvSpPr>
          <p:nvPr>
            <p:ph type="dt" sz="half" idx="2"/>
          </p:nvPr>
        </p:nvSpPr>
        <p:spPr bwMode="auto">
          <a:xfrm>
            <a:off x="457200" y="5296966"/>
            <a:ext cx="2133600" cy="3042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atin typeface="Arial" charset="0"/>
                <a:ea typeface="华文中宋" pitchFamily="2" charset="-122"/>
              </a:defRPr>
            </a:lvl1pPr>
          </a:lstStyle>
          <a:p>
            <a:pPr algn="l" eaLnBrk="1" hangingPunct="1">
              <a:spcBef>
                <a:spcPct val="0"/>
              </a:spcBef>
              <a:spcAft>
                <a:spcPct val="0"/>
              </a:spcAft>
              <a:defRPr/>
            </a:pPr>
            <a:fld id="{F6605A19-8386-4E39-B37C-7C86B3D860F2}" type="datetimeFigureOut">
              <a:rPr lang="zh-CN" altLang="en-US" sz="1800">
                <a:solidFill>
                  <a:srgbClr val="000000"/>
                </a:solidFill>
              </a:rPr>
              <a:pPr algn="l" eaLnBrk="1" hangingPunct="1">
                <a:spcBef>
                  <a:spcPct val="0"/>
                </a:spcBef>
                <a:spcAft>
                  <a:spcPct val="0"/>
                </a:spcAft>
                <a:defRPr/>
              </a:pPr>
              <a:t>2025/3/19</a:t>
            </a:fld>
            <a:endParaRPr lang="en-US" altLang="zh-CN" sz="1800">
              <a:solidFill>
                <a:srgbClr val="000000"/>
              </a:solidFill>
            </a:endParaRPr>
          </a:p>
        </p:txBody>
      </p:sp>
      <p:sp>
        <p:nvSpPr>
          <p:cNvPr id="5129" name="页脚占位符 4"/>
          <p:cNvSpPr>
            <a:spLocks noGrp="1" noChangeArrowheads="1"/>
          </p:cNvSpPr>
          <p:nvPr>
            <p:ph type="ftr" sz="quarter" idx="3"/>
          </p:nvPr>
        </p:nvSpPr>
        <p:spPr bwMode="auto">
          <a:xfrm>
            <a:off x="3124200" y="5296966"/>
            <a:ext cx="2895600" cy="3042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atin typeface="Arial" charset="0"/>
                <a:ea typeface="华文中宋" pitchFamily="2" charset="-122"/>
              </a:defRPr>
            </a:lvl1pPr>
          </a:lstStyle>
          <a:p>
            <a:pPr algn="l" eaLnBrk="1" hangingPunct="1">
              <a:spcBef>
                <a:spcPct val="0"/>
              </a:spcBef>
              <a:spcAft>
                <a:spcPct val="0"/>
              </a:spcAft>
              <a:defRPr/>
            </a:pPr>
            <a:endParaRPr lang="zh-CN" altLang="en-US" sz="1800">
              <a:solidFill>
                <a:srgbClr val="000000"/>
              </a:solidFill>
            </a:endParaRPr>
          </a:p>
        </p:txBody>
      </p:sp>
      <p:sp>
        <p:nvSpPr>
          <p:cNvPr id="5130" name="灯片编号占位符 5"/>
          <p:cNvSpPr>
            <a:spLocks noGrp="1" noChangeArrowheads="1"/>
          </p:cNvSpPr>
          <p:nvPr>
            <p:ph type="sldNum" sz="quarter" idx="4"/>
          </p:nvPr>
        </p:nvSpPr>
        <p:spPr bwMode="auto">
          <a:xfrm>
            <a:off x="6553200" y="5296966"/>
            <a:ext cx="2133600" cy="3042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atin typeface="Arial" charset="0"/>
                <a:ea typeface="华文中宋" pitchFamily="2" charset="-122"/>
              </a:defRPr>
            </a:lvl1pPr>
          </a:lstStyle>
          <a:p>
            <a:pPr algn="l" eaLnBrk="1" hangingPunct="1">
              <a:spcBef>
                <a:spcPct val="0"/>
              </a:spcBef>
              <a:spcAft>
                <a:spcPct val="0"/>
              </a:spcAft>
              <a:defRPr/>
            </a:pPr>
            <a:fld id="{3D7519BE-C88D-4FC4-9648-0F6DD8580AE0}" type="slidenum">
              <a:rPr lang="zh-CN" altLang="en-US" sz="1800">
                <a:solidFill>
                  <a:srgbClr val="000000"/>
                </a:solidFill>
              </a:rPr>
              <a:pPr algn="l" eaLnBrk="1" hangingPunct="1">
                <a:spcBef>
                  <a:spcPct val="0"/>
                </a:spcBef>
                <a:spcAft>
                  <a:spcPct val="0"/>
                </a:spcAft>
                <a:defRPr/>
              </a:pPr>
              <a:t>‹#›</a:t>
            </a:fld>
            <a:endParaRPr lang="en-US" altLang="zh-CN" sz="1800">
              <a:solidFill>
                <a:srgbClr val="000000"/>
              </a:solidFill>
            </a:endParaRPr>
          </a:p>
        </p:txBody>
      </p:sp>
    </p:spTree>
    <p:extLst>
      <p:ext uri="{BB962C8B-B14F-4D97-AF65-F5344CB8AC3E}">
        <p14:creationId xmlns:p14="http://schemas.microsoft.com/office/powerpoint/2010/main" val="195053393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rtl="0" eaLnBrk="0" fontAlgn="base" hangingPunct="0">
        <a:spcBef>
          <a:spcPct val="0"/>
        </a:spcBef>
        <a:spcAft>
          <a:spcPct val="0"/>
        </a:spcAft>
        <a:buClr>
          <a:srgbClr val="E35E23"/>
        </a:buClr>
        <a:buFont typeface="Wingdings" pitchFamily="2" charset="2"/>
        <a:defRPr sz="3200" b="1">
          <a:solidFill>
            <a:srgbClr val="FF6600"/>
          </a:solidFill>
          <a:latin typeface="+mj-lt"/>
          <a:ea typeface="+mj-ea"/>
          <a:cs typeface="+mj-cs"/>
        </a:defRPr>
      </a:lvl1pPr>
      <a:lvl2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2pPr>
      <a:lvl3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3pPr>
      <a:lvl4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4pPr>
      <a:lvl5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5pPr>
      <a:lvl6pPr marL="4572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6pPr>
      <a:lvl7pPr marL="9144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7pPr>
      <a:lvl8pPr marL="13716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8pPr>
      <a:lvl9pPr marL="18288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9pPr>
    </p:titleStyle>
    <p:bodyStyle>
      <a:lvl1pPr marL="342900" indent="-73025" algn="l" rtl="0" eaLnBrk="0" fontAlgn="base" hangingPunct="0">
        <a:spcBef>
          <a:spcPct val="30000"/>
        </a:spcBef>
        <a:spcAft>
          <a:spcPct val="0"/>
        </a:spcAft>
        <a:buClr>
          <a:srgbClr val="FF0000"/>
        </a:buClr>
        <a:buFont typeface="Wingdings" pitchFamily="2" charset="2"/>
        <a:buChar char="n"/>
        <a:defRPr sz="2400">
          <a:solidFill>
            <a:schemeClr val="tx1"/>
          </a:solidFill>
          <a:latin typeface="+mn-lt"/>
          <a:ea typeface="+mn-ea"/>
          <a:cs typeface="+mn-cs"/>
        </a:defRPr>
      </a:lvl1pPr>
      <a:lvl2pPr marL="841375" indent="-285750" algn="l" rtl="0" eaLnBrk="0" fontAlgn="base" hangingPunct="0">
        <a:spcBef>
          <a:spcPct val="30000"/>
        </a:spcBef>
        <a:spcAft>
          <a:spcPct val="0"/>
        </a:spcAft>
        <a:buClr>
          <a:srgbClr val="E35E23"/>
        </a:buClr>
        <a:buFont typeface="Wingdings" pitchFamily="2" charset="2"/>
        <a:buChar char="l"/>
        <a:defRPr sz="2400">
          <a:solidFill>
            <a:schemeClr val="tx1"/>
          </a:solidFill>
          <a:latin typeface="+mn-lt"/>
          <a:ea typeface="+mn-ea"/>
        </a:defRPr>
      </a:lvl2pPr>
      <a:lvl3pPr marL="1249363" indent="-228600" algn="l" rtl="0" eaLnBrk="0" fontAlgn="base" hangingPunct="0">
        <a:spcBef>
          <a:spcPct val="30000"/>
        </a:spcBef>
        <a:spcAft>
          <a:spcPct val="0"/>
        </a:spcAft>
        <a:buChar char="•"/>
        <a:defRPr sz="2400">
          <a:solidFill>
            <a:schemeClr val="tx1"/>
          </a:solidFill>
          <a:latin typeface="+mn-lt"/>
          <a:ea typeface="+mn-ea"/>
        </a:defRPr>
      </a:lvl3pPr>
      <a:lvl4pPr marL="1657350" indent="-228600" algn="l" rtl="0" eaLnBrk="0" fontAlgn="base" hangingPunct="0">
        <a:spcBef>
          <a:spcPct val="30000"/>
        </a:spcBef>
        <a:spcAft>
          <a:spcPct val="0"/>
        </a:spcAft>
        <a:buChar char="–"/>
        <a:defRPr sz="2400">
          <a:solidFill>
            <a:schemeClr val="tx1"/>
          </a:solidFill>
          <a:latin typeface="+mn-lt"/>
          <a:ea typeface="+mn-ea"/>
        </a:defRPr>
      </a:lvl4pPr>
      <a:lvl5pPr marL="2065338" indent="-228600" algn="l" rtl="0" eaLnBrk="0" fontAlgn="base" hangingPunct="0">
        <a:spcBef>
          <a:spcPct val="30000"/>
        </a:spcBef>
        <a:spcAft>
          <a:spcPct val="0"/>
        </a:spcAft>
        <a:buChar char="»"/>
        <a:defRPr sz="2400">
          <a:solidFill>
            <a:schemeClr val="tx1"/>
          </a:solidFill>
          <a:latin typeface="+mn-lt"/>
          <a:ea typeface="+mn-ea"/>
        </a:defRPr>
      </a:lvl5pPr>
      <a:lvl6pPr marL="2522538" indent="-228600" algn="l" rtl="0" eaLnBrk="0" fontAlgn="base" hangingPunct="0">
        <a:spcBef>
          <a:spcPct val="30000"/>
        </a:spcBef>
        <a:spcAft>
          <a:spcPct val="0"/>
        </a:spcAft>
        <a:buChar char="»"/>
        <a:defRPr sz="2400">
          <a:solidFill>
            <a:schemeClr val="tx1"/>
          </a:solidFill>
          <a:latin typeface="+mn-lt"/>
          <a:ea typeface="+mn-ea"/>
        </a:defRPr>
      </a:lvl6pPr>
      <a:lvl7pPr marL="2979738" indent="-228600" algn="l" rtl="0" eaLnBrk="0" fontAlgn="base" hangingPunct="0">
        <a:spcBef>
          <a:spcPct val="30000"/>
        </a:spcBef>
        <a:spcAft>
          <a:spcPct val="0"/>
        </a:spcAft>
        <a:buChar char="»"/>
        <a:defRPr sz="2400">
          <a:solidFill>
            <a:schemeClr val="tx1"/>
          </a:solidFill>
          <a:latin typeface="+mn-lt"/>
          <a:ea typeface="+mn-ea"/>
        </a:defRPr>
      </a:lvl7pPr>
      <a:lvl8pPr marL="3436938" indent="-228600" algn="l" rtl="0" eaLnBrk="0" fontAlgn="base" hangingPunct="0">
        <a:spcBef>
          <a:spcPct val="30000"/>
        </a:spcBef>
        <a:spcAft>
          <a:spcPct val="0"/>
        </a:spcAft>
        <a:buChar char="»"/>
        <a:defRPr sz="2400">
          <a:solidFill>
            <a:schemeClr val="tx1"/>
          </a:solidFill>
          <a:latin typeface="+mn-lt"/>
          <a:ea typeface="+mn-ea"/>
        </a:defRPr>
      </a:lvl8pPr>
      <a:lvl9pPr marL="3894138" indent="-228600" algn="l" rtl="0" eaLnBrk="0" fontAlgn="base" hangingPunct="0">
        <a:spcBef>
          <a:spcPct val="30000"/>
        </a:spcBef>
        <a:spcAft>
          <a:spcPct val="0"/>
        </a:spcAft>
        <a:buChar char="»"/>
        <a:defRPr sz="24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3"/>
          <p:cNvSpPr>
            <a:spLocks noGrp="1" noChangeArrowheads="1"/>
          </p:cNvSpPr>
          <p:nvPr>
            <p:ph type="body" idx="1"/>
          </p:nvPr>
        </p:nvSpPr>
        <p:spPr bwMode="auto">
          <a:xfrm>
            <a:off x="230188" y="739519"/>
            <a:ext cx="8640762" cy="2382191"/>
          </a:xfrm>
          <a:prstGeom prst="rect">
            <a:avLst/>
          </a:prstGeom>
          <a:noFill/>
          <a:ln w="9525">
            <a:noFill/>
            <a:miter lim="800000"/>
            <a:headEnd/>
            <a:tailEnd/>
          </a:ln>
        </p:spPr>
        <p:txBody>
          <a:bodyPr vert="horz" wrap="square" lIns="0" tIns="45720" rIns="0" bIns="45720" numCol="1" anchor="t" anchorCtr="0" compatLnSpc="1">
            <a:prstTxWarp prst="textNoShape">
              <a:avLst/>
            </a:prstTxWarp>
            <a:sp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pic>
        <p:nvPicPr>
          <p:cNvPr id="1032" name="Picture 6"/>
          <p:cNvPicPr>
            <a:picLocks noChangeAspect="1" noChangeArrowheads="1"/>
          </p:cNvPicPr>
          <p:nvPr/>
        </p:nvPicPr>
        <p:blipFill>
          <a:blip r:embed="rId6" cstate="print">
            <a:lum bright="-6000" contrast="18000"/>
          </a:blip>
          <a:srcRect/>
          <a:stretch>
            <a:fillRect/>
          </a:stretch>
        </p:blipFill>
        <p:spPr bwMode="auto">
          <a:xfrm>
            <a:off x="5930900" y="5490105"/>
            <a:ext cx="3213100" cy="224896"/>
          </a:xfrm>
          <a:prstGeom prst="rect">
            <a:avLst/>
          </a:prstGeom>
          <a:noFill/>
          <a:ln w="9525">
            <a:noFill/>
            <a:miter lim="800000"/>
            <a:headEnd/>
            <a:tailEnd/>
          </a:ln>
        </p:spPr>
      </p:pic>
      <p:sp>
        <p:nvSpPr>
          <p:cNvPr id="604168" name="Text Box 8"/>
          <p:cNvSpPr txBox="1">
            <a:spLocks noChangeArrowheads="1"/>
          </p:cNvSpPr>
          <p:nvPr/>
        </p:nvSpPr>
        <p:spPr bwMode="auto">
          <a:xfrm>
            <a:off x="250825" y="-156104"/>
            <a:ext cx="6985000" cy="553998"/>
          </a:xfrm>
          <a:prstGeom prst="rect">
            <a:avLst/>
          </a:prstGeom>
          <a:noFill/>
          <a:ln w="9525">
            <a:noFill/>
            <a:miter lim="800000"/>
            <a:headEnd/>
            <a:tailEnd/>
          </a:ln>
          <a:effectLst/>
        </p:spPr>
        <p:txBody>
          <a:bodyPr>
            <a:spAutoFit/>
          </a:bodyPr>
          <a:lstStyle/>
          <a:p>
            <a:pPr algn="ctr" eaLnBrk="1" hangingPunct="1">
              <a:spcBef>
                <a:spcPct val="50000"/>
              </a:spcBef>
              <a:spcAft>
                <a:spcPct val="0"/>
              </a:spcAft>
              <a:defRPr/>
            </a:pPr>
            <a:endParaRPr lang="zh-CN" altLang="zh-CN" sz="3000" b="1">
              <a:solidFill>
                <a:srgbClr val="000000"/>
              </a:solidFill>
              <a:effectLst>
                <a:outerShdw blurRad="38100" dist="38100" dir="2700000" algn="tl">
                  <a:srgbClr val="C0C0C0"/>
                </a:outerShdw>
              </a:effectLst>
              <a:latin typeface="Arial" charset="0"/>
            </a:endParaRPr>
          </a:p>
        </p:txBody>
      </p:sp>
      <p:grpSp>
        <p:nvGrpSpPr>
          <p:cNvPr id="9" name="Group 16"/>
          <p:cNvGrpSpPr>
            <a:grpSpLocks/>
          </p:cNvGrpSpPr>
          <p:nvPr userDrawn="1"/>
        </p:nvGrpSpPr>
        <p:grpSpPr bwMode="auto">
          <a:xfrm>
            <a:off x="5972175" y="-10583"/>
            <a:ext cx="3194050" cy="728928"/>
            <a:chOff x="1152" y="1963"/>
            <a:chExt cx="4560" cy="1274"/>
          </a:xfrm>
        </p:grpSpPr>
        <p:sp>
          <p:nvSpPr>
            <p:cNvPr id="10" name="AutoShape 17"/>
            <p:cNvSpPr>
              <a:spLocks noChangeArrowheads="1"/>
            </p:cNvSpPr>
            <p:nvPr userDrawn="1"/>
          </p:nvSpPr>
          <p:spPr bwMode="gray">
            <a:xfrm>
              <a:off x="1152" y="1968"/>
              <a:ext cx="2065" cy="1269"/>
            </a:xfrm>
            <a:prstGeom prst="parallelogram">
              <a:avLst>
                <a:gd name="adj" fmla="val 42477"/>
              </a:avLst>
            </a:prstGeom>
            <a:solidFill>
              <a:schemeClr val="bg2">
                <a:alpha val="25000"/>
              </a:schemeClr>
            </a:solidFill>
            <a:ln>
              <a:noFill/>
            </a:ln>
            <a:effectLst/>
          </p:spPr>
          <p:txBody>
            <a:bodyPr wrap="none" anchor="ctr"/>
            <a:lstStyle/>
            <a:p>
              <a:pPr algn="l" eaLnBrk="1" hangingPunct="1">
                <a:spcBef>
                  <a:spcPct val="0"/>
                </a:spcBef>
                <a:spcAft>
                  <a:spcPct val="0"/>
                </a:spcAft>
                <a:defRPr/>
              </a:pPr>
              <a:endParaRPr lang="zh-CN" altLang="en-US" sz="2400" b="1">
                <a:solidFill>
                  <a:prstClr val="black"/>
                </a:solidFill>
                <a:latin typeface="Arial"/>
              </a:endParaRPr>
            </a:p>
          </p:txBody>
        </p:sp>
        <p:sp>
          <p:nvSpPr>
            <p:cNvPr id="11" name="AutoShape 18"/>
            <p:cNvSpPr>
              <a:spLocks noChangeArrowheads="1"/>
            </p:cNvSpPr>
            <p:nvPr userDrawn="1"/>
          </p:nvSpPr>
          <p:spPr bwMode="gray">
            <a:xfrm rot="10800000">
              <a:off x="2784" y="1968"/>
              <a:ext cx="2112" cy="126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chemeClr val="bg2">
                <a:alpha val="25000"/>
              </a:schemeClr>
            </a:solidFill>
            <a:ln>
              <a:noFill/>
            </a:ln>
            <a:effectLst/>
          </p:spPr>
          <p:txBody>
            <a:bodyPr wrap="none" anchor="ctr"/>
            <a:lstStyle/>
            <a:p>
              <a:pPr algn="l" eaLnBrk="1" hangingPunct="1">
                <a:spcBef>
                  <a:spcPct val="0"/>
                </a:spcBef>
                <a:spcAft>
                  <a:spcPct val="0"/>
                </a:spcAft>
                <a:defRPr/>
              </a:pPr>
              <a:endParaRPr lang="zh-CN" altLang="en-US" sz="2400" b="1">
                <a:solidFill>
                  <a:prstClr val="black"/>
                </a:solidFill>
                <a:latin typeface="Arial"/>
              </a:endParaRPr>
            </a:p>
          </p:txBody>
        </p:sp>
        <p:sp>
          <p:nvSpPr>
            <p:cNvPr id="12" name="Freeform 19"/>
            <p:cNvSpPr>
              <a:spLocks/>
            </p:cNvSpPr>
            <p:nvPr userDrawn="1"/>
          </p:nvSpPr>
          <p:spPr bwMode="gray">
            <a:xfrm>
              <a:off x="4459" y="1963"/>
              <a:ext cx="1253" cy="1269"/>
            </a:xfrm>
            <a:custGeom>
              <a:avLst/>
              <a:gdLst>
                <a:gd name="T0" fmla="*/ 0 w 1254"/>
                <a:gd name="T1" fmla="*/ 0 h 1270"/>
                <a:gd name="T2" fmla="*/ 514 w 1254"/>
                <a:gd name="T3" fmla="*/ 1269 h 1270"/>
                <a:gd name="T4" fmla="*/ 1254 w 1254"/>
                <a:gd name="T5" fmla="*/ 1270 h 1270"/>
                <a:gd name="T6" fmla="*/ 1251 w 1254"/>
                <a:gd name="T7" fmla="*/ 1 h 1270"/>
                <a:gd name="T8" fmla="*/ 0 w 1254"/>
                <a:gd name="T9" fmla="*/ 0 h 1270"/>
              </a:gdLst>
              <a:ahLst/>
              <a:cxnLst>
                <a:cxn ang="0">
                  <a:pos x="T0" y="T1"/>
                </a:cxn>
                <a:cxn ang="0">
                  <a:pos x="T2" y="T3"/>
                </a:cxn>
                <a:cxn ang="0">
                  <a:pos x="T4" y="T5"/>
                </a:cxn>
                <a:cxn ang="0">
                  <a:pos x="T6" y="T7"/>
                </a:cxn>
                <a:cxn ang="0">
                  <a:pos x="T8" y="T9"/>
                </a:cxn>
              </a:cxnLst>
              <a:rect l="0" t="0" r="r" b="b"/>
              <a:pathLst>
                <a:path w="1254" h="1270">
                  <a:moveTo>
                    <a:pt x="0" y="0"/>
                  </a:moveTo>
                  <a:lnTo>
                    <a:pt x="514" y="1269"/>
                  </a:lnTo>
                  <a:lnTo>
                    <a:pt x="1254" y="1270"/>
                  </a:lnTo>
                  <a:lnTo>
                    <a:pt x="1251" y="1"/>
                  </a:lnTo>
                  <a:lnTo>
                    <a:pt x="0" y="0"/>
                  </a:lnTo>
                  <a:close/>
                </a:path>
              </a:pathLst>
            </a:custGeom>
            <a:solidFill>
              <a:schemeClr val="bg2">
                <a:alpha val="25000"/>
              </a:schemeClr>
            </a:solidFill>
            <a:ln>
              <a:noFill/>
            </a:ln>
            <a:effectLst/>
          </p:spPr>
          <p:txBody>
            <a:bodyPr/>
            <a:lstStyle/>
            <a:p>
              <a:pPr algn="l" eaLnBrk="1" hangingPunct="1">
                <a:spcBef>
                  <a:spcPct val="0"/>
                </a:spcBef>
                <a:spcAft>
                  <a:spcPct val="0"/>
                </a:spcAft>
                <a:defRPr/>
              </a:pPr>
              <a:endParaRPr lang="zh-CN" altLang="en-US" sz="2400" b="1">
                <a:solidFill>
                  <a:prstClr val="black"/>
                </a:solidFill>
                <a:latin typeface="Arial"/>
              </a:endParaRPr>
            </a:p>
          </p:txBody>
        </p:sp>
      </p:grpSp>
      <p:sp>
        <p:nvSpPr>
          <p:cNvPr id="13" name="Rectangle 7"/>
          <p:cNvSpPr>
            <a:spLocks noChangeArrowheads="1"/>
          </p:cNvSpPr>
          <p:nvPr userDrawn="1"/>
        </p:nvSpPr>
        <p:spPr bwMode="gray">
          <a:xfrm>
            <a:off x="0" y="119063"/>
            <a:ext cx="9144000" cy="625740"/>
          </a:xfrm>
          <a:prstGeom prst="rect">
            <a:avLst/>
          </a:prstGeom>
          <a:solidFill>
            <a:srgbClr val="0086EA"/>
          </a:solidFill>
          <a:ln>
            <a:noFill/>
          </a:ln>
          <a:effectLst/>
        </p:spPr>
        <p:txBody>
          <a:bodyPr wrap="none" anchor="ctr"/>
          <a:lstStyle/>
          <a:p>
            <a:pPr algn="l" eaLnBrk="1" hangingPunct="1">
              <a:spcBef>
                <a:spcPct val="0"/>
              </a:spcBef>
              <a:spcAft>
                <a:spcPct val="0"/>
              </a:spcAft>
              <a:defRPr/>
            </a:pPr>
            <a:endParaRPr lang="zh-CN" altLang="en-US" sz="2400" b="1">
              <a:solidFill>
                <a:prstClr val="black"/>
              </a:solidFill>
              <a:latin typeface="Arial"/>
            </a:endParaRPr>
          </a:p>
        </p:txBody>
      </p:sp>
      <p:pic>
        <p:nvPicPr>
          <p:cNvPr id="15" name="Picture 2" descr="C:\Documents and Settings\Administrator\桌面\透明所标.gif"/>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6883400" y="250032"/>
            <a:ext cx="1943100" cy="363802"/>
          </a:xfrm>
          <a:prstGeom prst="rect">
            <a:avLst/>
          </a:prstGeom>
          <a:noFill/>
          <a:ln w="9525">
            <a:noFill/>
            <a:miter lim="800000"/>
            <a:headEnd/>
            <a:tailEnd/>
          </a:ln>
        </p:spPr>
      </p:pic>
    </p:spTree>
    <p:extLst>
      <p:ext uri="{BB962C8B-B14F-4D97-AF65-F5344CB8AC3E}">
        <p14:creationId xmlns:p14="http://schemas.microsoft.com/office/powerpoint/2010/main" val="2432384555"/>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Lst>
  <p:hf sldNum="0" hdr="0" ftr="0" dt="0"/>
  <p:txStyles>
    <p:titleStyle>
      <a:lvl1pPr algn="l" rtl="0" eaLnBrk="0" fontAlgn="base" hangingPunct="0">
        <a:spcBef>
          <a:spcPct val="0"/>
        </a:spcBef>
        <a:spcAft>
          <a:spcPct val="0"/>
        </a:spcAft>
        <a:buClr>
          <a:srgbClr val="E35E23"/>
        </a:buClr>
        <a:buFont typeface="Wingdings" pitchFamily="2" charset="2"/>
        <a:defRPr sz="3200" b="1">
          <a:solidFill>
            <a:srgbClr val="FFCC66"/>
          </a:solidFill>
          <a:latin typeface="微软雅黑" pitchFamily="34" charset="-122"/>
          <a:ea typeface="微软雅黑" pitchFamily="34" charset="-122"/>
          <a:cs typeface="+mj-cs"/>
        </a:defRPr>
      </a:lvl1pPr>
      <a:lvl2pPr algn="l" rtl="0" eaLnBrk="0" fontAlgn="base" hangingPunct="0">
        <a:spcBef>
          <a:spcPct val="0"/>
        </a:spcBef>
        <a:spcAft>
          <a:spcPct val="0"/>
        </a:spcAft>
        <a:buClr>
          <a:srgbClr val="E35E23"/>
        </a:buClr>
        <a:buFont typeface="Wingdings" pitchFamily="2" charset="2"/>
        <a:defRPr sz="3200" b="1">
          <a:solidFill>
            <a:srgbClr val="FFCC66"/>
          </a:solidFill>
          <a:latin typeface="微软雅黑" pitchFamily="34" charset="-122"/>
          <a:ea typeface="微软雅黑" pitchFamily="34" charset="-122"/>
        </a:defRPr>
      </a:lvl2pPr>
      <a:lvl3pPr algn="l" rtl="0" eaLnBrk="0" fontAlgn="base" hangingPunct="0">
        <a:spcBef>
          <a:spcPct val="0"/>
        </a:spcBef>
        <a:spcAft>
          <a:spcPct val="0"/>
        </a:spcAft>
        <a:buClr>
          <a:srgbClr val="E35E23"/>
        </a:buClr>
        <a:buFont typeface="Wingdings" pitchFamily="2" charset="2"/>
        <a:defRPr sz="3200" b="1">
          <a:solidFill>
            <a:srgbClr val="FFCC66"/>
          </a:solidFill>
          <a:latin typeface="微软雅黑" pitchFamily="34" charset="-122"/>
          <a:ea typeface="微软雅黑" pitchFamily="34" charset="-122"/>
        </a:defRPr>
      </a:lvl3pPr>
      <a:lvl4pPr algn="l" rtl="0" eaLnBrk="0" fontAlgn="base" hangingPunct="0">
        <a:spcBef>
          <a:spcPct val="0"/>
        </a:spcBef>
        <a:spcAft>
          <a:spcPct val="0"/>
        </a:spcAft>
        <a:buClr>
          <a:srgbClr val="E35E23"/>
        </a:buClr>
        <a:buFont typeface="Wingdings" pitchFamily="2" charset="2"/>
        <a:defRPr sz="3200" b="1">
          <a:solidFill>
            <a:srgbClr val="FFCC66"/>
          </a:solidFill>
          <a:latin typeface="微软雅黑" pitchFamily="34" charset="-122"/>
          <a:ea typeface="微软雅黑" pitchFamily="34" charset="-122"/>
        </a:defRPr>
      </a:lvl4pPr>
      <a:lvl5pPr algn="l" rtl="0" eaLnBrk="0" fontAlgn="base" hangingPunct="0">
        <a:spcBef>
          <a:spcPct val="0"/>
        </a:spcBef>
        <a:spcAft>
          <a:spcPct val="0"/>
        </a:spcAft>
        <a:buClr>
          <a:srgbClr val="E35E23"/>
        </a:buClr>
        <a:buFont typeface="Wingdings" pitchFamily="2" charset="2"/>
        <a:defRPr sz="3200" b="1">
          <a:solidFill>
            <a:srgbClr val="FFCC66"/>
          </a:solidFill>
          <a:latin typeface="微软雅黑" pitchFamily="34" charset="-122"/>
          <a:ea typeface="微软雅黑" pitchFamily="34" charset="-122"/>
        </a:defRPr>
      </a:lvl5pPr>
      <a:lvl6pPr marL="4572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6pPr>
      <a:lvl7pPr marL="9144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7pPr>
      <a:lvl8pPr marL="13716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8pPr>
      <a:lvl9pPr marL="18288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9pPr>
    </p:titleStyle>
    <p:bodyStyle>
      <a:lvl1pPr marL="342900" indent="-73025" algn="l" rtl="0" eaLnBrk="0" fontAlgn="base" hangingPunct="0">
        <a:spcBef>
          <a:spcPct val="30000"/>
        </a:spcBef>
        <a:spcAft>
          <a:spcPct val="0"/>
        </a:spcAft>
        <a:buClr>
          <a:srgbClr val="FF0000"/>
        </a:buClr>
        <a:buFont typeface="Wingdings" pitchFamily="2" charset="2"/>
        <a:buChar char="n"/>
        <a:defRPr sz="2400">
          <a:solidFill>
            <a:schemeClr val="tx1"/>
          </a:solidFill>
          <a:latin typeface="微软雅黑" pitchFamily="34" charset="-122"/>
          <a:ea typeface="微软雅黑" pitchFamily="34" charset="-122"/>
          <a:cs typeface="+mn-cs"/>
        </a:defRPr>
      </a:lvl1pPr>
      <a:lvl2pPr marL="841375" indent="-285750" algn="l" rtl="0" eaLnBrk="0" fontAlgn="base" hangingPunct="0">
        <a:spcBef>
          <a:spcPct val="30000"/>
        </a:spcBef>
        <a:spcAft>
          <a:spcPct val="0"/>
        </a:spcAft>
        <a:buClr>
          <a:srgbClr val="E35E23"/>
        </a:buClr>
        <a:buFont typeface="Wingdings" pitchFamily="2" charset="2"/>
        <a:buChar char="l"/>
        <a:defRPr sz="2400">
          <a:solidFill>
            <a:schemeClr val="tx1"/>
          </a:solidFill>
          <a:latin typeface="微软雅黑" pitchFamily="34" charset="-122"/>
          <a:ea typeface="微软雅黑" pitchFamily="34" charset="-122"/>
        </a:defRPr>
      </a:lvl2pPr>
      <a:lvl3pPr marL="1249363"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3pPr>
      <a:lvl4pPr marL="1657350"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4pPr>
      <a:lvl5pPr marL="2065338"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5pPr>
      <a:lvl6pPr marL="2522538" indent="-228600" algn="l" rtl="0" eaLnBrk="0" fontAlgn="base" hangingPunct="0">
        <a:spcBef>
          <a:spcPct val="30000"/>
        </a:spcBef>
        <a:spcAft>
          <a:spcPct val="0"/>
        </a:spcAft>
        <a:buChar char="»"/>
        <a:defRPr sz="2400" b="1">
          <a:solidFill>
            <a:srgbClr val="076689"/>
          </a:solidFill>
          <a:latin typeface="+mn-lt"/>
          <a:ea typeface="+mn-ea"/>
        </a:defRPr>
      </a:lvl6pPr>
      <a:lvl7pPr marL="2979738" indent="-228600" algn="l" rtl="0" eaLnBrk="0" fontAlgn="base" hangingPunct="0">
        <a:spcBef>
          <a:spcPct val="30000"/>
        </a:spcBef>
        <a:spcAft>
          <a:spcPct val="0"/>
        </a:spcAft>
        <a:buChar char="»"/>
        <a:defRPr sz="2400" b="1">
          <a:solidFill>
            <a:srgbClr val="076689"/>
          </a:solidFill>
          <a:latin typeface="+mn-lt"/>
          <a:ea typeface="+mn-ea"/>
        </a:defRPr>
      </a:lvl7pPr>
      <a:lvl8pPr marL="3436938" indent="-228600" algn="l" rtl="0" eaLnBrk="0" fontAlgn="base" hangingPunct="0">
        <a:spcBef>
          <a:spcPct val="30000"/>
        </a:spcBef>
        <a:spcAft>
          <a:spcPct val="0"/>
        </a:spcAft>
        <a:buChar char="»"/>
        <a:defRPr sz="2400" b="1">
          <a:solidFill>
            <a:srgbClr val="076689"/>
          </a:solidFill>
          <a:latin typeface="+mn-lt"/>
          <a:ea typeface="+mn-ea"/>
        </a:defRPr>
      </a:lvl8pPr>
      <a:lvl9pPr marL="3894138" indent="-228600" algn="l" rtl="0" eaLnBrk="0" fontAlgn="base" hangingPunct="0">
        <a:spcBef>
          <a:spcPct val="30000"/>
        </a:spcBef>
        <a:spcAft>
          <a:spcPct val="0"/>
        </a:spcAft>
        <a:buChar char="»"/>
        <a:defRPr sz="2400" b="1">
          <a:solidFill>
            <a:srgbClr val="07668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rcRect/>
          <a:stretch/>
        </p:blipFill>
        <p:spPr>
          <a:xfrm>
            <a:off x="1475656" y="4820"/>
            <a:ext cx="7668344" cy="592803"/>
          </a:xfrm>
          <a:prstGeom prst="rect">
            <a:avLst/>
          </a:prstGeom>
          <a:noFill/>
          <a:ln>
            <a:noFill/>
          </a:ln>
        </p:spPr>
      </p:pic>
      <p:sp>
        <p:nvSpPr>
          <p:cNvPr id="3" name="矩形 2"/>
          <p:cNvSpPr/>
          <p:nvPr userDrawn="1"/>
        </p:nvSpPr>
        <p:spPr>
          <a:xfrm>
            <a:off x="-5330" y="4818"/>
            <a:ext cx="10044608" cy="597620"/>
          </a:xfrm>
          <a:prstGeom prst="rect">
            <a:avLst/>
          </a:prstGeom>
          <a:gradFill flip="none" rotWithShape="1">
            <a:gsLst>
              <a:gs pos="0">
                <a:schemeClr val="accent1">
                  <a:shade val="30000"/>
                  <a:satMod val="115000"/>
                  <a:alpha val="0"/>
                </a:schemeClr>
              </a:gs>
              <a:gs pos="100000">
                <a:srgbClr val="1579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spcBef>
                <a:spcPct val="0"/>
              </a:spcBef>
              <a:spcAft>
                <a:spcPct val="0"/>
              </a:spcAft>
            </a:pPr>
            <a:endParaRPr lang="zh-CN" altLang="en-US" sz="1800">
              <a:solidFill>
                <a:prstClr val="white"/>
              </a:solidFill>
            </a:endParaRPr>
          </a:p>
        </p:txBody>
      </p:sp>
      <p:sp>
        <p:nvSpPr>
          <p:cNvPr id="1027" name="Rectangle 14"/>
          <p:cNvSpPr>
            <a:spLocks noGrp="1" noChangeArrowheads="1"/>
          </p:cNvSpPr>
          <p:nvPr>
            <p:ph type="title"/>
          </p:nvPr>
        </p:nvSpPr>
        <p:spPr bwMode="auto">
          <a:xfrm>
            <a:off x="971600" y="73915"/>
            <a:ext cx="7885384" cy="4497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1028" name="Rectangle 15"/>
          <p:cNvSpPr>
            <a:spLocks noGrp="1" noChangeArrowheads="1"/>
          </p:cNvSpPr>
          <p:nvPr>
            <p:ph type="body" idx="1"/>
          </p:nvPr>
        </p:nvSpPr>
        <p:spPr bwMode="auto">
          <a:xfrm>
            <a:off x="395536" y="877280"/>
            <a:ext cx="8352928" cy="4260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a:p>
            <a:pPr lvl="4"/>
            <a:endParaRPr lang="en-US" altLang="zh-CN" dirty="0"/>
          </a:p>
        </p:txBody>
      </p:sp>
      <p:pic>
        <p:nvPicPr>
          <p:cNvPr id="7" name="Picture 2" descr="C:\Documents and Settings\Administrator\桌面\透明所标.gif"/>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r="65250"/>
          <a:stretch/>
        </p:blipFill>
        <p:spPr bwMode="auto">
          <a:xfrm>
            <a:off x="164492" y="97193"/>
            <a:ext cx="807123" cy="402000"/>
          </a:xfrm>
          <a:prstGeom prst="rect">
            <a:avLst/>
          </a:prstGeom>
          <a:noFill/>
          <a:ln w="9525">
            <a:noFill/>
            <a:miter lim="800000"/>
            <a:headEnd/>
            <a:tailEnd/>
          </a:ln>
        </p:spPr>
      </p:pic>
      <p:pic>
        <p:nvPicPr>
          <p:cNvPr id="96258" name="Picture 2"/>
          <p:cNvPicPr>
            <a:picLocks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443" y="597622"/>
            <a:ext cx="9144000" cy="1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649030"/>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xStyles>
    <p:titleStyle>
      <a:lvl1pPr algn="l" rtl="0" eaLnBrk="0" fontAlgn="base" hangingPunct="0">
        <a:spcBef>
          <a:spcPct val="0"/>
        </a:spcBef>
        <a:spcAft>
          <a:spcPct val="0"/>
        </a:spcAft>
        <a:defRPr sz="4000" b="1" cap="none" spc="50">
          <a:ln w="12700" cmpd="sng">
            <a:solidFill>
              <a:schemeClr val="tx1">
                <a:lumMod val="65000"/>
                <a:lumOff val="35000"/>
              </a:schemeClr>
            </a:solidFill>
            <a:prstDash val="solid"/>
          </a:ln>
          <a:solidFill>
            <a:schemeClr val="accent6">
              <a:tint val="1000"/>
            </a:schemeClr>
          </a:solidFill>
          <a:effectLst>
            <a:glow rad="53100">
              <a:schemeClr val="accent6">
                <a:satMod val="180000"/>
                <a:alpha val="30000"/>
              </a:schemeClr>
            </a:glow>
          </a:effectLst>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lnSpc>
          <a:spcPct val="120000"/>
        </a:lnSpc>
        <a:spcBef>
          <a:spcPts val="0"/>
        </a:spcBef>
        <a:spcAft>
          <a:spcPct val="0"/>
        </a:spcAft>
        <a:buChar char="•"/>
        <a:defRPr sz="2800" b="0">
          <a:solidFill>
            <a:schemeClr val="tx1"/>
          </a:solidFill>
          <a:effectLst/>
          <a:latin typeface="微软雅黑" pitchFamily="34" charset="-122"/>
          <a:ea typeface="微软雅黑" pitchFamily="34" charset="-122"/>
          <a:cs typeface="+mn-cs"/>
        </a:defRPr>
      </a:lvl1pPr>
      <a:lvl2pPr marL="742950" indent="-285750" algn="l" rtl="0" eaLnBrk="0" fontAlgn="base" hangingPunct="0">
        <a:lnSpc>
          <a:spcPct val="120000"/>
        </a:lnSpc>
        <a:spcBef>
          <a:spcPts val="0"/>
        </a:spcBef>
        <a:spcAft>
          <a:spcPct val="0"/>
        </a:spcAft>
        <a:buChar char="–"/>
        <a:defRPr sz="2400" b="0">
          <a:solidFill>
            <a:schemeClr val="tx1"/>
          </a:solidFill>
          <a:effectLst/>
          <a:latin typeface="微软雅黑" pitchFamily="34" charset="-122"/>
          <a:ea typeface="微软雅黑" pitchFamily="34" charset="-122"/>
        </a:defRPr>
      </a:lvl2pPr>
      <a:lvl3pPr marL="1143000" indent="-228600" algn="l" rtl="0" eaLnBrk="0" fontAlgn="base" hangingPunct="0">
        <a:lnSpc>
          <a:spcPct val="120000"/>
        </a:lnSpc>
        <a:spcBef>
          <a:spcPts val="0"/>
        </a:spcBef>
        <a:spcAft>
          <a:spcPct val="0"/>
        </a:spcAft>
        <a:buChar char="•"/>
        <a:defRPr sz="2000" b="0">
          <a:solidFill>
            <a:schemeClr val="tx1"/>
          </a:solidFill>
          <a:effectLst/>
          <a:latin typeface="微软雅黑" pitchFamily="34" charset="-122"/>
          <a:ea typeface="微软雅黑" pitchFamily="34" charset="-122"/>
        </a:defRPr>
      </a:lvl3pPr>
      <a:lvl4pPr marL="1600200" indent="-228600" algn="l" rtl="0" eaLnBrk="0" fontAlgn="base" hangingPunct="0">
        <a:lnSpc>
          <a:spcPct val="120000"/>
        </a:lnSpc>
        <a:spcBef>
          <a:spcPts val="0"/>
        </a:spcBef>
        <a:spcAft>
          <a:spcPct val="0"/>
        </a:spcAft>
        <a:buChar char="–"/>
        <a:defRPr sz="1800" b="0">
          <a:solidFill>
            <a:schemeClr val="tx1"/>
          </a:solidFill>
          <a:effectLst/>
          <a:latin typeface="微软雅黑" pitchFamily="34" charset="-122"/>
          <a:ea typeface="微软雅黑" pitchFamily="34" charset="-122"/>
        </a:defRPr>
      </a:lvl4pPr>
      <a:lvl5pPr marL="2057400" indent="-228600" algn="l" rtl="0" eaLnBrk="0" fontAlgn="base" hangingPunct="0">
        <a:lnSpc>
          <a:spcPct val="120000"/>
        </a:lnSpc>
        <a:spcBef>
          <a:spcPts val="0"/>
        </a:spcBef>
        <a:spcAft>
          <a:spcPct val="0"/>
        </a:spcAft>
        <a:buChar char="»"/>
        <a:defRPr sz="1600" b="0">
          <a:solidFill>
            <a:schemeClr val="tx1"/>
          </a:solidFill>
          <a:effectLst/>
          <a:latin typeface="微软雅黑" pitchFamily="34" charset="-122"/>
          <a:ea typeface="微软雅黑" pitchFamily="34"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p:nvSpPr>
        <p:spPr bwMode="gray">
          <a:xfrm>
            <a:off x="0" y="679979"/>
            <a:ext cx="9144000" cy="381000"/>
          </a:xfrm>
          <a:prstGeom prst="rect">
            <a:avLst/>
          </a:prstGeom>
          <a:solidFill>
            <a:schemeClr val="bg2">
              <a:alpha val="25000"/>
            </a:schemeClr>
          </a:solidFill>
          <a:ln>
            <a:noFill/>
          </a:ln>
          <a:effectLst/>
        </p:spPr>
        <p:txBody>
          <a:bodyPr wrap="none" anchor="ctr"/>
          <a:lstStyle/>
          <a:p>
            <a:pPr>
              <a:defRPr/>
            </a:pPr>
            <a:endParaRPr lang="zh-CN" altLang="en-US">
              <a:solidFill>
                <a:prstClr val="black"/>
              </a:solidFill>
              <a:latin typeface="+mn-lt"/>
            </a:endParaRPr>
          </a:p>
        </p:txBody>
      </p:sp>
      <p:grpSp>
        <p:nvGrpSpPr>
          <p:cNvPr id="1027" name="Group 16"/>
          <p:cNvGrpSpPr>
            <a:grpSpLocks/>
          </p:cNvGrpSpPr>
          <p:nvPr/>
        </p:nvGrpSpPr>
        <p:grpSpPr bwMode="auto">
          <a:xfrm>
            <a:off x="5972175" y="190500"/>
            <a:ext cx="3194050" cy="728928"/>
            <a:chOff x="1152" y="1963"/>
            <a:chExt cx="4560" cy="1274"/>
          </a:xfrm>
        </p:grpSpPr>
        <p:sp>
          <p:nvSpPr>
            <p:cNvPr id="1041" name="AutoShape 17"/>
            <p:cNvSpPr>
              <a:spLocks noChangeArrowheads="1"/>
            </p:cNvSpPr>
            <p:nvPr userDrawn="1"/>
          </p:nvSpPr>
          <p:spPr bwMode="gray">
            <a:xfrm>
              <a:off x="1152" y="1968"/>
              <a:ext cx="2065" cy="1269"/>
            </a:xfrm>
            <a:prstGeom prst="parallelogram">
              <a:avLst>
                <a:gd name="adj" fmla="val 42477"/>
              </a:avLst>
            </a:prstGeom>
            <a:solidFill>
              <a:schemeClr val="bg2">
                <a:alpha val="25000"/>
              </a:schemeClr>
            </a:solidFill>
            <a:ln>
              <a:noFill/>
            </a:ln>
            <a:effectLst/>
          </p:spPr>
          <p:txBody>
            <a:bodyPr wrap="none" anchor="ctr"/>
            <a:lstStyle/>
            <a:p>
              <a:pPr>
                <a:defRPr/>
              </a:pPr>
              <a:endParaRPr lang="zh-CN" altLang="en-US">
                <a:solidFill>
                  <a:prstClr val="black"/>
                </a:solidFill>
                <a:latin typeface="+mn-lt"/>
              </a:endParaRPr>
            </a:p>
          </p:txBody>
        </p:sp>
        <p:sp>
          <p:nvSpPr>
            <p:cNvPr id="1042" name="AutoShape 18"/>
            <p:cNvSpPr>
              <a:spLocks noChangeArrowheads="1"/>
            </p:cNvSpPr>
            <p:nvPr userDrawn="1"/>
          </p:nvSpPr>
          <p:spPr bwMode="gray">
            <a:xfrm rot="10800000">
              <a:off x="2784" y="1968"/>
              <a:ext cx="2112" cy="1269"/>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solidFill>
              <a:schemeClr val="bg2">
                <a:alpha val="25000"/>
              </a:schemeClr>
            </a:solidFill>
            <a:ln>
              <a:noFill/>
            </a:ln>
            <a:effectLst/>
          </p:spPr>
          <p:txBody>
            <a:bodyPr wrap="none" anchor="ctr"/>
            <a:lstStyle/>
            <a:p>
              <a:pPr>
                <a:defRPr/>
              </a:pPr>
              <a:endParaRPr lang="zh-CN" altLang="en-US">
                <a:solidFill>
                  <a:prstClr val="black"/>
                </a:solidFill>
                <a:latin typeface="+mn-lt"/>
              </a:endParaRPr>
            </a:p>
          </p:txBody>
        </p:sp>
        <p:sp>
          <p:nvSpPr>
            <p:cNvPr id="1043" name="Freeform 19"/>
            <p:cNvSpPr>
              <a:spLocks/>
            </p:cNvSpPr>
            <p:nvPr userDrawn="1"/>
          </p:nvSpPr>
          <p:spPr bwMode="gray">
            <a:xfrm>
              <a:off x="4459" y="1963"/>
              <a:ext cx="1253" cy="1269"/>
            </a:xfrm>
            <a:custGeom>
              <a:avLst/>
              <a:gdLst>
                <a:gd name="T0" fmla="*/ 0 w 1254"/>
                <a:gd name="T1" fmla="*/ 0 h 1270"/>
                <a:gd name="T2" fmla="*/ 514 w 1254"/>
                <a:gd name="T3" fmla="*/ 1269 h 1270"/>
                <a:gd name="T4" fmla="*/ 1254 w 1254"/>
                <a:gd name="T5" fmla="*/ 1270 h 1270"/>
                <a:gd name="T6" fmla="*/ 1251 w 1254"/>
                <a:gd name="T7" fmla="*/ 1 h 1270"/>
                <a:gd name="T8" fmla="*/ 0 w 1254"/>
                <a:gd name="T9" fmla="*/ 0 h 1270"/>
              </a:gdLst>
              <a:ahLst/>
              <a:cxnLst>
                <a:cxn ang="0">
                  <a:pos x="T0" y="T1"/>
                </a:cxn>
                <a:cxn ang="0">
                  <a:pos x="T2" y="T3"/>
                </a:cxn>
                <a:cxn ang="0">
                  <a:pos x="T4" y="T5"/>
                </a:cxn>
                <a:cxn ang="0">
                  <a:pos x="T6" y="T7"/>
                </a:cxn>
                <a:cxn ang="0">
                  <a:pos x="T8" y="T9"/>
                </a:cxn>
              </a:cxnLst>
              <a:rect l="0" t="0" r="r" b="b"/>
              <a:pathLst>
                <a:path w="1254" h="1270">
                  <a:moveTo>
                    <a:pt x="0" y="0"/>
                  </a:moveTo>
                  <a:lnTo>
                    <a:pt x="514" y="1269"/>
                  </a:lnTo>
                  <a:lnTo>
                    <a:pt x="1254" y="1270"/>
                  </a:lnTo>
                  <a:lnTo>
                    <a:pt x="1251" y="1"/>
                  </a:lnTo>
                  <a:lnTo>
                    <a:pt x="0" y="0"/>
                  </a:lnTo>
                  <a:close/>
                </a:path>
              </a:pathLst>
            </a:custGeom>
            <a:solidFill>
              <a:schemeClr val="bg2">
                <a:alpha val="25000"/>
              </a:schemeClr>
            </a:solidFill>
            <a:ln>
              <a:noFill/>
            </a:ln>
            <a:effectLst/>
          </p:spPr>
          <p:txBody>
            <a:bodyPr/>
            <a:lstStyle/>
            <a:p>
              <a:pPr>
                <a:defRPr/>
              </a:pPr>
              <a:endParaRPr lang="zh-CN" altLang="en-US">
                <a:solidFill>
                  <a:prstClr val="black"/>
                </a:solidFill>
                <a:latin typeface="+mn-lt"/>
              </a:endParaRPr>
            </a:p>
          </p:txBody>
        </p:sp>
      </p:grpSp>
      <p:sp>
        <p:nvSpPr>
          <p:cNvPr id="1031" name="Rectangle 7"/>
          <p:cNvSpPr>
            <a:spLocks noChangeArrowheads="1"/>
          </p:cNvSpPr>
          <p:nvPr/>
        </p:nvSpPr>
        <p:spPr bwMode="gray">
          <a:xfrm>
            <a:off x="0" y="320146"/>
            <a:ext cx="9144000" cy="625740"/>
          </a:xfrm>
          <a:prstGeom prst="rect">
            <a:avLst/>
          </a:prstGeom>
          <a:solidFill>
            <a:schemeClr val="accent2"/>
          </a:solidFill>
          <a:ln>
            <a:noFill/>
          </a:ln>
          <a:effectLst/>
        </p:spPr>
        <p:txBody>
          <a:bodyPr wrap="none" anchor="ctr"/>
          <a:lstStyle/>
          <a:p>
            <a:pPr>
              <a:defRPr/>
            </a:pPr>
            <a:endParaRPr lang="zh-CN" altLang="en-US">
              <a:solidFill>
                <a:prstClr val="black"/>
              </a:solidFill>
              <a:latin typeface="+mn-lt"/>
            </a:endParaRPr>
          </a:p>
        </p:txBody>
      </p:sp>
      <p:sp>
        <p:nvSpPr>
          <p:cNvPr id="1029" name="Rectangle 2"/>
          <p:cNvSpPr>
            <a:spLocks noGrp="1" noChangeArrowheads="1"/>
          </p:cNvSpPr>
          <p:nvPr>
            <p:ph type="title"/>
          </p:nvPr>
        </p:nvSpPr>
        <p:spPr bwMode="gray">
          <a:xfrm>
            <a:off x="457200" y="355865"/>
            <a:ext cx="5638800" cy="5331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endParaRPr lang="en-US" altLang="zh-CN"/>
          </a:p>
        </p:txBody>
      </p:sp>
      <p:sp>
        <p:nvSpPr>
          <p:cNvPr id="1030" name="Rectangle 3"/>
          <p:cNvSpPr>
            <a:spLocks noGrp="1" noChangeArrowheads="1"/>
          </p:cNvSpPr>
          <p:nvPr>
            <p:ph type="body" idx="1"/>
          </p:nvPr>
        </p:nvSpPr>
        <p:spPr bwMode="auto">
          <a:xfrm>
            <a:off x="457200" y="1079500"/>
            <a:ext cx="82296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1028" name="Rectangle 4"/>
          <p:cNvSpPr>
            <a:spLocks noGrp="1" noChangeArrowheads="1"/>
          </p:cNvSpPr>
          <p:nvPr>
            <p:ph type="dt" sz="half" idx="2"/>
          </p:nvPr>
        </p:nvSpPr>
        <p:spPr bwMode="auto">
          <a:xfrm>
            <a:off x="457200" y="5397507"/>
            <a:ext cx="2133600" cy="203729"/>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prstClr val="black"/>
                </a:solidFill>
                <a:latin typeface="+mn-lt"/>
                <a:ea typeface="宋体" charset="-122"/>
              </a:defRPr>
            </a:lvl1pPr>
          </a:lstStyle>
          <a:p>
            <a:pPr>
              <a:defRPr/>
            </a:pPr>
            <a:endParaRPr lang="en-US" altLang="zh-CN" dirty="0"/>
          </a:p>
        </p:txBody>
      </p:sp>
      <p:sp>
        <p:nvSpPr>
          <p:cNvPr id="2" name="Rectangle 5"/>
          <p:cNvSpPr>
            <a:spLocks noGrp="1" noChangeArrowheads="1"/>
          </p:cNvSpPr>
          <p:nvPr>
            <p:ph type="ftr" sz="quarter" idx="3"/>
          </p:nvPr>
        </p:nvSpPr>
        <p:spPr bwMode="auto">
          <a:xfrm>
            <a:off x="3124200" y="5397507"/>
            <a:ext cx="2895600" cy="20372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prstClr val="black"/>
                </a:solidFill>
                <a:latin typeface="+mn-lt"/>
                <a:ea typeface="宋体" charset="-122"/>
              </a:defRPr>
            </a:lvl1pPr>
          </a:lstStyle>
          <a:p>
            <a:pPr>
              <a:defRPr/>
            </a:pPr>
            <a:r>
              <a:rPr lang="en-US" altLang="zh-CN" dirty="0"/>
              <a:t> </a:t>
            </a:r>
          </a:p>
        </p:txBody>
      </p:sp>
      <p:sp>
        <p:nvSpPr>
          <p:cNvPr id="3" name="Rectangle 5"/>
          <p:cNvSpPr>
            <a:spLocks noGrp="1" noChangeArrowheads="1"/>
          </p:cNvSpPr>
          <p:nvPr>
            <p:ph type="ftr" sz="quarter" idx="3"/>
          </p:nvPr>
        </p:nvSpPr>
        <p:spPr bwMode="auto">
          <a:xfrm>
            <a:off x="3124200" y="5397507"/>
            <a:ext cx="2895600" cy="203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a:solidFill>
                  <a:prstClr val="black"/>
                </a:solidFill>
                <a:latin typeface="+mn-lt"/>
                <a:ea typeface="宋体" charset="-122"/>
              </a:defRPr>
            </a:lvl1pPr>
          </a:lstStyle>
          <a:p>
            <a:pPr>
              <a:defRPr/>
            </a:pPr>
            <a:r>
              <a:rPr lang="en-US" altLang="zh-CN" dirty="0"/>
              <a:t>1</a:t>
            </a:r>
          </a:p>
        </p:txBody>
      </p:sp>
      <p:sp>
        <p:nvSpPr>
          <p:cNvPr id="4" name="Rectangle 6"/>
          <p:cNvSpPr>
            <a:spLocks noGrp="1" noChangeArrowheads="1"/>
          </p:cNvSpPr>
          <p:nvPr>
            <p:ph type="sldNum" sz="quarter" idx="4"/>
          </p:nvPr>
        </p:nvSpPr>
        <p:spPr bwMode="auto">
          <a:xfrm>
            <a:off x="6553200" y="5397507"/>
            <a:ext cx="2133600" cy="20372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prstClr val="black"/>
                </a:solidFill>
                <a:latin typeface="+mn-lt"/>
                <a:ea typeface="宋体" charset="-122"/>
              </a:defRPr>
            </a:lvl1pPr>
          </a:lstStyle>
          <a:p>
            <a:pPr>
              <a:defRPr/>
            </a:pPr>
            <a:fld id="{94680200-4531-442A-8F90-44B5A75FDAC1}" type="slidenum">
              <a:rPr lang="en-US" altLang="zh-CN"/>
              <a:pPr>
                <a:defRPr/>
              </a:pPr>
              <a:t>‹#›</a:t>
            </a:fld>
            <a:endParaRPr lang="en-US" altLang="zh-CN" dirty="0"/>
          </a:p>
        </p:txBody>
      </p:sp>
      <p:sp>
        <p:nvSpPr>
          <p:cNvPr id="5" name="Rectangle 6"/>
          <p:cNvSpPr>
            <a:spLocks noGrp="1" noChangeArrowheads="1"/>
          </p:cNvSpPr>
          <p:nvPr>
            <p:ph type="sldNum" sz="quarter" idx="4"/>
          </p:nvPr>
        </p:nvSpPr>
        <p:spPr bwMode="auto">
          <a:xfrm>
            <a:off x="6553200" y="5397507"/>
            <a:ext cx="2133600" cy="203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000">
                <a:solidFill>
                  <a:prstClr val="black"/>
                </a:solidFill>
                <a:latin typeface="+mn-lt"/>
                <a:ea typeface="宋体" charset="-122"/>
              </a:defRPr>
            </a:lvl1pPr>
          </a:lstStyle>
          <a:p>
            <a:pPr>
              <a:defRPr/>
            </a:pPr>
            <a:fld id="{31D236F7-CFAA-4BB8-AF60-3745ED49ECB2}" type="slidenum">
              <a:rPr lang="en-US" altLang="zh-CN"/>
              <a:pPr>
                <a:defRPr/>
              </a:pPr>
              <a:t>‹#›</a:t>
            </a:fld>
            <a:endParaRPr lang="en-US" altLang="zh-CN" dirty="0"/>
          </a:p>
        </p:txBody>
      </p:sp>
      <p:pic>
        <p:nvPicPr>
          <p:cNvPr id="1036" name="Picture 2" descr="C:\Documents and Settings\Administrator\桌面\透明所标.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83400" y="451115"/>
            <a:ext cx="1943100" cy="363802"/>
          </a:xfrm>
          <a:prstGeom prst="rect">
            <a:avLst/>
          </a:prstGeom>
          <a:noFill/>
          <a:ln w="9525">
            <a:noFill/>
            <a:miter lim="800000"/>
            <a:headEnd/>
            <a:tailEnd/>
          </a:ln>
        </p:spPr>
      </p:pic>
    </p:spTree>
    <p:extLst>
      <p:ext uri="{BB962C8B-B14F-4D97-AF65-F5344CB8AC3E}">
        <p14:creationId xmlns:p14="http://schemas.microsoft.com/office/powerpoint/2010/main" val="153761366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hf sldNum="0" hdr="0" ftr="0" dt="0"/>
  <p:txStyles>
    <p:titleStyle>
      <a:lvl1pPr algn="l" rtl="0" eaLnBrk="1" fontAlgn="base" hangingPunct="1">
        <a:spcBef>
          <a:spcPct val="0"/>
        </a:spcBef>
        <a:spcAft>
          <a:spcPct val="0"/>
        </a:spcAft>
        <a:defRPr sz="3200" b="1">
          <a:solidFill>
            <a:schemeClr val="bg1"/>
          </a:solidFill>
          <a:latin typeface="微软雅黑" pitchFamily="34" charset="-122"/>
          <a:ea typeface="微软雅黑" pitchFamily="34" charset="-122"/>
          <a:cs typeface="+mj-cs"/>
        </a:defRPr>
      </a:lvl1pPr>
      <a:lvl2pPr algn="l" rtl="0" eaLnBrk="1" fontAlgn="base" hangingPunct="1">
        <a:spcBef>
          <a:spcPct val="0"/>
        </a:spcBef>
        <a:spcAft>
          <a:spcPct val="0"/>
        </a:spcAft>
        <a:defRPr sz="3200" b="1">
          <a:solidFill>
            <a:schemeClr val="bg1"/>
          </a:solidFill>
          <a:latin typeface="微软雅黑" pitchFamily="34" charset="-122"/>
          <a:ea typeface="微软雅黑" pitchFamily="34" charset="-122"/>
        </a:defRPr>
      </a:lvl2pPr>
      <a:lvl3pPr algn="l" rtl="0" eaLnBrk="1" fontAlgn="base" hangingPunct="1">
        <a:spcBef>
          <a:spcPct val="0"/>
        </a:spcBef>
        <a:spcAft>
          <a:spcPct val="0"/>
        </a:spcAft>
        <a:defRPr sz="3200" b="1">
          <a:solidFill>
            <a:schemeClr val="bg1"/>
          </a:solidFill>
          <a:latin typeface="微软雅黑" pitchFamily="34" charset="-122"/>
          <a:ea typeface="微软雅黑" pitchFamily="34" charset="-122"/>
        </a:defRPr>
      </a:lvl3pPr>
      <a:lvl4pPr algn="l" rtl="0" eaLnBrk="1" fontAlgn="base" hangingPunct="1">
        <a:spcBef>
          <a:spcPct val="0"/>
        </a:spcBef>
        <a:spcAft>
          <a:spcPct val="0"/>
        </a:spcAft>
        <a:defRPr sz="3200" b="1">
          <a:solidFill>
            <a:schemeClr val="bg1"/>
          </a:solidFill>
          <a:latin typeface="微软雅黑" pitchFamily="34" charset="-122"/>
          <a:ea typeface="微软雅黑" pitchFamily="34" charset="-122"/>
        </a:defRPr>
      </a:lvl4pPr>
      <a:lvl5pPr algn="l" rtl="0" eaLnBrk="1" fontAlgn="base" hangingPunct="1">
        <a:spcBef>
          <a:spcPct val="0"/>
        </a:spcBef>
        <a:spcAft>
          <a:spcPct val="0"/>
        </a:spcAft>
        <a:defRPr sz="3200" b="1">
          <a:solidFill>
            <a:schemeClr val="bg1"/>
          </a:solidFill>
          <a:latin typeface="微软雅黑" pitchFamily="34" charset="-122"/>
          <a:ea typeface="微软雅黑" pitchFamily="34" charset="-122"/>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har char="•"/>
        <a:defRPr sz="32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ct val="0"/>
        </a:spcAft>
        <a:buChar char="–"/>
        <a:defRPr sz="2800" b="1">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ct val="0"/>
        </a:spcAft>
        <a:buChar char="•"/>
        <a:defRPr sz="2400" b="1">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ct val="0"/>
        </a:spcAft>
        <a:buChar char="–"/>
        <a:defRPr sz="2000" b="1">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har char="»"/>
        <a:defRPr sz="2000" b="1">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4098" name="Object 103"/>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r:id="rId13" imgW="19038095" imgH="1800476" progId="">
                  <p:embed/>
                </p:oleObj>
              </mc:Choice>
              <mc:Fallback>
                <p:oleObj r:id="rId13" imgW="19038095" imgH="1800476" progId="">
                  <p:embed/>
                  <p:pic>
                    <p:nvPicPr>
                      <p:cNvPr id="0" name="Picture 27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4101" name="Picture 6"/>
          <p:cNvPicPr>
            <a:picLocks noChangeAspect="1" noChangeArrowheads="1"/>
          </p:cNvPicPr>
          <p:nvPr/>
        </p:nvPicPr>
        <p:blipFill>
          <a:blip r:embed="rId15">
            <a:lum bright="-6000" contrast="18000"/>
            <a:extLst>
              <a:ext uri="{28A0092B-C50C-407E-A947-70E740481C1C}">
                <a14:useLocalDpi xmlns:a14="http://schemas.microsoft.com/office/drawing/2010/main" val="0"/>
              </a:ext>
            </a:extLst>
          </a:blip>
          <a:srcRect/>
          <a:stretch>
            <a:fillRect/>
          </a:stretch>
        </p:blipFill>
        <p:spPr bwMode="auto">
          <a:xfrm>
            <a:off x="5930900" y="5490105"/>
            <a:ext cx="3213100" cy="224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099" name="Object 104"/>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r:id="rId16" imgW="3895238" imgH="971686" progId="">
                  <p:embed/>
                </p:oleObj>
              </mc:Choice>
              <mc:Fallback>
                <p:oleObj r:id="rId16" imgW="3895238" imgH="971686" progId="">
                  <p:embed/>
                  <p:pic>
                    <p:nvPicPr>
                      <p:cNvPr id="0" name="Picture 27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ext Box 8"/>
          <p:cNvSpPr txBox="1">
            <a:spLocks noChangeArrowheads="1"/>
          </p:cNvSpPr>
          <p:nvPr/>
        </p:nvSpPr>
        <p:spPr bwMode="auto">
          <a:xfrm>
            <a:off x="250825" y="119064"/>
            <a:ext cx="6985000" cy="553998"/>
          </a:xfrm>
          <a:prstGeom prst="rect">
            <a:avLst/>
          </a:prstGeom>
          <a:noFill/>
          <a:ln>
            <a:noFill/>
          </a:ln>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spcAft>
                <a:spcPct val="0"/>
              </a:spcAft>
              <a:defRPr/>
            </a:pPr>
            <a:endParaRPr lang="zh-CN" altLang="en-US" sz="3000">
              <a:solidFill>
                <a:srgbClr val="000000"/>
              </a:solidFill>
              <a:effectLst>
                <a:outerShdw blurRad="38100" dist="38100" dir="2700000" algn="tl">
                  <a:srgbClr val="C0C0C0"/>
                </a:outerShdw>
              </a:effectLst>
              <a:ea typeface="华文中宋" pitchFamily="2" charset="-122"/>
            </a:endParaRPr>
          </a:p>
        </p:txBody>
      </p:sp>
      <p:sp>
        <p:nvSpPr>
          <p:cNvPr id="4103" name="Rectangle 2"/>
          <p:cNvSpPr>
            <a:spLocks noGrp="1" noChangeArrowheads="1"/>
          </p:cNvSpPr>
          <p:nvPr>
            <p:ph type="title"/>
          </p:nvPr>
        </p:nvSpPr>
        <p:spPr bwMode="auto">
          <a:xfrm>
            <a:off x="1958975" y="0"/>
            <a:ext cx="6961188"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t>单击此处编辑母版标题样式</a:t>
            </a:r>
          </a:p>
        </p:txBody>
      </p:sp>
      <p:sp>
        <p:nvSpPr>
          <p:cNvPr id="4104" name="Rectangle 3"/>
          <p:cNvSpPr>
            <a:spLocks noGrp="1" noChangeArrowheads="1"/>
          </p:cNvSpPr>
          <p:nvPr>
            <p:ph type="body" idx="1"/>
          </p:nvPr>
        </p:nvSpPr>
        <p:spPr bwMode="auto">
          <a:xfrm>
            <a:off x="230188" y="697187"/>
            <a:ext cx="8640762" cy="2382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sp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3" name="Rectangle 6"/>
          <p:cNvSpPr>
            <a:spLocks noGrp="1" noChangeArrowheads="1"/>
          </p:cNvSpPr>
          <p:nvPr>
            <p:ph type="sldNum" sz="quarter" idx="4"/>
          </p:nvPr>
        </p:nvSpPr>
        <p:spPr bwMode="auto">
          <a:xfrm>
            <a:off x="9" y="5565517"/>
            <a:ext cx="1476375" cy="149489"/>
          </a:xfrm>
          <a:prstGeom prst="rect">
            <a:avLst/>
          </a:prstGeom>
          <a:noFill/>
          <a:ln>
            <a:noFill/>
          </a:ln>
        </p:spPr>
        <p:txBody>
          <a:bodyPr vert="horz" wrap="square" lIns="91440" tIns="45720" rIns="91440" bIns="45720" numCol="1" anchor="t" anchorCtr="0" compatLnSpc="1">
            <a:prstTxWarp prst="textNoShape">
              <a:avLst/>
            </a:prstTxWarp>
          </a:bodyPr>
          <a:lstStyle>
            <a:lvl1pPr>
              <a:defRPr>
                <a:latin typeface="Arial" pitchFamily="34" charset="0"/>
                <a:ea typeface="华文中宋" pitchFamily="2" charset="-122"/>
              </a:defRPr>
            </a:lvl1pPr>
          </a:lstStyle>
          <a:p>
            <a:pPr algn="l" eaLnBrk="1" hangingPunct="1">
              <a:spcBef>
                <a:spcPct val="0"/>
              </a:spcBef>
              <a:spcAft>
                <a:spcPct val="0"/>
              </a:spcAft>
              <a:defRPr/>
            </a:pPr>
            <a:fld id="{8A40CDF1-4251-49A7-9626-D3A2C6CEAF5D}" type="slidenum">
              <a:rPr lang="en-US" altLang="zh-CN" sz="1800">
                <a:solidFill>
                  <a:srgbClr val="000000"/>
                </a:solidFill>
              </a:rPr>
              <a:pPr algn="l" eaLnBrk="1" hangingPunct="1">
                <a:spcBef>
                  <a:spcPct val="0"/>
                </a:spcBef>
                <a:spcAft>
                  <a:spcPct val="0"/>
                </a:spcAft>
                <a:defRPr/>
              </a:pPr>
              <a:t>‹#›</a:t>
            </a:fld>
            <a:endParaRPr lang="zh-CN" altLang="en-US" sz="1800">
              <a:solidFill>
                <a:srgbClr val="000000"/>
              </a:solidFill>
            </a:endParaRPr>
          </a:p>
        </p:txBody>
      </p:sp>
    </p:spTree>
    <p:extLst>
      <p:ext uri="{BB962C8B-B14F-4D97-AF65-F5344CB8AC3E}">
        <p14:creationId xmlns:p14="http://schemas.microsoft.com/office/powerpoint/2010/main" val="15715952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rtl="0" eaLnBrk="0" fontAlgn="base" hangingPunct="0">
        <a:spcBef>
          <a:spcPct val="0"/>
        </a:spcBef>
        <a:spcAft>
          <a:spcPct val="0"/>
        </a:spcAft>
        <a:buClr>
          <a:srgbClr val="E35E23"/>
        </a:buClr>
        <a:buFont typeface="Wingdings" pitchFamily="2" charset="2"/>
        <a:defRPr sz="3200" b="1">
          <a:solidFill>
            <a:srgbClr val="FF6600"/>
          </a:solidFill>
          <a:latin typeface="+mj-lt"/>
          <a:ea typeface="+mj-ea"/>
          <a:cs typeface="+mj-cs"/>
        </a:defRPr>
      </a:lvl1pPr>
      <a:lvl2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2pPr>
      <a:lvl3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3pPr>
      <a:lvl4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4pPr>
      <a:lvl5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5pPr>
      <a:lvl6pPr marL="4572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6pPr>
      <a:lvl7pPr marL="9144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7pPr>
      <a:lvl8pPr marL="13716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8pPr>
      <a:lvl9pPr marL="18288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9pPr>
    </p:titleStyle>
    <p:bodyStyle>
      <a:lvl1pPr marL="342900" indent="-73025" algn="l" rtl="0" eaLnBrk="0" fontAlgn="base" hangingPunct="0">
        <a:spcBef>
          <a:spcPct val="30000"/>
        </a:spcBef>
        <a:spcAft>
          <a:spcPct val="0"/>
        </a:spcAft>
        <a:buClr>
          <a:srgbClr val="FF0000"/>
        </a:buClr>
        <a:buFont typeface="Wingdings" pitchFamily="2" charset="2"/>
        <a:buChar char="n"/>
        <a:defRPr sz="2400">
          <a:solidFill>
            <a:schemeClr val="tx1"/>
          </a:solidFill>
          <a:latin typeface="+mn-lt"/>
          <a:ea typeface="+mn-ea"/>
          <a:cs typeface="+mn-cs"/>
        </a:defRPr>
      </a:lvl1pPr>
      <a:lvl2pPr marL="841375" indent="-285750" algn="l" rtl="0" eaLnBrk="0" fontAlgn="base" hangingPunct="0">
        <a:spcBef>
          <a:spcPct val="30000"/>
        </a:spcBef>
        <a:spcAft>
          <a:spcPct val="0"/>
        </a:spcAft>
        <a:buClr>
          <a:srgbClr val="E35E23"/>
        </a:buClr>
        <a:buFont typeface="Wingdings" pitchFamily="2" charset="2"/>
        <a:buChar char="l"/>
        <a:defRPr sz="2400">
          <a:solidFill>
            <a:schemeClr val="tx1"/>
          </a:solidFill>
          <a:latin typeface="+mn-lt"/>
          <a:ea typeface="+mn-ea"/>
        </a:defRPr>
      </a:lvl2pPr>
      <a:lvl3pPr marL="1249363" indent="-228600" algn="l" rtl="0" eaLnBrk="0" fontAlgn="base" hangingPunct="0">
        <a:spcBef>
          <a:spcPct val="30000"/>
        </a:spcBef>
        <a:spcAft>
          <a:spcPct val="0"/>
        </a:spcAft>
        <a:buChar char="•"/>
        <a:defRPr sz="2400">
          <a:solidFill>
            <a:schemeClr val="tx1"/>
          </a:solidFill>
          <a:latin typeface="+mn-lt"/>
          <a:ea typeface="+mn-ea"/>
        </a:defRPr>
      </a:lvl3pPr>
      <a:lvl4pPr marL="1657350" indent="-228600" algn="l" rtl="0" eaLnBrk="0" fontAlgn="base" hangingPunct="0">
        <a:spcBef>
          <a:spcPct val="30000"/>
        </a:spcBef>
        <a:spcAft>
          <a:spcPct val="0"/>
        </a:spcAft>
        <a:buChar char="–"/>
        <a:defRPr sz="2400">
          <a:solidFill>
            <a:schemeClr val="tx1"/>
          </a:solidFill>
          <a:latin typeface="+mn-lt"/>
          <a:ea typeface="+mn-ea"/>
        </a:defRPr>
      </a:lvl4pPr>
      <a:lvl5pPr marL="2065338" indent="-228600" algn="l" rtl="0" eaLnBrk="0" fontAlgn="base" hangingPunct="0">
        <a:spcBef>
          <a:spcPct val="30000"/>
        </a:spcBef>
        <a:spcAft>
          <a:spcPct val="0"/>
        </a:spcAft>
        <a:buChar char="»"/>
        <a:defRPr sz="2400">
          <a:solidFill>
            <a:schemeClr val="tx1"/>
          </a:solidFill>
          <a:latin typeface="+mn-lt"/>
          <a:ea typeface="+mn-ea"/>
        </a:defRPr>
      </a:lvl5pPr>
      <a:lvl6pPr marL="2522538" indent="-228600" algn="l" rtl="0" eaLnBrk="0" fontAlgn="base" hangingPunct="0">
        <a:spcBef>
          <a:spcPct val="30000"/>
        </a:spcBef>
        <a:spcAft>
          <a:spcPct val="0"/>
        </a:spcAft>
        <a:buChar char="»"/>
        <a:defRPr sz="2400">
          <a:solidFill>
            <a:schemeClr val="tx1"/>
          </a:solidFill>
          <a:latin typeface="+mn-lt"/>
          <a:ea typeface="+mn-ea"/>
        </a:defRPr>
      </a:lvl6pPr>
      <a:lvl7pPr marL="2979738" indent="-228600" algn="l" rtl="0" eaLnBrk="0" fontAlgn="base" hangingPunct="0">
        <a:spcBef>
          <a:spcPct val="30000"/>
        </a:spcBef>
        <a:spcAft>
          <a:spcPct val="0"/>
        </a:spcAft>
        <a:buChar char="»"/>
        <a:defRPr sz="2400">
          <a:solidFill>
            <a:schemeClr val="tx1"/>
          </a:solidFill>
          <a:latin typeface="+mn-lt"/>
          <a:ea typeface="+mn-ea"/>
        </a:defRPr>
      </a:lvl7pPr>
      <a:lvl8pPr marL="3436938" indent="-228600" algn="l" rtl="0" eaLnBrk="0" fontAlgn="base" hangingPunct="0">
        <a:spcBef>
          <a:spcPct val="30000"/>
        </a:spcBef>
        <a:spcAft>
          <a:spcPct val="0"/>
        </a:spcAft>
        <a:buChar char="»"/>
        <a:defRPr sz="2400">
          <a:solidFill>
            <a:schemeClr val="tx1"/>
          </a:solidFill>
          <a:latin typeface="+mn-lt"/>
          <a:ea typeface="+mn-ea"/>
        </a:defRPr>
      </a:lvl8pPr>
      <a:lvl9pPr marL="3894138" indent="-228600" algn="l" rtl="0" eaLnBrk="0" fontAlgn="base" hangingPunct="0">
        <a:spcBef>
          <a:spcPct val="30000"/>
        </a:spcBef>
        <a:spcAft>
          <a:spcPct val="0"/>
        </a:spcAft>
        <a:buChar char="»"/>
        <a:defRPr sz="24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17" imgW="19038095" imgH="1800476" progId="">
                  <p:embed/>
                </p:oleObj>
              </mc:Choice>
              <mc:Fallback>
                <p:oleObj name="Photo Editor 照片" r:id="rId17" imgW="19038095" imgH="1800476" progId="">
                  <p:embed/>
                  <p:pic>
                    <p:nvPicPr>
                      <p:cNvPr id="0" name="Picture 27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27" name="Rectangle 2"/>
          <p:cNvSpPr>
            <a:spLocks noGrp="1" noChangeArrowheads="1"/>
          </p:cNvSpPr>
          <p:nvPr>
            <p:ph type="title"/>
          </p:nvPr>
        </p:nvSpPr>
        <p:spPr bwMode="auto">
          <a:xfrm>
            <a:off x="1958975" y="0"/>
            <a:ext cx="6961188"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3"/>
          <p:cNvSpPr>
            <a:spLocks noGrp="1" noChangeArrowheads="1"/>
          </p:cNvSpPr>
          <p:nvPr>
            <p:ph type="body" idx="1"/>
          </p:nvPr>
        </p:nvSpPr>
        <p:spPr bwMode="auto">
          <a:xfrm>
            <a:off x="230188" y="697187"/>
            <a:ext cx="8640762" cy="2382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270" name="Rectangle 6"/>
          <p:cNvSpPr>
            <a:spLocks noGrp="1" noChangeArrowheads="1"/>
          </p:cNvSpPr>
          <p:nvPr>
            <p:ph type="sldNum" sz="quarter" idx="4"/>
          </p:nvPr>
        </p:nvSpPr>
        <p:spPr bwMode="auto">
          <a:xfrm>
            <a:off x="9" y="5565517"/>
            <a:ext cx="1476375" cy="1494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400" b="0">
                <a:solidFill>
                  <a:schemeClr val="tx1"/>
                </a:solidFill>
                <a:latin typeface="+mn-lt"/>
              </a:defRPr>
            </a:lvl1pPr>
          </a:lstStyle>
          <a:p>
            <a:pPr>
              <a:spcAft>
                <a:spcPct val="0"/>
              </a:spcAft>
              <a:defRPr/>
            </a:pPr>
            <a:fld id="{D1C91C92-D17E-4645-BF45-2B39FC380D87}" type="slidenum">
              <a:rPr lang="en-US" altLang="zh-CN">
                <a:solidFill>
                  <a:srgbClr val="000000"/>
                </a:solidFill>
              </a:rPr>
              <a:pPr>
                <a:spcAft>
                  <a:spcPct val="0"/>
                </a:spcAft>
                <a:defRPr/>
              </a:pPr>
              <a:t>‹#›</a:t>
            </a:fld>
            <a:endParaRPr lang="en-US" altLang="zh-CN" dirty="0">
              <a:solidFill>
                <a:srgbClr val="000000"/>
              </a:solidFill>
            </a:endParaRPr>
          </a:p>
        </p:txBody>
      </p:sp>
      <p:pic>
        <p:nvPicPr>
          <p:cNvPr id="1030" name="Picture 6"/>
          <p:cNvPicPr>
            <a:picLocks noChangeAspect="1" noChangeArrowheads="1"/>
          </p:cNvPicPr>
          <p:nvPr/>
        </p:nvPicPr>
        <p:blipFill>
          <a:blip r:embed="rId19">
            <a:lum bright="-6000" contrast="18000"/>
            <a:extLst>
              <a:ext uri="{28A0092B-C50C-407E-A947-70E740481C1C}">
                <a14:useLocalDpi xmlns:a14="http://schemas.microsoft.com/office/drawing/2010/main" val="0"/>
              </a:ext>
            </a:extLst>
          </a:blip>
          <a:srcRect/>
          <a:stretch>
            <a:fillRect/>
          </a:stretch>
        </p:blipFill>
        <p:spPr bwMode="auto">
          <a:xfrm>
            <a:off x="5930900" y="5490105"/>
            <a:ext cx="3213100" cy="224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31" name="Object 7"/>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20" imgW="3895238" imgH="971686" progId="">
                  <p:embed/>
                </p:oleObj>
              </mc:Choice>
              <mc:Fallback>
                <p:oleObj name="Photo Editor 照片" r:id="rId20" imgW="3895238" imgH="971686" progId="">
                  <p:embed/>
                  <p:pic>
                    <p:nvPicPr>
                      <p:cNvPr id="0" name="Picture 27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04168" name="Text Box 8"/>
          <p:cNvSpPr txBox="1">
            <a:spLocks noChangeArrowheads="1"/>
          </p:cNvSpPr>
          <p:nvPr/>
        </p:nvSpPr>
        <p:spPr bwMode="auto">
          <a:xfrm>
            <a:off x="250825" y="119064"/>
            <a:ext cx="6985000" cy="553998"/>
          </a:xfrm>
          <a:prstGeom prst="rect">
            <a:avLst/>
          </a:prstGeom>
          <a:noFill/>
          <a:ln w="9525">
            <a:noFill/>
            <a:miter lim="800000"/>
            <a:headEnd/>
            <a:tailEnd/>
          </a:ln>
          <a:effectLst/>
        </p:spPr>
        <p:txBody>
          <a:bodyPr>
            <a:spAutoFit/>
          </a:bodyPr>
          <a:lstStyle/>
          <a:p>
            <a:pPr algn="ctr" eaLnBrk="1" hangingPunct="1">
              <a:spcBef>
                <a:spcPct val="50000"/>
              </a:spcBef>
              <a:spcAft>
                <a:spcPct val="0"/>
              </a:spcAft>
              <a:defRPr/>
            </a:pPr>
            <a:endParaRPr lang="zh-CN" altLang="zh-CN" sz="3000" b="1">
              <a:solidFill>
                <a:srgbClr val="000000"/>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211503926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txStyles>
    <p:titleStyle>
      <a:lvl1pPr algn="l" rtl="0" eaLnBrk="0" fontAlgn="base" hangingPunct="0">
        <a:spcBef>
          <a:spcPct val="0"/>
        </a:spcBef>
        <a:spcAft>
          <a:spcPct val="0"/>
        </a:spcAft>
        <a:buClr>
          <a:srgbClr val="E35E23"/>
        </a:buClr>
        <a:buFont typeface="Wingdings" pitchFamily="2" charset="2"/>
        <a:defRPr sz="3200" b="1">
          <a:solidFill>
            <a:srgbClr val="FFCC66"/>
          </a:solidFill>
          <a:latin typeface="+mj-lt"/>
          <a:ea typeface="+mj-ea"/>
          <a:cs typeface="+mj-cs"/>
        </a:defRPr>
      </a:lvl1pPr>
      <a:lvl2pPr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2pPr>
      <a:lvl3pPr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3pPr>
      <a:lvl4pPr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4pPr>
      <a:lvl5pPr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5pPr>
      <a:lvl6pPr marL="4572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6pPr>
      <a:lvl7pPr marL="9144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7pPr>
      <a:lvl8pPr marL="13716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8pPr>
      <a:lvl9pPr marL="18288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9pPr>
    </p:titleStyle>
    <p:bodyStyle>
      <a:lvl1pPr marL="342900" indent="-73025" algn="l" rtl="0" eaLnBrk="0" fontAlgn="base" hangingPunct="0">
        <a:spcBef>
          <a:spcPct val="30000"/>
        </a:spcBef>
        <a:spcAft>
          <a:spcPct val="0"/>
        </a:spcAft>
        <a:buClr>
          <a:srgbClr val="FF0000"/>
        </a:buClr>
        <a:buFont typeface="Wingdings" pitchFamily="2" charset="2"/>
        <a:buChar char="n"/>
        <a:defRPr sz="2400" b="1">
          <a:solidFill>
            <a:srgbClr val="076689"/>
          </a:solidFill>
          <a:latin typeface="+mn-lt"/>
          <a:ea typeface="+mn-ea"/>
          <a:cs typeface="+mn-cs"/>
        </a:defRPr>
      </a:lvl1pPr>
      <a:lvl2pPr marL="841375" indent="-285750" algn="l" rtl="0" eaLnBrk="0" fontAlgn="base" hangingPunct="0">
        <a:spcBef>
          <a:spcPct val="30000"/>
        </a:spcBef>
        <a:spcAft>
          <a:spcPct val="0"/>
        </a:spcAft>
        <a:buClr>
          <a:srgbClr val="E35E23"/>
        </a:buClr>
        <a:buFont typeface="Wingdings" pitchFamily="2" charset="2"/>
        <a:buChar char="l"/>
        <a:defRPr sz="2400" b="1">
          <a:solidFill>
            <a:srgbClr val="076689"/>
          </a:solidFill>
          <a:latin typeface="+mn-lt"/>
          <a:ea typeface="+mn-ea"/>
        </a:defRPr>
      </a:lvl2pPr>
      <a:lvl3pPr marL="1249363" indent="-228600" algn="l" rtl="0" eaLnBrk="0" fontAlgn="base" hangingPunct="0">
        <a:spcBef>
          <a:spcPct val="30000"/>
        </a:spcBef>
        <a:spcAft>
          <a:spcPct val="0"/>
        </a:spcAft>
        <a:buChar char="•"/>
        <a:defRPr sz="2400" b="1">
          <a:solidFill>
            <a:srgbClr val="076689"/>
          </a:solidFill>
          <a:latin typeface="+mn-lt"/>
          <a:ea typeface="+mn-ea"/>
        </a:defRPr>
      </a:lvl3pPr>
      <a:lvl4pPr marL="1657350" indent="-228600" algn="l" rtl="0" eaLnBrk="0" fontAlgn="base" hangingPunct="0">
        <a:spcBef>
          <a:spcPct val="30000"/>
        </a:spcBef>
        <a:spcAft>
          <a:spcPct val="0"/>
        </a:spcAft>
        <a:buChar char="–"/>
        <a:defRPr sz="2400" b="1">
          <a:solidFill>
            <a:srgbClr val="076689"/>
          </a:solidFill>
          <a:latin typeface="+mn-lt"/>
          <a:ea typeface="+mn-ea"/>
        </a:defRPr>
      </a:lvl4pPr>
      <a:lvl5pPr marL="2065338" indent="-228600" algn="l" rtl="0" eaLnBrk="0" fontAlgn="base" hangingPunct="0">
        <a:spcBef>
          <a:spcPct val="30000"/>
        </a:spcBef>
        <a:spcAft>
          <a:spcPct val="0"/>
        </a:spcAft>
        <a:buChar char="»"/>
        <a:defRPr sz="2400" b="1">
          <a:solidFill>
            <a:srgbClr val="076689"/>
          </a:solidFill>
          <a:latin typeface="+mn-lt"/>
          <a:ea typeface="+mn-ea"/>
        </a:defRPr>
      </a:lvl5pPr>
      <a:lvl6pPr marL="2522538" indent="-228600" algn="l" rtl="0" eaLnBrk="0" fontAlgn="base" hangingPunct="0">
        <a:spcBef>
          <a:spcPct val="30000"/>
        </a:spcBef>
        <a:spcAft>
          <a:spcPct val="0"/>
        </a:spcAft>
        <a:buChar char="»"/>
        <a:defRPr sz="2400" b="1">
          <a:solidFill>
            <a:srgbClr val="076689"/>
          </a:solidFill>
          <a:latin typeface="+mn-lt"/>
          <a:ea typeface="+mn-ea"/>
        </a:defRPr>
      </a:lvl6pPr>
      <a:lvl7pPr marL="2979738" indent="-228600" algn="l" rtl="0" eaLnBrk="0" fontAlgn="base" hangingPunct="0">
        <a:spcBef>
          <a:spcPct val="30000"/>
        </a:spcBef>
        <a:spcAft>
          <a:spcPct val="0"/>
        </a:spcAft>
        <a:buChar char="»"/>
        <a:defRPr sz="2400" b="1">
          <a:solidFill>
            <a:srgbClr val="076689"/>
          </a:solidFill>
          <a:latin typeface="+mn-lt"/>
          <a:ea typeface="+mn-ea"/>
        </a:defRPr>
      </a:lvl7pPr>
      <a:lvl8pPr marL="3436938" indent="-228600" algn="l" rtl="0" eaLnBrk="0" fontAlgn="base" hangingPunct="0">
        <a:spcBef>
          <a:spcPct val="30000"/>
        </a:spcBef>
        <a:spcAft>
          <a:spcPct val="0"/>
        </a:spcAft>
        <a:buChar char="»"/>
        <a:defRPr sz="2400" b="1">
          <a:solidFill>
            <a:srgbClr val="076689"/>
          </a:solidFill>
          <a:latin typeface="+mn-lt"/>
          <a:ea typeface="+mn-ea"/>
        </a:defRPr>
      </a:lvl8pPr>
      <a:lvl9pPr marL="3894138" indent="-228600" algn="l" rtl="0" eaLnBrk="0" fontAlgn="base" hangingPunct="0">
        <a:spcBef>
          <a:spcPct val="30000"/>
        </a:spcBef>
        <a:spcAft>
          <a:spcPct val="0"/>
        </a:spcAft>
        <a:buChar char="»"/>
        <a:defRPr sz="2400" b="1">
          <a:solidFill>
            <a:srgbClr val="07668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15" imgW="19038095" imgH="1800476" progId="">
                  <p:embed/>
                </p:oleObj>
              </mc:Choice>
              <mc:Fallback>
                <p:oleObj name="Photo Editor 照片" r:id="rId15" imgW="19038095" imgH="1800476" progId="">
                  <p:embed/>
                  <p:pic>
                    <p:nvPicPr>
                      <p:cNvPr id="0" name="Picture 27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29" name="Rectangle 2"/>
          <p:cNvSpPr>
            <a:spLocks noGrp="1" noChangeArrowheads="1"/>
          </p:cNvSpPr>
          <p:nvPr>
            <p:ph type="title"/>
          </p:nvPr>
        </p:nvSpPr>
        <p:spPr bwMode="auto">
          <a:xfrm>
            <a:off x="1958975" y="0"/>
            <a:ext cx="6961188"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0" name="Rectangle 3"/>
          <p:cNvSpPr>
            <a:spLocks noGrp="1" noChangeArrowheads="1"/>
          </p:cNvSpPr>
          <p:nvPr>
            <p:ph type="body" idx="1"/>
          </p:nvPr>
        </p:nvSpPr>
        <p:spPr bwMode="auto">
          <a:xfrm>
            <a:off x="230188" y="697187"/>
            <a:ext cx="8640762" cy="2382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270" name="Rectangle 6"/>
          <p:cNvSpPr>
            <a:spLocks noGrp="1" noChangeArrowheads="1"/>
          </p:cNvSpPr>
          <p:nvPr>
            <p:ph type="sldNum" sz="quarter" idx="4"/>
          </p:nvPr>
        </p:nvSpPr>
        <p:spPr bwMode="auto">
          <a:xfrm>
            <a:off x="15" y="5413376"/>
            <a:ext cx="1012825" cy="3016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latinLnBrk="0">
              <a:defRPr kumimoji="0" sz="1400">
                <a:latin typeface="+mn-lt"/>
                <a:ea typeface="宋体" pitchFamily="2" charset="-122"/>
              </a:defRPr>
            </a:lvl1pPr>
          </a:lstStyle>
          <a:p>
            <a:pPr eaLnBrk="1" hangingPunct="1">
              <a:spcBef>
                <a:spcPct val="0"/>
              </a:spcBef>
              <a:spcAft>
                <a:spcPct val="0"/>
              </a:spcAft>
              <a:defRPr/>
            </a:pPr>
            <a:fld id="{933F6A1F-FB2A-4B6C-AA64-C600115231C2}" type="slidenum">
              <a:rPr lang="en-US" altLang="zh-CN">
                <a:solidFill>
                  <a:srgbClr val="000000"/>
                </a:solidFill>
              </a:rPr>
              <a:pPr eaLnBrk="1" hangingPunct="1">
                <a:spcBef>
                  <a:spcPct val="0"/>
                </a:spcBef>
                <a:spcAft>
                  <a:spcPct val="0"/>
                </a:spcAft>
                <a:defRPr/>
              </a:pPr>
              <a:t>‹#›</a:t>
            </a:fld>
            <a:r>
              <a:rPr lang="en-US" altLang="zh-CN">
                <a:solidFill>
                  <a:srgbClr val="000000"/>
                </a:solidFill>
              </a:rPr>
              <a:t>/91</a:t>
            </a:r>
          </a:p>
        </p:txBody>
      </p:sp>
      <p:pic>
        <p:nvPicPr>
          <p:cNvPr id="1032" name="Picture 6"/>
          <p:cNvPicPr>
            <a:picLocks noChangeAspect="1" noChangeArrowheads="1"/>
          </p:cNvPicPr>
          <p:nvPr/>
        </p:nvPicPr>
        <p:blipFill>
          <a:blip r:embed="rId17">
            <a:lum bright="-6000" contrast="18000"/>
            <a:extLst>
              <a:ext uri="{28A0092B-C50C-407E-A947-70E740481C1C}">
                <a14:useLocalDpi xmlns:a14="http://schemas.microsoft.com/office/drawing/2010/main" val="0"/>
              </a:ext>
            </a:extLst>
          </a:blip>
          <a:srcRect/>
          <a:stretch>
            <a:fillRect/>
          </a:stretch>
        </p:blipFill>
        <p:spPr bwMode="auto">
          <a:xfrm>
            <a:off x="5930900" y="5490105"/>
            <a:ext cx="3213100" cy="224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27" name="Object 7"/>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18" imgW="3895238" imgH="971686" progId="">
                  <p:embed/>
                </p:oleObj>
              </mc:Choice>
              <mc:Fallback>
                <p:oleObj name="Photo Editor 照片" r:id="rId18" imgW="3895238" imgH="971686" progId="">
                  <p:embed/>
                  <p:pic>
                    <p:nvPicPr>
                      <p:cNvPr id="0" name="Picture 27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04168" name="Text Box 8"/>
          <p:cNvSpPr txBox="1">
            <a:spLocks noChangeArrowheads="1"/>
          </p:cNvSpPr>
          <p:nvPr/>
        </p:nvSpPr>
        <p:spPr bwMode="auto">
          <a:xfrm>
            <a:off x="250825" y="119064"/>
            <a:ext cx="6985000" cy="553998"/>
          </a:xfrm>
          <a:prstGeom prst="rect">
            <a:avLst/>
          </a:prstGeom>
          <a:noFill/>
          <a:ln w="9525">
            <a:noFill/>
            <a:miter lim="800000"/>
            <a:headEnd/>
            <a:tailEnd/>
          </a:ln>
          <a:effectLst/>
        </p:spPr>
        <p:txBody>
          <a:bodyPr>
            <a:spAutoFit/>
          </a:bodyPr>
          <a:lstStyle/>
          <a:p>
            <a:pPr algn="ctr" eaLnBrk="1" hangingPunct="1">
              <a:spcBef>
                <a:spcPct val="50000"/>
              </a:spcBef>
              <a:spcAft>
                <a:spcPct val="0"/>
              </a:spcAft>
              <a:defRPr/>
            </a:pPr>
            <a:endParaRPr lang="zh-CN" altLang="zh-CN" sz="3000" b="1">
              <a:solidFill>
                <a:srgbClr val="000000"/>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224843954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txStyles>
    <p:titleStyle>
      <a:lvl1pPr algn="l" rtl="0" eaLnBrk="0" fontAlgn="base" hangingPunct="0">
        <a:spcBef>
          <a:spcPct val="0"/>
        </a:spcBef>
        <a:spcAft>
          <a:spcPct val="0"/>
        </a:spcAft>
        <a:buClr>
          <a:srgbClr val="E35E23"/>
        </a:buClr>
        <a:buFont typeface="Wingdings" pitchFamily="2" charset="2"/>
        <a:defRPr sz="3200" b="1">
          <a:solidFill>
            <a:srgbClr val="FFCC66"/>
          </a:solidFill>
          <a:latin typeface="+mj-lt"/>
          <a:ea typeface="+mj-ea"/>
          <a:cs typeface="+mj-cs"/>
        </a:defRPr>
      </a:lvl1pPr>
      <a:lvl2pPr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2pPr>
      <a:lvl3pPr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3pPr>
      <a:lvl4pPr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4pPr>
      <a:lvl5pPr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5pPr>
      <a:lvl6pPr marL="4572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6pPr>
      <a:lvl7pPr marL="9144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7pPr>
      <a:lvl8pPr marL="13716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8pPr>
      <a:lvl9pPr marL="18288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9pPr>
    </p:titleStyle>
    <p:bodyStyle>
      <a:lvl1pPr marL="342900" indent="-73025" algn="l" rtl="0" eaLnBrk="0" fontAlgn="base" hangingPunct="0">
        <a:spcBef>
          <a:spcPct val="30000"/>
        </a:spcBef>
        <a:spcAft>
          <a:spcPct val="0"/>
        </a:spcAft>
        <a:buClr>
          <a:srgbClr val="FF0000"/>
        </a:buClr>
        <a:buFont typeface="Wingdings" pitchFamily="2" charset="2"/>
        <a:buChar char="n"/>
        <a:defRPr sz="2400" b="1">
          <a:solidFill>
            <a:srgbClr val="076689"/>
          </a:solidFill>
          <a:latin typeface="+mn-lt"/>
          <a:ea typeface="+mn-ea"/>
          <a:cs typeface="+mn-cs"/>
        </a:defRPr>
      </a:lvl1pPr>
      <a:lvl2pPr marL="841375" indent="-285750" algn="l" rtl="0" eaLnBrk="0" fontAlgn="base" hangingPunct="0">
        <a:spcBef>
          <a:spcPct val="30000"/>
        </a:spcBef>
        <a:spcAft>
          <a:spcPct val="0"/>
        </a:spcAft>
        <a:buClr>
          <a:srgbClr val="E35E23"/>
        </a:buClr>
        <a:buFont typeface="Wingdings" pitchFamily="2" charset="2"/>
        <a:buChar char="l"/>
        <a:defRPr sz="2400" b="1">
          <a:solidFill>
            <a:srgbClr val="076689"/>
          </a:solidFill>
          <a:latin typeface="+mn-lt"/>
          <a:ea typeface="+mn-ea"/>
        </a:defRPr>
      </a:lvl2pPr>
      <a:lvl3pPr marL="1249363" indent="-228600" algn="l" rtl="0" eaLnBrk="0" fontAlgn="base" hangingPunct="0">
        <a:spcBef>
          <a:spcPct val="30000"/>
        </a:spcBef>
        <a:spcAft>
          <a:spcPct val="0"/>
        </a:spcAft>
        <a:buChar char="•"/>
        <a:defRPr sz="2400" b="1">
          <a:solidFill>
            <a:srgbClr val="076689"/>
          </a:solidFill>
          <a:latin typeface="+mn-lt"/>
          <a:ea typeface="+mn-ea"/>
        </a:defRPr>
      </a:lvl3pPr>
      <a:lvl4pPr marL="1657350" indent="-228600" algn="l" rtl="0" eaLnBrk="0" fontAlgn="base" hangingPunct="0">
        <a:spcBef>
          <a:spcPct val="30000"/>
        </a:spcBef>
        <a:spcAft>
          <a:spcPct val="0"/>
        </a:spcAft>
        <a:buChar char="–"/>
        <a:defRPr sz="2400" b="1">
          <a:solidFill>
            <a:srgbClr val="076689"/>
          </a:solidFill>
          <a:latin typeface="+mn-lt"/>
          <a:ea typeface="+mn-ea"/>
        </a:defRPr>
      </a:lvl4pPr>
      <a:lvl5pPr marL="2065338" indent="-228600" algn="l" rtl="0" eaLnBrk="0" fontAlgn="base" hangingPunct="0">
        <a:spcBef>
          <a:spcPct val="30000"/>
        </a:spcBef>
        <a:spcAft>
          <a:spcPct val="0"/>
        </a:spcAft>
        <a:buChar char="»"/>
        <a:defRPr sz="2400" b="1">
          <a:solidFill>
            <a:srgbClr val="076689"/>
          </a:solidFill>
          <a:latin typeface="+mn-lt"/>
          <a:ea typeface="+mn-ea"/>
        </a:defRPr>
      </a:lvl5pPr>
      <a:lvl6pPr marL="2522538" indent="-228600" algn="l" rtl="0" eaLnBrk="0" fontAlgn="base" hangingPunct="0">
        <a:spcBef>
          <a:spcPct val="30000"/>
        </a:spcBef>
        <a:spcAft>
          <a:spcPct val="0"/>
        </a:spcAft>
        <a:buChar char="»"/>
        <a:defRPr sz="2400" b="1">
          <a:solidFill>
            <a:srgbClr val="076689"/>
          </a:solidFill>
          <a:latin typeface="+mn-lt"/>
          <a:ea typeface="+mn-ea"/>
        </a:defRPr>
      </a:lvl6pPr>
      <a:lvl7pPr marL="2979738" indent="-228600" algn="l" rtl="0" eaLnBrk="0" fontAlgn="base" hangingPunct="0">
        <a:spcBef>
          <a:spcPct val="30000"/>
        </a:spcBef>
        <a:spcAft>
          <a:spcPct val="0"/>
        </a:spcAft>
        <a:buChar char="»"/>
        <a:defRPr sz="2400" b="1">
          <a:solidFill>
            <a:srgbClr val="076689"/>
          </a:solidFill>
          <a:latin typeface="+mn-lt"/>
          <a:ea typeface="+mn-ea"/>
        </a:defRPr>
      </a:lvl7pPr>
      <a:lvl8pPr marL="3436938" indent="-228600" algn="l" rtl="0" eaLnBrk="0" fontAlgn="base" hangingPunct="0">
        <a:spcBef>
          <a:spcPct val="30000"/>
        </a:spcBef>
        <a:spcAft>
          <a:spcPct val="0"/>
        </a:spcAft>
        <a:buChar char="»"/>
        <a:defRPr sz="2400" b="1">
          <a:solidFill>
            <a:srgbClr val="076689"/>
          </a:solidFill>
          <a:latin typeface="+mn-lt"/>
          <a:ea typeface="+mn-ea"/>
        </a:defRPr>
      </a:lvl8pPr>
      <a:lvl9pPr marL="3894138" indent="-228600" algn="l" rtl="0" eaLnBrk="0" fontAlgn="base" hangingPunct="0">
        <a:spcBef>
          <a:spcPct val="30000"/>
        </a:spcBef>
        <a:spcAft>
          <a:spcPct val="0"/>
        </a:spcAft>
        <a:buChar char="»"/>
        <a:defRPr sz="2400" b="1">
          <a:solidFill>
            <a:srgbClr val="07668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58"/>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5" imgW="19038095" imgH="1800476" progId="">
                  <p:embed/>
                </p:oleObj>
              </mc:Choice>
              <mc:Fallback>
                <p:oleObj name="Photo Editor 照片" r:id="rId5" imgW="19038095" imgH="1800476" progId="">
                  <p:embed/>
                  <p:pic>
                    <p:nvPicPr>
                      <p:cNvPr id="0" name="Picture 27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27" name="Rectangle 2"/>
          <p:cNvSpPr>
            <a:spLocks noGrp="1" noChangeArrowheads="1"/>
          </p:cNvSpPr>
          <p:nvPr>
            <p:ph type="title"/>
          </p:nvPr>
        </p:nvSpPr>
        <p:spPr bwMode="auto">
          <a:xfrm>
            <a:off x="1958975" y="0"/>
            <a:ext cx="6961188"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3"/>
          <p:cNvSpPr>
            <a:spLocks noGrp="1" noChangeArrowheads="1"/>
          </p:cNvSpPr>
          <p:nvPr>
            <p:ph type="body" idx="1"/>
          </p:nvPr>
        </p:nvSpPr>
        <p:spPr bwMode="auto">
          <a:xfrm>
            <a:off x="230188" y="697187"/>
            <a:ext cx="8640762" cy="2382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1029" name="Picture 6"/>
          <p:cNvPicPr>
            <a:picLocks noChangeAspect="1" noChangeArrowheads="1"/>
          </p:cNvPicPr>
          <p:nvPr/>
        </p:nvPicPr>
        <p:blipFill>
          <a:blip r:embed="rId7">
            <a:lum bright="-6000" contrast="18000"/>
            <a:extLst>
              <a:ext uri="{28A0092B-C50C-407E-A947-70E740481C1C}">
                <a14:useLocalDpi xmlns:a14="http://schemas.microsoft.com/office/drawing/2010/main" val="0"/>
              </a:ext>
            </a:extLst>
          </a:blip>
          <a:srcRect/>
          <a:stretch>
            <a:fillRect/>
          </a:stretch>
        </p:blipFill>
        <p:spPr bwMode="auto">
          <a:xfrm>
            <a:off x="5930900" y="5490105"/>
            <a:ext cx="3213100" cy="224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30" name="Object 259"/>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8" imgW="3895238" imgH="971686" progId="">
                  <p:embed/>
                </p:oleObj>
              </mc:Choice>
              <mc:Fallback>
                <p:oleObj name="Photo Editor 照片" r:id="rId8" imgW="3895238" imgH="971686" progId="">
                  <p:embed/>
                  <p:pic>
                    <p:nvPicPr>
                      <p:cNvPr id="0" name="Picture 27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15213447"/>
      </p:ext>
    </p:extLst>
  </p:cSld>
  <p:clrMap bg1="lt1" tx1="dk1" bg2="lt2" tx2="dk2" accent1="accent1" accent2="accent2" accent3="accent3" accent4="accent4" accent5="accent5" accent6="accent6" hlink="hlink" folHlink="folHlink"/>
  <p:sldLayoutIdLst>
    <p:sldLayoutId id="2147483862" r:id="rId1"/>
    <p:sldLayoutId id="2147483864" r:id="rId2"/>
    <p:sldLayoutId id="2147483866" r:id="rId3"/>
  </p:sldLayoutIdLst>
  <p:txStyles>
    <p:titleStyle>
      <a:lvl1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cs typeface="+mj-cs"/>
        </a:defRPr>
      </a:lvl1pPr>
      <a:lvl2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2pPr>
      <a:lvl3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3pPr>
      <a:lvl4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4pPr>
      <a:lvl5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5pPr>
      <a:lvl6pPr marL="457200" algn="l" rtl="0" eaLnBrk="1" fontAlgn="base" hangingPunct="1">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6pPr>
      <a:lvl7pPr marL="914400" algn="l" rtl="0" eaLnBrk="1" fontAlgn="base" hangingPunct="1">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7pPr>
      <a:lvl8pPr marL="1371600" algn="l" rtl="0" eaLnBrk="1" fontAlgn="base" hangingPunct="1">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8pPr>
      <a:lvl9pPr marL="1828800" algn="l" rtl="0" eaLnBrk="1" fontAlgn="base" hangingPunct="1">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9pPr>
    </p:titleStyle>
    <p:bodyStyle>
      <a:lvl1pPr marL="342900" indent="-73025" algn="l" rtl="0" eaLnBrk="0" fontAlgn="base" hangingPunct="0">
        <a:spcBef>
          <a:spcPct val="30000"/>
        </a:spcBef>
        <a:spcAft>
          <a:spcPct val="0"/>
        </a:spcAft>
        <a:buClr>
          <a:srgbClr val="FF0000"/>
        </a:buClr>
        <a:buFont typeface="Wingdings" pitchFamily="2" charset="2"/>
        <a:buChar char="n"/>
        <a:defRPr sz="2400">
          <a:solidFill>
            <a:schemeClr val="tx1"/>
          </a:solidFill>
          <a:latin typeface="微软雅黑" pitchFamily="34" charset="-122"/>
          <a:ea typeface="微软雅黑" pitchFamily="34" charset="-122"/>
          <a:cs typeface="+mn-cs"/>
        </a:defRPr>
      </a:lvl1pPr>
      <a:lvl2pPr marL="841375" indent="-285750" algn="l" rtl="0" eaLnBrk="0" fontAlgn="base" hangingPunct="0">
        <a:spcBef>
          <a:spcPct val="30000"/>
        </a:spcBef>
        <a:spcAft>
          <a:spcPct val="0"/>
        </a:spcAft>
        <a:buClr>
          <a:srgbClr val="E35E23"/>
        </a:buClr>
        <a:buFont typeface="Wingdings" pitchFamily="2" charset="2"/>
        <a:buChar char="l"/>
        <a:defRPr sz="2400">
          <a:solidFill>
            <a:schemeClr val="tx1"/>
          </a:solidFill>
          <a:latin typeface="微软雅黑" pitchFamily="34" charset="-122"/>
          <a:ea typeface="微软雅黑" pitchFamily="34" charset="-122"/>
        </a:defRPr>
      </a:lvl2pPr>
      <a:lvl3pPr marL="1249363"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3pPr>
      <a:lvl4pPr marL="1657350"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4pPr>
      <a:lvl5pPr marL="2065338"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5pPr>
      <a:lvl6pPr marL="2522538" indent="-228600" algn="l" rtl="0" eaLnBrk="1" fontAlgn="base" hangingPunct="1">
        <a:spcBef>
          <a:spcPct val="30000"/>
        </a:spcBef>
        <a:spcAft>
          <a:spcPct val="0"/>
        </a:spcAft>
        <a:buChar char="»"/>
        <a:defRPr sz="2400" b="1">
          <a:solidFill>
            <a:srgbClr val="076689"/>
          </a:solidFill>
          <a:latin typeface="+mn-lt"/>
          <a:ea typeface="+mn-ea"/>
        </a:defRPr>
      </a:lvl6pPr>
      <a:lvl7pPr marL="2979738" indent="-228600" algn="l" rtl="0" eaLnBrk="1" fontAlgn="base" hangingPunct="1">
        <a:spcBef>
          <a:spcPct val="30000"/>
        </a:spcBef>
        <a:spcAft>
          <a:spcPct val="0"/>
        </a:spcAft>
        <a:buChar char="»"/>
        <a:defRPr sz="2400" b="1">
          <a:solidFill>
            <a:srgbClr val="076689"/>
          </a:solidFill>
          <a:latin typeface="+mn-lt"/>
          <a:ea typeface="+mn-ea"/>
        </a:defRPr>
      </a:lvl7pPr>
      <a:lvl8pPr marL="3436938" indent="-228600" algn="l" rtl="0" eaLnBrk="1" fontAlgn="base" hangingPunct="1">
        <a:spcBef>
          <a:spcPct val="30000"/>
        </a:spcBef>
        <a:spcAft>
          <a:spcPct val="0"/>
        </a:spcAft>
        <a:buChar char="»"/>
        <a:defRPr sz="2400" b="1">
          <a:solidFill>
            <a:srgbClr val="076689"/>
          </a:solidFill>
          <a:latin typeface="+mn-lt"/>
          <a:ea typeface="+mn-ea"/>
        </a:defRPr>
      </a:lvl8pPr>
      <a:lvl9pPr marL="3894138" indent="-228600" algn="l" rtl="0" eaLnBrk="1" fontAlgn="base" hangingPunct="1">
        <a:spcBef>
          <a:spcPct val="30000"/>
        </a:spcBef>
        <a:spcAft>
          <a:spcPct val="0"/>
        </a:spcAft>
        <a:buChar char="»"/>
        <a:defRPr sz="2400" b="1">
          <a:solidFill>
            <a:srgbClr val="07668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r:id="rId13" imgW="19038095" imgH="1800476" progId="">
                  <p:embed/>
                </p:oleObj>
              </mc:Choice>
              <mc:Fallback>
                <p:oleObj r:id="rId13" imgW="19038095" imgH="1800476" progId="">
                  <p:embed/>
                  <p:pic>
                    <p:nvPicPr>
                      <p:cNvPr id="0" name="Picture 24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4099" name="Picture 6"/>
          <p:cNvPicPr>
            <a:picLocks noChangeAspect="1" noChangeArrowheads="1"/>
          </p:cNvPicPr>
          <p:nvPr/>
        </p:nvPicPr>
        <p:blipFill>
          <a:blip r:embed="rId15">
            <a:lum bright="-6000" contrast="18000"/>
          </a:blip>
          <a:srcRect/>
          <a:stretch>
            <a:fillRect/>
          </a:stretch>
        </p:blipFill>
        <p:spPr bwMode="auto">
          <a:xfrm>
            <a:off x="5930900" y="5490105"/>
            <a:ext cx="3213100" cy="224896"/>
          </a:xfrm>
          <a:prstGeom prst="rect">
            <a:avLst/>
          </a:prstGeom>
          <a:noFill/>
          <a:ln w="9525">
            <a:noFill/>
            <a:miter lim="800000"/>
            <a:headEnd/>
            <a:tailEnd/>
          </a:ln>
        </p:spPr>
      </p:pic>
      <p:graphicFrame>
        <p:nvGraphicFramePr>
          <p:cNvPr id="4100" name="Object 7"/>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r:id="rId16" imgW="3895238" imgH="971686" progId="">
                  <p:embed/>
                </p:oleObj>
              </mc:Choice>
              <mc:Fallback>
                <p:oleObj r:id="rId16" imgW="3895238" imgH="971686" progId="">
                  <p:embed/>
                  <p:pic>
                    <p:nvPicPr>
                      <p:cNvPr id="0" name="Picture 24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101" name="Text Box 8"/>
          <p:cNvSpPr txBox="1">
            <a:spLocks noChangeArrowheads="1"/>
          </p:cNvSpPr>
          <p:nvPr/>
        </p:nvSpPr>
        <p:spPr bwMode="auto">
          <a:xfrm>
            <a:off x="250825" y="119064"/>
            <a:ext cx="69850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spcAft>
                <a:spcPct val="0"/>
              </a:spcAft>
              <a:defRPr/>
            </a:pPr>
            <a:endParaRPr lang="zh-CN" altLang="en-US" sz="3000">
              <a:solidFill>
                <a:srgbClr val="000000"/>
              </a:solidFill>
              <a:effectLst>
                <a:outerShdw blurRad="38100" dist="38100" dir="2700000" algn="tl">
                  <a:srgbClr val="C0C0C0"/>
                </a:outerShdw>
              </a:effectLst>
              <a:ea typeface="华文中宋" pitchFamily="2" charset="-122"/>
            </a:endParaRPr>
          </a:p>
        </p:txBody>
      </p:sp>
      <p:sp>
        <p:nvSpPr>
          <p:cNvPr id="4102" name="Rectangle 2"/>
          <p:cNvSpPr>
            <a:spLocks noGrp="1" noChangeArrowheads="1"/>
          </p:cNvSpPr>
          <p:nvPr>
            <p:ph type="title"/>
          </p:nvPr>
        </p:nvSpPr>
        <p:spPr bwMode="auto">
          <a:xfrm>
            <a:off x="1958975" y="0"/>
            <a:ext cx="6961188" cy="6111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t>单击此处编辑母版标题样式</a:t>
            </a:r>
          </a:p>
        </p:txBody>
      </p:sp>
      <p:sp>
        <p:nvSpPr>
          <p:cNvPr id="4103" name="Rectangle 3"/>
          <p:cNvSpPr>
            <a:spLocks noGrp="1" noChangeArrowheads="1"/>
          </p:cNvSpPr>
          <p:nvPr>
            <p:ph type="body" idx="1"/>
          </p:nvPr>
        </p:nvSpPr>
        <p:spPr bwMode="auto">
          <a:xfrm>
            <a:off x="230188" y="697187"/>
            <a:ext cx="8640762" cy="2382191"/>
          </a:xfrm>
          <a:prstGeom prst="rect">
            <a:avLst/>
          </a:prstGeom>
          <a:noFill/>
          <a:ln w="9525">
            <a:noFill/>
            <a:miter lim="800000"/>
            <a:headEnd/>
            <a:tailEnd/>
          </a:ln>
        </p:spPr>
        <p:txBody>
          <a:bodyPr vert="horz" wrap="square" lIns="0" tIns="45720" rIns="0" bIns="45720" numCol="1" anchor="t" anchorCtr="0" compatLnSpc="1">
            <a:prstTxWarp prst="textNoShape">
              <a:avLst/>
            </a:prstTxWarp>
            <a:sp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104" name="Rectangle 6"/>
          <p:cNvSpPr>
            <a:spLocks noGrp="1" noChangeArrowheads="1"/>
          </p:cNvSpPr>
          <p:nvPr>
            <p:ph type="sldNum" sz="quarter" idx="4"/>
          </p:nvPr>
        </p:nvSpPr>
        <p:spPr bwMode="auto">
          <a:xfrm>
            <a:off x="9" y="5565517"/>
            <a:ext cx="1476375" cy="149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latin typeface="Arial" pitchFamily="34" charset="0"/>
                <a:ea typeface="华文中宋" pitchFamily="2" charset="-122"/>
              </a:defRPr>
            </a:lvl1pPr>
          </a:lstStyle>
          <a:p>
            <a:pPr algn="l" eaLnBrk="1" hangingPunct="1">
              <a:spcBef>
                <a:spcPct val="0"/>
              </a:spcBef>
              <a:spcAft>
                <a:spcPct val="0"/>
              </a:spcAft>
              <a:defRPr/>
            </a:pPr>
            <a:fld id="{4C1A6BB1-9071-4CE7-B6E8-06E51A8B9BFC}" type="slidenum">
              <a:rPr lang="en-US" altLang="zh-CN" sz="1800">
                <a:solidFill>
                  <a:srgbClr val="000000"/>
                </a:solidFill>
              </a:rPr>
              <a:pPr algn="l" eaLnBrk="1" hangingPunct="1">
                <a:spcBef>
                  <a:spcPct val="0"/>
                </a:spcBef>
                <a:spcAft>
                  <a:spcPct val="0"/>
                </a:spcAft>
                <a:defRPr/>
              </a:pPr>
              <a:t>‹#›</a:t>
            </a:fld>
            <a:endParaRPr lang="zh-CN" altLang="en-US" sz="1800">
              <a:solidFill>
                <a:srgbClr val="000000"/>
              </a:solidFill>
            </a:endParaRPr>
          </a:p>
        </p:txBody>
      </p:sp>
    </p:spTree>
    <p:extLst>
      <p:ext uri="{BB962C8B-B14F-4D97-AF65-F5344CB8AC3E}">
        <p14:creationId xmlns:p14="http://schemas.microsoft.com/office/powerpoint/2010/main" val="1158268909"/>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rtl="0" eaLnBrk="0" fontAlgn="base" hangingPunct="0">
        <a:spcBef>
          <a:spcPct val="0"/>
        </a:spcBef>
        <a:spcAft>
          <a:spcPct val="0"/>
        </a:spcAft>
        <a:buClr>
          <a:srgbClr val="E35E23"/>
        </a:buClr>
        <a:buFont typeface="Wingdings" pitchFamily="2" charset="2"/>
        <a:defRPr sz="3200" b="1">
          <a:solidFill>
            <a:srgbClr val="FF6600"/>
          </a:solidFill>
          <a:latin typeface="+mj-lt"/>
          <a:ea typeface="+mj-ea"/>
          <a:cs typeface="+mj-cs"/>
        </a:defRPr>
      </a:lvl1pPr>
      <a:lvl2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2pPr>
      <a:lvl3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3pPr>
      <a:lvl4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4pPr>
      <a:lvl5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5pPr>
      <a:lvl6pPr marL="4572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6pPr>
      <a:lvl7pPr marL="9144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7pPr>
      <a:lvl8pPr marL="13716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8pPr>
      <a:lvl9pPr marL="1828800"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9pPr>
    </p:titleStyle>
    <p:bodyStyle>
      <a:lvl1pPr marL="342900" indent="-73025" algn="l" rtl="0" eaLnBrk="0" fontAlgn="base" hangingPunct="0">
        <a:spcBef>
          <a:spcPct val="30000"/>
        </a:spcBef>
        <a:spcAft>
          <a:spcPct val="0"/>
        </a:spcAft>
        <a:buClr>
          <a:srgbClr val="FF0000"/>
        </a:buClr>
        <a:buFont typeface="Wingdings" pitchFamily="2" charset="2"/>
        <a:buChar char="n"/>
        <a:defRPr sz="2400">
          <a:solidFill>
            <a:schemeClr val="tx1"/>
          </a:solidFill>
          <a:latin typeface="+mn-lt"/>
          <a:ea typeface="+mn-ea"/>
          <a:cs typeface="+mn-cs"/>
        </a:defRPr>
      </a:lvl1pPr>
      <a:lvl2pPr marL="841375" indent="-285750" algn="l" rtl="0" eaLnBrk="0" fontAlgn="base" hangingPunct="0">
        <a:spcBef>
          <a:spcPct val="30000"/>
        </a:spcBef>
        <a:spcAft>
          <a:spcPct val="0"/>
        </a:spcAft>
        <a:buClr>
          <a:srgbClr val="E35E23"/>
        </a:buClr>
        <a:buFont typeface="Wingdings" pitchFamily="2" charset="2"/>
        <a:buChar char="l"/>
        <a:defRPr sz="2400">
          <a:solidFill>
            <a:schemeClr val="tx1"/>
          </a:solidFill>
          <a:latin typeface="+mn-lt"/>
          <a:ea typeface="+mn-ea"/>
        </a:defRPr>
      </a:lvl2pPr>
      <a:lvl3pPr marL="1249363" indent="-228600" algn="l" rtl="0" eaLnBrk="0" fontAlgn="base" hangingPunct="0">
        <a:spcBef>
          <a:spcPct val="30000"/>
        </a:spcBef>
        <a:spcAft>
          <a:spcPct val="0"/>
        </a:spcAft>
        <a:buChar char="•"/>
        <a:defRPr sz="2400">
          <a:solidFill>
            <a:schemeClr val="tx1"/>
          </a:solidFill>
          <a:latin typeface="+mn-lt"/>
          <a:ea typeface="+mn-ea"/>
        </a:defRPr>
      </a:lvl3pPr>
      <a:lvl4pPr marL="1657350" indent="-228600" algn="l" rtl="0" eaLnBrk="0" fontAlgn="base" hangingPunct="0">
        <a:spcBef>
          <a:spcPct val="30000"/>
        </a:spcBef>
        <a:spcAft>
          <a:spcPct val="0"/>
        </a:spcAft>
        <a:buChar char="–"/>
        <a:defRPr sz="2400">
          <a:solidFill>
            <a:schemeClr val="tx1"/>
          </a:solidFill>
          <a:latin typeface="+mn-lt"/>
          <a:ea typeface="+mn-ea"/>
        </a:defRPr>
      </a:lvl4pPr>
      <a:lvl5pPr marL="2065338" indent="-228600" algn="l" rtl="0" eaLnBrk="0" fontAlgn="base" hangingPunct="0">
        <a:spcBef>
          <a:spcPct val="30000"/>
        </a:spcBef>
        <a:spcAft>
          <a:spcPct val="0"/>
        </a:spcAft>
        <a:buChar char="»"/>
        <a:defRPr sz="2400">
          <a:solidFill>
            <a:schemeClr val="tx1"/>
          </a:solidFill>
          <a:latin typeface="+mn-lt"/>
          <a:ea typeface="+mn-ea"/>
        </a:defRPr>
      </a:lvl5pPr>
      <a:lvl6pPr marL="2522538" indent="-228600" algn="l" rtl="0" eaLnBrk="0" fontAlgn="base" hangingPunct="0">
        <a:spcBef>
          <a:spcPct val="30000"/>
        </a:spcBef>
        <a:spcAft>
          <a:spcPct val="0"/>
        </a:spcAft>
        <a:buChar char="»"/>
        <a:defRPr sz="2400">
          <a:solidFill>
            <a:schemeClr val="tx1"/>
          </a:solidFill>
          <a:latin typeface="+mn-lt"/>
          <a:ea typeface="+mn-ea"/>
        </a:defRPr>
      </a:lvl6pPr>
      <a:lvl7pPr marL="2979738" indent="-228600" algn="l" rtl="0" eaLnBrk="0" fontAlgn="base" hangingPunct="0">
        <a:spcBef>
          <a:spcPct val="30000"/>
        </a:spcBef>
        <a:spcAft>
          <a:spcPct val="0"/>
        </a:spcAft>
        <a:buChar char="»"/>
        <a:defRPr sz="2400">
          <a:solidFill>
            <a:schemeClr val="tx1"/>
          </a:solidFill>
          <a:latin typeface="+mn-lt"/>
          <a:ea typeface="+mn-ea"/>
        </a:defRPr>
      </a:lvl7pPr>
      <a:lvl8pPr marL="3436938" indent="-228600" algn="l" rtl="0" eaLnBrk="0" fontAlgn="base" hangingPunct="0">
        <a:spcBef>
          <a:spcPct val="30000"/>
        </a:spcBef>
        <a:spcAft>
          <a:spcPct val="0"/>
        </a:spcAft>
        <a:buChar char="»"/>
        <a:defRPr sz="2400">
          <a:solidFill>
            <a:schemeClr val="tx1"/>
          </a:solidFill>
          <a:latin typeface="+mn-lt"/>
          <a:ea typeface="+mn-ea"/>
        </a:defRPr>
      </a:lvl8pPr>
      <a:lvl9pPr marL="3894138" indent="-228600" algn="l" rtl="0" eaLnBrk="0" fontAlgn="base" hangingPunct="0">
        <a:spcBef>
          <a:spcPct val="30000"/>
        </a:spcBef>
        <a:spcAft>
          <a:spcPct val="0"/>
        </a:spcAft>
        <a:buChar char="»"/>
        <a:defRPr sz="24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58"/>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6" imgW="19038095" imgH="1800476" progId="">
                  <p:embed/>
                </p:oleObj>
              </mc:Choice>
              <mc:Fallback>
                <p:oleObj name="Photo Editor 照片" r:id="rId6" imgW="19038095" imgH="1800476" progId="">
                  <p:embed/>
                  <p:pic>
                    <p:nvPicPr>
                      <p:cNvPr id="0" name="Picture 2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27" name="Rectangle 2"/>
          <p:cNvSpPr>
            <a:spLocks noGrp="1" noChangeArrowheads="1"/>
          </p:cNvSpPr>
          <p:nvPr>
            <p:ph type="title"/>
          </p:nvPr>
        </p:nvSpPr>
        <p:spPr bwMode="auto">
          <a:xfrm>
            <a:off x="1958975" y="0"/>
            <a:ext cx="6961188" cy="61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8" name="Rectangle 3"/>
          <p:cNvSpPr>
            <a:spLocks noGrp="1" noChangeArrowheads="1"/>
          </p:cNvSpPr>
          <p:nvPr>
            <p:ph type="body" idx="1"/>
          </p:nvPr>
        </p:nvSpPr>
        <p:spPr bwMode="auto">
          <a:xfrm>
            <a:off x="230188" y="697187"/>
            <a:ext cx="8640762" cy="2382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1029" name="Picture 6"/>
          <p:cNvPicPr>
            <a:picLocks noChangeAspect="1" noChangeArrowheads="1"/>
          </p:cNvPicPr>
          <p:nvPr/>
        </p:nvPicPr>
        <p:blipFill>
          <a:blip r:embed="rId8">
            <a:lum bright="-6000" contrast="18000"/>
            <a:extLst>
              <a:ext uri="{28A0092B-C50C-407E-A947-70E740481C1C}">
                <a14:useLocalDpi xmlns:a14="http://schemas.microsoft.com/office/drawing/2010/main" val="0"/>
              </a:ext>
            </a:extLst>
          </a:blip>
          <a:srcRect/>
          <a:stretch>
            <a:fillRect/>
          </a:stretch>
        </p:blipFill>
        <p:spPr bwMode="auto">
          <a:xfrm>
            <a:off x="5930900" y="5490105"/>
            <a:ext cx="3213100" cy="224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030" name="Object 259"/>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9" imgW="3895238" imgH="971686" progId="">
                  <p:embed/>
                </p:oleObj>
              </mc:Choice>
              <mc:Fallback>
                <p:oleObj name="Photo Editor 照片" r:id="rId9" imgW="3895238" imgH="971686" progId="">
                  <p:embed/>
                  <p:pic>
                    <p:nvPicPr>
                      <p:cNvPr id="0" name="Picture 24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3754824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4" r:id="rId4"/>
  </p:sldLayoutIdLst>
  <p:txStyles>
    <p:titleStyle>
      <a:lvl1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cs typeface="+mj-cs"/>
        </a:defRPr>
      </a:lvl1pPr>
      <a:lvl2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2pPr>
      <a:lvl3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3pPr>
      <a:lvl4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4pPr>
      <a:lvl5pPr algn="l" rtl="0" eaLnBrk="0" fontAlgn="base" hangingPunct="0">
        <a:spcBef>
          <a:spcPct val="0"/>
        </a:spcBef>
        <a:spcAft>
          <a:spcPct val="0"/>
        </a:spcAft>
        <a:buClr>
          <a:srgbClr val="E35E23"/>
        </a:buClr>
        <a:buFont typeface="Wingdings" pitchFamily="2" charset="2"/>
        <a:defRPr sz="3200" b="1">
          <a:solidFill>
            <a:srgbClr val="FF6600"/>
          </a:solidFill>
          <a:latin typeface="微软雅黑" pitchFamily="34" charset="-122"/>
          <a:ea typeface="微软雅黑" pitchFamily="34" charset="-122"/>
        </a:defRPr>
      </a:lvl5pPr>
      <a:lvl6pPr marL="457200" algn="l" rtl="0" eaLnBrk="1" fontAlgn="base" hangingPunct="1">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6pPr>
      <a:lvl7pPr marL="914400" algn="l" rtl="0" eaLnBrk="1" fontAlgn="base" hangingPunct="1">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7pPr>
      <a:lvl8pPr marL="1371600" algn="l" rtl="0" eaLnBrk="1" fontAlgn="base" hangingPunct="1">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8pPr>
      <a:lvl9pPr marL="1828800" algn="l" rtl="0" eaLnBrk="1" fontAlgn="base" hangingPunct="1">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9pPr>
    </p:titleStyle>
    <p:bodyStyle>
      <a:lvl1pPr marL="342900" indent="-73025" algn="l" rtl="0" eaLnBrk="0" fontAlgn="base" hangingPunct="0">
        <a:spcBef>
          <a:spcPct val="30000"/>
        </a:spcBef>
        <a:spcAft>
          <a:spcPct val="0"/>
        </a:spcAft>
        <a:buClr>
          <a:srgbClr val="FF0000"/>
        </a:buClr>
        <a:buFont typeface="Wingdings" pitchFamily="2" charset="2"/>
        <a:buChar char="n"/>
        <a:defRPr sz="2400">
          <a:solidFill>
            <a:schemeClr val="tx1"/>
          </a:solidFill>
          <a:latin typeface="微软雅黑" pitchFamily="34" charset="-122"/>
          <a:ea typeface="微软雅黑" pitchFamily="34" charset="-122"/>
          <a:cs typeface="+mn-cs"/>
        </a:defRPr>
      </a:lvl1pPr>
      <a:lvl2pPr marL="841375" indent="-285750" algn="l" rtl="0" eaLnBrk="0" fontAlgn="base" hangingPunct="0">
        <a:spcBef>
          <a:spcPct val="30000"/>
        </a:spcBef>
        <a:spcAft>
          <a:spcPct val="0"/>
        </a:spcAft>
        <a:buClr>
          <a:srgbClr val="E35E23"/>
        </a:buClr>
        <a:buFont typeface="Wingdings" pitchFamily="2" charset="2"/>
        <a:buChar char="l"/>
        <a:defRPr sz="2400">
          <a:solidFill>
            <a:schemeClr val="tx1"/>
          </a:solidFill>
          <a:latin typeface="微软雅黑" pitchFamily="34" charset="-122"/>
          <a:ea typeface="微软雅黑" pitchFamily="34" charset="-122"/>
        </a:defRPr>
      </a:lvl2pPr>
      <a:lvl3pPr marL="1249363"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3pPr>
      <a:lvl4pPr marL="1657350"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4pPr>
      <a:lvl5pPr marL="2065338"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5pPr>
      <a:lvl6pPr marL="2522538" indent="-228600" algn="l" rtl="0" eaLnBrk="1" fontAlgn="base" hangingPunct="1">
        <a:spcBef>
          <a:spcPct val="30000"/>
        </a:spcBef>
        <a:spcAft>
          <a:spcPct val="0"/>
        </a:spcAft>
        <a:buChar char="»"/>
        <a:defRPr sz="2400" b="1">
          <a:solidFill>
            <a:srgbClr val="076689"/>
          </a:solidFill>
          <a:latin typeface="+mn-lt"/>
          <a:ea typeface="+mn-ea"/>
        </a:defRPr>
      </a:lvl6pPr>
      <a:lvl7pPr marL="2979738" indent="-228600" algn="l" rtl="0" eaLnBrk="1" fontAlgn="base" hangingPunct="1">
        <a:spcBef>
          <a:spcPct val="30000"/>
        </a:spcBef>
        <a:spcAft>
          <a:spcPct val="0"/>
        </a:spcAft>
        <a:buChar char="»"/>
        <a:defRPr sz="2400" b="1">
          <a:solidFill>
            <a:srgbClr val="076689"/>
          </a:solidFill>
          <a:latin typeface="+mn-lt"/>
          <a:ea typeface="+mn-ea"/>
        </a:defRPr>
      </a:lvl7pPr>
      <a:lvl8pPr marL="3436938" indent="-228600" algn="l" rtl="0" eaLnBrk="1" fontAlgn="base" hangingPunct="1">
        <a:spcBef>
          <a:spcPct val="30000"/>
        </a:spcBef>
        <a:spcAft>
          <a:spcPct val="0"/>
        </a:spcAft>
        <a:buChar char="»"/>
        <a:defRPr sz="2400" b="1">
          <a:solidFill>
            <a:srgbClr val="076689"/>
          </a:solidFill>
          <a:latin typeface="+mn-lt"/>
          <a:ea typeface="+mn-ea"/>
        </a:defRPr>
      </a:lvl8pPr>
      <a:lvl9pPr marL="3894138" indent="-228600" algn="l" rtl="0" eaLnBrk="1" fontAlgn="base" hangingPunct="1">
        <a:spcBef>
          <a:spcPct val="30000"/>
        </a:spcBef>
        <a:spcAft>
          <a:spcPct val="0"/>
        </a:spcAft>
        <a:buChar char="»"/>
        <a:defRPr sz="2400" b="1">
          <a:solidFill>
            <a:srgbClr val="07668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1"/>
          <a:ext cx="9144000" cy="640292"/>
        </p:xfrm>
        <a:graphic>
          <a:graphicData uri="http://schemas.openxmlformats.org/presentationml/2006/ole">
            <mc:AlternateContent xmlns:mc="http://schemas.openxmlformats.org/markup-compatibility/2006">
              <mc:Choice xmlns:v="urn:schemas-microsoft-com:vml" Requires="v">
                <p:oleObj name="Photo Editor 照片" r:id="rId16" imgW="19038095" imgH="1800476" progId="">
                  <p:embed/>
                </p:oleObj>
              </mc:Choice>
              <mc:Fallback>
                <p:oleObj name="Photo Editor 照片" r:id="rId16" imgW="19038095" imgH="1800476" progId="">
                  <p:embed/>
                  <p:pic>
                    <p:nvPicPr>
                      <p:cNvPr id="0" name="Picture 24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
                        <a:ext cx="9144000" cy="64029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29" name="Rectangle 2"/>
          <p:cNvSpPr>
            <a:spLocks noGrp="1" noChangeArrowheads="1"/>
          </p:cNvSpPr>
          <p:nvPr>
            <p:ph type="title"/>
          </p:nvPr>
        </p:nvSpPr>
        <p:spPr bwMode="auto">
          <a:xfrm>
            <a:off x="1958975" y="0"/>
            <a:ext cx="6961188" cy="6111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0" name="Rectangle 3"/>
          <p:cNvSpPr>
            <a:spLocks noGrp="1" noChangeArrowheads="1"/>
          </p:cNvSpPr>
          <p:nvPr>
            <p:ph type="body" idx="1"/>
          </p:nvPr>
        </p:nvSpPr>
        <p:spPr bwMode="auto">
          <a:xfrm>
            <a:off x="230188" y="697187"/>
            <a:ext cx="8640762" cy="2382191"/>
          </a:xfrm>
          <a:prstGeom prst="rect">
            <a:avLst/>
          </a:prstGeom>
          <a:noFill/>
          <a:ln w="9525">
            <a:noFill/>
            <a:miter lim="800000"/>
            <a:headEnd/>
            <a:tailEnd/>
          </a:ln>
        </p:spPr>
        <p:txBody>
          <a:bodyPr vert="horz" wrap="square" lIns="0" tIns="45720" rIns="0" bIns="45720" numCol="1" anchor="t" anchorCtr="0" compatLnSpc="1">
            <a:prstTxWarp prst="textNoShape">
              <a:avLst/>
            </a:prstTxWarp>
            <a:sp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1270" name="Rectangle 6"/>
          <p:cNvSpPr>
            <a:spLocks noGrp="1" noChangeArrowheads="1"/>
          </p:cNvSpPr>
          <p:nvPr>
            <p:ph type="sldNum" sz="quarter" idx="4"/>
          </p:nvPr>
        </p:nvSpPr>
        <p:spPr bwMode="auto">
          <a:xfrm>
            <a:off x="9" y="5565517"/>
            <a:ext cx="1476375" cy="1494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400" b="0">
                <a:solidFill>
                  <a:schemeClr val="tx1"/>
                </a:solidFill>
                <a:latin typeface="+mn-lt"/>
              </a:defRPr>
            </a:lvl1pPr>
          </a:lstStyle>
          <a:p>
            <a:pPr>
              <a:spcAft>
                <a:spcPct val="0"/>
              </a:spcAft>
              <a:defRPr/>
            </a:pPr>
            <a:fld id="{209AB452-5D03-41D4-BB0B-03530AE19A1B}" type="slidenum">
              <a:rPr lang="en-US" altLang="zh-CN">
                <a:solidFill>
                  <a:srgbClr val="000000"/>
                </a:solidFill>
              </a:rPr>
              <a:pPr>
                <a:spcAft>
                  <a:spcPct val="0"/>
                </a:spcAft>
                <a:defRPr/>
              </a:pPr>
              <a:t>‹#›</a:t>
            </a:fld>
            <a:endParaRPr lang="en-US" altLang="zh-CN">
              <a:solidFill>
                <a:srgbClr val="000000"/>
              </a:solidFill>
            </a:endParaRPr>
          </a:p>
        </p:txBody>
      </p:sp>
      <p:pic>
        <p:nvPicPr>
          <p:cNvPr id="1032" name="Picture 6"/>
          <p:cNvPicPr>
            <a:picLocks noChangeAspect="1" noChangeArrowheads="1"/>
          </p:cNvPicPr>
          <p:nvPr/>
        </p:nvPicPr>
        <p:blipFill>
          <a:blip r:embed="rId18">
            <a:lum bright="-6000" contrast="18000"/>
          </a:blip>
          <a:srcRect/>
          <a:stretch>
            <a:fillRect/>
          </a:stretch>
        </p:blipFill>
        <p:spPr bwMode="auto">
          <a:xfrm>
            <a:off x="5930900" y="5490105"/>
            <a:ext cx="3213100" cy="224896"/>
          </a:xfrm>
          <a:prstGeom prst="rect">
            <a:avLst/>
          </a:prstGeom>
          <a:noFill/>
          <a:ln w="9525">
            <a:noFill/>
            <a:miter lim="800000"/>
            <a:headEnd/>
            <a:tailEnd/>
          </a:ln>
        </p:spPr>
      </p:pic>
      <p:graphicFrame>
        <p:nvGraphicFramePr>
          <p:cNvPr id="1027" name="Object 7"/>
          <p:cNvGraphicFramePr>
            <a:graphicFrameLocks noChangeAspect="1"/>
          </p:cNvGraphicFramePr>
          <p:nvPr/>
        </p:nvGraphicFramePr>
        <p:xfrm>
          <a:off x="12" y="190500"/>
          <a:ext cx="1693863" cy="354542"/>
        </p:xfrm>
        <a:graphic>
          <a:graphicData uri="http://schemas.openxmlformats.org/presentationml/2006/ole">
            <mc:AlternateContent xmlns:mc="http://schemas.openxmlformats.org/markup-compatibility/2006">
              <mc:Choice xmlns:v="urn:schemas-microsoft-com:vml" Requires="v">
                <p:oleObj name="Photo Editor 照片" r:id="rId19" imgW="3895238" imgH="971686" progId="">
                  <p:embed/>
                </p:oleObj>
              </mc:Choice>
              <mc:Fallback>
                <p:oleObj name="Photo Editor 照片" r:id="rId19" imgW="3895238" imgH="971686" progId="">
                  <p:embed/>
                  <p:pic>
                    <p:nvPicPr>
                      <p:cNvPr id="0" name="Picture 24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 y="190500"/>
                        <a:ext cx="1693863" cy="35454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04168" name="Text Box 8"/>
          <p:cNvSpPr txBox="1">
            <a:spLocks noChangeArrowheads="1"/>
          </p:cNvSpPr>
          <p:nvPr/>
        </p:nvSpPr>
        <p:spPr bwMode="auto">
          <a:xfrm>
            <a:off x="250825" y="119064"/>
            <a:ext cx="6985000" cy="553998"/>
          </a:xfrm>
          <a:prstGeom prst="rect">
            <a:avLst/>
          </a:prstGeom>
          <a:noFill/>
          <a:ln w="9525">
            <a:noFill/>
            <a:miter lim="800000"/>
            <a:headEnd/>
            <a:tailEnd/>
          </a:ln>
          <a:effectLst/>
        </p:spPr>
        <p:txBody>
          <a:bodyPr>
            <a:spAutoFit/>
          </a:bodyPr>
          <a:lstStyle/>
          <a:p>
            <a:pPr algn="ctr" eaLnBrk="1" hangingPunct="1">
              <a:spcBef>
                <a:spcPct val="50000"/>
              </a:spcBef>
              <a:spcAft>
                <a:spcPct val="0"/>
              </a:spcAft>
              <a:defRPr/>
            </a:pPr>
            <a:endParaRPr lang="zh-CN" altLang="zh-CN" sz="3000" b="1">
              <a:solidFill>
                <a:srgbClr val="000000"/>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97121758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Lst>
  <p:transition>
    <p:wipe dir="r"/>
  </p:transition>
  <p:txStyles>
    <p:titleStyle>
      <a:lvl1pPr algn="l" rtl="0" eaLnBrk="0" fontAlgn="base" hangingPunct="0">
        <a:spcBef>
          <a:spcPct val="0"/>
        </a:spcBef>
        <a:spcAft>
          <a:spcPct val="0"/>
        </a:spcAft>
        <a:buClr>
          <a:srgbClr val="E35E23"/>
        </a:buClr>
        <a:buFont typeface="Wingdings" pitchFamily="2" charset="2"/>
        <a:defRPr sz="3200" b="1">
          <a:solidFill>
            <a:srgbClr val="FFCC66"/>
          </a:solidFill>
          <a:latin typeface="微软雅黑" pitchFamily="34" charset="-122"/>
          <a:ea typeface="微软雅黑" pitchFamily="34" charset="-122"/>
          <a:cs typeface="+mj-cs"/>
        </a:defRPr>
      </a:lvl1pPr>
      <a:lvl2pPr algn="l" rtl="0" eaLnBrk="0" fontAlgn="base" hangingPunct="0">
        <a:spcBef>
          <a:spcPct val="0"/>
        </a:spcBef>
        <a:spcAft>
          <a:spcPct val="0"/>
        </a:spcAft>
        <a:buClr>
          <a:srgbClr val="E35E23"/>
        </a:buClr>
        <a:buFont typeface="Wingdings" pitchFamily="2" charset="2"/>
        <a:defRPr sz="3200" b="1">
          <a:solidFill>
            <a:srgbClr val="FFCC66"/>
          </a:solidFill>
          <a:latin typeface="微软雅黑" pitchFamily="34" charset="-122"/>
          <a:ea typeface="微软雅黑" pitchFamily="34" charset="-122"/>
        </a:defRPr>
      </a:lvl2pPr>
      <a:lvl3pPr algn="l" rtl="0" eaLnBrk="0" fontAlgn="base" hangingPunct="0">
        <a:spcBef>
          <a:spcPct val="0"/>
        </a:spcBef>
        <a:spcAft>
          <a:spcPct val="0"/>
        </a:spcAft>
        <a:buClr>
          <a:srgbClr val="E35E23"/>
        </a:buClr>
        <a:buFont typeface="Wingdings" pitchFamily="2" charset="2"/>
        <a:defRPr sz="3200" b="1">
          <a:solidFill>
            <a:srgbClr val="FFCC66"/>
          </a:solidFill>
          <a:latin typeface="微软雅黑" pitchFamily="34" charset="-122"/>
          <a:ea typeface="微软雅黑" pitchFamily="34" charset="-122"/>
        </a:defRPr>
      </a:lvl3pPr>
      <a:lvl4pPr algn="l" rtl="0" eaLnBrk="0" fontAlgn="base" hangingPunct="0">
        <a:spcBef>
          <a:spcPct val="0"/>
        </a:spcBef>
        <a:spcAft>
          <a:spcPct val="0"/>
        </a:spcAft>
        <a:buClr>
          <a:srgbClr val="E35E23"/>
        </a:buClr>
        <a:buFont typeface="Wingdings" pitchFamily="2" charset="2"/>
        <a:defRPr sz="3200" b="1">
          <a:solidFill>
            <a:srgbClr val="FFCC66"/>
          </a:solidFill>
          <a:latin typeface="微软雅黑" pitchFamily="34" charset="-122"/>
          <a:ea typeface="微软雅黑" pitchFamily="34" charset="-122"/>
        </a:defRPr>
      </a:lvl4pPr>
      <a:lvl5pPr algn="l" rtl="0" eaLnBrk="0" fontAlgn="base" hangingPunct="0">
        <a:spcBef>
          <a:spcPct val="0"/>
        </a:spcBef>
        <a:spcAft>
          <a:spcPct val="0"/>
        </a:spcAft>
        <a:buClr>
          <a:srgbClr val="E35E23"/>
        </a:buClr>
        <a:buFont typeface="Wingdings" pitchFamily="2" charset="2"/>
        <a:defRPr sz="3200" b="1">
          <a:solidFill>
            <a:srgbClr val="FFCC66"/>
          </a:solidFill>
          <a:latin typeface="微软雅黑" pitchFamily="34" charset="-122"/>
          <a:ea typeface="微软雅黑" pitchFamily="34" charset="-122"/>
        </a:defRPr>
      </a:lvl5pPr>
      <a:lvl6pPr marL="4572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6pPr>
      <a:lvl7pPr marL="9144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7pPr>
      <a:lvl8pPr marL="13716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8pPr>
      <a:lvl9pPr marL="1828800" algn="l" rtl="0" eaLnBrk="0" fontAlgn="base" hangingPunct="0">
        <a:spcBef>
          <a:spcPct val="0"/>
        </a:spcBef>
        <a:spcAft>
          <a:spcPct val="0"/>
        </a:spcAft>
        <a:buClr>
          <a:srgbClr val="E35E23"/>
        </a:buClr>
        <a:buFont typeface="Wingdings" pitchFamily="2" charset="2"/>
        <a:defRPr sz="3200" b="1">
          <a:solidFill>
            <a:srgbClr val="FFCC66"/>
          </a:solidFill>
          <a:latin typeface="Arial" charset="0"/>
          <a:ea typeface="华文中宋" pitchFamily="2" charset="-122"/>
        </a:defRPr>
      </a:lvl9pPr>
    </p:titleStyle>
    <p:bodyStyle>
      <a:lvl1pPr marL="342900" indent="-73025" algn="l" rtl="0" eaLnBrk="0" fontAlgn="base" hangingPunct="0">
        <a:spcBef>
          <a:spcPct val="30000"/>
        </a:spcBef>
        <a:spcAft>
          <a:spcPct val="0"/>
        </a:spcAft>
        <a:buClr>
          <a:srgbClr val="FF0000"/>
        </a:buClr>
        <a:buFont typeface="Wingdings" pitchFamily="2" charset="2"/>
        <a:buChar char="n"/>
        <a:defRPr sz="2400">
          <a:solidFill>
            <a:schemeClr val="tx1"/>
          </a:solidFill>
          <a:latin typeface="微软雅黑" pitchFamily="34" charset="-122"/>
          <a:ea typeface="微软雅黑" pitchFamily="34" charset="-122"/>
          <a:cs typeface="+mn-cs"/>
        </a:defRPr>
      </a:lvl1pPr>
      <a:lvl2pPr marL="841375" indent="-285750" algn="l" rtl="0" eaLnBrk="0" fontAlgn="base" hangingPunct="0">
        <a:spcBef>
          <a:spcPct val="30000"/>
        </a:spcBef>
        <a:spcAft>
          <a:spcPct val="0"/>
        </a:spcAft>
        <a:buClr>
          <a:srgbClr val="E35E23"/>
        </a:buClr>
        <a:buFont typeface="Wingdings" pitchFamily="2" charset="2"/>
        <a:buChar char="l"/>
        <a:defRPr sz="2400">
          <a:solidFill>
            <a:schemeClr val="tx1"/>
          </a:solidFill>
          <a:latin typeface="微软雅黑" pitchFamily="34" charset="-122"/>
          <a:ea typeface="微软雅黑" pitchFamily="34" charset="-122"/>
        </a:defRPr>
      </a:lvl2pPr>
      <a:lvl3pPr marL="1249363"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3pPr>
      <a:lvl4pPr marL="1657350"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4pPr>
      <a:lvl5pPr marL="2065338" indent="-228600" algn="l" rtl="0" eaLnBrk="0" fontAlgn="base" hangingPunct="0">
        <a:spcBef>
          <a:spcPct val="30000"/>
        </a:spcBef>
        <a:spcAft>
          <a:spcPct val="0"/>
        </a:spcAft>
        <a:buChar char="»"/>
        <a:defRPr sz="2400">
          <a:solidFill>
            <a:schemeClr val="tx1"/>
          </a:solidFill>
          <a:latin typeface="微软雅黑" pitchFamily="34" charset="-122"/>
          <a:ea typeface="微软雅黑" pitchFamily="34" charset="-122"/>
        </a:defRPr>
      </a:lvl5pPr>
      <a:lvl6pPr marL="2522538" indent="-228600" algn="l" rtl="0" eaLnBrk="0" fontAlgn="base" hangingPunct="0">
        <a:spcBef>
          <a:spcPct val="30000"/>
        </a:spcBef>
        <a:spcAft>
          <a:spcPct val="0"/>
        </a:spcAft>
        <a:buChar char="»"/>
        <a:defRPr sz="2400" b="1">
          <a:solidFill>
            <a:srgbClr val="076689"/>
          </a:solidFill>
          <a:latin typeface="+mn-lt"/>
          <a:ea typeface="+mn-ea"/>
        </a:defRPr>
      </a:lvl6pPr>
      <a:lvl7pPr marL="2979738" indent="-228600" algn="l" rtl="0" eaLnBrk="0" fontAlgn="base" hangingPunct="0">
        <a:spcBef>
          <a:spcPct val="30000"/>
        </a:spcBef>
        <a:spcAft>
          <a:spcPct val="0"/>
        </a:spcAft>
        <a:buChar char="»"/>
        <a:defRPr sz="2400" b="1">
          <a:solidFill>
            <a:srgbClr val="076689"/>
          </a:solidFill>
          <a:latin typeface="+mn-lt"/>
          <a:ea typeface="+mn-ea"/>
        </a:defRPr>
      </a:lvl7pPr>
      <a:lvl8pPr marL="3436938" indent="-228600" algn="l" rtl="0" eaLnBrk="0" fontAlgn="base" hangingPunct="0">
        <a:spcBef>
          <a:spcPct val="30000"/>
        </a:spcBef>
        <a:spcAft>
          <a:spcPct val="0"/>
        </a:spcAft>
        <a:buChar char="»"/>
        <a:defRPr sz="2400" b="1">
          <a:solidFill>
            <a:srgbClr val="076689"/>
          </a:solidFill>
          <a:latin typeface="+mn-lt"/>
          <a:ea typeface="+mn-ea"/>
        </a:defRPr>
      </a:lvl8pPr>
      <a:lvl9pPr marL="3894138" indent="-228600" algn="l" rtl="0" eaLnBrk="0" fontAlgn="base" hangingPunct="0">
        <a:spcBef>
          <a:spcPct val="30000"/>
        </a:spcBef>
        <a:spcAft>
          <a:spcPct val="0"/>
        </a:spcAft>
        <a:buChar char="»"/>
        <a:defRPr sz="2400" b="1">
          <a:solidFill>
            <a:srgbClr val="076689"/>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notesSlide" Target="../notesSlides/notesSlide4.xml"/><Relationship Id="rId5" Type="http://schemas.openxmlformats.org/officeDocument/2006/relationships/tags" Target="../tags/tag41.xml"/><Relationship Id="rId10" Type="http://schemas.openxmlformats.org/officeDocument/2006/relationships/slideLayout" Target="../slideLayouts/slideLayout2.xml"/><Relationship Id="rId4" Type="http://schemas.openxmlformats.org/officeDocument/2006/relationships/tags" Target="../tags/tag40.xml"/><Relationship Id="rId9" Type="http://schemas.openxmlformats.org/officeDocument/2006/relationships/tags" Target="../tags/tag45.xml"/></Relationships>
</file>

<file path=ppt/slides/_rels/slide12.xml.rels><?xml version="1.0" encoding="UTF-8" standalone="yes"?>
<Relationships xmlns="http://schemas.openxmlformats.org/package/2006/relationships"><Relationship Id="rId13" Type="http://schemas.openxmlformats.org/officeDocument/2006/relationships/tags" Target="../tags/tag58.xml"/><Relationship Id="rId18" Type="http://schemas.openxmlformats.org/officeDocument/2006/relationships/tags" Target="../tags/tag63.xml"/><Relationship Id="rId26" Type="http://schemas.openxmlformats.org/officeDocument/2006/relationships/tags" Target="../tags/tag71.xml"/><Relationship Id="rId39" Type="http://schemas.openxmlformats.org/officeDocument/2006/relationships/image" Target="../media/image54.jpeg"/><Relationship Id="rId21" Type="http://schemas.openxmlformats.org/officeDocument/2006/relationships/tags" Target="../tags/tag66.xml"/><Relationship Id="rId34" Type="http://schemas.openxmlformats.org/officeDocument/2006/relationships/image" Target="../media/image49.png"/><Relationship Id="rId42" Type="http://schemas.openxmlformats.org/officeDocument/2006/relationships/image" Target="../media/image57.png"/><Relationship Id="rId47" Type="http://schemas.openxmlformats.org/officeDocument/2006/relationships/image" Target="../media/image62.png"/><Relationship Id="rId50" Type="http://schemas.openxmlformats.org/officeDocument/2006/relationships/image" Target="../media/image65.png"/><Relationship Id="rId7" Type="http://schemas.openxmlformats.org/officeDocument/2006/relationships/tags" Target="../tags/tag52.xml"/><Relationship Id="rId2" Type="http://schemas.openxmlformats.org/officeDocument/2006/relationships/tags" Target="../tags/tag47.xml"/><Relationship Id="rId16" Type="http://schemas.openxmlformats.org/officeDocument/2006/relationships/tags" Target="../tags/tag61.xml"/><Relationship Id="rId29" Type="http://schemas.openxmlformats.org/officeDocument/2006/relationships/image" Target="../media/image44.png"/><Relationship Id="rId11" Type="http://schemas.openxmlformats.org/officeDocument/2006/relationships/tags" Target="../tags/tag56.xml"/><Relationship Id="rId24" Type="http://schemas.openxmlformats.org/officeDocument/2006/relationships/tags" Target="../tags/tag69.xml"/><Relationship Id="rId32" Type="http://schemas.openxmlformats.org/officeDocument/2006/relationships/image" Target="../media/image47.png"/><Relationship Id="rId37" Type="http://schemas.openxmlformats.org/officeDocument/2006/relationships/image" Target="../media/image52.emf"/><Relationship Id="rId40" Type="http://schemas.openxmlformats.org/officeDocument/2006/relationships/image" Target="../media/image55.jpeg"/><Relationship Id="rId45" Type="http://schemas.openxmlformats.org/officeDocument/2006/relationships/image" Target="../media/image60.png"/><Relationship Id="rId5" Type="http://schemas.openxmlformats.org/officeDocument/2006/relationships/tags" Target="../tags/tag50.xml"/><Relationship Id="rId15" Type="http://schemas.openxmlformats.org/officeDocument/2006/relationships/tags" Target="../tags/tag60.xml"/><Relationship Id="rId23" Type="http://schemas.openxmlformats.org/officeDocument/2006/relationships/tags" Target="../tags/tag68.xml"/><Relationship Id="rId28" Type="http://schemas.openxmlformats.org/officeDocument/2006/relationships/notesSlide" Target="../notesSlides/notesSlide5.xml"/><Relationship Id="rId36" Type="http://schemas.openxmlformats.org/officeDocument/2006/relationships/image" Target="../media/image51.emf"/><Relationship Id="rId49" Type="http://schemas.openxmlformats.org/officeDocument/2006/relationships/image" Target="../media/image64.png"/><Relationship Id="rId10" Type="http://schemas.openxmlformats.org/officeDocument/2006/relationships/tags" Target="../tags/tag55.xml"/><Relationship Id="rId19" Type="http://schemas.openxmlformats.org/officeDocument/2006/relationships/tags" Target="../tags/tag64.xml"/><Relationship Id="rId31" Type="http://schemas.openxmlformats.org/officeDocument/2006/relationships/image" Target="../media/image46.png"/><Relationship Id="rId44" Type="http://schemas.openxmlformats.org/officeDocument/2006/relationships/image" Target="../media/image59.png"/><Relationship Id="rId52" Type="http://schemas.openxmlformats.org/officeDocument/2006/relationships/image" Target="../media/image67.jpeg"/><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 Id="rId22" Type="http://schemas.openxmlformats.org/officeDocument/2006/relationships/tags" Target="../tags/tag67.xml"/><Relationship Id="rId27" Type="http://schemas.openxmlformats.org/officeDocument/2006/relationships/slideLayout" Target="../slideLayouts/slideLayout2.xml"/><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png"/><Relationship Id="rId48" Type="http://schemas.openxmlformats.org/officeDocument/2006/relationships/image" Target="../media/image63.png"/><Relationship Id="rId8" Type="http://schemas.openxmlformats.org/officeDocument/2006/relationships/tags" Target="../tags/tag53.xml"/><Relationship Id="rId51" Type="http://schemas.openxmlformats.org/officeDocument/2006/relationships/image" Target="../media/image66.png"/><Relationship Id="rId3" Type="http://schemas.openxmlformats.org/officeDocument/2006/relationships/tags" Target="../tags/tag48.xml"/><Relationship Id="rId12" Type="http://schemas.openxmlformats.org/officeDocument/2006/relationships/tags" Target="../tags/tag57.xml"/><Relationship Id="rId17" Type="http://schemas.openxmlformats.org/officeDocument/2006/relationships/tags" Target="../tags/tag62.xml"/><Relationship Id="rId25" Type="http://schemas.openxmlformats.org/officeDocument/2006/relationships/tags" Target="../tags/tag70.xml"/><Relationship Id="rId33" Type="http://schemas.openxmlformats.org/officeDocument/2006/relationships/image" Target="../media/image48.png"/><Relationship Id="rId38" Type="http://schemas.openxmlformats.org/officeDocument/2006/relationships/image" Target="../media/image53.emf"/><Relationship Id="rId46" Type="http://schemas.openxmlformats.org/officeDocument/2006/relationships/image" Target="../media/image61.png"/><Relationship Id="rId20" Type="http://schemas.openxmlformats.org/officeDocument/2006/relationships/tags" Target="../tags/tag65.xml"/><Relationship Id="rId41" Type="http://schemas.openxmlformats.org/officeDocument/2006/relationships/image" Target="../media/image56.png"/><Relationship Id="rId1" Type="http://schemas.openxmlformats.org/officeDocument/2006/relationships/tags" Target="../tags/tag46.xml"/><Relationship Id="rId6" Type="http://schemas.openxmlformats.org/officeDocument/2006/relationships/tags" Target="../tags/tag51.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notesSlide" Target="../notesSlides/notesSlide6.xml"/><Relationship Id="rId7"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oleObject" Target="../embeddings/oleObject37.bin"/><Relationship Id="rId5" Type="http://schemas.openxmlformats.org/officeDocument/2006/relationships/image" Target="../media/image68.wmf"/><Relationship Id="rId4" Type="http://schemas.openxmlformats.org/officeDocument/2006/relationships/oleObject" Target="../embeddings/oleObject36.bin"/><Relationship Id="rId9" Type="http://schemas.openxmlformats.org/officeDocument/2006/relationships/image" Target="../media/image70.wmf"/></Relationships>
</file>

<file path=ppt/slides/_rels/slide14.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oleObject" Target="../embeddings/oleObject39.bin"/><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83.tmp"/></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5.tmp"/></Relationships>
</file>

<file path=ppt/slides/_rels/slide22.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7.wmf"/></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emf"/><Relationship Id="rId4" Type="http://schemas.openxmlformats.org/officeDocument/2006/relationships/image" Target="../media/image1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mailto:%E8%BE%90%E5%B0%84%E5%AE%9A%E6%A0%87%E7%B2%BE%E5%BA%A6%E4%BC%98%E4%BA%8E0.7K@300K" TargetMode="External"/><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1.png"/><Relationship Id="rId7" Type="http://schemas.openxmlformats.org/officeDocument/2006/relationships/oleObject" Target="../embeddings/oleObject33.bin"/><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image" Target="../media/image29.jpeg"/><Relationship Id="rId21" Type="http://schemas.openxmlformats.org/officeDocument/2006/relationships/tags" Target="../tags/tag21.xml"/><Relationship Id="rId34" Type="http://schemas.openxmlformats.org/officeDocument/2006/relationships/slideLayout" Target="../slideLayouts/slideLayout2.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image" Target="../media/image28.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image" Target="../media/image27.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image" Target="../media/image26.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notesSlide" Target="../notesSlides/notesSlide2.xml"/><Relationship Id="rId8" Type="http://schemas.openxmlformats.org/officeDocument/2006/relationships/tags" Target="../tags/tag8.xml"/><Relationship Id="rId3"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35.png"/><Relationship Id="rId18" Type="http://schemas.openxmlformats.org/officeDocument/2006/relationships/image" Target="../media/image39.emf"/><Relationship Id="rId3" Type="http://schemas.openxmlformats.org/officeDocument/2006/relationships/video" Target="../media/media1.mp4"/><Relationship Id="rId7" Type="http://schemas.openxmlformats.org/officeDocument/2006/relationships/video" Target="../media/media3.mp4"/><Relationship Id="rId12" Type="http://schemas.openxmlformats.org/officeDocument/2006/relationships/image" Target="../media/image34.tiff"/><Relationship Id="rId17" Type="http://schemas.openxmlformats.org/officeDocument/2006/relationships/oleObject" Target="../embeddings/oleObject35.bin"/><Relationship Id="rId2" Type="http://schemas.microsoft.com/office/2007/relationships/media" Target="../media/media1.mp4"/><Relationship Id="rId16" Type="http://schemas.openxmlformats.org/officeDocument/2006/relationships/image" Target="../media/image38.png"/><Relationship Id="rId1" Type="http://schemas.openxmlformats.org/officeDocument/2006/relationships/tags" Target="../tags/tag34.xml"/><Relationship Id="rId6" Type="http://schemas.microsoft.com/office/2007/relationships/media" Target="../media/media3.mp4"/><Relationship Id="rId11" Type="http://schemas.openxmlformats.org/officeDocument/2006/relationships/notesSlide" Target="../notesSlides/notesSlide3.xml"/><Relationship Id="rId5" Type="http://schemas.openxmlformats.org/officeDocument/2006/relationships/video" Target="../media/media2.mp4"/><Relationship Id="rId15" Type="http://schemas.openxmlformats.org/officeDocument/2006/relationships/image" Target="../media/image37.png"/><Relationship Id="rId10" Type="http://schemas.openxmlformats.org/officeDocument/2006/relationships/slideLayout" Target="../slideLayouts/slideLayout2.xml"/><Relationship Id="rId4" Type="http://schemas.microsoft.com/office/2007/relationships/media" Target="../media/media2.mp4"/><Relationship Id="rId9" Type="http://schemas.openxmlformats.org/officeDocument/2006/relationships/tags" Target="../tags/tag36.xml"/><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23528" y="654837"/>
            <a:ext cx="8496944" cy="1189579"/>
          </a:xfrm>
        </p:spPr>
        <p:txBody>
          <a:bodyPr/>
          <a:lstStyle/>
          <a:p>
            <a:r>
              <a:rPr lang="en-US" altLang="zh-CN" sz="4000" dirty="0"/>
              <a:t>Research Progress on Infrared Benchmark Payload</a:t>
            </a:r>
            <a:r>
              <a:rPr lang="zh-CN" altLang="en-US" sz="4000" dirty="0"/>
              <a:t>：</a:t>
            </a:r>
            <a:r>
              <a:rPr lang="en-US" altLang="zh-CN" sz="4000" dirty="0"/>
              <a:t> </a:t>
            </a:r>
            <a:br>
              <a:rPr lang="en-US" altLang="zh-CN" sz="4000" dirty="0"/>
            </a:br>
            <a:r>
              <a:rPr lang="en-US" altLang="zh-CN" sz="4000" dirty="0"/>
              <a:t>Highly accurate FTIR</a:t>
            </a:r>
            <a:endParaRPr lang="zh-CN" altLang="en-US" dirty="0"/>
          </a:p>
        </p:txBody>
      </p:sp>
      <p:sp>
        <p:nvSpPr>
          <p:cNvPr id="3" name="副标题 2"/>
          <p:cNvSpPr>
            <a:spLocks noGrp="1"/>
          </p:cNvSpPr>
          <p:nvPr>
            <p:ph type="subTitle" idx="1"/>
          </p:nvPr>
        </p:nvSpPr>
        <p:spPr>
          <a:xfrm>
            <a:off x="0" y="4078554"/>
            <a:ext cx="9144000" cy="521353"/>
          </a:xfrm>
        </p:spPr>
        <p:txBody>
          <a:bodyPr/>
          <a:lstStyle/>
          <a:p>
            <a:pPr>
              <a:lnSpc>
                <a:spcPct val="100000"/>
              </a:lnSpc>
              <a:spcAft>
                <a:spcPts val="600"/>
              </a:spcAft>
            </a:pPr>
            <a:r>
              <a:rPr lang="en-US" altLang="zh-CN" sz="2400" dirty="0">
                <a:solidFill>
                  <a:schemeClr val="tx1">
                    <a:lumMod val="75000"/>
                    <a:lumOff val="25000"/>
                  </a:schemeClr>
                </a:solidFill>
              </a:rPr>
              <a:t>Lei DING</a:t>
            </a:r>
            <a:r>
              <a:rPr lang="en-US" altLang="zh-CN" sz="2400" baseline="30000" dirty="0">
                <a:solidFill>
                  <a:schemeClr val="tx1">
                    <a:lumMod val="75000"/>
                    <a:lumOff val="25000"/>
                  </a:schemeClr>
                </a:solidFill>
              </a:rPr>
              <a:t>1,3</a:t>
            </a:r>
            <a:r>
              <a:rPr lang="en-US" altLang="zh-CN" sz="2400" dirty="0">
                <a:solidFill>
                  <a:schemeClr val="tx1">
                    <a:lumMod val="75000"/>
                    <a:lumOff val="25000"/>
                  </a:schemeClr>
                </a:solidFill>
              </a:rPr>
              <a:t>, </a:t>
            </a:r>
            <a:r>
              <a:rPr lang="en-US" altLang="zh-CN" sz="2400" dirty="0" err="1">
                <a:solidFill>
                  <a:schemeClr val="tx1">
                    <a:lumMod val="75000"/>
                    <a:lumOff val="25000"/>
                  </a:schemeClr>
                </a:solidFill>
              </a:rPr>
              <a:t>Shijie</a:t>
            </a:r>
            <a:r>
              <a:rPr lang="en-US" altLang="zh-CN" sz="2400" dirty="0">
                <a:solidFill>
                  <a:schemeClr val="tx1">
                    <a:lumMod val="75000"/>
                    <a:lumOff val="25000"/>
                  </a:schemeClr>
                </a:solidFill>
              </a:rPr>
              <a:t> XIN</a:t>
            </a:r>
            <a:r>
              <a:rPr lang="en-US" altLang="zh-CN" sz="2400" baseline="30000" dirty="0">
                <a:solidFill>
                  <a:schemeClr val="tx1">
                    <a:lumMod val="75000"/>
                    <a:lumOff val="25000"/>
                  </a:schemeClr>
                </a:solidFill>
              </a:rPr>
              <a:t>1,3</a:t>
            </a:r>
            <a:r>
              <a:rPr lang="en-US" altLang="zh-CN" sz="2400" dirty="0">
                <a:solidFill>
                  <a:schemeClr val="tx1">
                    <a:lumMod val="75000"/>
                    <a:lumOff val="25000"/>
                  </a:schemeClr>
                </a:solidFill>
              </a:rPr>
              <a:t>, </a:t>
            </a:r>
            <a:r>
              <a:rPr lang="en-US" altLang="zh-CN" sz="2400" dirty="0" err="1">
                <a:solidFill>
                  <a:schemeClr val="tx1">
                    <a:lumMod val="75000"/>
                    <a:lumOff val="25000"/>
                  </a:schemeClr>
                </a:solidFill>
              </a:rPr>
              <a:t>Minjian</a:t>
            </a:r>
            <a:r>
              <a:rPr lang="en-US" altLang="zh-CN" sz="2400" dirty="0">
                <a:solidFill>
                  <a:schemeClr val="tx1">
                    <a:lumMod val="75000"/>
                    <a:lumOff val="25000"/>
                  </a:schemeClr>
                </a:solidFill>
              </a:rPr>
              <a:t> GU</a:t>
            </a:r>
            <a:r>
              <a:rPr lang="en-US" altLang="zh-CN" sz="2400" baseline="30000" dirty="0">
                <a:solidFill>
                  <a:schemeClr val="tx1">
                    <a:lumMod val="75000"/>
                    <a:lumOff val="25000"/>
                  </a:schemeClr>
                </a:solidFill>
              </a:rPr>
              <a:t>1</a:t>
            </a:r>
            <a:r>
              <a:rPr lang="zh-CN" altLang="en-US" sz="2400" dirty="0">
                <a:solidFill>
                  <a:schemeClr val="tx1">
                    <a:lumMod val="75000"/>
                    <a:lumOff val="25000"/>
                  </a:schemeClr>
                </a:solidFill>
              </a:rPr>
              <a:t>，</a:t>
            </a:r>
            <a:r>
              <a:rPr lang="en-US" altLang="zh-CN" sz="2400" dirty="0" err="1">
                <a:solidFill>
                  <a:schemeClr val="tx1">
                    <a:lumMod val="75000"/>
                    <a:lumOff val="25000"/>
                  </a:schemeClr>
                </a:solidFill>
              </a:rPr>
              <a:t>Xiaopeng</a:t>
            </a:r>
            <a:r>
              <a:rPr lang="en-US" altLang="zh-CN" sz="2400" dirty="0">
                <a:solidFill>
                  <a:schemeClr val="tx1">
                    <a:lumMod val="75000"/>
                    <a:lumOff val="25000"/>
                  </a:schemeClr>
                </a:solidFill>
              </a:rPr>
              <a:t> HAO</a:t>
            </a:r>
            <a:r>
              <a:rPr lang="en-US" altLang="zh-CN" sz="2400" baseline="30000" dirty="0">
                <a:solidFill>
                  <a:schemeClr val="tx1">
                    <a:lumMod val="75000"/>
                    <a:lumOff val="25000"/>
                  </a:schemeClr>
                </a:solidFill>
              </a:rPr>
              <a:t>2</a:t>
            </a:r>
            <a:r>
              <a:rPr lang="zh-CN" altLang="en-US" sz="2400" dirty="0">
                <a:solidFill>
                  <a:schemeClr val="tx1">
                    <a:lumMod val="75000"/>
                    <a:lumOff val="25000"/>
                  </a:schemeClr>
                </a:solidFill>
              </a:rPr>
              <a:t> ，</a:t>
            </a:r>
            <a:r>
              <a:rPr lang="en-US" altLang="zh-CN" sz="2400">
                <a:solidFill>
                  <a:schemeClr val="tx1">
                    <a:lumMod val="75000"/>
                    <a:lumOff val="25000"/>
                  </a:schemeClr>
                </a:solidFill>
              </a:rPr>
              <a:t>etc.</a:t>
            </a:r>
            <a:endParaRPr lang="en-US" altLang="zh-CN" sz="2400" baseline="30000" dirty="0">
              <a:solidFill>
                <a:schemeClr val="tx1">
                  <a:lumMod val="75000"/>
                  <a:lumOff val="25000"/>
                </a:schemeClr>
              </a:solidFill>
            </a:endParaRPr>
          </a:p>
          <a:p>
            <a:pPr>
              <a:lnSpc>
                <a:spcPct val="100000"/>
              </a:lnSpc>
            </a:pPr>
            <a:r>
              <a:rPr lang="en-US" altLang="zh-CN" sz="1800" baseline="30000" dirty="0">
                <a:solidFill>
                  <a:schemeClr val="tx1">
                    <a:lumMod val="75000"/>
                    <a:lumOff val="25000"/>
                  </a:schemeClr>
                </a:solidFill>
              </a:rPr>
              <a:t>1</a:t>
            </a:r>
            <a:r>
              <a:rPr lang="en-US" altLang="zh-CN" sz="1800" dirty="0">
                <a:solidFill>
                  <a:schemeClr val="tx1">
                    <a:lumMod val="75000"/>
                    <a:lumOff val="25000"/>
                  </a:schemeClr>
                </a:solidFill>
              </a:rPr>
              <a:t> </a:t>
            </a:r>
            <a:r>
              <a:rPr lang="en-US" altLang="zh-CN" sz="1800" dirty="0">
                <a:latin typeface="Californian FB" panose="0207040306080B030204" pitchFamily="18" charset="0"/>
              </a:rPr>
              <a:t>Shanghai Institute of Technical Physics, CAS</a:t>
            </a:r>
          </a:p>
          <a:p>
            <a:pPr>
              <a:lnSpc>
                <a:spcPct val="100000"/>
              </a:lnSpc>
            </a:pPr>
            <a:r>
              <a:rPr lang="en-US" altLang="zh-CN" sz="1800" baseline="30000" dirty="0">
                <a:latin typeface="Californian FB" panose="0207040306080B030204" pitchFamily="18" charset="0"/>
              </a:rPr>
              <a:t>2 </a:t>
            </a:r>
            <a:r>
              <a:rPr lang="en-US" altLang="zh-CN" sz="1800" dirty="0">
                <a:latin typeface="Californian FB" panose="0207040306080B030204" pitchFamily="18" charset="0"/>
              </a:rPr>
              <a:t>National Institute of Metrology</a:t>
            </a:r>
            <a:endParaRPr lang="en-US" sz="1800" dirty="0"/>
          </a:p>
          <a:p>
            <a:pPr>
              <a:lnSpc>
                <a:spcPct val="100000"/>
              </a:lnSpc>
            </a:pPr>
            <a:r>
              <a:rPr lang="en-US" sz="1800" baseline="30000" dirty="0"/>
              <a:t>3 </a:t>
            </a:r>
            <a:r>
              <a:rPr lang="en-US" altLang="zh-CN" sz="1800" dirty="0">
                <a:latin typeface="Californian FB" panose="0207040306080B030204" pitchFamily="18" charset="0"/>
              </a:rPr>
              <a:t>National</a:t>
            </a:r>
            <a:r>
              <a:rPr lang="en-US" sz="1800" dirty="0">
                <a:latin typeface="Californian FB" panose="0207040306080B030204" pitchFamily="18" charset="0"/>
              </a:rPr>
              <a:t> Key Laboratory of Infrared </a:t>
            </a:r>
            <a:r>
              <a:rPr lang="en-US" altLang="zh-CN" sz="1800" dirty="0">
                <a:latin typeface="Californian FB" panose="0207040306080B030204" pitchFamily="18" charset="0"/>
              </a:rPr>
              <a:t>Physics</a:t>
            </a:r>
            <a:endParaRPr lang="en-US" sz="1800" dirty="0">
              <a:latin typeface="Californian FB" panose="0207040306080B030204" pitchFamily="18" charset="0"/>
            </a:endParaRPr>
          </a:p>
          <a:p>
            <a:pPr>
              <a:lnSpc>
                <a:spcPct val="100000"/>
              </a:lnSpc>
              <a:spcBef>
                <a:spcPts val="600"/>
              </a:spcBef>
            </a:pPr>
            <a:r>
              <a:rPr lang="en-US" altLang="zh-CN" sz="1800" dirty="0">
                <a:solidFill>
                  <a:schemeClr val="tx1">
                    <a:lumMod val="75000"/>
                    <a:lumOff val="25000"/>
                  </a:schemeClr>
                </a:solidFill>
              </a:rPr>
              <a:t>March 2025</a:t>
            </a:r>
            <a:endParaRPr lang="zh-CN" altLang="en-US" sz="1800" dirty="0">
              <a:solidFill>
                <a:schemeClr val="tx1">
                  <a:lumMod val="75000"/>
                  <a:lumOff val="25000"/>
                </a:schemeClr>
              </a:solidFill>
            </a:endParaRPr>
          </a:p>
        </p:txBody>
      </p:sp>
    </p:spTree>
    <p:extLst>
      <p:ext uri="{BB962C8B-B14F-4D97-AF65-F5344CB8AC3E}">
        <p14:creationId xmlns:p14="http://schemas.microsoft.com/office/powerpoint/2010/main" val="2351053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5"/>
          <p:cNvPicPr>
            <a:picLocks noChangeAspect="1" noChangeArrowheads="1"/>
          </p:cNvPicPr>
          <p:nvPr/>
        </p:nvPicPr>
        <p:blipFill>
          <a:blip r:embed="rId2"/>
          <a:srcRect l="26407" t="17909" r="25484" b="9253"/>
          <a:stretch>
            <a:fillRect/>
          </a:stretch>
        </p:blipFill>
        <p:spPr bwMode="auto">
          <a:xfrm>
            <a:off x="5015704" y="654829"/>
            <a:ext cx="4128309" cy="3155178"/>
          </a:xfrm>
          <a:prstGeom prst="rect">
            <a:avLst/>
          </a:prstGeom>
          <a:noFill/>
          <a:ln w="9525">
            <a:noFill/>
            <a:miter lim="800000"/>
            <a:headEnd/>
            <a:tailEnd/>
          </a:ln>
        </p:spPr>
      </p:pic>
      <p:pic>
        <p:nvPicPr>
          <p:cNvPr id="4" name="图片 51" descr="图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40" y="3869533"/>
            <a:ext cx="3645822" cy="1845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5506" name="Picture 2"/>
          <p:cNvPicPr>
            <a:picLocks noChangeAspect="1" noChangeArrowheads="1"/>
          </p:cNvPicPr>
          <p:nvPr/>
        </p:nvPicPr>
        <p:blipFill>
          <a:blip r:embed="rId4"/>
          <a:srcRect/>
          <a:stretch>
            <a:fillRect/>
          </a:stretch>
        </p:blipFill>
        <p:spPr bwMode="auto">
          <a:xfrm>
            <a:off x="142844" y="3571876"/>
            <a:ext cx="2933700" cy="2143126"/>
          </a:xfrm>
          <a:prstGeom prst="rect">
            <a:avLst/>
          </a:prstGeom>
          <a:noFill/>
          <a:ln w="9525">
            <a:noFill/>
            <a:miter lim="800000"/>
            <a:headEnd/>
            <a:tailEnd/>
          </a:ln>
          <a:effectLst/>
        </p:spPr>
      </p:pic>
      <p:pic>
        <p:nvPicPr>
          <p:cNvPr id="405507" name="Picture 3"/>
          <p:cNvPicPr>
            <a:picLocks noChangeAspect="1" noChangeArrowheads="1"/>
          </p:cNvPicPr>
          <p:nvPr/>
        </p:nvPicPr>
        <p:blipFill>
          <a:blip r:embed="rId5"/>
          <a:srcRect/>
          <a:stretch>
            <a:fillRect/>
          </a:stretch>
        </p:blipFill>
        <p:spPr bwMode="auto">
          <a:xfrm>
            <a:off x="5575626" y="1012026"/>
            <a:ext cx="3568389" cy="2722571"/>
          </a:xfrm>
          <a:prstGeom prst="rect">
            <a:avLst/>
          </a:prstGeom>
          <a:noFill/>
          <a:ln w="9525">
            <a:noFill/>
            <a:miter lim="800000"/>
            <a:headEnd/>
            <a:tailEnd/>
          </a:ln>
        </p:spPr>
      </p:pic>
      <p:sp>
        <p:nvSpPr>
          <p:cNvPr id="13" name="内容占位符 12"/>
          <p:cNvSpPr>
            <a:spLocks noGrp="1"/>
          </p:cNvSpPr>
          <p:nvPr>
            <p:ph idx="1"/>
          </p:nvPr>
        </p:nvSpPr>
        <p:spPr>
          <a:xfrm>
            <a:off x="395536" y="877281"/>
            <a:ext cx="5319472" cy="2039752"/>
          </a:xfrm>
        </p:spPr>
        <p:txBody>
          <a:bodyPr/>
          <a:lstStyle/>
          <a:p>
            <a:r>
              <a:rPr lang="en-US" altLang="zh-CN" sz="2400" dirty="0">
                <a:solidFill>
                  <a:srgbClr val="0000CC"/>
                </a:solidFill>
              </a:rPr>
              <a:t>Uncertainty 0.085K (</a:t>
            </a:r>
            <a:r>
              <a:rPr lang="en-US" altLang="zh-CN" sz="2400" i="1" dirty="0">
                <a:solidFill>
                  <a:srgbClr val="0000CC"/>
                </a:solidFill>
              </a:rPr>
              <a:t>k</a:t>
            </a:r>
            <a:r>
              <a:rPr lang="en-US" altLang="zh-CN" sz="2400" dirty="0">
                <a:solidFill>
                  <a:srgbClr val="0000CC"/>
                </a:solidFill>
              </a:rPr>
              <a:t>=1)</a:t>
            </a:r>
          </a:p>
          <a:p>
            <a:r>
              <a:rPr lang="en-US" altLang="zh-CN" sz="2400" dirty="0" err="1"/>
              <a:t>Foreward</a:t>
            </a:r>
            <a:r>
              <a:rPr lang="en-US" altLang="zh-CN" sz="2400" dirty="0"/>
              <a:t> interferometer</a:t>
            </a:r>
          </a:p>
          <a:p>
            <a:r>
              <a:rPr lang="en-US" altLang="zh-CN" sz="2400" dirty="0"/>
              <a:t>0.5cm</a:t>
            </a:r>
            <a:r>
              <a:rPr lang="en-US" altLang="zh-CN" sz="2400" baseline="30000" dirty="0"/>
              <a:t>-1</a:t>
            </a:r>
            <a:r>
              <a:rPr lang="en-US" altLang="zh-CN" sz="2400" dirty="0"/>
              <a:t> resolution (±10mm)</a:t>
            </a:r>
          </a:p>
          <a:p>
            <a:r>
              <a:rPr lang="en-US" altLang="zh-CN" sz="2400" dirty="0"/>
              <a:t>0.852</a:t>
            </a:r>
            <a:r>
              <a:rPr lang="el-GR" altLang="zh-CN" sz="2400" dirty="0"/>
              <a:t> μ</a:t>
            </a:r>
            <a:r>
              <a:rPr lang="en-US" altLang="zh-CN" sz="2400" dirty="0"/>
              <a:t>m diode laser for </a:t>
            </a:r>
            <a:r>
              <a:rPr lang="en-US" altLang="zh-CN" sz="2400" dirty="0" err="1"/>
              <a:t>interferogram</a:t>
            </a:r>
            <a:r>
              <a:rPr lang="en-US" altLang="zh-CN" sz="2400" dirty="0"/>
              <a:t> sample control</a:t>
            </a:r>
          </a:p>
          <a:p>
            <a:r>
              <a:rPr lang="en-US" altLang="zh-CN" dirty="0"/>
              <a:t>&lt; 1ppm</a:t>
            </a:r>
            <a:endParaRPr lang="zh-CN" altLang="en-US" dirty="0"/>
          </a:p>
        </p:txBody>
      </p:sp>
      <p:sp>
        <p:nvSpPr>
          <p:cNvPr id="2" name="灯片编号占位符 2">
            <a:extLst>
              <a:ext uri="{FF2B5EF4-FFF2-40B4-BE49-F238E27FC236}">
                <a16:creationId xmlns:a16="http://schemas.microsoft.com/office/drawing/2014/main" id="{5B39456C-7F0B-D360-29CB-F006B5C312B2}"/>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10</a:t>
            </a:fld>
            <a:endParaRPr lang="zh-CN" altLang="en-US" dirty="0"/>
          </a:p>
        </p:txBody>
      </p:sp>
      <p:sp>
        <p:nvSpPr>
          <p:cNvPr id="3" name="标题 1">
            <a:extLst>
              <a:ext uri="{FF2B5EF4-FFF2-40B4-BE49-F238E27FC236}">
                <a16:creationId xmlns:a16="http://schemas.microsoft.com/office/drawing/2014/main" id="{20B29712-0EE3-D33B-5540-8AC9081680A9}"/>
              </a:ext>
            </a:extLst>
          </p:cNvPr>
          <p:cNvSpPr txBox="1">
            <a:spLocks/>
          </p:cNvSpPr>
          <p:nvPr/>
        </p:nvSpPr>
        <p:spPr>
          <a:xfrm>
            <a:off x="971600" y="-94828"/>
            <a:ext cx="7885384" cy="449792"/>
          </a:xfrm>
          <a:prstGeom prst="rect">
            <a:avLst/>
          </a:prstGeom>
        </p:spPr>
        <p:txBody>
          <a:bodyPr/>
          <a:lstStyle>
            <a:lvl1pPr algn="l" rtl="0" eaLnBrk="0" fontAlgn="base" hangingPunct="0">
              <a:spcBef>
                <a:spcPct val="0"/>
              </a:spcBef>
              <a:spcAft>
                <a:spcPct val="0"/>
              </a:spcAft>
              <a:defRPr sz="4000" b="1" cap="none" spc="50">
                <a:ln w="12700" cmpd="sng">
                  <a:solidFill>
                    <a:schemeClr val="tx1">
                      <a:lumMod val="65000"/>
                      <a:lumOff val="35000"/>
                    </a:schemeClr>
                  </a:solidFill>
                  <a:prstDash val="solid"/>
                </a:ln>
                <a:solidFill>
                  <a:schemeClr val="accent6">
                    <a:tint val="1000"/>
                  </a:schemeClr>
                </a:solidFill>
                <a:effectLst>
                  <a:glow rad="53100">
                    <a:schemeClr val="accent6">
                      <a:satMod val="180000"/>
                      <a:alpha val="30000"/>
                    </a:schemeClr>
                  </a:glow>
                </a:effectLst>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r>
              <a:rPr lang="en-US" altLang="zh-CN" sz="2400" kern="0" dirty="0"/>
              <a:t>Space Radiometric Benchmark Reference of Infrared Spectral Segment</a:t>
            </a:r>
            <a:endParaRPr lang="zh-CN" altLang="en-US" sz="2400" kern="0" dirty="0"/>
          </a:p>
        </p:txBody>
      </p:sp>
    </p:spTree>
    <p:extLst>
      <p:ext uri="{BB962C8B-B14F-4D97-AF65-F5344CB8AC3E}">
        <p14:creationId xmlns:p14="http://schemas.microsoft.com/office/powerpoint/2010/main" val="274921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507"/>
                                        </p:tgtEl>
                                        <p:attrNameLst>
                                          <p:attrName>style.visibility</p:attrName>
                                        </p:attrNameLst>
                                      </p:cBhvr>
                                      <p:to>
                                        <p:strVal val="visible"/>
                                      </p:to>
                                    </p:set>
                                    <p:animEffect transition="in" filter="fade">
                                      <p:cBhvr>
                                        <p:cTn id="7" dur="2000"/>
                                        <p:tgtEl>
                                          <p:spTgt spid="40550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05506"/>
                                        </p:tgtEl>
                                        <p:attrNameLst>
                                          <p:attrName>style.visibility</p:attrName>
                                        </p:attrNameLst>
                                      </p:cBhvr>
                                      <p:to>
                                        <p:strVal val="visible"/>
                                      </p:to>
                                    </p:set>
                                    <p:animEffect transition="in" filter="fade">
                                      <p:cBhvr>
                                        <p:cTn id="11" dur="2000"/>
                                        <p:tgtEl>
                                          <p:spTgt spid="40550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p:cNvSpPr/>
          <p:nvPr/>
        </p:nvSpPr>
        <p:spPr>
          <a:xfrm>
            <a:off x="1090265" y="4409084"/>
            <a:ext cx="7128510" cy="113899"/>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AE852A5-4F98-4F15-B5FD-C173F1EC2A4C}" type="slidenum">
              <a:rPr lang="zh-CN" altLang="en-US" smtClean="0"/>
              <a:pPr>
                <a:defRPr/>
              </a:pPr>
              <a:t>11</a:t>
            </a:fld>
            <a:endParaRPr lang="en-US" altLang="zh-CN" dirty="0">
              <a:solidFill>
                <a:schemeClr val="tx1"/>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60136" y="1102002"/>
            <a:ext cx="1107891" cy="610553"/>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400" b="1" dirty="0">
                <a:solidFill>
                  <a:srgbClr val="002060"/>
                </a:solidFill>
                <a:latin typeface="微软雅黑" panose="020B0503020204020204" pitchFamily="34" charset="-122"/>
                <a:ea typeface="微软雅黑" panose="020B0503020204020204" pitchFamily="34" charset="-122"/>
              </a:rPr>
              <a:t>Scientific goals</a:t>
            </a:r>
            <a:endParaRPr lang="zh-CN" altLang="en-US" sz="1400" b="1" dirty="0">
              <a:solidFill>
                <a:srgbClr val="002060"/>
              </a:solidFill>
              <a:latin typeface="微软雅黑" panose="020B0503020204020204" pitchFamily="34" charset="-122"/>
              <a:ea typeface="微软雅黑" panose="020B0503020204020204" pitchFamily="34" charset="-122"/>
            </a:endParaRPr>
          </a:p>
        </p:txBody>
      </p:sp>
      <p:sp>
        <p:nvSpPr>
          <p:cNvPr id="28" name="圆角矩形 27"/>
          <p:cNvSpPr/>
          <p:nvPr/>
        </p:nvSpPr>
        <p:spPr>
          <a:xfrm>
            <a:off x="1555085" y="1192016"/>
            <a:ext cx="6022658" cy="356235"/>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Multi-source infrared remote sensing data is </a:t>
            </a:r>
            <a:r>
              <a:rPr lang="en-US" altLang="zh-CN" sz="1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difficult to trace back to a common spectral radiance benchmark</a:t>
            </a:r>
            <a:endParaRPr lang="zh-CN" altLang="en-US" sz="12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9" name="圆角矩形 28"/>
          <p:cNvSpPr/>
          <p:nvPr/>
        </p:nvSpPr>
        <p:spPr>
          <a:xfrm>
            <a:off x="94427" y="4094760"/>
            <a:ext cx="856773" cy="949796"/>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000" b="1" dirty="0">
                <a:solidFill>
                  <a:srgbClr val="002060"/>
                </a:solidFill>
                <a:latin typeface="微软雅黑" panose="020B0503020204020204" pitchFamily="34" charset="-122"/>
                <a:ea typeface="微软雅黑" panose="020B0503020204020204" pitchFamily="34" charset="-122"/>
              </a:rPr>
              <a:t>Key techno-</a:t>
            </a:r>
            <a:r>
              <a:rPr lang="en-US" altLang="zh-CN" sz="1000" b="1" dirty="0" err="1">
                <a:solidFill>
                  <a:srgbClr val="002060"/>
                </a:solidFill>
                <a:latin typeface="微软雅黑" panose="020B0503020204020204" pitchFamily="34" charset="-122"/>
                <a:ea typeface="微软雅黑" panose="020B0503020204020204" pitchFamily="34" charset="-122"/>
              </a:rPr>
              <a:t>logies</a:t>
            </a:r>
            <a:endParaRPr lang="zh-CN" altLang="en-US" sz="1000" b="1" dirty="0">
              <a:solidFill>
                <a:srgbClr val="002060"/>
              </a:solidFill>
              <a:latin typeface="微软雅黑" panose="020B0503020204020204" pitchFamily="34" charset="-122"/>
              <a:ea typeface="微软雅黑" panose="020B0503020204020204" pitchFamily="34" charset="-122"/>
            </a:endParaRPr>
          </a:p>
        </p:txBody>
      </p:sp>
      <p:sp>
        <p:nvSpPr>
          <p:cNvPr id="30" name="圆角矩形 29"/>
          <p:cNvSpPr/>
          <p:nvPr/>
        </p:nvSpPr>
        <p:spPr>
          <a:xfrm>
            <a:off x="94427" y="2717445"/>
            <a:ext cx="856773" cy="610553"/>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050" b="1" dirty="0">
                <a:solidFill>
                  <a:srgbClr val="002060"/>
                </a:solidFill>
                <a:latin typeface="微软雅黑" panose="020B0503020204020204" pitchFamily="34" charset="-122"/>
                <a:ea typeface="微软雅黑" panose="020B0503020204020204" pitchFamily="34" charset="-122"/>
              </a:rPr>
              <a:t>Research content</a:t>
            </a:r>
            <a:endParaRPr lang="zh-CN" altLang="en-US" sz="1050" b="1" dirty="0">
              <a:solidFill>
                <a:srgbClr val="002060"/>
              </a:solidFill>
              <a:latin typeface="微软雅黑" panose="020B0503020204020204" pitchFamily="34" charset="-122"/>
              <a:ea typeface="微软雅黑" panose="020B0503020204020204" pitchFamily="34" charset="-122"/>
            </a:endParaRPr>
          </a:p>
        </p:txBody>
      </p:sp>
      <p:sp>
        <p:nvSpPr>
          <p:cNvPr id="32" name="圆角矩形 31"/>
          <p:cNvSpPr/>
          <p:nvPr/>
        </p:nvSpPr>
        <p:spPr>
          <a:xfrm>
            <a:off x="6512848" y="4094760"/>
            <a:ext cx="811054" cy="949796"/>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9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Spurious Immuno-Optical Surface Materials</a:t>
            </a:r>
            <a:endParaRPr lang="zh-CN" altLang="en-US" sz="9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4" name="圆角矩形 33"/>
          <p:cNvSpPr/>
          <p:nvPr/>
        </p:nvSpPr>
        <p:spPr>
          <a:xfrm>
            <a:off x="5465097" y="4094760"/>
            <a:ext cx="977265" cy="949796"/>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Temperature correlation control of multi-temperature zone structures</a:t>
            </a:r>
            <a:endParaRPr lang="zh-CN" altLang="en-US" sz="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圆角矩形 35"/>
          <p:cNvSpPr/>
          <p:nvPr/>
        </p:nvSpPr>
        <p:spPr>
          <a:xfrm>
            <a:off x="7399625" y="4094760"/>
            <a:ext cx="751999" cy="949796"/>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6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Lightweight integration of traceability structure</a:t>
            </a:r>
            <a:endParaRPr lang="zh-CN" altLang="en-US" sz="6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7" name="圆角矩形 36"/>
          <p:cNvSpPr/>
          <p:nvPr/>
        </p:nvSpPr>
        <p:spPr>
          <a:xfrm>
            <a:off x="4702145" y="4094760"/>
            <a:ext cx="696278" cy="949796"/>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Flutter Isolation Structure</a:t>
            </a:r>
            <a:endParaRPr lang="zh-CN" altLang="en-US" sz="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8" name="圆角矩形 37"/>
          <p:cNvSpPr/>
          <p:nvPr/>
        </p:nvSpPr>
        <p:spPr>
          <a:xfrm>
            <a:off x="8218775" y="4094760"/>
            <a:ext cx="817721" cy="949796"/>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7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Rapid traceability process design</a:t>
            </a:r>
            <a:endParaRPr lang="zh-CN" altLang="en-US" sz="7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圆角矩形 38"/>
          <p:cNvSpPr/>
          <p:nvPr/>
        </p:nvSpPr>
        <p:spPr>
          <a:xfrm>
            <a:off x="1930846" y="4094760"/>
            <a:ext cx="988695" cy="949796"/>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788"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Mid- and long-wave infrared high-sensitivity detector</a:t>
            </a:r>
            <a:endParaRPr lang="zh-CN" altLang="en-US" sz="788"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0" name="圆角矩形 39"/>
          <p:cNvSpPr/>
          <p:nvPr/>
        </p:nvSpPr>
        <p:spPr>
          <a:xfrm>
            <a:off x="2971929" y="4094760"/>
            <a:ext cx="762476" cy="949796"/>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6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Nonlinear compensation</a:t>
            </a:r>
            <a:endParaRPr lang="zh-CN" altLang="en-US" sz="6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1" name="圆角矩形 40"/>
          <p:cNvSpPr/>
          <p:nvPr/>
        </p:nvSpPr>
        <p:spPr>
          <a:xfrm>
            <a:off x="3791079" y="4094760"/>
            <a:ext cx="861060" cy="949796"/>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788"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Low temperature integrated low power preamplifier</a:t>
            </a:r>
            <a:endParaRPr lang="zh-CN" altLang="en-US" sz="788"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2" name="文本框 41"/>
          <p:cNvSpPr txBox="1"/>
          <p:nvPr/>
        </p:nvSpPr>
        <p:spPr>
          <a:xfrm>
            <a:off x="1555085" y="1803045"/>
            <a:ext cx="3485674" cy="738664"/>
          </a:xfrm>
          <a:prstGeom prst="rect">
            <a:avLst/>
          </a:prstGeom>
          <a:noFill/>
          <a:ln>
            <a:solidFill>
              <a:schemeClr val="tx1"/>
            </a:solidFill>
          </a:ln>
        </p:spPr>
        <p:txBody>
          <a:bodyPr wrap="square" rtlCol="0" anchor="t">
            <a:spAutoFit/>
          </a:bodyPr>
          <a:lstStyle/>
          <a:p>
            <a:pPr algn="ctr"/>
            <a:r>
              <a:rPr lang="en-US" altLang="zh-CN" sz="105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Develop an </a:t>
            </a:r>
            <a:r>
              <a:rPr lang="en-US" altLang="zh-CN" sz="105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infrared spectral radiation benchmark payload</a:t>
            </a:r>
            <a:r>
              <a:rPr lang="en-US" altLang="zh-CN" sz="105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 engineering prototype that can work in a vacuum and low temperature environment</a:t>
            </a:r>
            <a:endParaRPr lang="zh-CN" altLang="en-US" sz="105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3" name="文本框 42"/>
          <p:cNvSpPr txBox="1"/>
          <p:nvPr/>
        </p:nvSpPr>
        <p:spPr>
          <a:xfrm>
            <a:off x="5217924" y="1803045"/>
            <a:ext cx="3289459" cy="577081"/>
          </a:xfrm>
          <a:prstGeom prst="rect">
            <a:avLst/>
          </a:prstGeom>
          <a:noFill/>
          <a:ln>
            <a:solidFill>
              <a:schemeClr val="tx1"/>
            </a:solidFill>
          </a:ln>
        </p:spPr>
        <p:txBody>
          <a:bodyPr wrap="square" rtlCol="0" anchor="t">
            <a:spAutoFit/>
          </a:bodyPr>
          <a:lstStyle/>
          <a:p>
            <a:pPr algn="ctr"/>
            <a:r>
              <a:rPr lang="en-US" altLang="zh-CN" sz="105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Uncertainty evaluation model of infrared radiation source traceability based on </a:t>
            </a:r>
            <a:r>
              <a:rPr lang="en-US" altLang="zh-CN" sz="105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cross-calibration time and space parameters</a:t>
            </a:r>
            <a:endParaRPr lang="zh-CN" altLang="en-US" sz="105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5" name="下箭头 44"/>
          <p:cNvSpPr/>
          <p:nvPr/>
        </p:nvSpPr>
        <p:spPr>
          <a:xfrm>
            <a:off x="3256250" y="1548252"/>
            <a:ext cx="155258" cy="254794"/>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p>
        </p:txBody>
      </p:sp>
      <p:sp>
        <p:nvSpPr>
          <p:cNvPr id="46" name="下箭头 45"/>
          <p:cNvSpPr/>
          <p:nvPr/>
        </p:nvSpPr>
        <p:spPr>
          <a:xfrm>
            <a:off x="6808598" y="1557300"/>
            <a:ext cx="155258" cy="254794"/>
          </a:xfrm>
          <a:prstGeom prst="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p>
        </p:txBody>
      </p:sp>
      <p:cxnSp>
        <p:nvCxnSpPr>
          <p:cNvPr id="183" name="肘形连接符 182"/>
          <p:cNvCxnSpPr>
            <a:cxnSpLocks/>
            <a:stCxn id="146" idx="2"/>
            <a:endCxn id="38" idx="0"/>
          </p:cNvCxnSpPr>
          <p:nvPr/>
        </p:nvCxnSpPr>
        <p:spPr>
          <a:xfrm rot="16200000" flipH="1">
            <a:off x="8026328" y="3493452"/>
            <a:ext cx="577538" cy="625079"/>
          </a:xfrm>
          <a:prstGeom prst="bentConnector3">
            <a:avLst>
              <a:gd name="adj1" fmla="val 50000"/>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84" name="肘形连接符 183"/>
          <p:cNvCxnSpPr>
            <a:cxnSpLocks/>
            <a:stCxn id="146" idx="2"/>
            <a:endCxn id="36" idx="0"/>
          </p:cNvCxnSpPr>
          <p:nvPr/>
        </p:nvCxnSpPr>
        <p:spPr>
          <a:xfrm rot="5400000">
            <a:off x="7600322" y="3692526"/>
            <a:ext cx="577538" cy="226933"/>
          </a:xfrm>
          <a:prstGeom prst="bentConnector3">
            <a:avLst>
              <a:gd name="adj1" fmla="val 50000"/>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85" name="肘形连接符 184"/>
          <p:cNvCxnSpPr>
            <a:cxnSpLocks/>
            <a:stCxn id="70" idx="2"/>
            <a:endCxn id="32" idx="0"/>
          </p:cNvCxnSpPr>
          <p:nvPr/>
        </p:nvCxnSpPr>
        <p:spPr>
          <a:xfrm rot="5400000">
            <a:off x="6667229" y="3768367"/>
            <a:ext cx="577538" cy="75248"/>
          </a:xfrm>
          <a:prstGeom prst="bentConnector3">
            <a:avLst>
              <a:gd name="adj1" fmla="val 50000"/>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86" name="肘形连接符 185"/>
          <p:cNvCxnSpPr>
            <a:cxnSpLocks/>
            <a:stCxn id="70" idx="2"/>
            <a:endCxn id="34" idx="0"/>
          </p:cNvCxnSpPr>
          <p:nvPr/>
        </p:nvCxnSpPr>
        <p:spPr>
          <a:xfrm rot="5400000">
            <a:off x="6184907" y="3286046"/>
            <a:ext cx="577538" cy="1039892"/>
          </a:xfrm>
          <a:prstGeom prst="bentConnector3">
            <a:avLst>
              <a:gd name="adj1" fmla="val 50000"/>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87" name="肘形连接符 186"/>
          <p:cNvCxnSpPr>
            <a:cxnSpLocks/>
            <a:stCxn id="69" idx="2"/>
            <a:endCxn id="37" idx="0"/>
          </p:cNvCxnSpPr>
          <p:nvPr/>
        </p:nvCxnSpPr>
        <p:spPr>
          <a:xfrm rot="5400000">
            <a:off x="5225501" y="3342004"/>
            <a:ext cx="577538" cy="927974"/>
          </a:xfrm>
          <a:prstGeom prst="bentConnector3">
            <a:avLst>
              <a:gd name="adj1" fmla="val 50000"/>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88" name="肘形连接符 187"/>
          <p:cNvCxnSpPr>
            <a:cxnSpLocks/>
            <a:stCxn id="67" idx="2"/>
            <a:endCxn id="41" idx="0"/>
          </p:cNvCxnSpPr>
          <p:nvPr/>
        </p:nvCxnSpPr>
        <p:spPr>
          <a:xfrm rot="16200000" flipH="1">
            <a:off x="3776867" y="3650019"/>
            <a:ext cx="577538" cy="311944"/>
          </a:xfrm>
          <a:prstGeom prst="bentConnector3">
            <a:avLst>
              <a:gd name="adj1" fmla="val 50000"/>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89" name="肘形连接符 188"/>
          <p:cNvCxnSpPr>
            <a:cxnSpLocks/>
            <a:stCxn id="67" idx="2"/>
            <a:endCxn id="40" idx="0"/>
          </p:cNvCxnSpPr>
          <p:nvPr/>
        </p:nvCxnSpPr>
        <p:spPr>
          <a:xfrm rot="5400000">
            <a:off x="3342647" y="3527743"/>
            <a:ext cx="577538" cy="556498"/>
          </a:xfrm>
          <a:prstGeom prst="bentConnector3">
            <a:avLst>
              <a:gd name="adj1" fmla="val 50000"/>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91" name="肘形连接符 190"/>
          <p:cNvCxnSpPr>
            <a:cxnSpLocks/>
            <a:stCxn id="67" idx="2"/>
            <a:endCxn id="39" idx="0"/>
          </p:cNvCxnSpPr>
          <p:nvPr/>
        </p:nvCxnSpPr>
        <p:spPr>
          <a:xfrm rot="5400000">
            <a:off x="2878661" y="3063757"/>
            <a:ext cx="577538" cy="1484471"/>
          </a:xfrm>
          <a:prstGeom prst="bentConnector3">
            <a:avLst>
              <a:gd name="adj1" fmla="val 50000"/>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92" name="圆角矩形 191"/>
          <p:cNvSpPr/>
          <p:nvPr/>
        </p:nvSpPr>
        <p:spPr>
          <a:xfrm>
            <a:off x="1090265" y="4094760"/>
            <a:ext cx="762476" cy="949796"/>
          </a:xfrm>
          <a:prstGeom prst="round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9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Weak signal detection</a:t>
            </a:r>
            <a:endParaRPr lang="zh-CN" altLang="en-US" sz="9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93" name="肘形连接符 192"/>
          <p:cNvCxnSpPr>
            <a:cxnSpLocks/>
            <a:stCxn id="59" idx="2"/>
            <a:endCxn id="192" idx="0"/>
          </p:cNvCxnSpPr>
          <p:nvPr/>
        </p:nvCxnSpPr>
        <p:spPr>
          <a:xfrm rot="5400000">
            <a:off x="1262387" y="3726340"/>
            <a:ext cx="577538" cy="159305"/>
          </a:xfrm>
          <a:prstGeom prst="bentConnector3">
            <a:avLst>
              <a:gd name="adj1" fmla="val 50000"/>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45" name="矩形 144"/>
          <p:cNvSpPr/>
          <p:nvPr/>
        </p:nvSpPr>
        <p:spPr>
          <a:xfrm>
            <a:off x="1090264" y="3030818"/>
            <a:ext cx="6611303" cy="70484"/>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p>
        </p:txBody>
      </p:sp>
      <p:sp>
        <p:nvSpPr>
          <p:cNvPr id="59" name="矩形 58"/>
          <p:cNvSpPr/>
          <p:nvPr>
            <p:custDataLst>
              <p:tags r:id="rId2"/>
            </p:custDataLst>
          </p:nvPr>
        </p:nvSpPr>
        <p:spPr>
          <a:xfrm>
            <a:off x="1128365" y="2567427"/>
            <a:ext cx="1004888" cy="949796"/>
          </a:xfrm>
          <a:prstGeom prst="rect">
            <a:avLst/>
          </a:prstGeom>
          <a:solidFill>
            <a:schemeClr val="accent6">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900" b="1" dirty="0" err="1">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Interfero</a:t>
            </a:r>
            <a:r>
              <a:rPr lang="en-US" altLang="zh-CN" sz="9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-meter</a:t>
            </a:r>
            <a:endParaRPr lang="zh-CN" altLang="en-US" sz="9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6" name="矩形 65"/>
          <p:cNvSpPr/>
          <p:nvPr>
            <p:custDataLst>
              <p:tags r:id="rId3"/>
            </p:custDataLst>
          </p:nvPr>
        </p:nvSpPr>
        <p:spPr>
          <a:xfrm>
            <a:off x="2385189" y="2567427"/>
            <a:ext cx="946785" cy="949796"/>
          </a:xfrm>
          <a:prstGeom prst="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sz="12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Optical system</a:t>
            </a:r>
            <a:endParaRPr lang="zh-CN" altLang="en-US" sz="12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7" name="矩形 66"/>
          <p:cNvSpPr/>
          <p:nvPr>
            <p:custDataLst>
              <p:tags r:id="rId4"/>
            </p:custDataLst>
          </p:nvPr>
        </p:nvSpPr>
        <p:spPr>
          <a:xfrm>
            <a:off x="3546762" y="2567427"/>
            <a:ext cx="725805" cy="949796"/>
          </a:xfrm>
          <a:prstGeom prst="rect">
            <a:avLst/>
          </a:prstGeom>
          <a:solidFill>
            <a:schemeClr val="accent6">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2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Sensor</a:t>
            </a:r>
            <a:endParaRPr lang="zh-CN" altLang="en-US" sz="12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8" name="矩形 67"/>
          <p:cNvSpPr/>
          <p:nvPr>
            <p:custDataLst>
              <p:tags r:id="rId5"/>
            </p:custDataLst>
          </p:nvPr>
        </p:nvSpPr>
        <p:spPr>
          <a:xfrm>
            <a:off x="4454971" y="2567427"/>
            <a:ext cx="851059" cy="949796"/>
          </a:xfrm>
          <a:prstGeom prst="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9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Electronics</a:t>
            </a:r>
            <a:endParaRPr lang="zh-CN" altLang="en-US" sz="9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9" name="矩形 68"/>
          <p:cNvSpPr/>
          <p:nvPr>
            <p:custDataLst>
              <p:tags r:id="rId6"/>
            </p:custDataLst>
          </p:nvPr>
        </p:nvSpPr>
        <p:spPr>
          <a:xfrm>
            <a:off x="5505103" y="2567427"/>
            <a:ext cx="946309" cy="949796"/>
          </a:xfrm>
          <a:prstGeom prst="rect">
            <a:avLst/>
          </a:prstGeom>
          <a:solidFill>
            <a:schemeClr val="accent6">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1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Mechanics</a:t>
            </a:r>
            <a:endParaRPr lang="zh-CN" altLang="en-US" sz="11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0" name="矩形 69"/>
          <p:cNvSpPr/>
          <p:nvPr>
            <p:custDataLst>
              <p:tags r:id="rId7"/>
            </p:custDataLst>
          </p:nvPr>
        </p:nvSpPr>
        <p:spPr>
          <a:xfrm>
            <a:off x="6666677" y="2567427"/>
            <a:ext cx="653891" cy="949796"/>
          </a:xfrm>
          <a:prstGeom prst="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9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Thermal Control</a:t>
            </a:r>
            <a:endParaRPr lang="zh-CN" altLang="en-US" sz="9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6" name="矩形 145"/>
          <p:cNvSpPr/>
          <p:nvPr>
            <p:custDataLst>
              <p:tags r:id="rId8"/>
            </p:custDataLst>
          </p:nvPr>
        </p:nvSpPr>
        <p:spPr>
          <a:xfrm>
            <a:off x="7497732" y="2567427"/>
            <a:ext cx="1009650" cy="949796"/>
          </a:xfrm>
          <a:prstGeom prst="rect">
            <a:avLst/>
          </a:prstGeom>
          <a:solidFill>
            <a:schemeClr val="accent6">
              <a:lumMod val="40000"/>
              <a:lumOff val="60000"/>
            </a:schemeClr>
          </a:solidFill>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2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rPr>
              <a:t>Radiation reference source</a:t>
            </a:r>
            <a:endParaRPr lang="zh-CN" altLang="en-US" sz="12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7" name="标题 1">
            <a:extLst>
              <a:ext uri="{FF2B5EF4-FFF2-40B4-BE49-F238E27FC236}">
                <a16:creationId xmlns:a16="http://schemas.microsoft.com/office/drawing/2014/main" id="{F7A622A2-32DB-479F-9408-5A0D00BE2A48}"/>
              </a:ext>
            </a:extLst>
          </p:cNvPr>
          <p:cNvSpPr txBox="1"/>
          <p:nvPr>
            <p:custDataLst>
              <p:tags r:id="rId9"/>
            </p:custDataLst>
          </p:nvPr>
        </p:nvSpPr>
        <p:spPr>
          <a:xfrm>
            <a:off x="346508" y="713728"/>
            <a:ext cx="5130570" cy="313373"/>
          </a:xfrm>
          <a:prstGeom prst="rect">
            <a:avLst/>
          </a:prstGeom>
          <a:noFill/>
          <a:ln>
            <a:noFill/>
          </a:ln>
          <a:effectLst/>
          <a:scene3d>
            <a:camera prst="orthographicFront"/>
            <a:lightRig rig="balanced" dir="t"/>
          </a:scene3d>
          <a:sp3d prstMaterial="plastic"/>
        </p:spPr>
        <p:txBody>
          <a:bodyPr vert="horz" lIns="68580" tIns="34290" rIns="68580" bIns="34290" rtlCol="0" anchor="ctr">
            <a:noAutofit/>
          </a:bodyPr>
          <a:lstStyle>
            <a:lvl1pPr algn="l" rtl="0" eaLnBrk="0" fontAlgn="base" hangingPunct="0">
              <a:spcBef>
                <a:spcPct val="0"/>
              </a:spcBef>
              <a:spcAft>
                <a:spcPct val="0"/>
              </a:spcAft>
              <a:defRPr sz="3200" b="1" kern="120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5pPr>
            <a:lvl6pPr marL="4572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6pPr>
            <a:lvl7pPr marL="9144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7pPr>
            <a:lvl8pPr marL="13716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8pPr>
            <a:lvl9pPr marL="18288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9pPr>
          </a:lstStyle>
          <a:p>
            <a:pPr eaLnBrk="1" fontAlgn="auto" hangingPunct="1">
              <a:spcAft>
                <a:spcPts val="0"/>
              </a:spcAft>
              <a:defRPr/>
            </a:pPr>
            <a:r>
              <a:rPr lang="en-US" altLang="zh-CN" sz="2100" dirty="0"/>
              <a:t>Technical Approach</a:t>
            </a:r>
            <a:endParaRPr lang="zh-CN" altLang="en-US" sz="2100" dirty="0"/>
          </a:p>
        </p:txBody>
      </p:sp>
      <p:sp>
        <p:nvSpPr>
          <p:cNvPr id="2" name="标题 1">
            <a:extLst>
              <a:ext uri="{FF2B5EF4-FFF2-40B4-BE49-F238E27FC236}">
                <a16:creationId xmlns:a16="http://schemas.microsoft.com/office/drawing/2014/main" id="{A7CB9AAD-5ACD-385B-8761-DB8DD408CF49}"/>
              </a:ext>
            </a:extLst>
          </p:cNvPr>
          <p:cNvSpPr>
            <a:spLocks noGrp="1"/>
          </p:cNvSpPr>
          <p:nvPr>
            <p:ph type="title"/>
          </p:nvPr>
        </p:nvSpPr>
        <p:spPr>
          <a:xfrm>
            <a:off x="971600" y="73914"/>
            <a:ext cx="7885384" cy="449792"/>
          </a:xfrm>
        </p:spPr>
        <p:txBody>
          <a:bodyPr/>
          <a:lstStyle/>
          <a:p>
            <a:r>
              <a:rPr lang="en-US" altLang="zh-CN" sz="2400" dirty="0"/>
              <a:t>Space Radiometric Benchmark Reference of Infrared Spectral Segment</a:t>
            </a:r>
            <a:endParaRPr lang="zh-CN" altLang="en-US" sz="2400" dirty="0"/>
          </a:p>
        </p:txBody>
      </p:sp>
    </p:spTree>
    <p:custDataLst>
      <p:tags r:id="rId1"/>
    </p:custDataLst>
    <p:extLst>
      <p:ext uri="{BB962C8B-B14F-4D97-AF65-F5344CB8AC3E}">
        <p14:creationId xmlns:p14="http://schemas.microsoft.com/office/powerpoint/2010/main" val="1684145941"/>
      </p:ext>
    </p:extLst>
  </p:cSld>
  <p:clrMapOvr>
    <a:masterClrMapping/>
  </p:clrMapOvr>
  <mc:AlternateContent xmlns:mc="http://schemas.openxmlformats.org/markup-compatibility/2006" xmlns:p14="http://schemas.microsoft.com/office/powerpoint/2010/main">
    <mc:Choice Requires="p14">
      <p:transition spd="slow" p14:dur="2000" advTm="1057"/>
    </mc:Choice>
    <mc:Fallback xmlns="">
      <p:transition spd="slow" advTm="105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5578793" y="1233488"/>
            <a:ext cx="3085624" cy="1709261"/>
          </a:xfrm>
          <a:prstGeom prst="rect">
            <a:avLst/>
          </a:prstGeom>
          <a:solidFill>
            <a:schemeClr val="accent1">
              <a:lumMod val="20000"/>
              <a:lumOff val="80000"/>
            </a:scheme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p>
        </p:txBody>
      </p:sp>
      <p:sp>
        <p:nvSpPr>
          <p:cNvPr id="44" name="矩形 43"/>
          <p:cNvSpPr/>
          <p:nvPr/>
        </p:nvSpPr>
        <p:spPr>
          <a:xfrm>
            <a:off x="2752249" y="1233488"/>
            <a:ext cx="2771775" cy="1709261"/>
          </a:xfrm>
          <a:prstGeom prst="rect">
            <a:avLst/>
          </a:prstGeom>
          <a:solidFill>
            <a:schemeClr val="accent1">
              <a:lumMod val="20000"/>
              <a:lumOff val="80000"/>
            </a:scheme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p>
        </p:txBody>
      </p:sp>
      <p:sp>
        <p:nvSpPr>
          <p:cNvPr id="45" name="文本框 44"/>
          <p:cNvSpPr txBox="1"/>
          <p:nvPr/>
        </p:nvSpPr>
        <p:spPr>
          <a:xfrm>
            <a:off x="3595211" y="1219676"/>
            <a:ext cx="1085850" cy="230832"/>
          </a:xfrm>
          <a:prstGeom prst="rect">
            <a:avLst/>
          </a:prstGeom>
          <a:noFill/>
        </p:spPr>
        <p:txBody>
          <a:bodyPr wrap="square" rtlCol="0" anchor="t">
            <a:spAutoFit/>
          </a:bodyPr>
          <a:lstStyle/>
          <a:p>
            <a:pPr algn="ctr"/>
            <a:r>
              <a:rPr lang="en-US" altLang="zh-CN" sz="900" b="1" dirty="0">
                <a:solidFill>
                  <a:srgbClr val="FF0000"/>
                </a:solidFill>
                <a:latin typeface="微软雅黑" panose="020B0503020204020204" pitchFamily="34" charset="-122"/>
                <a:ea typeface="微软雅黑" panose="020B0503020204020204" pitchFamily="34" charset="-122"/>
                <a:sym typeface="+mn-ea"/>
              </a:rPr>
              <a:t>IR detector</a:t>
            </a:r>
            <a:endParaRPr lang="zh-CN" altLang="en-US" sz="900" b="1" dirty="0">
              <a:solidFill>
                <a:srgbClr val="FF0000"/>
              </a:solidFill>
              <a:latin typeface="微软雅黑" panose="020B0503020204020204" pitchFamily="34" charset="-122"/>
              <a:ea typeface="微软雅黑" panose="020B0503020204020204" pitchFamily="34" charset="-122"/>
              <a:sym typeface="+mn-ea"/>
            </a:endParaRPr>
          </a:p>
        </p:txBody>
      </p:sp>
      <p:sp>
        <p:nvSpPr>
          <p:cNvPr id="4" name="矩形 3"/>
          <p:cNvSpPr/>
          <p:nvPr/>
        </p:nvSpPr>
        <p:spPr>
          <a:xfrm>
            <a:off x="482917" y="1233488"/>
            <a:ext cx="2224088" cy="1709261"/>
          </a:xfrm>
          <a:prstGeom prst="rect">
            <a:avLst/>
          </a:prstGeom>
          <a:solidFill>
            <a:schemeClr val="accent1">
              <a:lumMod val="20000"/>
              <a:lumOff val="80000"/>
            </a:scheme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p>
        </p:txBody>
      </p:sp>
      <p:sp>
        <p:nvSpPr>
          <p:cNvPr id="5" name="灯片编号占位符 2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2FB0985-8051-4410-B945-AABB9AD6B116}" type="slidenum">
              <a:rPr lang="zh-CN" altLang="en-US" smtClean="0"/>
              <a:pPr/>
              <a:t>12</a:t>
            </a:fld>
            <a:endParaRPr lang="zh-CN" altLang="en-US" dirty="0">
              <a:latin typeface="微软雅黑" panose="020B0503020204020204" pitchFamily="34" charset="-122"/>
              <a:ea typeface="微软雅黑" panose="020B0503020204020204" pitchFamily="34" charset="-122"/>
            </a:endParaRPr>
          </a:p>
        </p:txBody>
      </p:sp>
      <p:sp>
        <p:nvSpPr>
          <p:cNvPr id="3" name="文本框 2"/>
          <p:cNvSpPr txBox="1"/>
          <p:nvPr/>
        </p:nvSpPr>
        <p:spPr>
          <a:xfrm>
            <a:off x="450533" y="1385888"/>
            <a:ext cx="990600" cy="369332"/>
          </a:xfrm>
          <a:prstGeom prst="rect">
            <a:avLst/>
          </a:prstGeom>
          <a:noFill/>
        </p:spPr>
        <p:txBody>
          <a:bodyPr wrap="square" rtlCol="0" anchor="t">
            <a:spAutoFit/>
          </a:bodyPr>
          <a:lstStyle/>
          <a:p>
            <a:pPr algn="ctr"/>
            <a:r>
              <a:rPr lang="zh-CN" altLang="en-US" sz="900" b="1" dirty="0">
                <a:latin typeface="微软雅黑" panose="020B0503020204020204" pitchFamily="34" charset="-122"/>
                <a:ea typeface="微软雅黑" panose="020B0503020204020204" pitchFamily="34" charset="-122"/>
                <a:sym typeface="+mn-ea"/>
              </a:rPr>
              <a:t>空间复杂外部杂散光识别与抑制</a:t>
            </a:r>
          </a:p>
        </p:txBody>
      </p:sp>
      <p:sp>
        <p:nvSpPr>
          <p:cNvPr id="7" name="文本框 6"/>
          <p:cNvSpPr txBox="1"/>
          <p:nvPr/>
        </p:nvSpPr>
        <p:spPr>
          <a:xfrm>
            <a:off x="1519238" y="1431131"/>
            <a:ext cx="1085850" cy="230832"/>
          </a:xfrm>
          <a:prstGeom prst="rect">
            <a:avLst/>
          </a:prstGeom>
          <a:noFill/>
        </p:spPr>
        <p:txBody>
          <a:bodyPr wrap="square" rtlCol="0" anchor="t">
            <a:spAutoFit/>
          </a:bodyPr>
          <a:lstStyle/>
          <a:p>
            <a:pPr algn="ctr"/>
            <a:r>
              <a:rPr lang="zh-CN" altLang="en-US" sz="900" b="1" dirty="0">
                <a:latin typeface="微软雅黑" panose="020B0503020204020204" pitchFamily="34" charset="-122"/>
                <a:ea typeface="微软雅黑" panose="020B0503020204020204" pitchFamily="34" charset="-122"/>
                <a:sym typeface="+mn-ea"/>
              </a:rPr>
              <a:t>光学设计和仿真</a:t>
            </a:r>
          </a:p>
        </p:txBody>
      </p:sp>
      <p:sp>
        <p:nvSpPr>
          <p:cNvPr id="10" name="文本框 9"/>
          <p:cNvSpPr txBox="1"/>
          <p:nvPr/>
        </p:nvSpPr>
        <p:spPr>
          <a:xfrm>
            <a:off x="1052036" y="1197769"/>
            <a:ext cx="1085850" cy="230832"/>
          </a:xfrm>
          <a:prstGeom prst="rect">
            <a:avLst/>
          </a:prstGeom>
          <a:noFill/>
        </p:spPr>
        <p:txBody>
          <a:bodyPr wrap="square" rtlCol="0" anchor="t">
            <a:spAutoFit/>
          </a:bodyPr>
          <a:lstStyle/>
          <a:p>
            <a:pPr algn="ctr"/>
            <a:r>
              <a:rPr lang="en-US" altLang="zh-CN" sz="900" b="1" dirty="0">
                <a:solidFill>
                  <a:srgbClr val="FF0000"/>
                </a:solidFill>
                <a:latin typeface="微软雅黑" panose="020B0503020204020204" pitchFamily="34" charset="-122"/>
                <a:ea typeface="微软雅黑" panose="020B0503020204020204" pitchFamily="34" charset="-122"/>
                <a:sym typeface="+mn-ea"/>
              </a:rPr>
              <a:t>Optics</a:t>
            </a:r>
            <a:endParaRPr lang="zh-CN" altLang="en-US" sz="900" b="1" dirty="0">
              <a:solidFill>
                <a:srgbClr val="FF0000"/>
              </a:solidFill>
              <a:latin typeface="微软雅黑" panose="020B0503020204020204" pitchFamily="34" charset="-122"/>
              <a:ea typeface="微软雅黑" panose="020B0503020204020204" pitchFamily="34" charset="-122"/>
              <a:sym typeface="+mn-ea"/>
            </a:endParaRPr>
          </a:p>
        </p:txBody>
      </p:sp>
      <p:pic>
        <p:nvPicPr>
          <p:cNvPr id="19" name="图片 18"/>
          <p:cNvPicPr>
            <a:picLocks noChangeAspect="1"/>
          </p:cNvPicPr>
          <p:nvPr>
            <p:custDataLst>
              <p:tags r:id="rId1"/>
            </p:custDataLst>
          </p:nvPr>
        </p:nvPicPr>
        <p:blipFill>
          <a:blip r:embed="rId29" cstate="print">
            <a:extLst>
              <a:ext uri="{28A0092B-C50C-407E-A947-70E740481C1C}">
                <a14:useLocalDpi xmlns:a14="http://schemas.microsoft.com/office/drawing/2010/main" val="0"/>
              </a:ext>
            </a:extLst>
          </a:blip>
          <a:stretch>
            <a:fillRect/>
          </a:stretch>
        </p:blipFill>
        <p:spPr>
          <a:xfrm>
            <a:off x="549593" y="1723549"/>
            <a:ext cx="741521" cy="435293"/>
          </a:xfrm>
          <a:prstGeom prst="rect">
            <a:avLst/>
          </a:prstGeom>
        </p:spPr>
      </p:pic>
      <p:pic>
        <p:nvPicPr>
          <p:cNvPr id="20" name="图片 19"/>
          <p:cNvPicPr/>
          <p:nvPr>
            <p:custDataLst>
              <p:tags r:id="rId2"/>
            </p:custDataLst>
          </p:nvPr>
        </p:nvPicPr>
        <p:blipFill rotWithShape="1">
          <a:blip r:embed="rId30"/>
          <a:srcRect l="4515" t="6742" r="24332" b="4324"/>
          <a:stretch>
            <a:fillRect/>
          </a:stretch>
        </p:blipFill>
        <p:spPr bwMode="auto">
          <a:xfrm>
            <a:off x="1998822" y="1723549"/>
            <a:ext cx="606266" cy="427673"/>
          </a:xfrm>
          <a:prstGeom prst="rect">
            <a:avLst/>
          </a:prstGeom>
          <a:ln>
            <a:noFill/>
          </a:ln>
        </p:spPr>
      </p:pic>
      <p:pic>
        <p:nvPicPr>
          <p:cNvPr id="24" name="图片 23"/>
          <p:cNvPicPr>
            <a:picLocks noChangeAspect="1"/>
          </p:cNvPicPr>
          <p:nvPr>
            <p:custDataLst>
              <p:tags r:id="rId3"/>
            </p:custDataLst>
          </p:nvPr>
        </p:nvPicPr>
        <p:blipFill>
          <a:blip r:embed="rId31"/>
          <a:stretch>
            <a:fillRect/>
          </a:stretch>
        </p:blipFill>
        <p:spPr>
          <a:xfrm>
            <a:off x="1578769" y="2151222"/>
            <a:ext cx="872014" cy="669131"/>
          </a:xfrm>
          <a:prstGeom prst="rect">
            <a:avLst/>
          </a:prstGeom>
        </p:spPr>
      </p:pic>
      <p:pic>
        <p:nvPicPr>
          <p:cNvPr id="31" name="图片 30"/>
          <p:cNvPicPr>
            <a:picLocks noChangeAspect="1"/>
          </p:cNvPicPr>
          <p:nvPr>
            <p:custDataLst>
              <p:tags r:id="rId4"/>
            </p:custDataLst>
          </p:nvPr>
        </p:nvPicPr>
        <p:blipFill>
          <a:blip r:embed="rId32"/>
          <a:stretch>
            <a:fillRect/>
          </a:stretch>
        </p:blipFill>
        <p:spPr>
          <a:xfrm>
            <a:off x="1393508" y="1731169"/>
            <a:ext cx="605314" cy="392906"/>
          </a:xfrm>
          <a:prstGeom prst="rect">
            <a:avLst/>
          </a:prstGeom>
          <a:ln>
            <a:solidFill>
              <a:schemeClr val="tx1"/>
            </a:solidFill>
          </a:ln>
        </p:spPr>
      </p:pic>
      <p:pic>
        <p:nvPicPr>
          <p:cNvPr id="41" name="图片 40"/>
          <p:cNvPicPr>
            <a:picLocks noChangeAspect="1"/>
          </p:cNvPicPr>
          <p:nvPr>
            <p:custDataLst>
              <p:tags r:id="rId5"/>
            </p:custDataLst>
          </p:nvPr>
        </p:nvPicPr>
        <p:blipFill>
          <a:blip r:embed="rId33" cstate="print">
            <a:extLst>
              <a:ext uri="{28A0092B-C50C-407E-A947-70E740481C1C}">
                <a14:useLocalDpi xmlns:a14="http://schemas.microsoft.com/office/drawing/2010/main" val="0"/>
              </a:ext>
            </a:extLst>
          </a:blip>
          <a:stretch>
            <a:fillRect/>
          </a:stretch>
        </p:blipFill>
        <p:spPr>
          <a:xfrm>
            <a:off x="560070" y="2151221"/>
            <a:ext cx="717233" cy="759143"/>
          </a:xfrm>
          <a:prstGeom prst="rect">
            <a:avLst/>
          </a:prstGeom>
        </p:spPr>
      </p:pic>
      <p:pic>
        <p:nvPicPr>
          <p:cNvPr id="43" name="图片 42"/>
          <p:cNvPicPr>
            <a:picLocks noChangeAspect="1"/>
          </p:cNvPicPr>
          <p:nvPr>
            <p:custDataLst>
              <p:tags r:id="rId6"/>
            </p:custDataLst>
          </p:nvPr>
        </p:nvPicPr>
        <p:blipFill>
          <a:blip r:embed="rId34"/>
          <a:stretch>
            <a:fillRect/>
          </a:stretch>
        </p:blipFill>
        <p:spPr>
          <a:xfrm>
            <a:off x="2806542" y="1723549"/>
            <a:ext cx="1510189" cy="790575"/>
          </a:xfrm>
          <a:prstGeom prst="rect">
            <a:avLst/>
          </a:prstGeom>
        </p:spPr>
      </p:pic>
      <p:sp>
        <p:nvSpPr>
          <p:cNvPr id="46" name="文本框 45"/>
          <p:cNvSpPr txBox="1"/>
          <p:nvPr/>
        </p:nvSpPr>
        <p:spPr>
          <a:xfrm>
            <a:off x="2947511" y="1385888"/>
            <a:ext cx="990600" cy="403957"/>
          </a:xfrm>
          <a:prstGeom prst="rect">
            <a:avLst/>
          </a:prstGeom>
          <a:noFill/>
        </p:spPr>
        <p:txBody>
          <a:bodyPr wrap="square" rtlCol="0" anchor="t">
            <a:spAutoFit/>
          </a:bodyPr>
          <a:lstStyle/>
          <a:p>
            <a:pPr algn="ctr"/>
            <a:r>
              <a:rPr lang="zh-CN" altLang="en-US" sz="900" b="1" dirty="0">
                <a:latin typeface="微软雅黑" panose="020B0503020204020204" pitchFamily="34" charset="-122"/>
                <a:ea typeface="微软雅黑" panose="020B0503020204020204" pitchFamily="34" charset="-122"/>
                <a:sym typeface="+mn-ea"/>
              </a:rPr>
              <a:t>甚长波红外</a:t>
            </a:r>
          </a:p>
          <a:p>
            <a:pPr algn="ctr"/>
            <a:r>
              <a:rPr lang="zh-CN" altLang="en-US" sz="900" b="1" dirty="0">
                <a:latin typeface="微软雅黑" panose="020B0503020204020204" pitchFamily="34" charset="-122"/>
                <a:ea typeface="微软雅黑" panose="020B0503020204020204" pitchFamily="34" charset="-122"/>
                <a:sym typeface="+mn-ea"/>
              </a:rPr>
              <a:t>探测器</a:t>
            </a:r>
          </a:p>
        </p:txBody>
      </p:sp>
      <p:sp>
        <p:nvSpPr>
          <p:cNvPr id="47" name="文本框 46"/>
          <p:cNvSpPr txBox="1"/>
          <p:nvPr/>
        </p:nvSpPr>
        <p:spPr>
          <a:xfrm>
            <a:off x="4369594" y="1385888"/>
            <a:ext cx="1005840" cy="369332"/>
          </a:xfrm>
          <a:prstGeom prst="rect">
            <a:avLst/>
          </a:prstGeom>
          <a:noFill/>
        </p:spPr>
        <p:txBody>
          <a:bodyPr wrap="square" rtlCol="0" anchor="t">
            <a:spAutoFit/>
          </a:bodyPr>
          <a:lstStyle/>
          <a:p>
            <a:pPr algn="ctr"/>
            <a:r>
              <a:rPr lang="zh-CN" altLang="en-US" sz="900" b="1" dirty="0">
                <a:solidFill>
                  <a:srgbClr val="000000"/>
                </a:solidFill>
                <a:latin typeface="微软雅黑" panose="020B0503020204020204" pitchFamily="34" charset="-122"/>
                <a:ea typeface="微软雅黑" panose="020B0503020204020204" pitchFamily="34" charset="-122"/>
                <a:sym typeface="+mn-ea"/>
              </a:rPr>
              <a:t>响应非线性物理机制和测试</a:t>
            </a:r>
          </a:p>
        </p:txBody>
      </p:sp>
      <p:pic>
        <p:nvPicPr>
          <p:cNvPr id="48" name="图片 47"/>
          <p:cNvPicPr>
            <a:picLocks noChangeAspect="1"/>
          </p:cNvPicPr>
          <p:nvPr>
            <p:custDataLst>
              <p:tags r:id="rId7"/>
            </p:custDataLst>
          </p:nvPr>
        </p:nvPicPr>
        <p:blipFill>
          <a:blip r:embed="rId35"/>
          <a:stretch>
            <a:fillRect/>
          </a:stretch>
        </p:blipFill>
        <p:spPr>
          <a:xfrm>
            <a:off x="4369594" y="1731169"/>
            <a:ext cx="1111091" cy="238125"/>
          </a:xfrm>
          <a:prstGeom prst="rect">
            <a:avLst/>
          </a:prstGeom>
        </p:spPr>
      </p:pic>
      <p:pic>
        <p:nvPicPr>
          <p:cNvPr id="49" name="图片 10"/>
          <p:cNvPicPr>
            <a:picLocks noChangeAspect="1" noChangeArrowheads="1"/>
          </p:cNvPicPr>
          <p:nvPr>
            <p:custDataLst>
              <p:tags r:id="rId8"/>
            </p:custDataLst>
          </p:nvPr>
        </p:nvPicPr>
        <p:blipFill>
          <a:blip r:embed="rId36" cstate="print">
            <a:extLst>
              <a:ext uri="{28A0092B-C50C-407E-A947-70E740481C1C}">
                <a14:useLocalDpi xmlns:a14="http://schemas.microsoft.com/office/drawing/2010/main" val="0"/>
              </a:ext>
            </a:extLst>
          </a:blip>
          <a:srcRect l="4745" t="8093" r="9660" b="4855"/>
          <a:stretch>
            <a:fillRect/>
          </a:stretch>
        </p:blipFill>
        <p:spPr bwMode="auto">
          <a:xfrm flipH="1">
            <a:off x="4369594" y="1988344"/>
            <a:ext cx="551498" cy="411956"/>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50" name="图片 11"/>
          <p:cNvPicPr>
            <a:picLocks noChangeAspect="1" noChangeArrowheads="1"/>
          </p:cNvPicPr>
          <p:nvPr>
            <p:custDataLst>
              <p:tags r:id="rId9"/>
            </p:custDataLst>
          </p:nvPr>
        </p:nvPicPr>
        <p:blipFill>
          <a:blip r:embed="rId37" cstate="print">
            <a:extLst>
              <a:ext uri="{28A0092B-C50C-407E-A947-70E740481C1C}">
                <a14:useLocalDpi xmlns:a14="http://schemas.microsoft.com/office/drawing/2010/main" val="0"/>
              </a:ext>
            </a:extLst>
          </a:blip>
          <a:srcRect l="2177" t="6525" r="8153" b="5132"/>
          <a:stretch>
            <a:fillRect/>
          </a:stretch>
        </p:blipFill>
        <p:spPr bwMode="auto">
          <a:xfrm flipH="1">
            <a:off x="4973955" y="1987867"/>
            <a:ext cx="551974" cy="412433"/>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51" name="文本框 50"/>
          <p:cNvSpPr txBox="1"/>
          <p:nvPr/>
        </p:nvSpPr>
        <p:spPr>
          <a:xfrm>
            <a:off x="3418523" y="2565083"/>
            <a:ext cx="742474" cy="507831"/>
          </a:xfrm>
          <a:prstGeom prst="rect">
            <a:avLst/>
          </a:prstGeom>
          <a:noFill/>
        </p:spPr>
        <p:txBody>
          <a:bodyPr wrap="square" rtlCol="0" anchor="t">
            <a:spAutoFit/>
          </a:bodyPr>
          <a:lstStyle/>
          <a:p>
            <a:pPr algn="ctr"/>
            <a:r>
              <a:rPr lang="zh-CN" altLang="en-US" sz="900" b="1" dirty="0">
                <a:latin typeface="微软雅黑" panose="020B0503020204020204" pitchFamily="34" charset="-122"/>
                <a:ea typeface="微软雅黑" panose="020B0503020204020204" pitchFamily="34" charset="-122"/>
                <a:sym typeface="+mn-ea"/>
              </a:rPr>
              <a:t>低温前置放大和集成</a:t>
            </a:r>
          </a:p>
        </p:txBody>
      </p:sp>
      <p:pic>
        <p:nvPicPr>
          <p:cNvPr id="54" name="图片 22"/>
          <p:cNvPicPr>
            <a:picLocks noChangeAspect="1" noChangeArrowheads="1"/>
          </p:cNvPicPr>
          <p:nvPr>
            <p:custDataLst>
              <p:tags r:id="rId10"/>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4316730" y="2525554"/>
            <a:ext cx="503873" cy="38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2"/>
          <p:cNvPicPr>
            <a:picLocks noChangeAspect="1" noChangeArrowheads="1"/>
          </p:cNvPicPr>
          <p:nvPr>
            <p:custDataLst>
              <p:tags r:id="rId11"/>
            </p:custDataLst>
          </p:nvPr>
        </p:nvPicPr>
        <p:blipFill>
          <a:blip r:embed="rId39" cstate="print">
            <a:extLst>
              <a:ext uri="{28A0092B-C50C-407E-A947-70E740481C1C}">
                <a14:useLocalDpi xmlns:a14="http://schemas.microsoft.com/office/drawing/2010/main" val="0"/>
              </a:ext>
            </a:extLst>
          </a:blip>
          <a:srcRect l="29321" t="5301" r="25632" b="4420"/>
          <a:stretch>
            <a:fillRect/>
          </a:stretch>
        </p:blipFill>
        <p:spPr bwMode="auto">
          <a:xfrm>
            <a:off x="4976336" y="2418874"/>
            <a:ext cx="335280" cy="50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图片 57"/>
          <p:cNvPicPr>
            <a:picLocks noChangeAspect="1"/>
          </p:cNvPicPr>
          <p:nvPr>
            <p:custDataLst>
              <p:tags r:id="rId12"/>
            </p:custDataLst>
          </p:nvPr>
        </p:nvPicPr>
        <p:blipFill rotWithShape="1">
          <a:blip r:embed="rId40" cstate="print">
            <a:extLst>
              <a:ext uri="{28A0092B-C50C-407E-A947-70E740481C1C}">
                <a14:useLocalDpi xmlns:a14="http://schemas.microsoft.com/office/drawing/2010/main" val="0"/>
              </a:ext>
            </a:extLst>
          </a:blip>
          <a:srcRect t="3469" b="1846"/>
          <a:stretch>
            <a:fillRect/>
          </a:stretch>
        </p:blipFill>
        <p:spPr>
          <a:xfrm>
            <a:off x="5636419" y="1816418"/>
            <a:ext cx="1373505" cy="1063466"/>
          </a:xfrm>
          <a:prstGeom prst="rect">
            <a:avLst/>
          </a:prstGeom>
        </p:spPr>
      </p:pic>
      <p:sp>
        <p:nvSpPr>
          <p:cNvPr id="60" name="文本框 59"/>
          <p:cNvSpPr txBox="1"/>
          <p:nvPr/>
        </p:nvSpPr>
        <p:spPr>
          <a:xfrm>
            <a:off x="6421755" y="1219676"/>
            <a:ext cx="1085850" cy="230832"/>
          </a:xfrm>
          <a:prstGeom prst="rect">
            <a:avLst/>
          </a:prstGeom>
          <a:noFill/>
        </p:spPr>
        <p:txBody>
          <a:bodyPr wrap="square" rtlCol="0" anchor="t">
            <a:spAutoFit/>
          </a:bodyPr>
          <a:lstStyle/>
          <a:p>
            <a:pPr algn="ctr"/>
            <a:r>
              <a:rPr lang="en-US" altLang="zh-CN" sz="900" b="1" dirty="0">
                <a:solidFill>
                  <a:srgbClr val="FF0000"/>
                </a:solidFill>
                <a:latin typeface="微软雅黑" panose="020B0503020204020204" pitchFamily="34" charset="-122"/>
                <a:ea typeface="微软雅黑" panose="020B0503020204020204" pitchFamily="34" charset="-122"/>
                <a:sym typeface="+mn-ea"/>
              </a:rPr>
              <a:t>Mechanics</a:t>
            </a:r>
            <a:endParaRPr lang="zh-CN" altLang="en-US" sz="900" b="1" dirty="0">
              <a:solidFill>
                <a:srgbClr val="FF0000"/>
              </a:solidFill>
              <a:latin typeface="微软雅黑" panose="020B0503020204020204" pitchFamily="34" charset="-122"/>
              <a:ea typeface="微软雅黑" panose="020B0503020204020204" pitchFamily="34" charset="-122"/>
              <a:sym typeface="+mn-ea"/>
            </a:endParaRPr>
          </a:p>
        </p:txBody>
      </p:sp>
      <p:sp>
        <p:nvSpPr>
          <p:cNvPr id="61" name="文本框 60"/>
          <p:cNvSpPr txBox="1"/>
          <p:nvPr/>
        </p:nvSpPr>
        <p:spPr>
          <a:xfrm>
            <a:off x="5749767" y="1385888"/>
            <a:ext cx="913924" cy="369332"/>
          </a:xfrm>
          <a:prstGeom prst="rect">
            <a:avLst/>
          </a:prstGeom>
          <a:noFill/>
        </p:spPr>
        <p:txBody>
          <a:bodyPr wrap="square" rtlCol="0" anchor="t">
            <a:spAutoFit/>
          </a:bodyPr>
          <a:lstStyle/>
          <a:p>
            <a:pPr lvl="0" algn="ctr">
              <a:buClrTx/>
              <a:buSzTx/>
              <a:buFontTx/>
            </a:pPr>
            <a:r>
              <a:rPr lang="zh-CN" altLang="en-US" sz="900" b="1" dirty="0">
                <a:latin typeface="微软雅黑" panose="020B0503020204020204" pitchFamily="34" charset="-122"/>
                <a:ea typeface="微软雅黑" panose="020B0503020204020204" pitchFamily="34" charset="-122"/>
                <a:sym typeface="+mn-ea"/>
              </a:rPr>
              <a:t>震动耦合链路仿真与抑制</a:t>
            </a:r>
          </a:p>
        </p:txBody>
      </p:sp>
      <p:sp>
        <p:nvSpPr>
          <p:cNvPr id="63" name="文本框 62"/>
          <p:cNvSpPr txBox="1"/>
          <p:nvPr/>
        </p:nvSpPr>
        <p:spPr>
          <a:xfrm>
            <a:off x="7333298" y="1385888"/>
            <a:ext cx="1152049" cy="230832"/>
          </a:xfrm>
          <a:prstGeom prst="rect">
            <a:avLst/>
          </a:prstGeom>
          <a:noFill/>
        </p:spPr>
        <p:txBody>
          <a:bodyPr wrap="square" rtlCol="0" anchor="t">
            <a:spAutoFit/>
          </a:bodyPr>
          <a:lstStyle/>
          <a:p>
            <a:pPr lvl="0" algn="ctr">
              <a:buClrTx/>
              <a:buSzTx/>
              <a:buFontTx/>
            </a:pPr>
            <a:r>
              <a:rPr lang="zh-CN" altLang="en-US" sz="900" b="1" dirty="0">
                <a:latin typeface="微软雅黑" panose="020B0503020204020204" pitchFamily="34" charset="-122"/>
                <a:ea typeface="微软雅黑" panose="020B0503020204020204" pitchFamily="34" charset="-122"/>
                <a:sym typeface="+mn-ea"/>
              </a:rPr>
              <a:t>结构设计和仿真</a:t>
            </a:r>
          </a:p>
        </p:txBody>
      </p:sp>
      <p:pic>
        <p:nvPicPr>
          <p:cNvPr id="64" name="图片 63"/>
          <p:cNvPicPr>
            <a:picLocks noChangeAspect="1"/>
          </p:cNvPicPr>
          <p:nvPr>
            <p:custDataLst>
              <p:tags r:id="rId13"/>
            </p:custDataLst>
          </p:nvPr>
        </p:nvPicPr>
        <p:blipFill>
          <a:blip r:embed="rId41"/>
          <a:stretch>
            <a:fillRect/>
          </a:stretch>
        </p:blipFill>
        <p:spPr>
          <a:xfrm>
            <a:off x="7038022" y="1540193"/>
            <a:ext cx="1540193" cy="904875"/>
          </a:xfrm>
          <a:prstGeom prst="rect">
            <a:avLst/>
          </a:prstGeom>
        </p:spPr>
      </p:pic>
      <p:pic>
        <p:nvPicPr>
          <p:cNvPr id="65" name="Picture 1" descr="1"/>
          <p:cNvPicPr>
            <a:picLocks noChangeAspect="1" noChangeArrowheads="1"/>
          </p:cNvPicPr>
          <p:nvPr>
            <p:custDataLst>
              <p:tags r:id="rId14"/>
            </p:custDataLst>
          </p:nvPr>
        </p:nvPicPr>
        <p:blipFill>
          <a:blip r:embed="rId42" cstate="print">
            <a:extLst>
              <a:ext uri="{28A0092B-C50C-407E-A947-70E740481C1C}">
                <a14:useLocalDpi xmlns:a14="http://schemas.microsoft.com/office/drawing/2010/main" val="0"/>
              </a:ext>
            </a:extLst>
          </a:blip>
          <a:srcRect/>
          <a:stretch>
            <a:fillRect/>
          </a:stretch>
        </p:blipFill>
        <p:spPr bwMode="auto">
          <a:xfrm>
            <a:off x="7038023" y="2499836"/>
            <a:ext cx="705326" cy="41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65"/>
          <p:cNvPicPr>
            <a:picLocks noChangeAspect="1"/>
          </p:cNvPicPr>
          <p:nvPr>
            <p:custDataLst>
              <p:tags r:id="rId15"/>
            </p:custDataLst>
          </p:nvPr>
        </p:nvPicPr>
        <p:blipFill>
          <a:blip r:embed="rId43"/>
          <a:stretch>
            <a:fillRect/>
          </a:stretch>
        </p:blipFill>
        <p:spPr>
          <a:xfrm>
            <a:off x="7759065" y="2482692"/>
            <a:ext cx="908209" cy="440531"/>
          </a:xfrm>
          <a:prstGeom prst="rect">
            <a:avLst/>
          </a:prstGeom>
        </p:spPr>
      </p:pic>
      <p:sp>
        <p:nvSpPr>
          <p:cNvPr id="67" name="矩形 66"/>
          <p:cNvSpPr/>
          <p:nvPr/>
        </p:nvSpPr>
        <p:spPr>
          <a:xfrm>
            <a:off x="450532" y="3047524"/>
            <a:ext cx="2224088" cy="1709261"/>
          </a:xfrm>
          <a:prstGeom prst="rect">
            <a:avLst/>
          </a:prstGeom>
          <a:solidFill>
            <a:schemeClr val="accent1">
              <a:lumMod val="20000"/>
              <a:lumOff val="80000"/>
            </a:scheme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p>
        </p:txBody>
      </p:sp>
      <p:sp>
        <p:nvSpPr>
          <p:cNvPr id="68" name="文本框 67"/>
          <p:cNvSpPr txBox="1"/>
          <p:nvPr/>
        </p:nvSpPr>
        <p:spPr>
          <a:xfrm>
            <a:off x="1019651" y="3011805"/>
            <a:ext cx="1085850" cy="230832"/>
          </a:xfrm>
          <a:prstGeom prst="rect">
            <a:avLst/>
          </a:prstGeom>
          <a:noFill/>
        </p:spPr>
        <p:txBody>
          <a:bodyPr wrap="square" rtlCol="0" anchor="t">
            <a:spAutoFit/>
          </a:bodyPr>
          <a:lstStyle/>
          <a:p>
            <a:pPr algn="ctr"/>
            <a:r>
              <a:rPr lang="en-US" altLang="zh-CN" sz="900" b="1" dirty="0">
                <a:solidFill>
                  <a:srgbClr val="FF0000"/>
                </a:solidFill>
                <a:latin typeface="微软雅黑" panose="020B0503020204020204" pitchFamily="34" charset="-122"/>
                <a:ea typeface="微软雅黑" panose="020B0503020204020204" pitchFamily="34" charset="-122"/>
                <a:sym typeface="+mn-ea"/>
              </a:rPr>
              <a:t>Electronics</a:t>
            </a:r>
            <a:endParaRPr lang="zh-CN" altLang="en-US" sz="900" b="1" dirty="0">
              <a:solidFill>
                <a:srgbClr val="FF0000"/>
              </a:solidFill>
              <a:latin typeface="微软雅黑" panose="020B0503020204020204" pitchFamily="34" charset="-122"/>
              <a:ea typeface="微软雅黑" panose="020B0503020204020204" pitchFamily="34" charset="-122"/>
              <a:sym typeface="+mn-ea"/>
            </a:endParaRPr>
          </a:p>
        </p:txBody>
      </p:sp>
      <p:pic>
        <p:nvPicPr>
          <p:cNvPr id="69" name="图片 68"/>
          <p:cNvPicPr>
            <a:picLocks noChangeAspect="1"/>
          </p:cNvPicPr>
          <p:nvPr>
            <p:custDataLst>
              <p:tags r:id="rId16"/>
            </p:custDataLst>
          </p:nvPr>
        </p:nvPicPr>
        <p:blipFill>
          <a:blip r:embed="rId44"/>
          <a:stretch>
            <a:fillRect/>
          </a:stretch>
        </p:blipFill>
        <p:spPr>
          <a:xfrm>
            <a:off x="560071" y="3218498"/>
            <a:ext cx="1913096" cy="1426369"/>
          </a:xfrm>
          <a:prstGeom prst="rect">
            <a:avLst/>
          </a:prstGeom>
        </p:spPr>
      </p:pic>
      <p:sp>
        <p:nvSpPr>
          <p:cNvPr id="70" name="矩形 69"/>
          <p:cNvSpPr/>
          <p:nvPr/>
        </p:nvSpPr>
        <p:spPr>
          <a:xfrm>
            <a:off x="2752249" y="3047524"/>
            <a:ext cx="3674745" cy="1709261"/>
          </a:xfrm>
          <a:prstGeom prst="rect">
            <a:avLst/>
          </a:prstGeom>
          <a:solidFill>
            <a:schemeClr val="accent1">
              <a:lumMod val="20000"/>
              <a:lumOff val="80000"/>
            </a:scheme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p>
        </p:txBody>
      </p:sp>
      <p:sp>
        <p:nvSpPr>
          <p:cNvPr id="71" name="文本框 70"/>
          <p:cNvSpPr txBox="1"/>
          <p:nvPr/>
        </p:nvSpPr>
        <p:spPr>
          <a:xfrm>
            <a:off x="3595211" y="3033713"/>
            <a:ext cx="1085850" cy="230832"/>
          </a:xfrm>
          <a:prstGeom prst="rect">
            <a:avLst/>
          </a:prstGeom>
          <a:noFill/>
        </p:spPr>
        <p:txBody>
          <a:bodyPr wrap="square" rtlCol="0" anchor="t">
            <a:spAutoFit/>
          </a:bodyPr>
          <a:lstStyle/>
          <a:p>
            <a:pPr algn="ctr"/>
            <a:r>
              <a:rPr lang="en-US" altLang="zh-CN" sz="900" b="1" dirty="0">
                <a:solidFill>
                  <a:srgbClr val="FF0000"/>
                </a:solidFill>
                <a:latin typeface="微软雅黑" panose="020B0503020204020204" pitchFamily="34" charset="-122"/>
                <a:ea typeface="微软雅黑" panose="020B0503020204020204" pitchFamily="34" charset="-122"/>
                <a:sym typeface="+mn-ea"/>
              </a:rPr>
              <a:t>Interferometer</a:t>
            </a:r>
            <a:endParaRPr lang="zh-CN" altLang="en-US" sz="900" b="1" dirty="0">
              <a:solidFill>
                <a:srgbClr val="FF0000"/>
              </a:solidFill>
              <a:latin typeface="微软雅黑" panose="020B0503020204020204" pitchFamily="34" charset="-122"/>
              <a:ea typeface="微软雅黑" panose="020B0503020204020204" pitchFamily="34" charset="-122"/>
              <a:sym typeface="+mn-ea"/>
            </a:endParaRPr>
          </a:p>
        </p:txBody>
      </p:sp>
      <p:sp>
        <p:nvSpPr>
          <p:cNvPr id="72" name="矩形 71"/>
          <p:cNvSpPr/>
          <p:nvPr/>
        </p:nvSpPr>
        <p:spPr>
          <a:xfrm>
            <a:off x="6517006" y="3047524"/>
            <a:ext cx="2128361" cy="1709261"/>
          </a:xfrm>
          <a:prstGeom prst="rect">
            <a:avLst/>
          </a:prstGeom>
          <a:solidFill>
            <a:schemeClr val="accent1">
              <a:lumMod val="20000"/>
              <a:lumOff val="80000"/>
            </a:scheme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p>
        </p:txBody>
      </p:sp>
      <p:sp>
        <p:nvSpPr>
          <p:cNvPr id="73" name="文本框 72"/>
          <p:cNvSpPr txBox="1"/>
          <p:nvPr/>
        </p:nvSpPr>
        <p:spPr>
          <a:xfrm>
            <a:off x="7038023" y="3033713"/>
            <a:ext cx="1447324" cy="230832"/>
          </a:xfrm>
          <a:prstGeom prst="rect">
            <a:avLst/>
          </a:prstGeom>
          <a:noFill/>
        </p:spPr>
        <p:txBody>
          <a:bodyPr wrap="square" rtlCol="0" anchor="t">
            <a:spAutoFit/>
          </a:bodyPr>
          <a:lstStyle/>
          <a:p>
            <a:pPr algn="ctr"/>
            <a:r>
              <a:rPr lang="en-US" altLang="zh-CN" sz="900" b="1" dirty="0">
                <a:solidFill>
                  <a:srgbClr val="FF0000"/>
                </a:solidFill>
                <a:latin typeface="微软雅黑" panose="020B0503020204020204" pitchFamily="34" charset="-122"/>
                <a:ea typeface="微软雅黑" panose="020B0503020204020204" pitchFamily="34" charset="-122"/>
                <a:sym typeface="+mn-ea"/>
              </a:rPr>
              <a:t>Temperature control</a:t>
            </a:r>
            <a:endParaRPr lang="zh-CN" altLang="en-US" sz="900" b="1" dirty="0">
              <a:solidFill>
                <a:srgbClr val="FF0000"/>
              </a:solidFill>
              <a:latin typeface="微软雅黑" panose="020B0503020204020204" pitchFamily="34" charset="-122"/>
              <a:ea typeface="微软雅黑" panose="020B0503020204020204" pitchFamily="34" charset="-122"/>
              <a:sym typeface="+mn-ea"/>
            </a:endParaRPr>
          </a:p>
        </p:txBody>
      </p:sp>
      <p:pic>
        <p:nvPicPr>
          <p:cNvPr id="75" name="图片 74"/>
          <p:cNvPicPr>
            <a:picLocks noChangeAspect="1"/>
          </p:cNvPicPr>
          <p:nvPr>
            <p:custDataLst>
              <p:tags r:id="rId17"/>
            </p:custDataLst>
          </p:nvPr>
        </p:nvPicPr>
        <p:blipFill>
          <a:blip r:embed="rId45"/>
          <a:stretch>
            <a:fillRect/>
          </a:stretch>
        </p:blipFill>
        <p:spPr>
          <a:xfrm>
            <a:off x="2777014" y="3193257"/>
            <a:ext cx="1904048" cy="1563529"/>
          </a:xfrm>
          <a:prstGeom prst="rect">
            <a:avLst/>
          </a:prstGeom>
        </p:spPr>
      </p:pic>
      <p:pic>
        <p:nvPicPr>
          <p:cNvPr id="95" name="图片 94"/>
          <p:cNvPicPr>
            <a:picLocks noChangeAspect="1"/>
          </p:cNvPicPr>
          <p:nvPr>
            <p:custDataLst>
              <p:tags r:id="rId18"/>
            </p:custDataLst>
          </p:nvPr>
        </p:nvPicPr>
        <p:blipFill>
          <a:blip r:embed="rId46"/>
          <a:srcRect r="23386"/>
          <a:stretch>
            <a:fillRect/>
          </a:stretch>
        </p:blipFill>
        <p:spPr>
          <a:xfrm>
            <a:off x="4813936" y="3405187"/>
            <a:ext cx="1520666" cy="1351598"/>
          </a:xfrm>
          <a:prstGeom prst="rect">
            <a:avLst/>
          </a:prstGeom>
        </p:spPr>
      </p:pic>
      <p:sp>
        <p:nvSpPr>
          <p:cNvPr id="96" name="文本框 95"/>
          <p:cNvSpPr txBox="1"/>
          <p:nvPr/>
        </p:nvSpPr>
        <p:spPr>
          <a:xfrm>
            <a:off x="4921091" y="3100388"/>
            <a:ext cx="1005840" cy="369332"/>
          </a:xfrm>
          <a:prstGeom prst="rect">
            <a:avLst/>
          </a:prstGeom>
          <a:noFill/>
        </p:spPr>
        <p:txBody>
          <a:bodyPr wrap="square" rtlCol="0" anchor="t">
            <a:spAutoFit/>
          </a:bodyPr>
          <a:lstStyle/>
          <a:p>
            <a:pPr algn="ctr"/>
            <a:r>
              <a:rPr lang="zh-CN" altLang="en-US" sz="900" b="1" dirty="0">
                <a:solidFill>
                  <a:srgbClr val="000000"/>
                </a:solidFill>
                <a:latin typeface="微软雅黑" panose="020B0503020204020204" pitchFamily="34" charset="-122"/>
                <a:ea typeface="微软雅黑" panose="020B0503020204020204" pitchFamily="34" charset="-122"/>
                <a:sym typeface="+mn-ea"/>
              </a:rPr>
              <a:t>微弱信号极限探测原理</a:t>
            </a:r>
          </a:p>
        </p:txBody>
      </p:sp>
      <p:pic>
        <p:nvPicPr>
          <p:cNvPr id="97" name="图片 96"/>
          <p:cNvPicPr>
            <a:picLocks noChangeAspect="1"/>
          </p:cNvPicPr>
          <p:nvPr>
            <p:custDataLst>
              <p:tags r:id="rId19"/>
            </p:custDataLst>
          </p:nvPr>
        </p:nvPicPr>
        <p:blipFill>
          <a:blip r:embed="rId47"/>
          <a:stretch>
            <a:fillRect/>
          </a:stretch>
        </p:blipFill>
        <p:spPr>
          <a:xfrm>
            <a:off x="6547962" y="3480436"/>
            <a:ext cx="1057751" cy="549116"/>
          </a:xfrm>
          <a:prstGeom prst="rect">
            <a:avLst/>
          </a:prstGeom>
        </p:spPr>
      </p:pic>
      <p:sp>
        <p:nvSpPr>
          <p:cNvPr id="98" name="文本框 97"/>
          <p:cNvSpPr txBox="1"/>
          <p:nvPr/>
        </p:nvSpPr>
        <p:spPr>
          <a:xfrm>
            <a:off x="6547961" y="3240405"/>
            <a:ext cx="1005840" cy="230832"/>
          </a:xfrm>
          <a:prstGeom prst="rect">
            <a:avLst/>
          </a:prstGeom>
          <a:noFill/>
        </p:spPr>
        <p:txBody>
          <a:bodyPr wrap="square" rtlCol="0" anchor="t">
            <a:spAutoFit/>
          </a:bodyPr>
          <a:lstStyle/>
          <a:p>
            <a:pPr algn="ctr"/>
            <a:r>
              <a:rPr lang="zh-CN" altLang="en-US" sz="900" b="1" dirty="0">
                <a:solidFill>
                  <a:srgbClr val="000000"/>
                </a:solidFill>
                <a:latin typeface="微软雅黑" panose="020B0503020204020204" pitchFamily="34" charset="-122"/>
                <a:ea typeface="微软雅黑" panose="020B0503020204020204" pitchFamily="34" charset="-122"/>
                <a:sym typeface="+mn-ea"/>
              </a:rPr>
              <a:t>全年外热流仿真</a:t>
            </a:r>
          </a:p>
        </p:txBody>
      </p:sp>
      <p:pic>
        <p:nvPicPr>
          <p:cNvPr id="99" name="图片 98"/>
          <p:cNvPicPr>
            <a:picLocks noChangeAspect="1"/>
          </p:cNvPicPr>
          <p:nvPr>
            <p:custDataLst>
              <p:tags r:id="rId20"/>
            </p:custDataLst>
          </p:nvPr>
        </p:nvPicPr>
        <p:blipFill>
          <a:blip r:embed="rId48"/>
          <a:stretch>
            <a:fillRect/>
          </a:stretch>
        </p:blipFill>
        <p:spPr>
          <a:xfrm>
            <a:off x="7605712" y="3480435"/>
            <a:ext cx="980123" cy="546259"/>
          </a:xfrm>
          <a:prstGeom prst="rect">
            <a:avLst/>
          </a:prstGeom>
        </p:spPr>
      </p:pic>
      <p:sp>
        <p:nvSpPr>
          <p:cNvPr id="100" name="文本框 99"/>
          <p:cNvSpPr txBox="1"/>
          <p:nvPr/>
        </p:nvSpPr>
        <p:spPr>
          <a:xfrm>
            <a:off x="6547961" y="4026694"/>
            <a:ext cx="1005840" cy="230832"/>
          </a:xfrm>
          <a:prstGeom prst="rect">
            <a:avLst/>
          </a:prstGeom>
          <a:noFill/>
        </p:spPr>
        <p:txBody>
          <a:bodyPr wrap="square" rtlCol="0" anchor="t">
            <a:spAutoFit/>
          </a:bodyPr>
          <a:lstStyle/>
          <a:p>
            <a:pPr algn="ctr"/>
            <a:r>
              <a:rPr lang="zh-CN" altLang="en-US" sz="900" b="1" dirty="0">
                <a:solidFill>
                  <a:srgbClr val="000000"/>
                </a:solidFill>
                <a:latin typeface="微软雅黑" panose="020B0503020204020204" pitchFamily="34" charset="-122"/>
                <a:ea typeface="微软雅黑" panose="020B0503020204020204" pitchFamily="34" charset="-122"/>
                <a:sym typeface="+mn-ea"/>
              </a:rPr>
              <a:t>多温区热控仿真</a:t>
            </a:r>
          </a:p>
        </p:txBody>
      </p:sp>
      <p:pic>
        <p:nvPicPr>
          <p:cNvPr id="101" name="图片 100"/>
          <p:cNvPicPr>
            <a:picLocks noChangeAspect="1"/>
          </p:cNvPicPr>
          <p:nvPr>
            <p:custDataLst>
              <p:tags r:id="rId21"/>
            </p:custDataLst>
          </p:nvPr>
        </p:nvPicPr>
        <p:blipFill>
          <a:blip r:embed="rId49"/>
          <a:stretch>
            <a:fillRect/>
          </a:stretch>
        </p:blipFill>
        <p:spPr>
          <a:xfrm>
            <a:off x="6528911" y="4217194"/>
            <a:ext cx="609600" cy="517208"/>
          </a:xfrm>
          <a:prstGeom prst="rect">
            <a:avLst/>
          </a:prstGeom>
        </p:spPr>
      </p:pic>
      <p:pic>
        <p:nvPicPr>
          <p:cNvPr id="102" name="图片 101"/>
          <p:cNvPicPr>
            <a:picLocks noChangeAspect="1"/>
          </p:cNvPicPr>
          <p:nvPr>
            <p:custDataLst>
              <p:tags r:id="rId22"/>
            </p:custDataLst>
          </p:nvPr>
        </p:nvPicPr>
        <p:blipFill>
          <a:blip r:embed="rId50"/>
          <a:stretch>
            <a:fillRect/>
          </a:stretch>
        </p:blipFill>
        <p:spPr>
          <a:xfrm>
            <a:off x="7161847" y="4190524"/>
            <a:ext cx="543878" cy="543878"/>
          </a:xfrm>
          <a:prstGeom prst="rect">
            <a:avLst/>
          </a:prstGeom>
        </p:spPr>
      </p:pic>
      <p:pic>
        <p:nvPicPr>
          <p:cNvPr id="103" name="图片 102"/>
          <p:cNvPicPr>
            <a:picLocks noChangeAspect="1"/>
          </p:cNvPicPr>
          <p:nvPr>
            <p:custDataLst>
              <p:tags r:id="rId23"/>
            </p:custDataLst>
          </p:nvPr>
        </p:nvPicPr>
        <p:blipFill>
          <a:blip r:embed="rId51"/>
          <a:srcRect l="25543" t="5931" r="5716" b="15486"/>
          <a:stretch>
            <a:fillRect/>
          </a:stretch>
        </p:blipFill>
        <p:spPr>
          <a:xfrm>
            <a:off x="7711440" y="4190524"/>
            <a:ext cx="452438" cy="454343"/>
          </a:xfrm>
          <a:prstGeom prst="rect">
            <a:avLst/>
          </a:prstGeom>
        </p:spPr>
      </p:pic>
      <p:pic>
        <p:nvPicPr>
          <p:cNvPr id="104" name="图片 103"/>
          <p:cNvPicPr>
            <a:picLocks noChangeAspect="1"/>
          </p:cNvPicPr>
          <p:nvPr>
            <p:custDataLst>
              <p:tags r:id="rId24"/>
            </p:custDataLst>
          </p:nvPr>
        </p:nvPicPr>
        <p:blipFill>
          <a:blip r:embed="rId52" cstate="print">
            <a:extLst>
              <a:ext uri="{28A0092B-C50C-407E-A947-70E740481C1C}">
                <a14:useLocalDpi xmlns:a14="http://schemas.microsoft.com/office/drawing/2010/main" val="0"/>
              </a:ext>
            </a:extLst>
          </a:blip>
          <a:srcRect/>
          <a:stretch>
            <a:fillRect/>
          </a:stretch>
        </p:blipFill>
        <p:spPr bwMode="auto">
          <a:xfrm>
            <a:off x="8163877" y="4250531"/>
            <a:ext cx="481013" cy="359093"/>
          </a:xfrm>
          <a:prstGeom prst="rect">
            <a:avLst/>
          </a:prstGeom>
          <a:noFill/>
          <a:ln>
            <a:noFill/>
          </a:ln>
        </p:spPr>
      </p:pic>
      <p:sp>
        <p:nvSpPr>
          <p:cNvPr id="6" name="矩形 5"/>
          <p:cNvSpPr/>
          <p:nvPr/>
        </p:nvSpPr>
        <p:spPr>
          <a:xfrm>
            <a:off x="1291590" y="4850606"/>
            <a:ext cx="6983730" cy="524828"/>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dirty="0">
              <a:solidFill>
                <a:srgbClr val="C00000"/>
              </a:solidFill>
              <a:latin typeface="微软雅黑" panose="020B0503020204020204" pitchFamily="34" charset="-122"/>
              <a:ea typeface="微软雅黑" panose="020B0503020204020204" pitchFamily="34" charset="-122"/>
            </a:endParaRPr>
          </a:p>
        </p:txBody>
      </p:sp>
      <p:sp>
        <p:nvSpPr>
          <p:cNvPr id="56" name="标题 1">
            <a:extLst>
              <a:ext uri="{FF2B5EF4-FFF2-40B4-BE49-F238E27FC236}">
                <a16:creationId xmlns:a16="http://schemas.microsoft.com/office/drawing/2014/main" id="{687A2538-94B0-4802-A217-D6C221E88385}"/>
              </a:ext>
            </a:extLst>
          </p:cNvPr>
          <p:cNvSpPr txBox="1"/>
          <p:nvPr>
            <p:custDataLst>
              <p:tags r:id="rId25"/>
            </p:custDataLst>
          </p:nvPr>
        </p:nvSpPr>
        <p:spPr>
          <a:xfrm>
            <a:off x="431340" y="640399"/>
            <a:ext cx="5130570" cy="313373"/>
          </a:xfrm>
          <a:prstGeom prst="rect">
            <a:avLst/>
          </a:prstGeom>
          <a:noFill/>
          <a:ln>
            <a:noFill/>
          </a:ln>
          <a:effectLst/>
          <a:scene3d>
            <a:camera prst="orthographicFront"/>
            <a:lightRig rig="balanced" dir="t"/>
          </a:scene3d>
          <a:sp3d prstMaterial="plastic"/>
        </p:spPr>
        <p:txBody>
          <a:bodyPr vert="horz" lIns="68580" tIns="34290" rIns="68580" bIns="34290" rtlCol="0" anchor="ctr">
            <a:noAutofit/>
          </a:bodyPr>
          <a:lstStyle>
            <a:lvl1pPr algn="l" rtl="0" eaLnBrk="0" fontAlgn="base" hangingPunct="0">
              <a:spcBef>
                <a:spcPct val="0"/>
              </a:spcBef>
              <a:spcAft>
                <a:spcPct val="0"/>
              </a:spcAft>
              <a:defRPr sz="3200" b="1" kern="120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5pPr>
            <a:lvl6pPr marL="4572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6pPr>
            <a:lvl7pPr marL="9144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7pPr>
            <a:lvl8pPr marL="13716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8pPr>
            <a:lvl9pPr marL="18288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9pPr>
          </a:lstStyle>
          <a:p>
            <a:pPr eaLnBrk="1" fontAlgn="auto" hangingPunct="1">
              <a:spcAft>
                <a:spcPts val="0"/>
              </a:spcAft>
              <a:defRPr/>
            </a:pPr>
            <a:endParaRPr lang="zh-CN" altLang="en-US" sz="2100" dirty="0"/>
          </a:p>
        </p:txBody>
      </p:sp>
      <p:sp>
        <p:nvSpPr>
          <p:cNvPr id="2" name="标题 1">
            <a:extLst>
              <a:ext uri="{FF2B5EF4-FFF2-40B4-BE49-F238E27FC236}">
                <a16:creationId xmlns:a16="http://schemas.microsoft.com/office/drawing/2014/main" id="{447C785D-4E51-5441-EC8D-AD7B7A6EAA7F}"/>
              </a:ext>
            </a:extLst>
          </p:cNvPr>
          <p:cNvSpPr>
            <a:spLocks noGrp="1"/>
          </p:cNvSpPr>
          <p:nvPr>
            <p:ph type="title"/>
          </p:nvPr>
        </p:nvSpPr>
        <p:spPr>
          <a:xfrm>
            <a:off x="971600" y="73914"/>
            <a:ext cx="7885384" cy="449792"/>
          </a:xfrm>
        </p:spPr>
        <p:txBody>
          <a:bodyPr/>
          <a:lstStyle/>
          <a:p>
            <a:r>
              <a:rPr lang="en-US" altLang="zh-CN" sz="2400" dirty="0"/>
              <a:t>Space Radiometric Benchmark Reference of Infrared Spectral Segment</a:t>
            </a:r>
            <a:endParaRPr lang="zh-CN" altLang="en-US" sz="2400" dirty="0"/>
          </a:p>
        </p:txBody>
      </p:sp>
      <p:sp>
        <p:nvSpPr>
          <p:cNvPr id="8" name="灯片编号占位符 2">
            <a:extLst>
              <a:ext uri="{FF2B5EF4-FFF2-40B4-BE49-F238E27FC236}">
                <a16:creationId xmlns:a16="http://schemas.microsoft.com/office/drawing/2014/main" id="{14320B58-09CE-3C60-1E52-73D17FA225BA}"/>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12</a:t>
            </a:fld>
            <a:endParaRPr lang="zh-CN" altLang="en-US" dirty="0"/>
          </a:p>
        </p:txBody>
      </p:sp>
      <p:sp>
        <p:nvSpPr>
          <p:cNvPr id="9" name="标题 1">
            <a:extLst>
              <a:ext uri="{FF2B5EF4-FFF2-40B4-BE49-F238E27FC236}">
                <a16:creationId xmlns:a16="http://schemas.microsoft.com/office/drawing/2014/main" id="{AD673822-D81E-1B3F-828C-C57983D5D7BB}"/>
              </a:ext>
            </a:extLst>
          </p:cNvPr>
          <p:cNvSpPr txBox="1"/>
          <p:nvPr>
            <p:custDataLst>
              <p:tags r:id="rId26"/>
            </p:custDataLst>
          </p:nvPr>
        </p:nvSpPr>
        <p:spPr>
          <a:xfrm>
            <a:off x="346508" y="713728"/>
            <a:ext cx="5130570" cy="313373"/>
          </a:xfrm>
          <a:prstGeom prst="rect">
            <a:avLst/>
          </a:prstGeom>
          <a:noFill/>
          <a:ln>
            <a:noFill/>
          </a:ln>
          <a:effectLst/>
          <a:scene3d>
            <a:camera prst="orthographicFront"/>
            <a:lightRig rig="balanced" dir="t"/>
          </a:scene3d>
          <a:sp3d prstMaterial="plastic"/>
        </p:spPr>
        <p:txBody>
          <a:bodyPr vert="horz" lIns="68580" tIns="34290" rIns="68580" bIns="34290" rtlCol="0" anchor="ctr">
            <a:noAutofit/>
          </a:bodyPr>
          <a:lstStyle>
            <a:lvl1pPr algn="l" rtl="0" eaLnBrk="0" fontAlgn="base" hangingPunct="0">
              <a:spcBef>
                <a:spcPct val="0"/>
              </a:spcBef>
              <a:spcAft>
                <a:spcPct val="0"/>
              </a:spcAft>
              <a:defRPr sz="3200" b="1" kern="120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5pPr>
            <a:lvl6pPr marL="4572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6pPr>
            <a:lvl7pPr marL="9144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7pPr>
            <a:lvl8pPr marL="13716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8pPr>
            <a:lvl9pPr marL="18288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9pPr>
          </a:lstStyle>
          <a:p>
            <a:pPr eaLnBrk="1" fontAlgn="auto" hangingPunct="1">
              <a:spcAft>
                <a:spcPts val="0"/>
              </a:spcAft>
              <a:defRPr/>
            </a:pPr>
            <a:r>
              <a:rPr lang="en-US" altLang="zh-CN" sz="2100" dirty="0"/>
              <a:t>Technical Approach</a:t>
            </a:r>
            <a:endParaRPr lang="zh-CN" altLang="en-US" sz="2100" dirty="0"/>
          </a:p>
        </p:txBody>
      </p:sp>
    </p:spTree>
  </p:cSld>
  <p:clrMapOvr>
    <a:masterClrMapping/>
  </p:clrMapOvr>
  <mc:AlternateContent xmlns:mc="http://schemas.openxmlformats.org/markup-compatibility/2006" xmlns:p14="http://schemas.microsoft.com/office/powerpoint/2010/main">
    <mc:Choice Requires="p14">
      <p:transition spd="slow" p14:dur="2000" advTm="1057"/>
    </mc:Choice>
    <mc:Fallback xmlns="">
      <p:transition spd="slow" advTm="105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C0734FE-D348-4EE4-BBBE-622DA03B057C}"/>
              </a:ext>
            </a:extLst>
          </p:cNvPr>
          <p:cNvGrpSpPr/>
          <p:nvPr/>
        </p:nvGrpSpPr>
        <p:grpSpPr bwMode="auto">
          <a:xfrm>
            <a:off x="4293860" y="659692"/>
            <a:ext cx="4699189" cy="461665"/>
            <a:chOff x="308699" y="1066815"/>
            <a:chExt cx="5862346" cy="658173"/>
          </a:xfrm>
        </p:grpSpPr>
        <p:sp>
          <p:nvSpPr>
            <p:cNvPr id="9" name="AutoShape 252">
              <a:extLst>
                <a:ext uri="{FF2B5EF4-FFF2-40B4-BE49-F238E27FC236}">
                  <a16:creationId xmlns:a16="http://schemas.microsoft.com/office/drawing/2014/main" id="{C88F09CD-2899-4B1B-AF35-0E83ECA6AC06}"/>
                </a:ext>
              </a:extLst>
            </p:cNvPr>
            <p:cNvSpPr>
              <a:spLocks noChangeArrowheads="1"/>
            </p:cNvSpPr>
            <p:nvPr/>
          </p:nvSpPr>
          <p:spPr bwMode="auto">
            <a:xfrm>
              <a:off x="308699" y="1141288"/>
              <a:ext cx="5730272" cy="509225"/>
            </a:xfrm>
            <a:prstGeom prst="chevron">
              <a:avLst>
                <a:gd name="adj" fmla="val 25734"/>
              </a:avLst>
            </a:prstGeom>
            <a:gradFill flip="none" rotWithShape="1">
              <a:gsLst>
                <a:gs pos="44000">
                  <a:srgbClr val="1F88C8"/>
                </a:gs>
                <a:gs pos="100000">
                  <a:srgbClr val="78F8FF"/>
                </a:gs>
              </a:gsLst>
              <a:lin ang="16200000" scaled="1"/>
              <a:tileRect/>
            </a:gradFill>
            <a:ln w="9525" cap="flat" cmpd="sng" algn="ctr">
              <a:solidFill>
                <a:schemeClr val="accent4">
                  <a:lumMod val="20000"/>
                  <a:lumOff val="80000"/>
                </a:schemeClr>
              </a:solidFill>
              <a:prstDash val="solid"/>
            </a:ln>
            <a:effectLst/>
          </p:spPr>
          <p:txBody>
            <a:bodyPr anchor="ctr"/>
            <a:lstStyle/>
            <a:p>
              <a:pPr algn="ctr">
                <a:defRPr/>
              </a:pPr>
              <a:endParaRPr lang="zh-CN" altLang="en-US" sz="1800" noProof="1">
                <a:ln w="18415" cmpd="sng">
                  <a:solidFill>
                    <a:srgbClr val="FFFFFF"/>
                  </a:solidFill>
                  <a:prstDash val="solid"/>
                </a:ln>
                <a:solidFill>
                  <a:schemeClr val="bg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18A0FC57-F625-46F2-AA3B-AD51AD9BB15A}"/>
                </a:ext>
              </a:extLst>
            </p:cNvPr>
            <p:cNvSpPr/>
            <p:nvPr/>
          </p:nvSpPr>
          <p:spPr>
            <a:xfrm>
              <a:off x="440773" y="1066815"/>
              <a:ext cx="5730272" cy="658173"/>
            </a:xfrm>
            <a:prstGeom prst="rect">
              <a:avLst/>
            </a:prstGeom>
          </p:spPr>
          <p:txBody>
            <a:bodyPr wrap="square" anchor="ctr">
              <a:spAutoFit/>
              <a:scene3d>
                <a:camera prst="orthographicFront"/>
                <a:lightRig rig="threePt" dir="t"/>
              </a:scene3d>
            </a:bodyPr>
            <a:lstStyle/>
            <a:p>
              <a:pPr eaLnBrk="1" hangingPunct="1">
                <a:defRPr/>
              </a:pPr>
              <a:r>
                <a:rPr lang="en-US" altLang="zh-CN" sz="1200" b="1" spc="225" dirty="0">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Uncertainty evaluation of space infrared radiation benchmark payload</a:t>
              </a:r>
              <a:endParaRPr lang="en-US" altLang="zh-CN" sz="1200" b="1" spc="225" dirty="0">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8" name="内容占位符 2">
            <a:extLst>
              <a:ext uri="{FF2B5EF4-FFF2-40B4-BE49-F238E27FC236}">
                <a16:creationId xmlns:a16="http://schemas.microsoft.com/office/drawing/2014/main" id="{C204D3FF-7F9C-47D3-B306-F4DF873D4A6F}"/>
              </a:ext>
            </a:extLst>
          </p:cNvPr>
          <p:cNvSpPr>
            <a:spLocks noGrp="1"/>
          </p:cNvSpPr>
          <p:nvPr>
            <p:ph idx="1"/>
          </p:nvPr>
        </p:nvSpPr>
        <p:spPr>
          <a:xfrm>
            <a:off x="147638" y="895312"/>
            <a:ext cx="3153246" cy="436418"/>
          </a:xfrm>
        </p:spPr>
        <p:txBody>
          <a:bodyPr>
            <a:normAutofit fontScale="55000" lnSpcReduction="20000"/>
          </a:bodyPr>
          <a:lstStyle/>
          <a:p>
            <a:pPr>
              <a:tabLst>
                <a:tab pos="2889647" algn="l"/>
              </a:tabLst>
            </a:pPr>
            <a:r>
              <a:rPr lang="en-US" altLang="zh-CN" dirty="0"/>
              <a:t>Uncertainty System Analysis</a:t>
            </a:r>
            <a:endParaRPr lang="zh-CN" altLang="en-US" dirty="0"/>
          </a:p>
        </p:txBody>
      </p:sp>
      <p:graphicFrame>
        <p:nvGraphicFramePr>
          <p:cNvPr id="11" name="对象 10">
            <a:extLst>
              <a:ext uri="{FF2B5EF4-FFF2-40B4-BE49-F238E27FC236}">
                <a16:creationId xmlns:a16="http://schemas.microsoft.com/office/drawing/2014/main" id="{5524C9DE-7287-4D89-8FD8-816EC4A737A4}"/>
              </a:ext>
            </a:extLst>
          </p:cNvPr>
          <p:cNvGraphicFramePr>
            <a:graphicFrameLocks noChangeAspect="1"/>
          </p:cNvGraphicFramePr>
          <p:nvPr/>
        </p:nvGraphicFramePr>
        <p:xfrm>
          <a:off x="219527" y="1373209"/>
          <a:ext cx="5082434" cy="486054"/>
        </p:xfrm>
        <a:graphic>
          <a:graphicData uri="http://schemas.openxmlformats.org/presentationml/2006/ole">
            <mc:AlternateContent xmlns:mc="http://schemas.openxmlformats.org/markup-compatibility/2006">
              <mc:Choice xmlns:v="urn:schemas-microsoft-com:vml" Requires="v">
                <p:oleObj r:id="rId4" imgW="4597400" imgH="431800" progId="Equation.DSMT4">
                  <p:embed/>
                </p:oleObj>
              </mc:Choice>
              <mc:Fallback>
                <p:oleObj r:id="rId4" imgW="4597400" imgH="431800" progId="Equation.DSMT4">
                  <p:embed/>
                  <p:pic>
                    <p:nvPicPr>
                      <p:cNvPr id="11" name="对象 10">
                        <a:extLst>
                          <a:ext uri="{FF2B5EF4-FFF2-40B4-BE49-F238E27FC236}">
                            <a16:creationId xmlns:a16="http://schemas.microsoft.com/office/drawing/2014/main" id="{5524C9DE-7287-4D89-8FD8-816EC4A73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27" y="1373209"/>
                        <a:ext cx="5082434" cy="486054"/>
                      </a:xfrm>
                      <a:prstGeom prst="rect">
                        <a:avLst/>
                      </a:prstGeom>
                      <a:noFill/>
                    </p:spPr>
                  </p:pic>
                </p:oleObj>
              </mc:Fallback>
            </mc:AlternateContent>
          </a:graphicData>
        </a:graphic>
      </p:graphicFrame>
      <p:graphicFrame>
        <p:nvGraphicFramePr>
          <p:cNvPr id="15" name="对象 14">
            <a:extLst>
              <a:ext uri="{FF2B5EF4-FFF2-40B4-BE49-F238E27FC236}">
                <a16:creationId xmlns:a16="http://schemas.microsoft.com/office/drawing/2014/main" id="{97B6D0F0-E339-4FDC-9F75-1EFB2B56EF34}"/>
              </a:ext>
            </a:extLst>
          </p:cNvPr>
          <p:cNvGraphicFramePr>
            <a:graphicFrameLocks noChangeAspect="1"/>
          </p:cNvGraphicFramePr>
          <p:nvPr/>
        </p:nvGraphicFramePr>
        <p:xfrm>
          <a:off x="219527" y="1900743"/>
          <a:ext cx="4969717" cy="743135"/>
        </p:xfrm>
        <a:graphic>
          <a:graphicData uri="http://schemas.openxmlformats.org/presentationml/2006/ole">
            <mc:AlternateContent xmlns:mc="http://schemas.openxmlformats.org/markup-compatibility/2006">
              <mc:Choice xmlns:v="urn:schemas-microsoft-com:vml" Requires="v">
                <p:oleObj r:id="rId6" imgW="5080000" imgH="736600" progId="Equation.DSMT4">
                  <p:embed/>
                </p:oleObj>
              </mc:Choice>
              <mc:Fallback>
                <p:oleObj r:id="rId6" imgW="5080000" imgH="736600" progId="Equation.DSMT4">
                  <p:embed/>
                  <p:pic>
                    <p:nvPicPr>
                      <p:cNvPr id="15" name="对象 14">
                        <a:extLst>
                          <a:ext uri="{FF2B5EF4-FFF2-40B4-BE49-F238E27FC236}">
                            <a16:creationId xmlns:a16="http://schemas.microsoft.com/office/drawing/2014/main" id="{97B6D0F0-E339-4FDC-9F75-1EFB2B56EF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27" y="1900743"/>
                        <a:ext cx="4969717" cy="743135"/>
                      </a:xfrm>
                      <a:prstGeom prst="rect">
                        <a:avLst/>
                      </a:prstGeom>
                      <a:noFill/>
                    </p:spPr>
                  </p:pic>
                </p:oleObj>
              </mc:Fallback>
            </mc:AlternateContent>
          </a:graphicData>
        </a:graphic>
      </p:graphicFrame>
      <p:graphicFrame>
        <p:nvGraphicFramePr>
          <p:cNvPr id="16" name="对象 15">
            <a:extLst>
              <a:ext uri="{FF2B5EF4-FFF2-40B4-BE49-F238E27FC236}">
                <a16:creationId xmlns:a16="http://schemas.microsoft.com/office/drawing/2014/main" id="{43A25DDD-8F70-43F2-A4D2-CD9CA6085EAD}"/>
              </a:ext>
            </a:extLst>
          </p:cNvPr>
          <p:cNvGraphicFramePr>
            <a:graphicFrameLocks noChangeAspect="1"/>
          </p:cNvGraphicFramePr>
          <p:nvPr/>
        </p:nvGraphicFramePr>
        <p:xfrm>
          <a:off x="219527" y="2612074"/>
          <a:ext cx="4272087" cy="850166"/>
        </p:xfrm>
        <a:graphic>
          <a:graphicData uri="http://schemas.openxmlformats.org/presentationml/2006/ole">
            <mc:AlternateContent xmlns:mc="http://schemas.openxmlformats.org/markup-compatibility/2006">
              <mc:Choice xmlns:v="urn:schemas-microsoft-com:vml" Requires="v">
                <p:oleObj r:id="rId8" imgW="3835400" imgH="762000" progId="Equation.DSMT4">
                  <p:embed/>
                </p:oleObj>
              </mc:Choice>
              <mc:Fallback>
                <p:oleObj r:id="rId8" imgW="3835400" imgH="762000" progId="Equation.DSMT4">
                  <p:embed/>
                  <p:pic>
                    <p:nvPicPr>
                      <p:cNvPr id="16" name="对象 15">
                        <a:extLst>
                          <a:ext uri="{FF2B5EF4-FFF2-40B4-BE49-F238E27FC236}">
                            <a16:creationId xmlns:a16="http://schemas.microsoft.com/office/drawing/2014/main" id="{43A25DDD-8F70-43F2-A4D2-CD9CA6085E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27" y="2612074"/>
                        <a:ext cx="4272087" cy="850166"/>
                      </a:xfrm>
                      <a:prstGeom prst="rect">
                        <a:avLst/>
                      </a:prstGeom>
                      <a:noFill/>
                    </p:spPr>
                  </p:pic>
                </p:oleObj>
              </mc:Fallback>
            </mc:AlternateContent>
          </a:graphicData>
        </a:graphic>
      </p:graphicFrame>
      <p:sp>
        <p:nvSpPr>
          <p:cNvPr id="19" name="文本框 18">
            <a:extLst>
              <a:ext uri="{FF2B5EF4-FFF2-40B4-BE49-F238E27FC236}">
                <a16:creationId xmlns:a16="http://schemas.microsoft.com/office/drawing/2014/main" id="{01EB44BD-628E-49E5-B894-E28D9C510AA9}"/>
              </a:ext>
            </a:extLst>
          </p:cNvPr>
          <p:cNvSpPr txBox="1"/>
          <p:nvPr/>
        </p:nvSpPr>
        <p:spPr>
          <a:xfrm>
            <a:off x="147638" y="3346684"/>
            <a:ext cx="5405526" cy="2067938"/>
          </a:xfrm>
          <a:prstGeom prst="rect">
            <a:avLst/>
          </a:prstGeom>
          <a:noFill/>
        </p:spPr>
        <p:txBody>
          <a:bodyPr wrap="square">
            <a:spAutoFit/>
          </a:bodyPr>
          <a:lstStyle/>
          <a:p>
            <a:pPr marL="214313" indent="-214313" algn="l" defTabSz="685800">
              <a:lnSpc>
                <a:spcPct val="120000"/>
              </a:lnSpc>
              <a:spcBef>
                <a:spcPct val="0"/>
              </a:spcBef>
              <a:spcAft>
                <a:spcPct val="0"/>
              </a:spcAft>
              <a:buFont typeface="Arial" panose="020B0604020202020204" pitchFamily="34" charset="0"/>
              <a:buChar char="•"/>
              <a:defRPr/>
            </a:pPr>
            <a:r>
              <a:rPr lang="en-US" altLang="zh-CN" sz="1200" b="1" dirty="0">
                <a:solidFill>
                  <a:srgbClr val="111111"/>
                </a:solidFill>
                <a:latin typeface="微软雅黑"/>
                <a:ea typeface="微软雅黑"/>
                <a:sym typeface="+mn-ea"/>
              </a:rPr>
              <a:t>The uncertainty </a:t>
            </a:r>
            <a:r>
              <a:rPr lang="en-US" altLang="zh-CN" sz="1200" dirty="0">
                <a:solidFill>
                  <a:srgbClr val="111111"/>
                </a:solidFill>
                <a:latin typeface="微软雅黑"/>
                <a:ea typeface="微软雅黑"/>
                <a:sym typeface="+mn-ea"/>
              </a:rPr>
              <a:t>u</a:t>
            </a:r>
            <a:r>
              <a:rPr lang="en-US" altLang="zh-CN" sz="1200" baseline="-25000" dirty="0">
                <a:solidFill>
                  <a:srgbClr val="111111"/>
                </a:solidFill>
                <a:latin typeface="微软雅黑"/>
                <a:ea typeface="微软雅黑"/>
                <a:sym typeface="+mn-ea"/>
              </a:rPr>
              <a:t>a2</a:t>
            </a:r>
            <a:r>
              <a:rPr lang="en-US" altLang="zh-CN" sz="1200" b="1" dirty="0">
                <a:solidFill>
                  <a:srgbClr val="111111"/>
                </a:solidFill>
                <a:latin typeface="微软雅黑"/>
                <a:ea typeface="微软雅黑"/>
                <a:sym typeface="+mn-ea"/>
              </a:rPr>
              <a:t> of the </a:t>
            </a:r>
            <a:r>
              <a:rPr lang="en-US" altLang="zh-CN" sz="1200" b="1" dirty="0">
                <a:solidFill>
                  <a:srgbClr val="7030A0"/>
                </a:solidFill>
                <a:latin typeface="微软雅黑"/>
                <a:ea typeface="微软雅黑"/>
                <a:sym typeface="+mn-ea"/>
              </a:rPr>
              <a:t>nonlinearity of the system response </a:t>
            </a:r>
            <a:r>
              <a:rPr lang="en-US" altLang="zh-CN" sz="1200" b="1" dirty="0">
                <a:solidFill>
                  <a:srgbClr val="111111"/>
                </a:solidFill>
                <a:latin typeface="微软雅黑"/>
                <a:ea typeface="微软雅黑"/>
                <a:sym typeface="+mn-ea"/>
              </a:rPr>
              <a:t>is recorded as the uncertainty of the nonlinear contribution a2.</a:t>
            </a:r>
            <a:endParaRPr lang="zh-CN" altLang="en-US" sz="1200" dirty="0">
              <a:solidFill>
                <a:srgbClr val="111111"/>
              </a:solidFill>
              <a:latin typeface="微软雅黑"/>
              <a:ea typeface="微软雅黑"/>
            </a:endParaRPr>
          </a:p>
          <a:p>
            <a:pPr marL="214313" indent="-214313" algn="l" defTabSz="685800">
              <a:lnSpc>
                <a:spcPct val="120000"/>
              </a:lnSpc>
              <a:spcBef>
                <a:spcPct val="0"/>
              </a:spcBef>
              <a:spcAft>
                <a:spcPct val="0"/>
              </a:spcAft>
              <a:buFont typeface="Arial" panose="020B0604020202020204" pitchFamily="34" charset="0"/>
              <a:buChar char="•"/>
              <a:defRPr/>
            </a:pPr>
            <a:r>
              <a:rPr lang="en-US" altLang="zh-CN" sz="1200" b="1" dirty="0">
                <a:solidFill>
                  <a:srgbClr val="111111"/>
                </a:solidFill>
                <a:latin typeface="微软雅黑"/>
                <a:ea typeface="微软雅黑"/>
              </a:rPr>
              <a:t>The combined uncertainty of the </a:t>
            </a:r>
            <a:r>
              <a:rPr lang="en-US" altLang="zh-CN" sz="1200" b="1" dirty="0">
                <a:solidFill>
                  <a:srgbClr val="7030A0"/>
                </a:solidFill>
                <a:latin typeface="微软雅黑"/>
                <a:ea typeface="微软雅黑"/>
              </a:rPr>
              <a:t>DC quantities </a:t>
            </a:r>
            <a:r>
              <a:rPr lang="en-US" altLang="zh-CN" sz="1200" b="1" dirty="0">
                <a:solidFill>
                  <a:srgbClr val="111111"/>
                </a:solidFill>
                <a:latin typeface="微软雅黑"/>
                <a:ea typeface="微软雅黑"/>
              </a:rPr>
              <a:t>V</a:t>
            </a:r>
            <a:r>
              <a:rPr lang="en-US" altLang="zh-CN" sz="1200" b="1" baseline="-25000" dirty="0">
                <a:solidFill>
                  <a:srgbClr val="111111"/>
                </a:solidFill>
                <a:latin typeface="微软雅黑"/>
                <a:ea typeface="微软雅黑"/>
              </a:rPr>
              <a:t>ECT</a:t>
            </a:r>
            <a:r>
              <a:rPr lang="en-US" altLang="zh-CN" sz="1200" b="1" dirty="0">
                <a:solidFill>
                  <a:srgbClr val="111111"/>
                </a:solidFill>
                <a:latin typeface="微软雅黑"/>
                <a:ea typeface="微软雅黑"/>
              </a:rPr>
              <a:t>,V</a:t>
            </a:r>
            <a:r>
              <a:rPr lang="en-US" altLang="zh-CN" sz="1200" b="1" baseline="-25000" dirty="0">
                <a:solidFill>
                  <a:srgbClr val="111111"/>
                </a:solidFill>
                <a:latin typeface="微软雅黑"/>
                <a:ea typeface="微软雅黑"/>
              </a:rPr>
              <a:t>ICT</a:t>
            </a:r>
            <a:r>
              <a:rPr lang="en-US" altLang="zh-CN" sz="1200" b="1" dirty="0">
                <a:solidFill>
                  <a:srgbClr val="111111"/>
                </a:solidFill>
                <a:latin typeface="微软雅黑"/>
                <a:ea typeface="微软雅黑"/>
              </a:rPr>
              <a:t>,V</a:t>
            </a:r>
            <a:r>
              <a:rPr lang="en-US" altLang="zh-CN" sz="1200" b="1" baseline="-25000" dirty="0">
                <a:solidFill>
                  <a:srgbClr val="111111"/>
                </a:solidFill>
                <a:latin typeface="微软雅黑"/>
                <a:ea typeface="微软雅黑"/>
              </a:rPr>
              <a:t>ST</a:t>
            </a:r>
            <a:r>
              <a:rPr lang="en-US" altLang="zh-CN" sz="1200" b="1" dirty="0">
                <a:solidFill>
                  <a:srgbClr val="111111"/>
                </a:solidFill>
                <a:latin typeface="微软雅黑"/>
                <a:ea typeface="微软雅黑"/>
              </a:rPr>
              <a:t> is </a:t>
            </a:r>
            <a:r>
              <a:rPr lang="en-US" altLang="zh-CN" sz="1200" dirty="0" err="1">
                <a:solidFill>
                  <a:srgbClr val="111111"/>
                </a:solidFill>
                <a:latin typeface="微软雅黑"/>
                <a:ea typeface="微软雅黑"/>
              </a:rPr>
              <a:t>u</a:t>
            </a:r>
            <a:r>
              <a:rPr lang="en-US" altLang="zh-CN" sz="1200" baseline="-25000" dirty="0" err="1">
                <a:solidFill>
                  <a:srgbClr val="111111"/>
                </a:solidFill>
                <a:latin typeface="微软雅黑"/>
                <a:ea typeface="微软雅黑"/>
              </a:rPr>
              <a:t>v</a:t>
            </a:r>
            <a:r>
              <a:rPr lang="en-US" altLang="zh-CN" sz="1200" dirty="0">
                <a:solidFill>
                  <a:srgbClr val="111111"/>
                </a:solidFill>
                <a:latin typeface="微软雅黑"/>
                <a:ea typeface="微软雅黑"/>
                <a:sym typeface="+mn-ea"/>
              </a:rPr>
              <a:t>.</a:t>
            </a:r>
            <a:endParaRPr lang="zh-CN" altLang="en-US" sz="1200" dirty="0">
              <a:solidFill>
                <a:srgbClr val="111111"/>
              </a:solidFill>
              <a:latin typeface="微软雅黑"/>
              <a:ea typeface="微软雅黑"/>
              <a:sym typeface="+mn-ea"/>
            </a:endParaRPr>
          </a:p>
          <a:p>
            <a:pPr marL="214313" indent="-214313" algn="l" defTabSz="685800">
              <a:lnSpc>
                <a:spcPct val="120000"/>
              </a:lnSpc>
              <a:spcBef>
                <a:spcPct val="0"/>
              </a:spcBef>
              <a:spcAft>
                <a:spcPct val="0"/>
              </a:spcAft>
              <a:buFont typeface="Arial" panose="020B0604020202020204" pitchFamily="34" charset="0"/>
              <a:buChar char="•"/>
              <a:defRPr/>
            </a:pPr>
            <a:r>
              <a:rPr lang="en-US" altLang="zh-CN" sz="1200" b="1" dirty="0">
                <a:solidFill>
                  <a:srgbClr val="111111"/>
                </a:solidFill>
                <a:latin typeface="微软雅黑"/>
                <a:ea typeface="微软雅黑"/>
                <a:sym typeface="+mn-ea"/>
              </a:rPr>
              <a:t>The combined uncertainty of the </a:t>
            </a:r>
            <a:r>
              <a:rPr lang="en-US" altLang="zh-CN" sz="1200" b="1" dirty="0">
                <a:solidFill>
                  <a:srgbClr val="7030A0"/>
                </a:solidFill>
                <a:latin typeface="微软雅黑"/>
                <a:ea typeface="微软雅黑"/>
                <a:sym typeface="+mn-ea"/>
              </a:rPr>
              <a:t>radiation spectra </a:t>
            </a:r>
            <a:r>
              <a:rPr lang="en-US" altLang="zh-CN" sz="1200" b="1" dirty="0">
                <a:solidFill>
                  <a:srgbClr val="111111"/>
                </a:solidFill>
                <a:latin typeface="微软雅黑"/>
                <a:ea typeface="微软雅黑"/>
                <a:sym typeface="+mn-ea"/>
              </a:rPr>
              <a:t>C</a:t>
            </a:r>
            <a:r>
              <a:rPr lang="en-US" altLang="zh-CN" sz="1200" b="1" baseline="-25000" dirty="0">
                <a:solidFill>
                  <a:srgbClr val="111111"/>
                </a:solidFill>
                <a:latin typeface="微软雅黑"/>
                <a:ea typeface="微软雅黑"/>
                <a:sym typeface="+mn-ea"/>
              </a:rPr>
              <a:t>ECT</a:t>
            </a:r>
            <a:r>
              <a:rPr lang="en-US" altLang="zh-CN" sz="1200" b="1" dirty="0">
                <a:solidFill>
                  <a:srgbClr val="111111"/>
                </a:solidFill>
                <a:latin typeface="微软雅黑"/>
                <a:ea typeface="微软雅黑"/>
                <a:sym typeface="+mn-ea"/>
              </a:rPr>
              <a:t>,C</a:t>
            </a:r>
            <a:r>
              <a:rPr lang="en-US" altLang="zh-CN" sz="1200" b="1" baseline="-25000" dirty="0">
                <a:solidFill>
                  <a:srgbClr val="111111"/>
                </a:solidFill>
                <a:latin typeface="微软雅黑"/>
                <a:ea typeface="微软雅黑"/>
                <a:sym typeface="+mn-ea"/>
              </a:rPr>
              <a:t>ICT</a:t>
            </a:r>
            <a:r>
              <a:rPr lang="en-US" altLang="zh-CN" sz="1200" b="1" dirty="0">
                <a:solidFill>
                  <a:srgbClr val="111111"/>
                </a:solidFill>
                <a:latin typeface="微软雅黑"/>
                <a:ea typeface="微软雅黑"/>
                <a:sym typeface="+mn-ea"/>
              </a:rPr>
              <a:t>,C</a:t>
            </a:r>
            <a:r>
              <a:rPr lang="en-US" altLang="zh-CN" sz="1200" b="1" baseline="-25000" dirty="0">
                <a:solidFill>
                  <a:srgbClr val="111111"/>
                </a:solidFill>
                <a:latin typeface="微软雅黑"/>
                <a:ea typeface="微软雅黑"/>
                <a:sym typeface="+mn-ea"/>
              </a:rPr>
              <a:t>ST</a:t>
            </a:r>
            <a:r>
              <a:rPr lang="en-US" altLang="zh-CN" sz="1200" b="1" dirty="0">
                <a:solidFill>
                  <a:srgbClr val="111111"/>
                </a:solidFill>
                <a:latin typeface="微软雅黑"/>
                <a:ea typeface="微软雅黑"/>
                <a:sym typeface="+mn-ea"/>
              </a:rPr>
              <a:t> is </a:t>
            </a:r>
            <a:r>
              <a:rPr lang="en-US" altLang="zh-CN" sz="1200" dirty="0" err="1">
                <a:solidFill>
                  <a:srgbClr val="111111"/>
                </a:solidFill>
                <a:latin typeface="微软雅黑"/>
                <a:ea typeface="微软雅黑"/>
                <a:sym typeface="+mn-ea"/>
              </a:rPr>
              <a:t>u</a:t>
            </a:r>
            <a:r>
              <a:rPr lang="en-US" altLang="zh-CN" sz="1200" baseline="-25000" dirty="0" err="1">
                <a:solidFill>
                  <a:srgbClr val="111111"/>
                </a:solidFill>
                <a:latin typeface="微软雅黑"/>
                <a:ea typeface="微软雅黑"/>
                <a:sym typeface="+mn-ea"/>
              </a:rPr>
              <a:t>C</a:t>
            </a:r>
            <a:r>
              <a:rPr lang="en-US" altLang="zh-CN" sz="1200" b="1" dirty="0">
                <a:solidFill>
                  <a:srgbClr val="111111"/>
                </a:solidFill>
                <a:latin typeface="微软雅黑"/>
                <a:ea typeface="微软雅黑"/>
                <a:sym typeface="+mn-ea"/>
              </a:rPr>
              <a:t>.</a:t>
            </a:r>
            <a:r>
              <a:rPr lang="zh-CN" altLang="en-US" sz="1200" b="1" dirty="0">
                <a:solidFill>
                  <a:srgbClr val="111111"/>
                </a:solidFill>
                <a:latin typeface="微软雅黑"/>
                <a:ea typeface="微软雅黑"/>
                <a:sym typeface="+mn-ea"/>
              </a:rPr>
              <a:t> </a:t>
            </a:r>
            <a:endParaRPr lang="en-US" altLang="zh-CN" sz="1200" b="1" dirty="0">
              <a:solidFill>
                <a:srgbClr val="111111"/>
              </a:solidFill>
              <a:latin typeface="微软雅黑"/>
              <a:ea typeface="微软雅黑"/>
              <a:sym typeface="+mn-ea"/>
            </a:endParaRPr>
          </a:p>
          <a:p>
            <a:pPr marL="214313" indent="-214313" algn="l" defTabSz="685800">
              <a:lnSpc>
                <a:spcPct val="120000"/>
              </a:lnSpc>
              <a:spcBef>
                <a:spcPct val="0"/>
              </a:spcBef>
              <a:spcAft>
                <a:spcPct val="0"/>
              </a:spcAft>
              <a:buFont typeface="Arial" panose="020B0604020202020204" pitchFamily="34" charset="0"/>
              <a:buChar char="•"/>
              <a:defRPr/>
            </a:pPr>
            <a:r>
              <a:rPr lang="en-US" altLang="zh-CN" sz="1200" b="1" dirty="0">
                <a:solidFill>
                  <a:srgbClr val="111111"/>
                </a:solidFill>
                <a:latin typeface="微软雅黑"/>
                <a:ea typeface="微软雅黑"/>
              </a:rPr>
              <a:t>There are uncertainties </a:t>
            </a:r>
            <a:r>
              <a:rPr lang="en-US" altLang="zh-CN" sz="1200" dirty="0" err="1">
                <a:solidFill>
                  <a:srgbClr val="111111"/>
                </a:solidFill>
                <a:latin typeface="微软雅黑"/>
                <a:ea typeface="微软雅黑"/>
                <a:sym typeface="+mn-ea"/>
              </a:rPr>
              <a:t>u</a:t>
            </a:r>
            <a:r>
              <a:rPr lang="en-US" altLang="zh-CN" sz="1200" baseline="-25000" dirty="0" err="1">
                <a:solidFill>
                  <a:srgbClr val="111111"/>
                </a:solidFill>
                <a:latin typeface="微软雅黑"/>
                <a:ea typeface="微软雅黑"/>
                <a:sym typeface="+mn-ea"/>
              </a:rPr>
              <a:t>εICT</a:t>
            </a:r>
            <a:r>
              <a:rPr lang="en-US" altLang="zh-CN" sz="1200" b="1" dirty="0">
                <a:solidFill>
                  <a:srgbClr val="111111"/>
                </a:solidFill>
                <a:latin typeface="微软雅黑"/>
                <a:ea typeface="微软雅黑"/>
              </a:rPr>
              <a:t>, </a:t>
            </a:r>
            <a:r>
              <a:rPr lang="en-US" altLang="zh-CN" sz="1200" dirty="0" err="1">
                <a:solidFill>
                  <a:srgbClr val="111111"/>
                </a:solidFill>
                <a:latin typeface="微软雅黑"/>
                <a:ea typeface="微软雅黑"/>
                <a:sym typeface="+mn-ea"/>
              </a:rPr>
              <a:t>u</a:t>
            </a:r>
            <a:r>
              <a:rPr lang="en-US" altLang="zh-CN" sz="1200" baseline="-25000" dirty="0" err="1">
                <a:solidFill>
                  <a:srgbClr val="111111"/>
                </a:solidFill>
                <a:latin typeface="微软雅黑"/>
                <a:ea typeface="微软雅黑"/>
                <a:sym typeface="+mn-ea"/>
              </a:rPr>
              <a:t>εST</a:t>
            </a:r>
            <a:r>
              <a:rPr lang="en-US" altLang="zh-CN" sz="1200" b="1" dirty="0">
                <a:solidFill>
                  <a:srgbClr val="111111"/>
                </a:solidFill>
                <a:latin typeface="微软雅黑"/>
                <a:ea typeface="微软雅黑"/>
              </a:rPr>
              <a:t> , </a:t>
            </a:r>
            <a:r>
              <a:rPr lang="en-US" altLang="zh-CN" sz="1200" dirty="0" err="1">
                <a:solidFill>
                  <a:srgbClr val="111111"/>
                </a:solidFill>
                <a:latin typeface="微软雅黑"/>
                <a:ea typeface="微软雅黑"/>
                <a:sym typeface="+mn-ea"/>
              </a:rPr>
              <a:t>u</a:t>
            </a:r>
            <a:r>
              <a:rPr lang="en-US" altLang="zh-CN" sz="1200" baseline="-25000" dirty="0" err="1">
                <a:solidFill>
                  <a:srgbClr val="111111"/>
                </a:solidFill>
                <a:latin typeface="微软雅黑"/>
                <a:ea typeface="微软雅黑"/>
                <a:sym typeface="+mn-ea"/>
              </a:rPr>
              <a:t>TICT</a:t>
            </a:r>
            <a:r>
              <a:rPr lang="en-US" altLang="zh-CN" sz="1200" b="1" dirty="0">
                <a:solidFill>
                  <a:srgbClr val="111111"/>
                </a:solidFill>
                <a:latin typeface="微软雅黑"/>
                <a:ea typeface="微软雅黑"/>
              </a:rPr>
              <a:t>, </a:t>
            </a:r>
            <a:r>
              <a:rPr lang="en-US" altLang="zh-CN" sz="1200" dirty="0" err="1">
                <a:solidFill>
                  <a:srgbClr val="111111"/>
                </a:solidFill>
                <a:latin typeface="微软雅黑"/>
                <a:ea typeface="微软雅黑"/>
                <a:sym typeface="+mn-ea"/>
              </a:rPr>
              <a:t>u</a:t>
            </a:r>
            <a:r>
              <a:rPr lang="en-US" altLang="zh-CN" sz="1200" baseline="-25000" dirty="0" err="1">
                <a:solidFill>
                  <a:srgbClr val="111111"/>
                </a:solidFill>
                <a:latin typeface="微软雅黑"/>
                <a:ea typeface="微软雅黑"/>
                <a:sym typeface="+mn-ea"/>
              </a:rPr>
              <a:t>TST</a:t>
            </a:r>
            <a:r>
              <a:rPr lang="en-US" altLang="zh-CN" sz="1200" baseline="-25000" dirty="0">
                <a:solidFill>
                  <a:srgbClr val="111111"/>
                </a:solidFill>
                <a:latin typeface="微软雅黑"/>
                <a:ea typeface="微软雅黑"/>
                <a:sym typeface="+mn-ea"/>
              </a:rPr>
              <a:t> </a:t>
            </a:r>
            <a:r>
              <a:rPr lang="en-US" altLang="zh-CN" sz="1200" b="1" dirty="0">
                <a:solidFill>
                  <a:srgbClr val="111111"/>
                </a:solidFill>
                <a:latin typeface="微软雅黑"/>
                <a:ea typeface="微软雅黑"/>
              </a:rPr>
              <a:t>of the </a:t>
            </a:r>
            <a:r>
              <a:rPr lang="en-US" altLang="zh-CN" sz="1200" b="1" dirty="0">
                <a:solidFill>
                  <a:srgbClr val="7030A0"/>
                </a:solidFill>
                <a:latin typeface="微软雅黑"/>
                <a:ea typeface="微软雅黑"/>
              </a:rPr>
              <a:t>high-temperature &amp; the low-temperature calibration radiation source</a:t>
            </a:r>
            <a:r>
              <a:rPr lang="en-US" altLang="zh-CN" sz="1200" b="1" dirty="0">
                <a:solidFill>
                  <a:srgbClr val="111111"/>
                </a:solidFill>
                <a:latin typeface="微软雅黑"/>
                <a:ea typeface="微软雅黑"/>
              </a:rPr>
              <a:t>.</a:t>
            </a:r>
            <a:endParaRPr lang="zh-CN" altLang="en-US" sz="1200" dirty="0">
              <a:solidFill>
                <a:srgbClr val="111111"/>
              </a:solidFill>
              <a:latin typeface="微软雅黑"/>
              <a:ea typeface="微软雅黑"/>
              <a:sym typeface="+mn-ea"/>
            </a:endParaRPr>
          </a:p>
          <a:p>
            <a:pPr marL="214313" indent="-214313" algn="l" defTabSz="685800">
              <a:lnSpc>
                <a:spcPct val="120000"/>
              </a:lnSpc>
              <a:spcBef>
                <a:spcPct val="0"/>
              </a:spcBef>
              <a:spcAft>
                <a:spcPct val="0"/>
              </a:spcAft>
              <a:buFont typeface="Arial" panose="020B0604020202020204" pitchFamily="34" charset="0"/>
              <a:buChar char="•"/>
              <a:defRPr/>
            </a:pPr>
            <a:r>
              <a:rPr lang="en-US" altLang="zh-CN" sz="1200" b="1" dirty="0">
                <a:solidFill>
                  <a:srgbClr val="7030A0"/>
                </a:solidFill>
                <a:latin typeface="微软雅黑"/>
                <a:ea typeface="微软雅黑"/>
              </a:rPr>
              <a:t>Temperature changes of the temperature field </a:t>
            </a:r>
            <a:r>
              <a:rPr lang="en-US" altLang="zh-CN" sz="1200" b="1" dirty="0">
                <a:solidFill>
                  <a:srgbClr val="111111"/>
                </a:solidFill>
                <a:latin typeface="微软雅黑"/>
                <a:ea typeface="微软雅黑"/>
              </a:rPr>
              <a:t>inside the instrument will also introduce uncertainty </a:t>
            </a:r>
            <a:r>
              <a:rPr lang="en-US" altLang="zh-CN" sz="1200" dirty="0" err="1">
                <a:solidFill>
                  <a:srgbClr val="111111"/>
                </a:solidFill>
                <a:latin typeface="微软雅黑"/>
                <a:ea typeface="微软雅黑"/>
                <a:sym typeface="+mn-ea"/>
              </a:rPr>
              <a:t>u</a:t>
            </a:r>
            <a:r>
              <a:rPr lang="en-US" altLang="zh-CN" sz="1200" baseline="-25000" dirty="0" err="1">
                <a:solidFill>
                  <a:srgbClr val="111111"/>
                </a:solidFill>
                <a:latin typeface="微软雅黑"/>
                <a:ea typeface="微软雅黑"/>
                <a:sym typeface="+mn-ea"/>
              </a:rPr>
              <a:t>TR</a:t>
            </a:r>
            <a:r>
              <a:rPr lang="en-US" altLang="zh-CN" sz="1200" b="1" dirty="0">
                <a:solidFill>
                  <a:srgbClr val="111111"/>
                </a:solidFill>
                <a:latin typeface="微软雅黑"/>
                <a:ea typeface="微软雅黑"/>
              </a:rPr>
              <a:t>.</a:t>
            </a:r>
            <a:r>
              <a:rPr lang="en-US" altLang="zh-CN" sz="1200" dirty="0">
                <a:solidFill>
                  <a:srgbClr val="111111"/>
                </a:solidFill>
                <a:latin typeface="微软雅黑"/>
                <a:ea typeface="微软雅黑"/>
                <a:sym typeface="+mn-ea"/>
              </a:rPr>
              <a:t> </a:t>
            </a:r>
            <a:endParaRPr lang="en-US" altLang="zh-CN" sz="1200" dirty="0">
              <a:solidFill>
                <a:srgbClr val="111111"/>
              </a:solidFill>
              <a:latin typeface="微软雅黑"/>
              <a:ea typeface="微软雅黑"/>
            </a:endParaRPr>
          </a:p>
        </p:txBody>
      </p:sp>
      <p:sp>
        <p:nvSpPr>
          <p:cNvPr id="13" name="标题 1">
            <a:extLst>
              <a:ext uri="{FF2B5EF4-FFF2-40B4-BE49-F238E27FC236}">
                <a16:creationId xmlns:a16="http://schemas.microsoft.com/office/drawing/2014/main" id="{2B4CB07F-CEDF-44A1-BAC8-CCEB8416C2ED}"/>
              </a:ext>
            </a:extLst>
          </p:cNvPr>
          <p:cNvSpPr txBox="1"/>
          <p:nvPr>
            <p:custDataLst>
              <p:tags r:id="rId1"/>
            </p:custDataLst>
          </p:nvPr>
        </p:nvSpPr>
        <p:spPr>
          <a:xfrm>
            <a:off x="219527" y="612449"/>
            <a:ext cx="4142684" cy="43641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2100" b="1" dirty="0">
                <a:solidFill>
                  <a:srgbClr val="0070C0"/>
                </a:solidFill>
                <a:latin typeface="微软雅黑" panose="020B0503020204020204" pitchFamily="34" charset="-122"/>
                <a:ea typeface="微软雅黑" panose="020B0503020204020204" pitchFamily="34" charset="-122"/>
              </a:rPr>
              <a:t>Progress &amp; Achievements</a:t>
            </a:r>
            <a:endParaRPr lang="zh-CN" altLang="en-US" sz="2100" b="1" dirty="0">
              <a:solidFill>
                <a:srgbClr val="0070C0"/>
              </a:solidFill>
              <a:latin typeface="微软雅黑" panose="020B0503020204020204" pitchFamily="34" charset="-122"/>
              <a:ea typeface="微软雅黑" panose="020B0503020204020204" pitchFamily="34" charset="-122"/>
            </a:endParaRPr>
          </a:p>
        </p:txBody>
      </p:sp>
      <p:graphicFrame>
        <p:nvGraphicFramePr>
          <p:cNvPr id="2" name="表格 2">
            <a:extLst>
              <a:ext uri="{FF2B5EF4-FFF2-40B4-BE49-F238E27FC236}">
                <a16:creationId xmlns:a16="http://schemas.microsoft.com/office/drawing/2014/main" id="{0F109112-CD62-418B-B958-A05A2D3D004B}"/>
              </a:ext>
            </a:extLst>
          </p:cNvPr>
          <p:cNvGraphicFramePr>
            <a:graphicFrameLocks noGrp="1"/>
          </p:cNvGraphicFramePr>
          <p:nvPr>
            <p:extLst>
              <p:ext uri="{D42A27DB-BD31-4B8C-83A1-F6EECF244321}">
                <p14:modId xmlns:p14="http://schemas.microsoft.com/office/powerpoint/2010/main" val="3989149763"/>
              </p:ext>
            </p:extLst>
          </p:nvPr>
        </p:nvGraphicFramePr>
        <p:xfrm>
          <a:off x="5429268" y="1085810"/>
          <a:ext cx="3644395" cy="4652010"/>
        </p:xfrm>
        <a:graphic>
          <a:graphicData uri="http://schemas.openxmlformats.org/drawingml/2006/table">
            <a:tbl>
              <a:tblPr firstRow="1" bandRow="1">
                <a:tableStyleId>{5C22544A-7EE6-4342-B048-85BDC9FD1C3A}</a:tableStyleId>
              </a:tblPr>
              <a:tblGrid>
                <a:gridCol w="712788">
                  <a:extLst>
                    <a:ext uri="{9D8B030D-6E8A-4147-A177-3AD203B41FA5}">
                      <a16:colId xmlns:a16="http://schemas.microsoft.com/office/drawing/2014/main" val="2356074455"/>
                    </a:ext>
                  </a:extLst>
                </a:gridCol>
                <a:gridCol w="866670">
                  <a:extLst>
                    <a:ext uri="{9D8B030D-6E8A-4147-A177-3AD203B41FA5}">
                      <a16:colId xmlns:a16="http://schemas.microsoft.com/office/drawing/2014/main" val="1355605109"/>
                    </a:ext>
                  </a:extLst>
                </a:gridCol>
                <a:gridCol w="2064937">
                  <a:extLst>
                    <a:ext uri="{9D8B030D-6E8A-4147-A177-3AD203B41FA5}">
                      <a16:colId xmlns:a16="http://schemas.microsoft.com/office/drawing/2014/main" val="1917980451"/>
                    </a:ext>
                  </a:extLst>
                </a:gridCol>
              </a:tblGrid>
              <a:tr h="278130">
                <a:tc>
                  <a:txBody>
                    <a:bodyPr/>
                    <a:lstStyle/>
                    <a:p>
                      <a:r>
                        <a:rPr lang="en-US" altLang="zh-CN" sz="900" dirty="0"/>
                        <a:t>Type</a:t>
                      </a:r>
                      <a:endParaRPr lang="zh-CN" altLang="en-US" sz="900" dirty="0"/>
                    </a:p>
                  </a:txBody>
                  <a:tcPr marL="68580" marR="68580" marT="34290" marB="34290"/>
                </a:tc>
                <a:tc>
                  <a:txBody>
                    <a:bodyPr/>
                    <a:lstStyle/>
                    <a:p>
                      <a:r>
                        <a:rPr lang="en-US" altLang="zh-CN" sz="900" dirty="0"/>
                        <a:t>Items</a:t>
                      </a:r>
                      <a:endParaRPr lang="zh-CN" altLang="en-US" sz="900" dirty="0"/>
                    </a:p>
                  </a:txBody>
                  <a:tcPr marL="68580" marR="68580" marT="34290" marB="34290"/>
                </a:tc>
                <a:tc>
                  <a:txBody>
                    <a:bodyPr/>
                    <a:lstStyle/>
                    <a:p>
                      <a:r>
                        <a:rPr lang="en-US" altLang="zh-CN" sz="900" dirty="0"/>
                        <a:t>Uncertainty Sources</a:t>
                      </a:r>
                      <a:endParaRPr lang="zh-CN" altLang="en-US" sz="900" dirty="0"/>
                    </a:p>
                  </a:txBody>
                  <a:tcPr marL="68580" marR="68580" marT="34290" marB="34290"/>
                </a:tc>
                <a:extLst>
                  <a:ext uri="{0D108BD9-81ED-4DB2-BD59-A6C34878D82A}">
                    <a16:rowId xmlns:a16="http://schemas.microsoft.com/office/drawing/2014/main" val="187627356"/>
                  </a:ext>
                </a:extLst>
              </a:tr>
              <a:tr h="278130">
                <a:tc rowSpan="10">
                  <a:txBody>
                    <a:bodyPr/>
                    <a:lstStyle/>
                    <a:p>
                      <a:r>
                        <a:rPr lang="en-US" altLang="zh-CN" sz="900" kern="1200" dirty="0">
                          <a:solidFill>
                            <a:schemeClr val="dk1"/>
                          </a:solidFill>
                          <a:latin typeface="+mn-lt"/>
                          <a:ea typeface="+mn-ea"/>
                          <a:cs typeface="+mn-cs"/>
                        </a:rPr>
                        <a:t>Radiometric Calibration Uncertainty</a:t>
                      </a:r>
                      <a:endParaRPr lang="zh-CN" altLang="en-US" sz="900" kern="1200" dirty="0">
                        <a:solidFill>
                          <a:schemeClr val="dk1"/>
                        </a:solidFill>
                        <a:latin typeface="+mn-lt"/>
                        <a:ea typeface="+mn-ea"/>
                        <a:cs typeface="+mn-cs"/>
                      </a:endParaRPr>
                    </a:p>
                  </a:txBody>
                  <a:tcPr marL="68580" marR="68580" marT="34290" marB="34290"/>
                </a:tc>
                <a:tc>
                  <a:txBody>
                    <a:bodyPr/>
                    <a:lstStyle/>
                    <a:p>
                      <a:r>
                        <a:rPr lang="en-US" altLang="zh-CN" sz="900" dirty="0"/>
                        <a:t>u(T</a:t>
                      </a:r>
                      <a:r>
                        <a:rPr lang="en-US" altLang="zh-CN" sz="900" baseline="-25000" dirty="0"/>
                        <a:t>R</a:t>
                      </a:r>
                      <a:r>
                        <a:rPr lang="en-US" altLang="zh-CN" sz="900" kern="1200" baseline="-25000" dirty="0">
                          <a:solidFill>
                            <a:schemeClr val="dk1"/>
                          </a:solidFill>
                          <a:latin typeface="+mn-lt"/>
                          <a:ea typeface="+mn-ea"/>
                          <a:cs typeface="+mn-cs"/>
                        </a:rPr>
                        <a:t>,ICT</a:t>
                      </a:r>
                      <a:r>
                        <a:rPr lang="en-US" altLang="zh-CN" sz="900" dirty="0"/>
                        <a:t>)</a:t>
                      </a:r>
                      <a:endParaRPr lang="zh-CN" altLang="en-US" sz="900" dirty="0"/>
                    </a:p>
                  </a:txBody>
                  <a:tcPr marL="68580" marR="68580" marT="34290" marB="34290"/>
                </a:tc>
                <a:tc rowSpan="2">
                  <a:txBody>
                    <a:bodyPr/>
                    <a:lstStyle/>
                    <a:p>
                      <a:r>
                        <a:rPr lang="en-US" altLang="zh-CN" sz="1200" dirty="0"/>
                        <a:t>System temperature stability and non-uniformity</a:t>
                      </a:r>
                      <a:endParaRPr lang="zh-CN" altLang="en-US" sz="1200" dirty="0"/>
                    </a:p>
                  </a:txBody>
                  <a:tcPr marL="68580" marR="68580" marT="34290" marB="34290"/>
                </a:tc>
                <a:extLst>
                  <a:ext uri="{0D108BD9-81ED-4DB2-BD59-A6C34878D82A}">
                    <a16:rowId xmlns:a16="http://schemas.microsoft.com/office/drawing/2014/main" val="886228117"/>
                  </a:ext>
                </a:extLst>
              </a:tr>
              <a:tr h="278130">
                <a:tc vMerge="1">
                  <a:txBody>
                    <a:bodyPr/>
                    <a:lstStyle/>
                    <a:p>
                      <a:endParaRPr lang="zh-CN" altLang="en-US" sz="1800" kern="1200" dirty="0">
                        <a:solidFill>
                          <a:schemeClr val="dk1"/>
                        </a:solidFill>
                        <a:latin typeface="+mn-lt"/>
                        <a:ea typeface="+mn-ea"/>
                        <a:cs typeface="+mn-cs"/>
                      </a:endParaRPr>
                    </a:p>
                  </a:txBody>
                  <a:tcPr/>
                </a:tc>
                <a:tc>
                  <a:txBody>
                    <a:bodyPr/>
                    <a:lstStyle/>
                    <a:p>
                      <a:r>
                        <a:rPr lang="en-US" altLang="zh-CN" sz="900" dirty="0"/>
                        <a:t>u(T</a:t>
                      </a:r>
                      <a:r>
                        <a:rPr lang="en-US" altLang="zh-CN" sz="900" kern="1200" baseline="-25000" dirty="0">
                          <a:solidFill>
                            <a:schemeClr val="dk1"/>
                          </a:solidFill>
                          <a:latin typeface="+mn-lt"/>
                          <a:ea typeface="+mn-ea"/>
                          <a:cs typeface="+mn-cs"/>
                        </a:rPr>
                        <a:t>R,ST</a:t>
                      </a:r>
                      <a:r>
                        <a:rPr lang="en-US" altLang="zh-CN" sz="900" dirty="0"/>
                        <a:t>)</a:t>
                      </a:r>
                      <a:endParaRPr lang="zh-CN" altLang="en-US" sz="900" dirty="0"/>
                    </a:p>
                  </a:txBody>
                  <a:tcPr marL="68580" marR="68580" marT="34290" marB="34290"/>
                </a:tc>
                <a:tc vMerge="1">
                  <a:txBody>
                    <a:bodyPr/>
                    <a:lstStyle/>
                    <a:p>
                      <a:endParaRPr lang="zh-CN" altLang="en-US" dirty="0"/>
                    </a:p>
                  </a:txBody>
                  <a:tcPr/>
                </a:tc>
                <a:extLst>
                  <a:ext uri="{0D108BD9-81ED-4DB2-BD59-A6C34878D82A}">
                    <a16:rowId xmlns:a16="http://schemas.microsoft.com/office/drawing/2014/main" val="3583779110"/>
                  </a:ext>
                </a:extLst>
              </a:tr>
              <a:tr h="278130">
                <a:tc vMerge="1">
                  <a:txBody>
                    <a:bodyPr/>
                    <a:lstStyle/>
                    <a:p>
                      <a:endParaRPr lang="zh-CN" altLang="en-US" sz="1800" kern="1200" dirty="0">
                        <a:solidFill>
                          <a:schemeClr val="dk1"/>
                        </a:solidFill>
                        <a:latin typeface="+mn-lt"/>
                        <a:ea typeface="+mn-ea"/>
                        <a:cs typeface="+mn-cs"/>
                      </a:endParaRPr>
                    </a:p>
                  </a:txBody>
                  <a:tcPr/>
                </a:tc>
                <a:tc>
                  <a:txBody>
                    <a:bodyPr/>
                    <a:lstStyle/>
                    <a:p>
                      <a:r>
                        <a:rPr lang="en-US" altLang="zh-CN" sz="900" dirty="0"/>
                        <a:t>u(a</a:t>
                      </a:r>
                      <a:r>
                        <a:rPr lang="en-US" altLang="zh-CN" sz="900" kern="1200" baseline="-25000" dirty="0">
                          <a:solidFill>
                            <a:schemeClr val="dk1"/>
                          </a:solidFill>
                          <a:latin typeface="+mn-lt"/>
                          <a:ea typeface="+mn-ea"/>
                          <a:cs typeface="+mn-cs"/>
                        </a:rPr>
                        <a:t>2</a:t>
                      </a:r>
                      <a:r>
                        <a:rPr lang="en-US" altLang="zh-CN" sz="900" dirty="0"/>
                        <a:t>)</a:t>
                      </a:r>
                      <a:endParaRPr lang="zh-CN" altLang="en-US" sz="900" dirty="0"/>
                    </a:p>
                  </a:txBody>
                  <a:tcPr marL="68580" marR="68580" marT="34290" marB="34290"/>
                </a:tc>
                <a:tc>
                  <a:txBody>
                    <a:bodyPr/>
                    <a:lstStyle/>
                    <a:p>
                      <a:r>
                        <a:rPr lang="en-US" altLang="zh-CN" sz="1200" dirty="0"/>
                        <a:t>FTS uncertainty relation</a:t>
                      </a:r>
                      <a:endParaRPr lang="zh-CN" altLang="en-US" sz="1200" dirty="0"/>
                    </a:p>
                  </a:txBody>
                  <a:tcPr marL="68580" marR="68580" marT="34290" marB="34290"/>
                </a:tc>
                <a:extLst>
                  <a:ext uri="{0D108BD9-81ED-4DB2-BD59-A6C34878D82A}">
                    <a16:rowId xmlns:a16="http://schemas.microsoft.com/office/drawing/2014/main" val="2281005517"/>
                  </a:ext>
                </a:extLst>
              </a:tr>
              <a:tr h="278130">
                <a:tc vMerge="1">
                  <a:txBody>
                    <a:bodyPr/>
                    <a:lstStyle/>
                    <a:p>
                      <a:endParaRPr lang="zh-CN" altLang="en-US" sz="1800" kern="1200" dirty="0">
                        <a:solidFill>
                          <a:schemeClr val="dk1"/>
                        </a:solidFill>
                        <a:latin typeface="+mn-lt"/>
                        <a:ea typeface="+mn-ea"/>
                        <a:cs typeface="+mn-cs"/>
                      </a:endParaRPr>
                    </a:p>
                  </a:txBody>
                  <a:tcPr/>
                </a:tc>
                <a:tc>
                  <a:txBody>
                    <a:bodyPr/>
                    <a:lstStyle/>
                    <a:p>
                      <a:r>
                        <a:rPr lang="en-US" altLang="zh-CN" sz="900" dirty="0"/>
                        <a:t>u(C</a:t>
                      </a:r>
                      <a:r>
                        <a:rPr lang="en-US" altLang="zh-CN" sz="900" kern="1200" baseline="-25000" dirty="0">
                          <a:solidFill>
                            <a:schemeClr val="dk1"/>
                          </a:solidFill>
                          <a:latin typeface="+mn-lt"/>
                          <a:ea typeface="+mn-ea"/>
                          <a:cs typeface="+mn-cs"/>
                        </a:rPr>
                        <a:t>ICT</a:t>
                      </a:r>
                      <a:r>
                        <a:rPr lang="en-US" altLang="zh-CN" sz="900" dirty="0"/>
                        <a:t>)</a:t>
                      </a:r>
                      <a:endParaRPr lang="zh-CN" altLang="en-US" sz="900" dirty="0"/>
                    </a:p>
                  </a:txBody>
                  <a:tcPr marL="68580" marR="68580" marT="34290" marB="34290"/>
                </a:tc>
                <a:tc rowSpan="6">
                  <a:txBody>
                    <a:bodyPr/>
                    <a:lstStyle/>
                    <a:p>
                      <a:r>
                        <a:rPr lang="en-US" altLang="zh-CN" sz="1200" dirty="0"/>
                        <a:t>Interferometric efficiency uncertainty, detector temperature stability, measured complex spectral noise</a:t>
                      </a:r>
                      <a:endParaRPr lang="zh-CN" altLang="en-US" sz="1200" dirty="0"/>
                    </a:p>
                  </a:txBody>
                  <a:tcPr marL="68580" marR="68580" marT="34290" marB="34290"/>
                </a:tc>
                <a:extLst>
                  <a:ext uri="{0D108BD9-81ED-4DB2-BD59-A6C34878D82A}">
                    <a16:rowId xmlns:a16="http://schemas.microsoft.com/office/drawing/2014/main" val="2406318571"/>
                  </a:ext>
                </a:extLst>
              </a:tr>
              <a:tr h="278130">
                <a:tc vMerge="1">
                  <a:txBody>
                    <a:bodyPr/>
                    <a:lstStyle/>
                    <a:p>
                      <a:endParaRPr lang="zh-CN" altLang="en-US" sz="1800" kern="1200" dirty="0">
                        <a:solidFill>
                          <a:schemeClr val="dk1"/>
                        </a:solidFill>
                        <a:latin typeface="+mn-lt"/>
                        <a:ea typeface="+mn-ea"/>
                        <a:cs typeface="+mn-cs"/>
                      </a:endParaRPr>
                    </a:p>
                  </a:txBody>
                  <a:tcPr/>
                </a:tc>
                <a:tc>
                  <a:txBody>
                    <a:bodyPr/>
                    <a:lstStyle/>
                    <a:p>
                      <a:r>
                        <a:rPr lang="en-US" altLang="zh-CN" sz="900" dirty="0"/>
                        <a:t>u(C</a:t>
                      </a:r>
                      <a:r>
                        <a:rPr lang="en-US" altLang="zh-CN" sz="900" kern="1200" baseline="-25000" dirty="0">
                          <a:solidFill>
                            <a:schemeClr val="dk1"/>
                          </a:solidFill>
                          <a:latin typeface="+mn-lt"/>
                          <a:ea typeface="+mn-ea"/>
                          <a:cs typeface="+mn-cs"/>
                        </a:rPr>
                        <a:t>ECT</a:t>
                      </a:r>
                      <a:r>
                        <a:rPr lang="en-US" altLang="zh-CN" sz="900" dirty="0"/>
                        <a:t>)</a:t>
                      </a:r>
                      <a:endParaRPr lang="zh-CN" altLang="en-US" sz="900" dirty="0"/>
                    </a:p>
                  </a:txBody>
                  <a:tcPr marL="68580" marR="68580" marT="34290" marB="34290"/>
                </a:tc>
                <a:tc vMerge="1">
                  <a:txBody>
                    <a:bodyPr/>
                    <a:lstStyle/>
                    <a:p>
                      <a:endParaRPr lang="zh-CN" altLang="en-US" dirty="0"/>
                    </a:p>
                  </a:txBody>
                  <a:tcPr/>
                </a:tc>
                <a:extLst>
                  <a:ext uri="{0D108BD9-81ED-4DB2-BD59-A6C34878D82A}">
                    <a16:rowId xmlns:a16="http://schemas.microsoft.com/office/drawing/2014/main" val="1334237106"/>
                  </a:ext>
                </a:extLst>
              </a:tr>
              <a:tr h="278130">
                <a:tc vMerge="1">
                  <a:txBody>
                    <a:bodyPr/>
                    <a:lstStyle/>
                    <a:p>
                      <a:endParaRPr lang="zh-CN" altLang="en-US" sz="1800" kern="1200" dirty="0">
                        <a:solidFill>
                          <a:schemeClr val="dk1"/>
                        </a:solidFill>
                        <a:latin typeface="+mn-lt"/>
                        <a:ea typeface="+mn-ea"/>
                        <a:cs typeface="+mn-cs"/>
                      </a:endParaRPr>
                    </a:p>
                  </a:txBody>
                  <a:tcPr/>
                </a:tc>
                <a:tc>
                  <a:txBody>
                    <a:bodyPr/>
                    <a:lstStyle/>
                    <a:p>
                      <a:r>
                        <a:rPr lang="en-US" altLang="zh-CN" sz="900" dirty="0"/>
                        <a:t>u(C</a:t>
                      </a:r>
                      <a:r>
                        <a:rPr lang="en-US" altLang="zh-CN" sz="900" kern="1200" baseline="-25000" dirty="0">
                          <a:solidFill>
                            <a:schemeClr val="dk1"/>
                          </a:solidFill>
                          <a:latin typeface="+mn-lt"/>
                          <a:ea typeface="+mn-ea"/>
                          <a:cs typeface="+mn-cs"/>
                        </a:rPr>
                        <a:t>ST</a:t>
                      </a:r>
                      <a:r>
                        <a:rPr lang="en-US" altLang="zh-CN" sz="900" dirty="0"/>
                        <a:t>)</a:t>
                      </a:r>
                      <a:endParaRPr lang="zh-CN" altLang="en-US" sz="900" dirty="0"/>
                    </a:p>
                  </a:txBody>
                  <a:tcPr marL="68580" marR="68580" marT="34290" marB="34290"/>
                </a:tc>
                <a:tc vMerge="1">
                  <a:txBody>
                    <a:bodyPr/>
                    <a:lstStyle/>
                    <a:p>
                      <a:endParaRPr lang="zh-CN" altLang="en-US" dirty="0"/>
                    </a:p>
                  </a:txBody>
                  <a:tcPr/>
                </a:tc>
                <a:extLst>
                  <a:ext uri="{0D108BD9-81ED-4DB2-BD59-A6C34878D82A}">
                    <a16:rowId xmlns:a16="http://schemas.microsoft.com/office/drawing/2014/main" val="1601434630"/>
                  </a:ext>
                </a:extLst>
              </a:tr>
              <a:tr h="278130">
                <a:tc vMerge="1">
                  <a:txBody>
                    <a:bodyPr/>
                    <a:lstStyle/>
                    <a:p>
                      <a:endParaRPr lang="zh-CN" altLang="en-US" sz="1800" kern="1200" dirty="0">
                        <a:solidFill>
                          <a:schemeClr val="dk1"/>
                        </a:solidFill>
                        <a:latin typeface="+mn-lt"/>
                        <a:ea typeface="+mn-ea"/>
                        <a:cs typeface="+mn-cs"/>
                      </a:endParaRPr>
                    </a:p>
                  </a:txBody>
                  <a:tcPr/>
                </a:tc>
                <a:tc>
                  <a:txBody>
                    <a:bodyPr/>
                    <a:lstStyle/>
                    <a:p>
                      <a:r>
                        <a:rPr lang="en-US" altLang="zh-CN" sz="900" dirty="0"/>
                        <a:t>u(V</a:t>
                      </a:r>
                      <a:r>
                        <a:rPr lang="en-US" altLang="zh-CN" sz="900" kern="1200" baseline="-25000" dirty="0">
                          <a:solidFill>
                            <a:schemeClr val="dk1"/>
                          </a:solidFill>
                          <a:latin typeface="+mn-lt"/>
                          <a:ea typeface="+mn-ea"/>
                          <a:cs typeface="+mn-cs"/>
                        </a:rPr>
                        <a:t>ICT</a:t>
                      </a:r>
                      <a:r>
                        <a:rPr lang="en-US" altLang="zh-CN" sz="900" dirty="0"/>
                        <a:t>)</a:t>
                      </a:r>
                      <a:endParaRPr lang="zh-CN" altLang="en-US" sz="900" dirty="0"/>
                    </a:p>
                  </a:txBody>
                  <a:tcPr marL="68580" marR="68580" marT="34290" marB="34290"/>
                </a:tc>
                <a:tc vMerge="1">
                  <a:txBody>
                    <a:bodyPr/>
                    <a:lstStyle/>
                    <a:p>
                      <a:endParaRPr lang="zh-CN" altLang="en-US" dirty="0"/>
                    </a:p>
                  </a:txBody>
                  <a:tcPr/>
                </a:tc>
                <a:extLst>
                  <a:ext uri="{0D108BD9-81ED-4DB2-BD59-A6C34878D82A}">
                    <a16:rowId xmlns:a16="http://schemas.microsoft.com/office/drawing/2014/main" val="2546353144"/>
                  </a:ext>
                </a:extLst>
              </a:tr>
              <a:tr h="278130">
                <a:tc vMerge="1">
                  <a:txBody>
                    <a:bodyPr/>
                    <a:lstStyle/>
                    <a:p>
                      <a:endParaRPr lang="zh-CN" altLang="en-US" sz="1800" kern="1200" dirty="0">
                        <a:solidFill>
                          <a:schemeClr val="dk1"/>
                        </a:solidFill>
                        <a:latin typeface="+mn-lt"/>
                        <a:ea typeface="+mn-ea"/>
                        <a:cs typeface="+mn-cs"/>
                      </a:endParaRPr>
                    </a:p>
                  </a:txBody>
                  <a:tcPr/>
                </a:tc>
                <a:tc>
                  <a:txBody>
                    <a:bodyPr/>
                    <a:lstStyle/>
                    <a:p>
                      <a:r>
                        <a:rPr lang="en-US" altLang="zh-CN" sz="900" dirty="0"/>
                        <a:t>u(V</a:t>
                      </a:r>
                      <a:r>
                        <a:rPr lang="en-US" altLang="zh-CN" sz="900" kern="1200" baseline="-25000" dirty="0">
                          <a:solidFill>
                            <a:schemeClr val="dk1"/>
                          </a:solidFill>
                          <a:latin typeface="+mn-lt"/>
                          <a:ea typeface="+mn-ea"/>
                          <a:cs typeface="+mn-cs"/>
                        </a:rPr>
                        <a:t>ECT</a:t>
                      </a:r>
                      <a:r>
                        <a:rPr lang="en-US" altLang="zh-CN" sz="900" dirty="0"/>
                        <a:t>)</a:t>
                      </a:r>
                      <a:endParaRPr lang="zh-CN" altLang="en-US" sz="900" dirty="0"/>
                    </a:p>
                  </a:txBody>
                  <a:tcPr marL="68580" marR="68580" marT="34290" marB="34290"/>
                </a:tc>
                <a:tc vMerge="1">
                  <a:txBody>
                    <a:bodyPr/>
                    <a:lstStyle/>
                    <a:p>
                      <a:endParaRPr lang="zh-CN" altLang="en-US" dirty="0"/>
                    </a:p>
                  </a:txBody>
                  <a:tcPr/>
                </a:tc>
                <a:extLst>
                  <a:ext uri="{0D108BD9-81ED-4DB2-BD59-A6C34878D82A}">
                    <a16:rowId xmlns:a16="http://schemas.microsoft.com/office/drawing/2014/main" val="3375867175"/>
                  </a:ext>
                </a:extLst>
              </a:tr>
              <a:tr h="278130">
                <a:tc vMerge="1">
                  <a:txBody>
                    <a:bodyPr/>
                    <a:lstStyle/>
                    <a:p>
                      <a:endParaRPr lang="zh-CN" altLang="en-US" sz="1800" kern="1200" dirty="0">
                        <a:solidFill>
                          <a:schemeClr val="dk1"/>
                        </a:solidFill>
                        <a:latin typeface="+mn-lt"/>
                        <a:ea typeface="+mn-ea"/>
                        <a:cs typeface="+mn-cs"/>
                      </a:endParaRPr>
                    </a:p>
                  </a:txBody>
                  <a:tcPr/>
                </a:tc>
                <a:tc>
                  <a:txBody>
                    <a:bodyPr/>
                    <a:lstStyle/>
                    <a:p>
                      <a:r>
                        <a:rPr lang="en-US" altLang="zh-CN" sz="900" dirty="0"/>
                        <a:t>u(V</a:t>
                      </a:r>
                      <a:r>
                        <a:rPr lang="en-US" altLang="zh-CN" sz="900" kern="1200" baseline="-25000" dirty="0">
                          <a:solidFill>
                            <a:schemeClr val="dk1"/>
                          </a:solidFill>
                          <a:latin typeface="+mn-lt"/>
                          <a:ea typeface="+mn-ea"/>
                          <a:cs typeface="+mn-cs"/>
                        </a:rPr>
                        <a:t>ST</a:t>
                      </a:r>
                      <a:r>
                        <a:rPr lang="en-US" altLang="zh-CN" sz="900" dirty="0"/>
                        <a:t>)</a:t>
                      </a:r>
                      <a:endParaRPr lang="zh-CN" altLang="en-US" sz="900" dirty="0"/>
                    </a:p>
                  </a:txBody>
                  <a:tcPr marL="68580" marR="68580" marT="34290" marB="34290"/>
                </a:tc>
                <a:tc vMerge="1">
                  <a:txBody>
                    <a:bodyPr/>
                    <a:lstStyle/>
                    <a:p>
                      <a:endParaRPr lang="zh-CN" altLang="en-US" dirty="0"/>
                    </a:p>
                  </a:txBody>
                  <a:tcPr/>
                </a:tc>
                <a:extLst>
                  <a:ext uri="{0D108BD9-81ED-4DB2-BD59-A6C34878D82A}">
                    <a16:rowId xmlns:a16="http://schemas.microsoft.com/office/drawing/2014/main" val="2938050369"/>
                  </a:ext>
                </a:extLst>
              </a:tr>
              <a:tr h="278130">
                <a:tc vMerge="1">
                  <a:txBody>
                    <a:bodyPr/>
                    <a:lstStyle/>
                    <a:p>
                      <a:endParaRPr lang="zh-CN" altLang="en-US" sz="1800" kern="1200" dirty="0">
                        <a:solidFill>
                          <a:schemeClr val="dk1"/>
                        </a:solidFill>
                        <a:latin typeface="+mn-lt"/>
                        <a:ea typeface="+mn-ea"/>
                        <a:cs typeface="+mn-cs"/>
                      </a:endParaRPr>
                    </a:p>
                  </a:txBody>
                  <a:tcPr/>
                </a:tc>
                <a:tc>
                  <a:txBody>
                    <a:bodyPr/>
                    <a:lstStyle/>
                    <a:p>
                      <a:r>
                        <a:rPr lang="en-US" altLang="zh-CN" sz="900" dirty="0"/>
                        <a:t>SCR*R</a:t>
                      </a:r>
                      <a:r>
                        <a:rPr lang="en-US" altLang="zh-CN" sz="900" kern="1200" baseline="-25000" dirty="0">
                          <a:solidFill>
                            <a:schemeClr val="dk1"/>
                          </a:solidFill>
                          <a:latin typeface="+mn-lt"/>
                          <a:ea typeface="+mn-ea"/>
                          <a:cs typeface="+mn-cs"/>
                        </a:rPr>
                        <a:t>ECT</a:t>
                      </a:r>
                      <a:endParaRPr lang="zh-CN" altLang="en-US" sz="900" kern="1200" baseline="-25000" dirty="0">
                        <a:solidFill>
                          <a:schemeClr val="dk1"/>
                        </a:solidFill>
                        <a:latin typeface="+mn-lt"/>
                        <a:ea typeface="+mn-ea"/>
                        <a:cs typeface="+mn-cs"/>
                      </a:endParaRPr>
                    </a:p>
                  </a:txBody>
                  <a:tcPr marL="68580" marR="68580" marT="34290" marB="34290"/>
                </a:tc>
                <a:tc>
                  <a:txBody>
                    <a:bodyPr/>
                    <a:lstStyle/>
                    <a:p>
                      <a:r>
                        <a:rPr lang="en-US" altLang="zh-CN" sz="1200" kern="1200" dirty="0">
                          <a:solidFill>
                            <a:schemeClr val="dk1"/>
                          </a:solidFill>
                          <a:latin typeface="+mn-lt"/>
                          <a:ea typeface="+mn-ea"/>
                          <a:cs typeface="+mn-cs"/>
                        </a:rPr>
                        <a:t>Stray light</a:t>
                      </a:r>
                      <a:endParaRPr lang="zh-CN" altLang="en-US" sz="12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304249888"/>
                  </a:ext>
                </a:extLst>
              </a:tr>
              <a:tr h="548640">
                <a:tc rowSpan="3">
                  <a:txBody>
                    <a:bodyPr/>
                    <a:lstStyle/>
                    <a:p>
                      <a:r>
                        <a:rPr lang="en-US" altLang="zh-CN" sz="900" kern="1200" dirty="0">
                          <a:solidFill>
                            <a:schemeClr val="dk1"/>
                          </a:solidFill>
                          <a:latin typeface="+mn-lt"/>
                          <a:ea typeface="+mn-ea"/>
                          <a:cs typeface="+mn-cs"/>
                        </a:rPr>
                        <a:t>Uncertainty of infrared radiation reference source</a:t>
                      </a:r>
                      <a:endParaRPr lang="zh-CN" altLang="en-US" sz="900" kern="1200" dirty="0">
                        <a:solidFill>
                          <a:schemeClr val="dk1"/>
                        </a:solidFill>
                        <a:latin typeface="+mn-lt"/>
                        <a:ea typeface="+mn-ea"/>
                        <a:cs typeface="+mn-cs"/>
                      </a:endParaRPr>
                    </a:p>
                  </a:txBody>
                  <a:tcPr marL="68580" marR="68580" marT="34290" marB="34290"/>
                </a:tc>
                <a:tc>
                  <a:txBody>
                    <a:bodyPr/>
                    <a:lstStyle/>
                    <a:p>
                      <a:r>
                        <a:rPr lang="en-US" altLang="zh-CN" sz="900" kern="1200" dirty="0">
                          <a:solidFill>
                            <a:schemeClr val="dk1"/>
                          </a:solidFill>
                          <a:latin typeface="+mn-lt"/>
                          <a:ea typeface="+mn-ea"/>
                          <a:cs typeface="+mn-cs"/>
                        </a:rPr>
                        <a:t>Temperature u1</a:t>
                      </a:r>
                      <a:endParaRPr lang="zh-CN" altLang="en-US" sz="900" kern="1200" dirty="0">
                        <a:solidFill>
                          <a:schemeClr val="dk1"/>
                        </a:solidFill>
                        <a:latin typeface="+mn-lt"/>
                        <a:ea typeface="+mn-ea"/>
                        <a:cs typeface="+mn-cs"/>
                      </a:endParaRPr>
                    </a:p>
                  </a:txBody>
                  <a:tcPr marL="68580" marR="68580" marT="34290" marB="34290"/>
                </a:tc>
                <a:tc>
                  <a:txBody>
                    <a:bodyPr/>
                    <a:lstStyle/>
                    <a:p>
                      <a:r>
                        <a:rPr lang="en-US" altLang="zh-CN" sz="800" dirty="0"/>
                        <a:t>Thermometer calibration, phase change reproducibility, temperature control stability, temperature uniformity, measurement noise</a:t>
                      </a:r>
                      <a:endParaRPr lang="zh-CN" altLang="en-US" sz="800" dirty="0"/>
                    </a:p>
                  </a:txBody>
                  <a:tcPr marL="68580" marR="68580" marT="34290" marB="34290"/>
                </a:tc>
                <a:extLst>
                  <a:ext uri="{0D108BD9-81ED-4DB2-BD59-A6C34878D82A}">
                    <a16:rowId xmlns:a16="http://schemas.microsoft.com/office/drawing/2014/main" val="4210654523"/>
                  </a:ext>
                </a:extLst>
              </a:tr>
              <a:tr h="548640">
                <a:tc vMerge="1">
                  <a:txBody>
                    <a:bodyPr/>
                    <a:lstStyle/>
                    <a:p>
                      <a:endParaRPr lang="zh-CN" altLang="en-US" sz="1800" kern="1200" baseline="-250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900" kern="1200" dirty="0">
                          <a:solidFill>
                            <a:schemeClr val="dk1"/>
                          </a:solidFill>
                          <a:latin typeface="+mn-lt"/>
                          <a:ea typeface="+mn-ea"/>
                          <a:cs typeface="+mn-cs"/>
                        </a:rPr>
                        <a:t>Emissivity u2</a:t>
                      </a:r>
                      <a:endParaRPr lang="zh-CN" altLang="en-US" sz="900" kern="1200" dirty="0">
                        <a:solidFill>
                          <a:schemeClr val="dk1"/>
                        </a:solidFill>
                        <a:latin typeface="+mn-lt"/>
                        <a:ea typeface="+mn-ea"/>
                        <a:cs typeface="+mn-cs"/>
                      </a:endParaRPr>
                    </a:p>
                  </a:txBody>
                  <a:tcPr marL="68580" marR="68580" marT="34290" marB="34290"/>
                </a:tc>
                <a:tc>
                  <a:txBody>
                    <a:bodyPr/>
                    <a:lstStyle/>
                    <a:p>
                      <a:r>
                        <a:rPr lang="en-US" altLang="zh-CN" sz="800" dirty="0"/>
                        <a:t>Blackbody temperature, heated halo temperature &amp; emissivity, ambient temperature, radiation measurement noise, radiation angle coefficient</a:t>
                      </a:r>
                      <a:endParaRPr lang="zh-CN" altLang="en-US" sz="800" dirty="0"/>
                    </a:p>
                  </a:txBody>
                  <a:tcPr marL="68580" marR="68580" marT="34290" marB="34290"/>
                </a:tc>
                <a:extLst>
                  <a:ext uri="{0D108BD9-81ED-4DB2-BD59-A6C34878D82A}">
                    <a16:rowId xmlns:a16="http://schemas.microsoft.com/office/drawing/2014/main" val="2157104594"/>
                  </a:ext>
                </a:extLst>
              </a:tr>
              <a:tr h="480060">
                <a:tc vMerge="1">
                  <a:txBody>
                    <a:bodyPr/>
                    <a:lstStyle/>
                    <a:p>
                      <a:endParaRPr lang="zh-CN" altLang="en-US" sz="1800" kern="1200" baseline="-25000" dirty="0">
                        <a:solidFill>
                          <a:schemeClr val="dk1"/>
                        </a:solidFill>
                        <a:latin typeface="+mn-lt"/>
                        <a:ea typeface="+mn-ea"/>
                        <a:cs typeface="+mn-cs"/>
                      </a:endParaRPr>
                    </a:p>
                  </a:txBody>
                  <a:tcPr/>
                </a:tc>
                <a:tc>
                  <a:txBody>
                    <a:bodyPr/>
                    <a:lstStyle/>
                    <a:p>
                      <a:r>
                        <a:rPr lang="en-US" altLang="zh-CN" sz="900" kern="1200" dirty="0">
                          <a:solidFill>
                            <a:schemeClr val="dk1"/>
                          </a:solidFill>
                          <a:latin typeface="+mn-lt"/>
                          <a:ea typeface="+mn-ea"/>
                          <a:cs typeface="+mn-cs"/>
                        </a:rPr>
                        <a:t>Ambient temperature u3</a:t>
                      </a:r>
                      <a:endParaRPr lang="zh-CN" altLang="en-US" sz="900" kern="1200" dirty="0">
                        <a:solidFill>
                          <a:schemeClr val="dk1"/>
                        </a:solidFill>
                        <a:latin typeface="+mn-lt"/>
                        <a:ea typeface="+mn-ea"/>
                        <a:cs typeface="+mn-cs"/>
                      </a:endParaRPr>
                    </a:p>
                  </a:txBody>
                  <a:tcPr marL="68580" marR="68580" marT="34290" marB="34290"/>
                </a:tc>
                <a:tc>
                  <a:txBody>
                    <a:bodyPr/>
                    <a:lstStyle/>
                    <a:p>
                      <a:r>
                        <a:rPr lang="en-US" altLang="zh-CN" sz="1200" dirty="0"/>
                        <a:t>measurement noise</a:t>
                      </a:r>
                      <a:endParaRPr lang="zh-CN" altLang="en-US" sz="12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1980200095"/>
                  </a:ext>
                </a:extLst>
              </a:tr>
            </a:tbl>
          </a:graphicData>
        </a:graphic>
      </p:graphicFrame>
      <p:sp>
        <p:nvSpPr>
          <p:cNvPr id="3" name="标题 1">
            <a:extLst>
              <a:ext uri="{FF2B5EF4-FFF2-40B4-BE49-F238E27FC236}">
                <a16:creationId xmlns:a16="http://schemas.microsoft.com/office/drawing/2014/main" id="{12A21FED-2517-1A80-95D4-6787072ECE3F}"/>
              </a:ext>
            </a:extLst>
          </p:cNvPr>
          <p:cNvSpPr>
            <a:spLocks noGrp="1"/>
          </p:cNvSpPr>
          <p:nvPr>
            <p:ph type="title"/>
          </p:nvPr>
        </p:nvSpPr>
        <p:spPr>
          <a:xfrm>
            <a:off x="971600" y="73914"/>
            <a:ext cx="7885384" cy="449792"/>
          </a:xfrm>
        </p:spPr>
        <p:txBody>
          <a:bodyPr/>
          <a:lstStyle/>
          <a:p>
            <a:r>
              <a:rPr lang="en-US" altLang="zh-CN" sz="2400" dirty="0"/>
              <a:t>Space Radiometric Benchmark Reference of Infrared Spectral Segment</a:t>
            </a:r>
            <a:endParaRPr lang="zh-CN" altLang="en-US" sz="2400" dirty="0"/>
          </a:p>
        </p:txBody>
      </p:sp>
    </p:spTree>
    <p:extLst>
      <p:ext uri="{BB962C8B-B14F-4D97-AF65-F5344CB8AC3E}">
        <p14:creationId xmlns:p14="http://schemas.microsoft.com/office/powerpoint/2010/main" val="815287459"/>
      </p:ext>
    </p:extLst>
  </p:cSld>
  <p:clrMapOvr>
    <a:masterClrMapping/>
  </p:clrMapOvr>
  <mc:AlternateContent xmlns:mc="http://schemas.openxmlformats.org/markup-compatibility/2006" xmlns:p14="http://schemas.microsoft.com/office/powerpoint/2010/main">
    <mc:Choice Requires="p14">
      <p:transition spd="slow" p14:dur="2000" advTm="1057"/>
    </mc:Choice>
    <mc:Fallback xmlns="">
      <p:transition spd="slow" advTm="105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p:cNvSpPr>
            <a:spLocks noGrp="1"/>
          </p:cNvSpPr>
          <p:nvPr>
            <p:ph type="title"/>
          </p:nvPr>
        </p:nvSpPr>
        <p:spPr>
          <a:xfrm>
            <a:off x="971600" y="73914"/>
            <a:ext cx="7885384" cy="449792"/>
          </a:xfrm>
        </p:spPr>
        <p:txBody>
          <a:bodyPr/>
          <a:lstStyle/>
          <a:p>
            <a:r>
              <a:rPr lang="en-US" altLang="zh-CN" sz="3600" dirty="0"/>
              <a:t>Phase change cells</a:t>
            </a:r>
            <a:endParaRPr lang="zh-CN" altLang="en-US" sz="3600" dirty="0"/>
          </a:p>
        </p:txBody>
      </p:sp>
      <p:sp>
        <p:nvSpPr>
          <p:cNvPr id="4" name="Content Placeholder 2">
            <a:extLst>
              <a:ext uri="{FF2B5EF4-FFF2-40B4-BE49-F238E27FC236}">
                <a16:creationId xmlns:a16="http://schemas.microsoft.com/office/drawing/2014/main" id="{24E4E3D9-C3C0-4622-8381-9C5225495B67}"/>
              </a:ext>
            </a:extLst>
          </p:cNvPr>
          <p:cNvSpPr>
            <a:spLocks noGrp="1"/>
          </p:cNvSpPr>
          <p:nvPr>
            <p:ph idx="1"/>
          </p:nvPr>
        </p:nvSpPr>
        <p:spPr>
          <a:xfrm>
            <a:off x="71611" y="683752"/>
            <a:ext cx="8458200" cy="971662"/>
          </a:xfrm>
        </p:spPr>
        <p:txBody>
          <a:bodyPr/>
          <a:lstStyle/>
          <a:p>
            <a:pPr marL="0" indent="0">
              <a:buNone/>
            </a:pPr>
            <a:r>
              <a:rPr lang="en-US" altLang="zh-CN" sz="2400" dirty="0">
                <a:solidFill>
                  <a:srgbClr val="0000CC"/>
                </a:solidFill>
              </a:rPr>
              <a:t>Quantitative traceability technology</a:t>
            </a:r>
          </a:p>
        </p:txBody>
      </p:sp>
      <p:pic>
        <p:nvPicPr>
          <p:cNvPr id="12" name="图片 11">
            <a:extLst>
              <a:ext uri="{FF2B5EF4-FFF2-40B4-BE49-F238E27FC236}">
                <a16:creationId xmlns:a16="http://schemas.microsoft.com/office/drawing/2014/main" id="{7DDB2CE4-7B4B-443A-A87C-AE590AD06A19}"/>
              </a:ext>
            </a:extLst>
          </p:cNvPr>
          <p:cNvPicPr>
            <a:picLocks noChangeAspect="1"/>
          </p:cNvPicPr>
          <p:nvPr/>
        </p:nvPicPr>
        <p:blipFill rotWithShape="1">
          <a:blip r:embed="rId3"/>
          <a:srcRect l="60752"/>
          <a:stretch/>
        </p:blipFill>
        <p:spPr>
          <a:xfrm>
            <a:off x="684865" y="3716200"/>
            <a:ext cx="871162" cy="773813"/>
          </a:xfrm>
          <a:prstGeom prst="rect">
            <a:avLst/>
          </a:prstGeom>
        </p:spPr>
      </p:pic>
      <p:sp>
        <p:nvSpPr>
          <p:cNvPr id="13" name="矩形 12">
            <a:extLst>
              <a:ext uri="{FF2B5EF4-FFF2-40B4-BE49-F238E27FC236}">
                <a16:creationId xmlns:a16="http://schemas.microsoft.com/office/drawing/2014/main" id="{F911E52D-CCB4-49A5-8D52-730AA2EB5C08}"/>
              </a:ext>
            </a:extLst>
          </p:cNvPr>
          <p:cNvSpPr/>
          <p:nvPr/>
        </p:nvSpPr>
        <p:spPr>
          <a:xfrm>
            <a:off x="69888" y="4941261"/>
            <a:ext cx="6715714" cy="773812"/>
          </a:xfrm>
          <a:prstGeom prst="rect">
            <a:avLst/>
          </a:prstGeom>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000" b="1" dirty="0"/>
              <a:t>Miniature phase change gallium fixed point variable temperature space reference black body</a:t>
            </a:r>
            <a:endParaRPr lang="zh-CN" altLang="en-US" sz="2000" b="1" dirty="0"/>
          </a:p>
        </p:txBody>
      </p:sp>
      <p:sp>
        <p:nvSpPr>
          <p:cNvPr id="2" name="灯片编号占位符 2">
            <a:extLst>
              <a:ext uri="{FF2B5EF4-FFF2-40B4-BE49-F238E27FC236}">
                <a16:creationId xmlns:a16="http://schemas.microsoft.com/office/drawing/2014/main" id="{CF40C787-2E8A-C1DD-F724-9F7869B093AB}"/>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14</a:t>
            </a:fld>
            <a:endParaRPr lang="zh-CN" altLang="en-US" dirty="0"/>
          </a:p>
        </p:txBody>
      </p:sp>
      <p:grpSp>
        <p:nvGrpSpPr>
          <p:cNvPr id="3" name="画布 1">
            <a:extLst>
              <a:ext uri="{FF2B5EF4-FFF2-40B4-BE49-F238E27FC236}">
                <a16:creationId xmlns:a16="http://schemas.microsoft.com/office/drawing/2014/main" id="{8AEE8B31-2C35-0D3D-AE98-19B87AD29B78}"/>
              </a:ext>
            </a:extLst>
          </p:cNvPr>
          <p:cNvGrpSpPr/>
          <p:nvPr/>
        </p:nvGrpSpPr>
        <p:grpSpPr>
          <a:xfrm>
            <a:off x="4083665" y="523707"/>
            <a:ext cx="5096847" cy="4612008"/>
            <a:chOff x="0" y="0"/>
            <a:chExt cx="5508625" cy="5270500"/>
          </a:xfrm>
        </p:grpSpPr>
        <p:sp>
          <p:nvSpPr>
            <p:cNvPr id="5" name="矩形 4">
              <a:extLst>
                <a:ext uri="{FF2B5EF4-FFF2-40B4-BE49-F238E27FC236}">
                  <a16:creationId xmlns:a16="http://schemas.microsoft.com/office/drawing/2014/main" id="{9DE1B752-97D8-3DBE-5AB2-757E9E4560EC}"/>
                </a:ext>
              </a:extLst>
            </p:cNvPr>
            <p:cNvSpPr/>
            <p:nvPr/>
          </p:nvSpPr>
          <p:spPr>
            <a:xfrm>
              <a:off x="0" y="0"/>
              <a:ext cx="5508625" cy="5270500"/>
            </a:xfrm>
            <a:prstGeom prst="rect">
              <a:avLst/>
            </a:prstGeom>
            <a:solidFill>
              <a:prstClr val="white"/>
            </a:solidFill>
          </p:spPr>
          <p:txBody>
            <a:bodyPr/>
            <a:lstStyle/>
            <a:p>
              <a:endParaRPr lang="zh-CN" altLang="en-US"/>
            </a:p>
          </p:txBody>
        </p:sp>
        <p:sp>
          <p:nvSpPr>
            <p:cNvPr id="6" name="矩形 5">
              <a:extLst>
                <a:ext uri="{FF2B5EF4-FFF2-40B4-BE49-F238E27FC236}">
                  <a16:creationId xmlns:a16="http://schemas.microsoft.com/office/drawing/2014/main" id="{157BF4EB-E092-093C-5BBC-057DFD87D361}"/>
                </a:ext>
              </a:extLst>
            </p:cNvPr>
            <p:cNvSpPr/>
            <p:nvPr/>
          </p:nvSpPr>
          <p:spPr>
            <a:xfrm>
              <a:off x="800099" y="262299"/>
              <a:ext cx="2762251" cy="343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kern="100">
                  <a:solidFill>
                    <a:srgbClr val="000000"/>
                  </a:solidFill>
                  <a:effectLst/>
                  <a:ea typeface="等线" panose="02010600030101010101" pitchFamily="2" charset="-122"/>
                  <a:cs typeface="Times New Roman" panose="02020603050405020304" pitchFamily="18" charset="0"/>
                </a:rPr>
                <a:t>Design of Miniature Phase Change Cells</a:t>
              </a:r>
              <a:endParaRPr lang="zh-CN" sz="1050" kern="100">
                <a:effectLst/>
                <a:ea typeface="等线" panose="02010600030101010101" pitchFamily="2" charset="-122"/>
                <a:cs typeface="Times New Roman" panose="02020603050405020304" pitchFamily="18" charset="0"/>
              </a:endParaRPr>
            </a:p>
          </p:txBody>
        </p:sp>
        <p:sp>
          <p:nvSpPr>
            <p:cNvPr id="7" name="矩形 6">
              <a:extLst>
                <a:ext uri="{FF2B5EF4-FFF2-40B4-BE49-F238E27FC236}">
                  <a16:creationId xmlns:a16="http://schemas.microsoft.com/office/drawing/2014/main" id="{DD7FC316-3C38-7FB5-84F2-979614FBFA4A}"/>
                </a:ext>
              </a:extLst>
            </p:cNvPr>
            <p:cNvSpPr/>
            <p:nvPr/>
          </p:nvSpPr>
          <p:spPr>
            <a:xfrm>
              <a:off x="1004255" y="1034388"/>
              <a:ext cx="2531745" cy="3435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kern="100">
                  <a:solidFill>
                    <a:srgbClr val="000000"/>
                  </a:solidFill>
                  <a:effectLst/>
                  <a:ea typeface="等线" panose="02010600030101010101" pitchFamily="2" charset="-122"/>
                  <a:cs typeface="Times New Roman" panose="02020603050405020304" pitchFamily="18" charset="0"/>
                </a:rPr>
                <a:t>Perfusion and encapsulation</a:t>
              </a:r>
              <a:endParaRPr lang="zh-CN" sz="1050" kern="100">
                <a:effectLst/>
                <a:ea typeface="等线" panose="02010600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F289641F-B9AF-902A-92B9-432A5B535614}"/>
                </a:ext>
              </a:extLst>
            </p:cNvPr>
            <p:cNvSpPr/>
            <p:nvPr/>
          </p:nvSpPr>
          <p:spPr>
            <a:xfrm>
              <a:off x="1009833" y="1821935"/>
              <a:ext cx="2531745" cy="342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kern="100" dirty="0">
                  <a:solidFill>
                    <a:srgbClr val="000000"/>
                  </a:solidFill>
                  <a:effectLst/>
                  <a:ea typeface="等线" panose="02010600030101010101" pitchFamily="2" charset="-122"/>
                  <a:cs typeface="Times New Roman" panose="02020603050405020304" pitchFamily="18" charset="0"/>
                </a:rPr>
                <a:t>Tightness test</a:t>
              </a:r>
              <a:endParaRPr lang="zh-CN" sz="1050" kern="100" dirty="0">
                <a:effectLst/>
                <a:ea typeface="等线"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946060AE-C5CA-5CF3-E5C2-160E8AFB3F1D}"/>
                </a:ext>
              </a:extLst>
            </p:cNvPr>
            <p:cNvSpPr/>
            <p:nvPr/>
          </p:nvSpPr>
          <p:spPr>
            <a:xfrm>
              <a:off x="1004288" y="2545726"/>
              <a:ext cx="2531745" cy="5495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kern="100">
                  <a:solidFill>
                    <a:srgbClr val="000000"/>
                  </a:solidFill>
                  <a:effectLst/>
                  <a:ea typeface="等线" panose="02010600030101010101" pitchFamily="2" charset="-122"/>
                  <a:cs typeface="Times New Roman" panose="02020603050405020304" pitchFamily="18" charset="0"/>
                </a:rPr>
                <a:t>Temperature reproducibility measurement</a:t>
              </a:r>
              <a:endParaRPr lang="zh-CN" sz="1050" kern="100">
                <a:effectLst/>
                <a:ea typeface="等线" panose="02010600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5F3B5893-BCE9-8901-43EA-6340DEA5EB8E}"/>
                </a:ext>
              </a:extLst>
            </p:cNvPr>
            <p:cNvSpPr/>
            <p:nvPr/>
          </p:nvSpPr>
          <p:spPr>
            <a:xfrm>
              <a:off x="988690" y="3449882"/>
              <a:ext cx="2531745" cy="549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kern="100">
                  <a:solidFill>
                    <a:srgbClr val="000000"/>
                  </a:solidFill>
                  <a:effectLst/>
                  <a:ea typeface="等线" panose="02010600030101010101" pitchFamily="2" charset="-122"/>
                  <a:cs typeface="Times New Roman" panose="02020603050405020304" pitchFamily="18" charset="0"/>
                </a:rPr>
                <a:t>Standard platinum resistance thermometer</a:t>
              </a:r>
              <a:endParaRPr lang="zh-CN" sz="1050" kern="100">
                <a:effectLst/>
                <a:ea typeface="等线" panose="02010600030101010101" pitchFamily="2" charset="-122"/>
                <a:cs typeface="Times New Roman" panose="02020603050405020304" pitchFamily="18" charset="0"/>
              </a:endParaRPr>
            </a:p>
          </p:txBody>
        </p:sp>
        <p:sp>
          <p:nvSpPr>
            <p:cNvPr id="11" name="矩形 10">
              <a:extLst>
                <a:ext uri="{FF2B5EF4-FFF2-40B4-BE49-F238E27FC236}">
                  <a16:creationId xmlns:a16="http://schemas.microsoft.com/office/drawing/2014/main" id="{27CF6A13-EDEF-61CF-9257-589951DBDE9A}"/>
                </a:ext>
              </a:extLst>
            </p:cNvPr>
            <p:cNvSpPr/>
            <p:nvPr/>
          </p:nvSpPr>
          <p:spPr>
            <a:xfrm>
              <a:off x="972833" y="4363176"/>
              <a:ext cx="2531745" cy="7830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kern="100">
                  <a:solidFill>
                    <a:srgbClr val="000000"/>
                  </a:solidFill>
                  <a:effectLst/>
                  <a:ea typeface="等线" panose="02010600030101010101" pitchFamily="2" charset="-122"/>
                  <a:cs typeface="Times New Roman" panose="02020603050405020304" pitchFamily="18" charset="0"/>
                </a:rPr>
                <a:t>Value comparison between Micro Phase Change Cells and National temperature reference </a:t>
              </a:r>
              <a:endParaRPr lang="zh-CN" sz="1050" kern="100">
                <a:effectLst/>
                <a:ea typeface="等线" panose="02010600030101010101" pitchFamily="2" charset="-122"/>
                <a:cs typeface="Times New Roman" panose="02020603050405020304" pitchFamily="18" charset="0"/>
              </a:endParaRPr>
            </a:p>
          </p:txBody>
        </p:sp>
        <p:sp>
          <p:nvSpPr>
            <p:cNvPr id="17" name="文本框 9">
              <a:extLst>
                <a:ext uri="{FF2B5EF4-FFF2-40B4-BE49-F238E27FC236}">
                  <a16:creationId xmlns:a16="http://schemas.microsoft.com/office/drawing/2014/main" id="{EE8C23DD-9650-AB5E-3259-E6AF38437219}"/>
                </a:ext>
              </a:extLst>
            </p:cNvPr>
            <p:cNvSpPr txBox="1"/>
            <p:nvPr/>
          </p:nvSpPr>
          <p:spPr>
            <a:xfrm>
              <a:off x="10571" y="1425519"/>
              <a:ext cx="750549" cy="35438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1100" b="1" kern="100">
                  <a:solidFill>
                    <a:srgbClr val="000000"/>
                  </a:solidFill>
                  <a:effectLst/>
                  <a:latin typeface="等线" panose="02010600030101010101" pitchFamily="2" charset="-122"/>
                  <a:ea typeface="等线" panose="02010600030101010101" pitchFamily="2" charset="-122"/>
                  <a:cs typeface="Times New Roman" panose="02020603050405020304" pitchFamily="18" charset="0"/>
                </a:rPr>
                <a:t>Leakage</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8" name="矩形 17">
              <a:extLst>
                <a:ext uri="{FF2B5EF4-FFF2-40B4-BE49-F238E27FC236}">
                  <a16:creationId xmlns:a16="http://schemas.microsoft.com/office/drawing/2014/main" id="{AB4D01A2-CD64-950C-0AAE-5409644BBB62}"/>
                </a:ext>
              </a:extLst>
            </p:cNvPr>
            <p:cNvSpPr/>
            <p:nvPr/>
          </p:nvSpPr>
          <p:spPr>
            <a:xfrm>
              <a:off x="4059302" y="251981"/>
              <a:ext cx="1407039" cy="766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kern="100">
                  <a:solidFill>
                    <a:srgbClr val="000000"/>
                  </a:solidFill>
                  <a:effectLst/>
                  <a:ea typeface="等线" panose="02010600030101010101" pitchFamily="2" charset="-122"/>
                  <a:cs typeface="Times New Roman" panose="02020603050405020304" pitchFamily="18" charset="0"/>
                </a:rPr>
                <a:t>Miniature Phase Change Cells Perfusion system</a:t>
              </a:r>
              <a:endParaRPr lang="zh-CN" sz="1050" kern="100">
                <a:effectLst/>
                <a:ea typeface="等线" panose="02010600030101010101" pitchFamily="2" charset="-122"/>
                <a:cs typeface="Times New Roman" panose="02020603050405020304" pitchFamily="18" charset="0"/>
              </a:endParaRPr>
            </a:p>
          </p:txBody>
        </p:sp>
        <p:sp>
          <p:nvSpPr>
            <p:cNvPr id="19" name="矩形 18">
              <a:extLst>
                <a:ext uri="{FF2B5EF4-FFF2-40B4-BE49-F238E27FC236}">
                  <a16:creationId xmlns:a16="http://schemas.microsoft.com/office/drawing/2014/main" id="{A490FA71-27A7-59DF-CE41-0D7C0B75D71E}"/>
                </a:ext>
              </a:extLst>
            </p:cNvPr>
            <p:cNvSpPr/>
            <p:nvPr/>
          </p:nvSpPr>
          <p:spPr>
            <a:xfrm>
              <a:off x="4059816" y="1102863"/>
              <a:ext cx="1406525" cy="5073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kern="100">
                  <a:solidFill>
                    <a:srgbClr val="000000"/>
                  </a:solidFill>
                  <a:effectLst/>
                  <a:ea typeface="等线" panose="02010600030101010101" pitchFamily="2" charset="-122"/>
                  <a:cs typeface="Times New Roman" panose="02020603050405020304" pitchFamily="18" charset="0"/>
                </a:rPr>
                <a:t>Electron beam welding</a:t>
              </a:r>
              <a:endParaRPr lang="zh-CN" sz="1050" kern="100">
                <a:effectLst/>
                <a:ea typeface="等线" panose="02010600030101010101" pitchFamily="2" charset="-122"/>
                <a:cs typeface="Times New Roman" panose="02020603050405020304" pitchFamily="18" charset="0"/>
              </a:endParaRPr>
            </a:p>
          </p:txBody>
        </p:sp>
        <p:sp>
          <p:nvSpPr>
            <p:cNvPr id="20" name="矩形 19">
              <a:extLst>
                <a:ext uri="{FF2B5EF4-FFF2-40B4-BE49-F238E27FC236}">
                  <a16:creationId xmlns:a16="http://schemas.microsoft.com/office/drawing/2014/main" id="{20CA4C13-A750-6FE1-4285-0AC0C0390BE7}"/>
                </a:ext>
              </a:extLst>
            </p:cNvPr>
            <p:cNvSpPr/>
            <p:nvPr/>
          </p:nvSpPr>
          <p:spPr>
            <a:xfrm>
              <a:off x="4102100" y="1961777"/>
              <a:ext cx="1406525" cy="4810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kern="100">
                  <a:solidFill>
                    <a:srgbClr val="000000"/>
                  </a:solidFill>
                  <a:effectLst/>
                  <a:ea typeface="等线" panose="02010600030101010101" pitchFamily="2" charset="-122"/>
                  <a:cs typeface="Times New Roman" panose="02020603050405020304" pitchFamily="18" charset="0"/>
                </a:rPr>
                <a:t>Data acquisition system</a:t>
              </a:r>
              <a:endParaRPr lang="zh-CN" sz="1050" kern="100">
                <a:effectLst/>
                <a:ea typeface="等线" panose="02010600030101010101" pitchFamily="2" charset="-122"/>
                <a:cs typeface="Times New Roman" panose="02020603050405020304" pitchFamily="18" charset="0"/>
              </a:endParaRPr>
            </a:p>
          </p:txBody>
        </p:sp>
        <p:sp>
          <p:nvSpPr>
            <p:cNvPr id="21" name="矩形 20">
              <a:extLst>
                <a:ext uri="{FF2B5EF4-FFF2-40B4-BE49-F238E27FC236}">
                  <a16:creationId xmlns:a16="http://schemas.microsoft.com/office/drawing/2014/main" id="{3848522A-4709-EE40-B6EA-009F8B3A3C17}"/>
                </a:ext>
              </a:extLst>
            </p:cNvPr>
            <p:cNvSpPr/>
            <p:nvPr/>
          </p:nvSpPr>
          <p:spPr>
            <a:xfrm>
              <a:off x="4102100" y="2583054"/>
              <a:ext cx="1406525" cy="4806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kern="100">
                  <a:solidFill>
                    <a:srgbClr val="000000"/>
                  </a:solidFill>
                  <a:effectLst/>
                  <a:ea typeface="等线" panose="02010600030101010101" pitchFamily="2" charset="-122"/>
                  <a:cs typeface="Times New Roman" panose="02020603050405020304" pitchFamily="18" charset="0"/>
                </a:rPr>
                <a:t>Temperature controller</a:t>
              </a:r>
              <a:endParaRPr lang="zh-CN" sz="1050" kern="100">
                <a:effectLst/>
                <a:ea typeface="等线" panose="02010600030101010101" pitchFamily="2" charset="-122"/>
                <a:cs typeface="Times New Roman" panose="02020603050405020304" pitchFamily="18" charset="0"/>
              </a:endParaRPr>
            </a:p>
          </p:txBody>
        </p:sp>
        <p:sp>
          <p:nvSpPr>
            <p:cNvPr id="22" name="矩形 21">
              <a:extLst>
                <a:ext uri="{FF2B5EF4-FFF2-40B4-BE49-F238E27FC236}">
                  <a16:creationId xmlns:a16="http://schemas.microsoft.com/office/drawing/2014/main" id="{55240869-27BC-BED9-F342-EADF4967CBC9}"/>
                </a:ext>
              </a:extLst>
            </p:cNvPr>
            <p:cNvSpPr/>
            <p:nvPr/>
          </p:nvSpPr>
          <p:spPr>
            <a:xfrm>
              <a:off x="4102092" y="3212035"/>
              <a:ext cx="1406525" cy="480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b="1" kern="100">
                  <a:solidFill>
                    <a:srgbClr val="000000"/>
                  </a:solidFill>
                  <a:effectLst/>
                  <a:ea typeface="等线" panose="02010600030101010101" pitchFamily="2" charset="-122"/>
                  <a:cs typeface="Times New Roman" panose="02020603050405020304" pitchFamily="18" charset="0"/>
                </a:rPr>
                <a:t>The Power Supply</a:t>
              </a:r>
              <a:endParaRPr lang="zh-CN" sz="1050" kern="100">
                <a:effectLst/>
                <a:ea typeface="等线" panose="02010600030101010101" pitchFamily="2" charset="-122"/>
                <a:cs typeface="Times New Roman" panose="02020603050405020304" pitchFamily="18" charset="0"/>
              </a:endParaRPr>
            </a:p>
          </p:txBody>
        </p:sp>
        <p:sp>
          <p:nvSpPr>
            <p:cNvPr id="23" name="箭头: 下 22">
              <a:extLst>
                <a:ext uri="{FF2B5EF4-FFF2-40B4-BE49-F238E27FC236}">
                  <a16:creationId xmlns:a16="http://schemas.microsoft.com/office/drawing/2014/main" id="{EE437E77-9778-72BE-136B-55B74C1D31ED}"/>
                </a:ext>
              </a:extLst>
            </p:cNvPr>
            <p:cNvSpPr/>
            <p:nvPr/>
          </p:nvSpPr>
          <p:spPr>
            <a:xfrm>
              <a:off x="2077221" y="642964"/>
              <a:ext cx="237850" cy="380559"/>
            </a:xfrm>
            <a:prstGeom prst="downArrow">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4" name="箭头: 下 23">
              <a:extLst>
                <a:ext uri="{FF2B5EF4-FFF2-40B4-BE49-F238E27FC236}">
                  <a16:creationId xmlns:a16="http://schemas.microsoft.com/office/drawing/2014/main" id="{24DD0FC0-B785-5664-B43A-7DDD301AC528}"/>
                </a:ext>
              </a:extLst>
            </p:cNvPr>
            <p:cNvSpPr/>
            <p:nvPr/>
          </p:nvSpPr>
          <p:spPr>
            <a:xfrm>
              <a:off x="2077581" y="1425518"/>
              <a:ext cx="237490" cy="380365"/>
            </a:xfrm>
            <a:prstGeom prst="downArrow">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5" name="箭头: 下 24">
              <a:extLst>
                <a:ext uri="{FF2B5EF4-FFF2-40B4-BE49-F238E27FC236}">
                  <a16:creationId xmlns:a16="http://schemas.microsoft.com/office/drawing/2014/main" id="{0C5E2BF8-BB72-4886-5DB1-105BC4460343}"/>
                </a:ext>
              </a:extLst>
            </p:cNvPr>
            <p:cNvSpPr/>
            <p:nvPr/>
          </p:nvSpPr>
          <p:spPr>
            <a:xfrm>
              <a:off x="2077221" y="2170780"/>
              <a:ext cx="237490" cy="380365"/>
            </a:xfrm>
            <a:prstGeom prst="downArrow">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6" name="箭头: 下 25">
              <a:extLst>
                <a:ext uri="{FF2B5EF4-FFF2-40B4-BE49-F238E27FC236}">
                  <a16:creationId xmlns:a16="http://schemas.microsoft.com/office/drawing/2014/main" id="{0296B675-8A1E-4B0B-6F9A-34213D4D9662}"/>
                </a:ext>
              </a:extLst>
            </p:cNvPr>
            <p:cNvSpPr/>
            <p:nvPr/>
          </p:nvSpPr>
          <p:spPr>
            <a:xfrm>
              <a:off x="2077581" y="3122168"/>
              <a:ext cx="237490" cy="300997"/>
            </a:xfrm>
            <a:prstGeom prst="downArrow">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27" name="箭头: 下 26">
              <a:extLst>
                <a:ext uri="{FF2B5EF4-FFF2-40B4-BE49-F238E27FC236}">
                  <a16:creationId xmlns:a16="http://schemas.microsoft.com/office/drawing/2014/main" id="{51A8B27B-E2E1-49A5-3F02-1A6EBD08FE90}"/>
                </a:ext>
              </a:extLst>
            </p:cNvPr>
            <p:cNvSpPr/>
            <p:nvPr/>
          </p:nvSpPr>
          <p:spPr>
            <a:xfrm>
              <a:off x="2077581" y="4031974"/>
              <a:ext cx="237490" cy="300355"/>
            </a:xfrm>
            <a:prstGeom prst="downArrow">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cxnSp>
          <p:nvCxnSpPr>
            <p:cNvPr id="28" name="连接符: 肘形 27">
              <a:extLst>
                <a:ext uri="{FF2B5EF4-FFF2-40B4-BE49-F238E27FC236}">
                  <a16:creationId xmlns:a16="http://schemas.microsoft.com/office/drawing/2014/main" id="{2276AF39-BAD6-5CB8-5867-42CE404879EA}"/>
                </a:ext>
              </a:extLst>
            </p:cNvPr>
            <p:cNvCxnSpPr>
              <a:stCxn id="8" idx="1"/>
              <a:endCxn id="7" idx="1"/>
            </p:cNvCxnSpPr>
            <p:nvPr/>
          </p:nvCxnSpPr>
          <p:spPr>
            <a:xfrm rot="10800000">
              <a:off x="1004254" y="1206033"/>
              <a:ext cx="5578" cy="787177"/>
            </a:xfrm>
            <a:prstGeom prst="bentConnector3">
              <a:avLst>
                <a:gd name="adj1" fmla="val 4198243"/>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连接符: 肘形 28">
              <a:extLst>
                <a:ext uri="{FF2B5EF4-FFF2-40B4-BE49-F238E27FC236}">
                  <a16:creationId xmlns:a16="http://schemas.microsoft.com/office/drawing/2014/main" id="{621C5DF6-EA19-07C0-DFE6-B039C978B05B}"/>
                </a:ext>
              </a:extLst>
            </p:cNvPr>
            <p:cNvCxnSpPr>
              <a:stCxn id="9" idx="3"/>
              <a:endCxn id="21" idx="1"/>
            </p:cNvCxnSpPr>
            <p:nvPr/>
          </p:nvCxnSpPr>
          <p:spPr>
            <a:xfrm>
              <a:off x="3536033" y="2820513"/>
              <a:ext cx="566067" cy="288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连接符: 肘形 29">
              <a:extLst>
                <a:ext uri="{FF2B5EF4-FFF2-40B4-BE49-F238E27FC236}">
                  <a16:creationId xmlns:a16="http://schemas.microsoft.com/office/drawing/2014/main" id="{EDD264E2-B825-FC05-3397-667C954C26E7}"/>
                </a:ext>
              </a:extLst>
            </p:cNvPr>
            <p:cNvCxnSpPr>
              <a:endCxn id="20" idx="1"/>
            </p:cNvCxnSpPr>
            <p:nvPr/>
          </p:nvCxnSpPr>
          <p:spPr>
            <a:xfrm rot="5400000" flipH="1" flipV="1">
              <a:off x="3646059" y="2366923"/>
              <a:ext cx="620853" cy="29123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连接符: 肘形 30">
              <a:extLst>
                <a:ext uri="{FF2B5EF4-FFF2-40B4-BE49-F238E27FC236}">
                  <a16:creationId xmlns:a16="http://schemas.microsoft.com/office/drawing/2014/main" id="{A4FFF346-3231-AE15-1E42-CFA8D5DFB3E3}"/>
                </a:ext>
              </a:extLst>
            </p:cNvPr>
            <p:cNvCxnSpPr>
              <a:endCxn id="22" idx="1"/>
            </p:cNvCxnSpPr>
            <p:nvPr/>
          </p:nvCxnSpPr>
          <p:spPr>
            <a:xfrm rot="16200000" flipH="1">
              <a:off x="3640606" y="2990307"/>
              <a:ext cx="631761" cy="29121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连接符: 肘形 31">
              <a:extLst>
                <a:ext uri="{FF2B5EF4-FFF2-40B4-BE49-F238E27FC236}">
                  <a16:creationId xmlns:a16="http://schemas.microsoft.com/office/drawing/2014/main" id="{4D1F3329-1471-D5C9-1D21-53209934188E}"/>
                </a:ext>
              </a:extLst>
            </p:cNvPr>
            <p:cNvCxnSpPr>
              <a:stCxn id="7" idx="3"/>
              <a:endCxn id="18" idx="1"/>
            </p:cNvCxnSpPr>
            <p:nvPr/>
          </p:nvCxnSpPr>
          <p:spPr>
            <a:xfrm flipV="1">
              <a:off x="3536000" y="634963"/>
              <a:ext cx="523302" cy="57106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连接符: 肘形 32">
              <a:extLst>
                <a:ext uri="{FF2B5EF4-FFF2-40B4-BE49-F238E27FC236}">
                  <a16:creationId xmlns:a16="http://schemas.microsoft.com/office/drawing/2014/main" id="{29BEC708-C754-CA64-EFE4-DDE90182194F}"/>
                </a:ext>
              </a:extLst>
            </p:cNvPr>
            <p:cNvCxnSpPr>
              <a:endCxn id="19" idx="1"/>
            </p:cNvCxnSpPr>
            <p:nvPr/>
          </p:nvCxnSpPr>
          <p:spPr>
            <a:xfrm>
              <a:off x="3541578" y="1213804"/>
              <a:ext cx="518238" cy="14260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4" name="矩形 33">
            <a:extLst>
              <a:ext uri="{FF2B5EF4-FFF2-40B4-BE49-F238E27FC236}">
                <a16:creationId xmlns:a16="http://schemas.microsoft.com/office/drawing/2014/main" id="{47A40A02-F548-8BCD-2E36-ED135A5555F0}"/>
              </a:ext>
            </a:extLst>
          </p:cNvPr>
          <p:cNvSpPr/>
          <p:nvPr/>
        </p:nvSpPr>
        <p:spPr>
          <a:xfrm>
            <a:off x="1069710" y="4549521"/>
            <a:ext cx="2986214" cy="369332"/>
          </a:xfrm>
          <a:prstGeom prst="rect">
            <a:avLst/>
          </a:prstGeom>
        </p:spPr>
        <p:txBody>
          <a:bodyPr wrap="none">
            <a:spAutoFit/>
          </a:bodyPr>
          <a:lstStyle/>
          <a:p>
            <a:r>
              <a:rPr lang="en-US" altLang="zh-CN" sz="1800" dirty="0"/>
              <a:t>Miniature Phase Change Cells</a:t>
            </a:r>
            <a:endParaRPr lang="zh-CN" altLang="en-US" sz="1800" b="1" dirty="0">
              <a:solidFill>
                <a:srgbClr val="0000C8"/>
              </a:solidFill>
            </a:endParaRPr>
          </a:p>
        </p:txBody>
      </p:sp>
      <p:pic>
        <p:nvPicPr>
          <p:cNvPr id="35" name="图片 34" descr="图片包含 文字&#10;&#10;描述已自动生成">
            <a:extLst>
              <a:ext uri="{FF2B5EF4-FFF2-40B4-BE49-F238E27FC236}">
                <a16:creationId xmlns:a16="http://schemas.microsoft.com/office/drawing/2014/main" id="{AAB3E35F-D737-8215-80D7-F5C7BBA91C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8817" y="3481551"/>
            <a:ext cx="1295867" cy="1140755"/>
          </a:xfrm>
          <a:prstGeom prst="rect">
            <a:avLst/>
          </a:prstGeom>
        </p:spPr>
      </p:pic>
      <p:pic>
        <p:nvPicPr>
          <p:cNvPr id="36" name="图片 35" descr="图片包含 文字&#10;&#10;描述已自动生成">
            <a:extLst>
              <a:ext uri="{FF2B5EF4-FFF2-40B4-BE49-F238E27FC236}">
                <a16:creationId xmlns:a16="http://schemas.microsoft.com/office/drawing/2014/main" id="{0A63879A-C492-E53D-9611-71ADE8618B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334" y="3574122"/>
            <a:ext cx="1564311" cy="1033036"/>
          </a:xfrm>
          <a:prstGeom prst="rect">
            <a:avLst/>
          </a:prstGeom>
        </p:spPr>
      </p:pic>
      <p:pic>
        <p:nvPicPr>
          <p:cNvPr id="16" name="图片 15">
            <a:extLst>
              <a:ext uri="{FF2B5EF4-FFF2-40B4-BE49-F238E27FC236}">
                <a16:creationId xmlns:a16="http://schemas.microsoft.com/office/drawing/2014/main" id="{E9662116-A4B1-4972-BB51-8D2AD0CC3276}"/>
              </a:ext>
            </a:extLst>
          </p:cNvPr>
          <p:cNvPicPr/>
          <p:nvPr/>
        </p:nvPicPr>
        <p:blipFill rotWithShape="1">
          <a:blip r:embed="rId6"/>
          <a:srcRect l="1722" t="6445" r="32884" b="17563"/>
          <a:stretch/>
        </p:blipFill>
        <p:spPr>
          <a:xfrm>
            <a:off x="138911" y="1178076"/>
            <a:ext cx="3675666" cy="2300476"/>
          </a:xfrm>
          <a:prstGeom prst="rect">
            <a:avLst/>
          </a:prstGeom>
        </p:spPr>
      </p:pic>
    </p:spTree>
    <p:extLst>
      <p:ext uri="{BB962C8B-B14F-4D97-AF65-F5344CB8AC3E}">
        <p14:creationId xmlns:p14="http://schemas.microsoft.com/office/powerpoint/2010/main" val="3002334310"/>
      </p:ext>
    </p:extLst>
  </p:cSld>
  <p:clrMapOvr>
    <a:masterClrMapping/>
  </p:clrMapOvr>
  <mc:AlternateContent xmlns:mc="http://schemas.openxmlformats.org/markup-compatibility/2006" xmlns:p14="http://schemas.microsoft.com/office/powerpoint/2010/main">
    <mc:Choice Requires="p14">
      <p:transition spd="med" p14:dur="700" advTm="2789">
        <p:fade/>
      </p:transition>
    </mc:Choice>
    <mc:Fallback xmlns="">
      <p:transition spd="med" advTm="27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82601" y="729928"/>
            <a:ext cx="6549640" cy="3975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37" tIns="45668" rIns="91337" bIns="45668">
            <a:spAutoFit/>
          </a:bodyPr>
          <a:lstStyle/>
          <a:p>
            <a:pPr>
              <a:spcAft>
                <a:spcPct val="50000"/>
              </a:spcAft>
              <a:defRPr/>
            </a:pPr>
            <a:r>
              <a:rPr kumimoji="1" lang="en-US" altLang="zh-CN" sz="2000" b="1" dirty="0">
                <a:solidFill>
                  <a:srgbClr val="0000CC"/>
                </a:solidFill>
                <a:effectLst>
                  <a:outerShdw blurRad="38100" dist="38100" dir="2700000" algn="tl">
                    <a:srgbClr val="C0C0C0"/>
                  </a:outerShdw>
                </a:effectLst>
                <a:latin typeface="Arial" panose="020B0604020202020204"/>
                <a:ea typeface="隶书" panose="02010509060101010101" pitchFamily="49" charset="-122"/>
              </a:rPr>
              <a:t>Miniature Gallium Fixed Point</a:t>
            </a:r>
          </a:p>
        </p:txBody>
      </p:sp>
      <p:sp>
        <p:nvSpPr>
          <p:cNvPr id="28" name="矩形 27"/>
          <p:cNvSpPr/>
          <p:nvPr/>
        </p:nvSpPr>
        <p:spPr>
          <a:xfrm>
            <a:off x="250825" y="1167267"/>
            <a:ext cx="5761038" cy="66675"/>
          </a:xfrm>
          <a:prstGeom prst="rect">
            <a:avLst/>
          </a:prstGeom>
          <a:solidFill>
            <a:srgbClr val="FF0000"/>
          </a:solidFill>
          <a:ln w="25400" cap="flat" cmpd="sng" algn="ctr">
            <a:noFill/>
            <a:prstDash val="solid"/>
          </a:ln>
          <a:effectLst/>
        </p:spPr>
        <p:txBody>
          <a:bodyPr lIns="91337" tIns="45668" rIns="91337" bIns="45668" anchor="ctr"/>
          <a:lstStyle/>
          <a:p>
            <a:pPr algn="ctr" fontAlgn="auto">
              <a:spcBef>
                <a:spcPts val="0"/>
              </a:spcBef>
              <a:spcAft>
                <a:spcPts val="0"/>
              </a:spcAft>
              <a:defRPr/>
            </a:pPr>
            <a:endParaRPr lang="zh-CN" altLang="en-US" kern="0">
              <a:solidFill>
                <a:srgbClr val="FFFFFF"/>
              </a:solidFill>
              <a:latin typeface="Arial" panose="020B0604020202020204"/>
            </a:endParaRPr>
          </a:p>
        </p:txBody>
      </p:sp>
      <p:pic>
        <p:nvPicPr>
          <p:cNvPr id="5" name="图片 4" descr="E:\gaoguangpu\gudingdian\示意图2c.png示意图2c"/>
          <p:cNvPicPr>
            <a:picLocks noChangeAspect="1"/>
          </p:cNvPicPr>
          <p:nvPr/>
        </p:nvPicPr>
        <p:blipFill>
          <a:blip r:embed="rId2"/>
          <a:srcRect/>
          <a:stretch>
            <a:fillRect/>
          </a:stretch>
        </p:blipFill>
        <p:spPr>
          <a:xfrm>
            <a:off x="4860608" y="1664953"/>
            <a:ext cx="3709670" cy="3119755"/>
          </a:xfrm>
          <a:prstGeom prst="rect">
            <a:avLst/>
          </a:prstGeom>
        </p:spPr>
      </p:pic>
      <p:sp>
        <p:nvSpPr>
          <p:cNvPr id="11" name="文本框 10"/>
          <p:cNvSpPr txBox="1"/>
          <p:nvPr/>
        </p:nvSpPr>
        <p:spPr>
          <a:xfrm>
            <a:off x="622936" y="1374122"/>
            <a:ext cx="4010025" cy="3770648"/>
          </a:xfrm>
          <a:prstGeom prst="rect">
            <a:avLst/>
          </a:prstGeom>
          <a:noFill/>
        </p:spPr>
        <p:txBody>
          <a:bodyPr wrap="square" rtlCol="0">
            <a:spAutoFit/>
          </a:bodyPr>
          <a:lstStyle/>
          <a:p>
            <a:pPr marL="285750" indent="-285750" eaLnBrk="1" hangingPunct="1">
              <a:lnSpc>
                <a:spcPct val="150000"/>
              </a:lnSpc>
              <a:buFont typeface="Wingdings" panose="05000000000000000000" charset="0"/>
              <a:buChar char="l"/>
            </a:pPr>
            <a:r>
              <a:rPr lang="en-US" altLang="zh-CN" sz="1400" dirty="0">
                <a:latin typeface="微软雅黑" panose="020B0503020204020204" pitchFamily="34" charset="-122"/>
                <a:ea typeface="微软雅黑" panose="020B0503020204020204" pitchFamily="34" charset="-122"/>
                <a:sym typeface="+mn-ea"/>
              </a:rPr>
              <a:t>There are 4 crucibles filled with gallium and fixed on the bottom of the blackbody.</a:t>
            </a:r>
          </a:p>
          <a:p>
            <a:pPr marL="285750" indent="-285750" eaLnBrk="1" hangingPunct="1">
              <a:lnSpc>
                <a:spcPct val="150000"/>
              </a:lnSpc>
              <a:buFont typeface="Wingdings" panose="05000000000000000000" charset="0"/>
              <a:buChar char="l"/>
            </a:pPr>
            <a:r>
              <a:rPr lang="en-US" altLang="zh-CN" sz="1400" dirty="0">
                <a:latin typeface="微软雅黑" panose="020B0503020204020204" pitchFamily="34" charset="-122"/>
                <a:ea typeface="微软雅黑" panose="020B0503020204020204" pitchFamily="34" charset="-122"/>
                <a:sym typeface="+mn-ea"/>
              </a:rPr>
              <a:t>Designed heating circuit is used to provide stable heat flow into the blackbody.</a:t>
            </a:r>
          </a:p>
          <a:p>
            <a:pPr marL="285750" indent="-285750" eaLnBrk="1" hangingPunct="1">
              <a:lnSpc>
                <a:spcPct val="150000"/>
              </a:lnSpc>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sym typeface="+mn-ea"/>
              </a:rPr>
              <a:t>The temperature of gallium is very stable during the phase change process.</a:t>
            </a:r>
            <a:endParaRPr lang="zh-CN" altLang="en-US" sz="1400" dirty="0">
              <a:latin typeface="微软雅黑" panose="020B0503020204020204" pitchFamily="34" charset="-122"/>
              <a:ea typeface="微软雅黑" panose="020B0503020204020204" pitchFamily="34" charset="-122"/>
            </a:endParaRPr>
          </a:p>
          <a:p>
            <a:pPr marL="285750" indent="-285750" eaLnBrk="1" hangingPunct="1">
              <a:lnSpc>
                <a:spcPct val="150000"/>
              </a:lnSpc>
              <a:buFont typeface="Wingdings" panose="05000000000000000000" charset="0"/>
              <a:buChar char="l"/>
            </a:pPr>
            <a:r>
              <a:rPr lang="en-US" altLang="zh-CN" sz="1400" dirty="0">
                <a:latin typeface="微软雅黑" panose="020B0503020204020204" pitchFamily="34" charset="-122"/>
                <a:ea typeface="微软雅黑" panose="020B0503020204020204" pitchFamily="34" charset="-122"/>
              </a:rPr>
              <a:t>A system of</a:t>
            </a:r>
            <a:r>
              <a:rPr lang="zh-CN" altLang="en-US" sz="1400" dirty="0">
                <a:latin typeface="微软雅黑" panose="020B0503020204020204" pitchFamily="34" charset="-122"/>
                <a:ea typeface="微软雅黑" panose="020B0503020204020204" pitchFamily="34" charset="-122"/>
              </a:rPr>
              <a:t> miniature gallium fixed point onboard blackbody radiation source </a:t>
            </a:r>
            <a:r>
              <a:rPr lang="en-US" altLang="zh-CN" sz="1400" dirty="0">
                <a:latin typeface="微软雅黑" panose="020B0503020204020204" pitchFamily="34" charset="-122"/>
                <a:ea typeface="微软雅黑" panose="020B0503020204020204" pitchFamily="34" charset="-122"/>
              </a:rPr>
              <a:t>was added </a:t>
            </a:r>
            <a:r>
              <a:rPr lang="zh-CN" altLang="en-US" sz="1400" dirty="0">
                <a:latin typeface="微软雅黑" panose="020B0503020204020204" pitchFamily="34" charset="-122"/>
                <a:ea typeface="微软雅黑" panose="020B0503020204020204" pitchFamily="34" charset="-122"/>
              </a:rPr>
              <a:t>on HIRAS of FY-3</a:t>
            </a:r>
            <a:r>
              <a:rPr lang="en-US" altLang="zh-CN" sz="1400" dirty="0">
                <a:latin typeface="微软雅黑" panose="020B0503020204020204" pitchFamily="34" charset="-122"/>
                <a:ea typeface="微软雅黑" panose="020B0503020204020204" pitchFamily="34" charset="-122"/>
              </a:rPr>
              <a:t>E </a:t>
            </a:r>
            <a:r>
              <a:rPr lang="zh-CN" altLang="en-US" sz="1400" dirty="0">
                <a:latin typeface="微软雅黑" panose="020B0503020204020204" pitchFamily="34" charset="-122"/>
                <a:ea typeface="微软雅黑" panose="020B0503020204020204" pitchFamily="34" charset="-122"/>
              </a:rPr>
              <a:t>satellite</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 </a:t>
            </a:r>
          </a:p>
        </p:txBody>
      </p:sp>
      <p:sp>
        <p:nvSpPr>
          <p:cNvPr id="3" name="灯片编号占位符 2">
            <a:extLst>
              <a:ext uri="{FF2B5EF4-FFF2-40B4-BE49-F238E27FC236}">
                <a16:creationId xmlns:a16="http://schemas.microsoft.com/office/drawing/2014/main" id="{C53580A1-54E1-4C7A-32AA-0DC7040A8FC9}"/>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15</a:t>
            </a:fld>
            <a:endParaRPr lang="zh-CN" altLang="en-US" dirty="0"/>
          </a:p>
        </p:txBody>
      </p:sp>
      <p:sp>
        <p:nvSpPr>
          <p:cNvPr id="13" name="标题 1">
            <a:extLst>
              <a:ext uri="{FF2B5EF4-FFF2-40B4-BE49-F238E27FC236}">
                <a16:creationId xmlns:a16="http://schemas.microsoft.com/office/drawing/2014/main" id="{2366FB49-A822-3099-8B45-FF094BE04363}"/>
              </a:ext>
            </a:extLst>
          </p:cNvPr>
          <p:cNvSpPr txBox="1">
            <a:spLocks/>
          </p:cNvSpPr>
          <p:nvPr/>
        </p:nvSpPr>
        <p:spPr>
          <a:xfrm>
            <a:off x="971600" y="73914"/>
            <a:ext cx="7885384" cy="449792"/>
          </a:xfrm>
          <a:prstGeom prst="rect">
            <a:avLst/>
          </a:prstGeom>
        </p:spPr>
        <p:txBody>
          <a:bodyPr/>
          <a:lstStyle>
            <a:lvl1pPr algn="l" rtl="0" eaLnBrk="0" fontAlgn="base" hangingPunct="0">
              <a:spcBef>
                <a:spcPct val="0"/>
              </a:spcBef>
              <a:spcAft>
                <a:spcPct val="0"/>
              </a:spcAft>
              <a:defRPr sz="4000" b="1" cap="none" spc="50">
                <a:ln w="12700" cmpd="sng">
                  <a:solidFill>
                    <a:schemeClr val="tx1">
                      <a:lumMod val="65000"/>
                      <a:lumOff val="35000"/>
                    </a:schemeClr>
                  </a:solidFill>
                  <a:prstDash val="solid"/>
                </a:ln>
                <a:solidFill>
                  <a:schemeClr val="accent6">
                    <a:tint val="1000"/>
                  </a:schemeClr>
                </a:solidFill>
                <a:effectLst>
                  <a:glow rad="53100">
                    <a:schemeClr val="accent6">
                      <a:satMod val="180000"/>
                      <a:alpha val="30000"/>
                    </a:schemeClr>
                  </a:glow>
                </a:effectLst>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r>
              <a:rPr lang="en-US" altLang="zh-CN" sz="3600" kern="0"/>
              <a:t>Phase change cells</a:t>
            </a:r>
            <a:endParaRPr lang="zh-CN" altLang="en-US" sz="3600" kern="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23528" y="751303"/>
            <a:ext cx="7704856" cy="906065"/>
          </a:xfrm>
        </p:spPr>
        <p:txBody>
          <a:bodyPr/>
          <a:lstStyle/>
          <a:p>
            <a:pPr marL="0" indent="0">
              <a:buNone/>
            </a:pPr>
            <a:r>
              <a:rPr lang="en-US" altLang="zh-CN" dirty="0"/>
              <a:t>Phase change cells' stability testing has been carried out</a:t>
            </a:r>
            <a:endParaRPr lang="zh-CN" altLang="en-US" dirty="0"/>
          </a:p>
        </p:txBody>
      </p:sp>
      <p:sp>
        <p:nvSpPr>
          <p:cNvPr id="7" name="标题 1">
            <a:extLst>
              <a:ext uri="{FF2B5EF4-FFF2-40B4-BE49-F238E27FC236}">
                <a16:creationId xmlns:a16="http://schemas.microsoft.com/office/drawing/2014/main" id="{B6142F6B-1299-42E8-81E4-F30778FE0E3A}"/>
              </a:ext>
            </a:extLst>
          </p:cNvPr>
          <p:cNvSpPr>
            <a:spLocks noGrp="1"/>
          </p:cNvSpPr>
          <p:nvPr>
            <p:ph type="title"/>
          </p:nvPr>
        </p:nvSpPr>
        <p:spPr>
          <a:xfrm>
            <a:off x="971600" y="73914"/>
            <a:ext cx="7885384" cy="449792"/>
          </a:xfrm>
        </p:spPr>
        <p:txBody>
          <a:bodyPr/>
          <a:lstStyle/>
          <a:p>
            <a:r>
              <a:rPr lang="en-US" altLang="zh-CN" dirty="0"/>
              <a:t>Phase change cells</a:t>
            </a:r>
            <a:endParaRPr lang="zh-CN" altLang="en-US" dirty="0"/>
          </a:p>
        </p:txBody>
      </p:sp>
      <p:graphicFrame>
        <p:nvGraphicFramePr>
          <p:cNvPr id="8" name="对象 7">
            <a:extLst>
              <a:ext uri="{FF2B5EF4-FFF2-40B4-BE49-F238E27FC236}">
                <a16:creationId xmlns:a16="http://schemas.microsoft.com/office/drawing/2014/main" id="{4F606332-1502-4E0C-844B-7821841FBA63}"/>
              </a:ext>
            </a:extLst>
          </p:cNvPr>
          <p:cNvGraphicFramePr>
            <a:graphicFrameLocks noChangeAspect="1"/>
          </p:cNvGraphicFramePr>
          <p:nvPr/>
        </p:nvGraphicFramePr>
        <p:xfrm>
          <a:off x="467544" y="1884965"/>
          <a:ext cx="2880320" cy="1788761"/>
        </p:xfrm>
        <a:graphic>
          <a:graphicData uri="http://schemas.openxmlformats.org/presentationml/2006/ole">
            <mc:AlternateContent xmlns:mc="http://schemas.openxmlformats.org/markup-compatibility/2006">
              <mc:Choice xmlns:v="urn:schemas-microsoft-com:vml" Requires="v">
                <p:oleObj name="Graph" r:id="rId2" imgW="4131869" imgH="2901696" progId="Origin50.Graph">
                  <p:embed/>
                </p:oleObj>
              </mc:Choice>
              <mc:Fallback>
                <p:oleObj name="Graph" r:id="rId2" imgW="4131869" imgH="2901696" progId="Origin50.Graph">
                  <p:embed/>
                  <p:pic>
                    <p:nvPicPr>
                      <p:cNvPr id="8" name="对象 7">
                        <a:extLst>
                          <a:ext uri="{FF2B5EF4-FFF2-40B4-BE49-F238E27FC236}">
                            <a16:creationId xmlns:a16="http://schemas.microsoft.com/office/drawing/2014/main" id="{4F606332-1502-4E0C-844B-7821841FB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84965"/>
                        <a:ext cx="2880320" cy="1788761"/>
                      </a:xfrm>
                      <a:prstGeom prst="rect">
                        <a:avLst/>
                      </a:prstGeom>
                      <a:noFill/>
                      <a:ln w="9525">
                        <a:solidFill>
                          <a:schemeClr val="tx1"/>
                        </a:solidFill>
                        <a:miter lim="800000"/>
                        <a:headEnd/>
                        <a:tailEnd/>
                      </a:ln>
                    </p:spPr>
                  </p:pic>
                </p:oleObj>
              </mc:Fallback>
            </mc:AlternateContent>
          </a:graphicData>
        </a:graphic>
      </p:graphicFrame>
      <p:sp>
        <p:nvSpPr>
          <p:cNvPr id="12" name="内容占位符 2">
            <a:extLst>
              <a:ext uri="{FF2B5EF4-FFF2-40B4-BE49-F238E27FC236}">
                <a16:creationId xmlns:a16="http://schemas.microsoft.com/office/drawing/2014/main" id="{90514BA5-FA18-447D-967C-56F8CDC4DC40}"/>
              </a:ext>
            </a:extLst>
          </p:cNvPr>
          <p:cNvSpPr txBox="1">
            <a:spLocks/>
          </p:cNvSpPr>
          <p:nvPr/>
        </p:nvSpPr>
        <p:spPr bwMode="auto">
          <a:xfrm>
            <a:off x="38607" y="3901322"/>
            <a:ext cx="3709888" cy="4899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20000"/>
              </a:lnSpc>
              <a:spcBef>
                <a:spcPts val="0"/>
              </a:spcBef>
              <a:spcAft>
                <a:spcPct val="5000"/>
              </a:spcAft>
              <a:buClrTx/>
              <a:buSzTx/>
              <a:buFontTx/>
              <a:buNone/>
              <a:tabLst/>
              <a:defRPr/>
            </a:pPr>
            <a:r>
              <a:rPr kumimoji="0" lang="en-US" altLang="zh-CN" sz="2000" b="1" i="0" u="none" strike="noStrike" kern="1200" cap="none" spc="0" normalizeH="0" baseline="0" noProof="0" dirty="0">
                <a:ln>
                  <a:noFill/>
                </a:ln>
                <a:solidFill>
                  <a:srgbClr val="0000C8"/>
                </a:solidFill>
                <a:effectLst/>
                <a:uLnTx/>
                <a:uFillTx/>
                <a:latin typeface="Times New Roman" pitchFamily="18" charset="0"/>
                <a:ea typeface="宋体" charset="-122"/>
                <a:cs typeface="+mn-cs"/>
              </a:rPr>
              <a:t>Miniature Ga phase change cell</a:t>
            </a:r>
            <a:endParaRPr kumimoji="0" lang="zh-CN" altLang="en-US" sz="2000" b="1" i="0" u="none" strike="noStrike" kern="1200" cap="none" spc="0" normalizeH="0" baseline="0" noProof="0" dirty="0">
              <a:ln>
                <a:noFill/>
              </a:ln>
              <a:solidFill>
                <a:srgbClr val="0000C8"/>
              </a:solidFill>
              <a:effectLst/>
              <a:uLnTx/>
              <a:uFillTx/>
              <a:latin typeface="Times New Roman" pitchFamily="18" charset="0"/>
              <a:ea typeface="宋体" charset="-122"/>
              <a:cs typeface="+mn-cs"/>
            </a:endParaRPr>
          </a:p>
        </p:txBody>
      </p:sp>
      <p:pic>
        <p:nvPicPr>
          <p:cNvPr id="13" name="图片 12">
            <a:extLst>
              <a:ext uri="{FF2B5EF4-FFF2-40B4-BE49-F238E27FC236}">
                <a16:creationId xmlns:a16="http://schemas.microsoft.com/office/drawing/2014/main" id="{0F613FA8-6023-494D-BB22-8A30406A844E}"/>
              </a:ext>
            </a:extLst>
          </p:cNvPr>
          <p:cNvPicPr/>
          <p:nvPr/>
        </p:nvPicPr>
        <p:blipFill>
          <a:blip r:embed="rId4"/>
          <a:stretch>
            <a:fillRect/>
          </a:stretch>
        </p:blipFill>
        <p:spPr>
          <a:xfrm>
            <a:off x="4788024" y="1788165"/>
            <a:ext cx="3435978" cy="2138670"/>
          </a:xfrm>
          <a:prstGeom prst="rect">
            <a:avLst/>
          </a:prstGeom>
        </p:spPr>
      </p:pic>
      <p:sp>
        <p:nvSpPr>
          <p:cNvPr id="2" name="矩形 1">
            <a:extLst>
              <a:ext uri="{FF2B5EF4-FFF2-40B4-BE49-F238E27FC236}">
                <a16:creationId xmlns:a16="http://schemas.microsoft.com/office/drawing/2014/main" id="{8A78D10D-36F0-4E50-9BCC-BC1AD5FC76A0}"/>
              </a:ext>
            </a:extLst>
          </p:cNvPr>
          <p:cNvSpPr/>
          <p:nvPr/>
        </p:nvSpPr>
        <p:spPr>
          <a:xfrm>
            <a:off x="4788024" y="3926835"/>
            <a:ext cx="4572000" cy="400110"/>
          </a:xfrm>
          <a:prstGeom prst="rect">
            <a:avLst/>
          </a:prstGeom>
        </p:spPr>
        <p:txBody>
          <a:bodyPr>
            <a:spAutoFit/>
          </a:bodyPr>
          <a:lstStyle/>
          <a:p>
            <a:r>
              <a:rPr lang="en-US" altLang="zh-CN" sz="2000" b="1" dirty="0">
                <a:solidFill>
                  <a:srgbClr val="0000C8"/>
                </a:solidFill>
                <a:ea typeface="宋体" charset="-122"/>
              </a:rPr>
              <a:t>Miniature Ga-In phase change cell </a:t>
            </a:r>
            <a:endParaRPr lang="zh-CN" altLang="en-US" sz="2000" b="1" dirty="0">
              <a:solidFill>
                <a:srgbClr val="0000C8"/>
              </a:solidFill>
              <a:ea typeface="宋体" charset="-122"/>
            </a:endParaRPr>
          </a:p>
        </p:txBody>
      </p:sp>
      <p:sp>
        <p:nvSpPr>
          <p:cNvPr id="4" name="灯片编号占位符 2">
            <a:extLst>
              <a:ext uri="{FF2B5EF4-FFF2-40B4-BE49-F238E27FC236}">
                <a16:creationId xmlns:a16="http://schemas.microsoft.com/office/drawing/2014/main" id="{77076552-FA04-D49A-E372-A559F6341857}"/>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16</a:t>
            </a:fld>
            <a:endParaRPr lang="zh-CN" altLang="en-US" dirty="0"/>
          </a:p>
        </p:txBody>
      </p:sp>
    </p:spTree>
    <p:extLst>
      <p:ext uri="{BB962C8B-B14F-4D97-AF65-F5344CB8AC3E}">
        <p14:creationId xmlns:p14="http://schemas.microsoft.com/office/powerpoint/2010/main" val="3550609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noChangeArrowheads="1"/>
          </p:cNvPicPr>
          <p:nvPr/>
        </p:nvPicPr>
        <p:blipFill>
          <a:blip r:embed="rId2" cstate="print"/>
          <a:srcRect/>
          <a:stretch>
            <a:fillRect/>
          </a:stretch>
        </p:blipFill>
        <p:spPr bwMode="auto">
          <a:xfrm>
            <a:off x="0" y="1353811"/>
            <a:ext cx="3324194" cy="1673351"/>
          </a:xfrm>
          <a:prstGeom prst="rect">
            <a:avLst/>
          </a:prstGeom>
          <a:noFill/>
          <a:ln w="9525">
            <a:noFill/>
            <a:miter lim="800000"/>
            <a:headEnd/>
            <a:tailEnd/>
          </a:ln>
        </p:spPr>
      </p:pic>
      <p:sp>
        <p:nvSpPr>
          <p:cNvPr id="8" name="矩形 2"/>
          <p:cNvSpPr>
            <a:spLocks noChangeArrowheads="1"/>
          </p:cNvSpPr>
          <p:nvPr/>
        </p:nvSpPr>
        <p:spPr bwMode="auto">
          <a:xfrm>
            <a:off x="250830" y="1391710"/>
            <a:ext cx="8424863" cy="538609"/>
          </a:xfrm>
          <a:prstGeom prst="rect">
            <a:avLst/>
          </a:prstGeom>
          <a:noFill/>
          <a:ln w="9525">
            <a:noFill/>
            <a:miter lim="800000"/>
          </a:ln>
        </p:spPr>
        <p:txBody>
          <a:bodyPr>
            <a:spAutoFit/>
          </a:bodyPr>
          <a:lstStyle/>
          <a:p>
            <a:pPr>
              <a:lnSpc>
                <a:spcPts val="3600"/>
              </a:lnSpc>
            </a:pPr>
            <a:r>
              <a:rPr lang="en-US" altLang="zh-CN" sz="2400" b="1">
                <a:solidFill>
                  <a:srgbClr val="0000C8"/>
                </a:solidFill>
                <a:latin typeface="华文中宋" panose="02010600040101010101" pitchFamily="2" charset="-122"/>
                <a:ea typeface="华文中宋" panose="02010600040101010101" pitchFamily="2" charset="-122"/>
              </a:rPr>
              <a:t>       </a:t>
            </a:r>
            <a:endParaRPr lang="zh-CN" altLang="zh-CN" sz="2400" b="1">
              <a:solidFill>
                <a:srgbClr val="0000C8"/>
              </a:solidFill>
              <a:latin typeface="华文中宋" panose="02010600040101010101" pitchFamily="2" charset="-122"/>
              <a:ea typeface="华文中宋" panose="02010600040101010101" pitchFamily="2" charset="-122"/>
            </a:endParaRPr>
          </a:p>
        </p:txBody>
      </p:sp>
      <p:sp>
        <p:nvSpPr>
          <p:cNvPr id="9" name="矩形 5"/>
          <p:cNvSpPr>
            <a:spLocks noChangeArrowheads="1"/>
          </p:cNvSpPr>
          <p:nvPr/>
        </p:nvSpPr>
        <p:spPr bwMode="auto">
          <a:xfrm>
            <a:off x="142245" y="3088748"/>
            <a:ext cx="8504555" cy="1169551"/>
          </a:xfrm>
          <a:prstGeom prst="rect">
            <a:avLst/>
          </a:prstGeom>
          <a:noFill/>
          <a:ln w="9525">
            <a:noFill/>
            <a:miter lim="800000"/>
          </a:ln>
        </p:spPr>
        <p:txBody>
          <a:bodyPr wrap="square">
            <a:spAutoFit/>
          </a:bodyPr>
          <a:lstStyle/>
          <a:p>
            <a:r>
              <a:rPr lang="en-US" altLang="zh-CN" sz="2000" b="1" dirty="0">
                <a:solidFill>
                  <a:srgbClr val="0000C8"/>
                </a:solidFill>
                <a:ea typeface="华文中宋" panose="02010600040101010101" pitchFamily="2" charset="-122"/>
                <a:cs typeface="Times New Roman" panose="02020603050405020304" pitchFamily="18" charset="0"/>
              </a:rPr>
              <a:t>4 temperature miniature fixed point from 270K to 350K</a:t>
            </a:r>
            <a:r>
              <a:rPr lang="zh-CN" altLang="en-US" sz="2000" b="1" dirty="0">
                <a:solidFill>
                  <a:srgbClr val="0000C8"/>
                </a:solidFill>
                <a:ea typeface="华文中宋" panose="02010600040101010101" pitchFamily="2" charset="-122"/>
                <a:cs typeface="Times New Roman" panose="02020603050405020304" pitchFamily="18" charset="0"/>
              </a:rPr>
              <a:t>；</a:t>
            </a:r>
            <a:endParaRPr lang="en-US" altLang="zh-CN" sz="2000" b="1" dirty="0">
              <a:solidFill>
                <a:srgbClr val="0000C8"/>
              </a:solidFill>
              <a:ea typeface="华文中宋" panose="02010600040101010101" pitchFamily="2" charset="-122"/>
              <a:cs typeface="Times New Roman" panose="02020603050405020304" pitchFamily="18" charset="0"/>
            </a:endParaRPr>
          </a:p>
          <a:p>
            <a:r>
              <a:rPr lang="en-US" altLang="zh-CN" sz="2000" b="1" dirty="0">
                <a:solidFill>
                  <a:srgbClr val="0000C8"/>
                </a:solidFill>
                <a:ea typeface="华文中宋" panose="02010600040101010101" pitchFamily="2" charset="-122"/>
                <a:cs typeface="Times New Roman" panose="02020603050405020304" pitchFamily="18" charset="0"/>
              </a:rPr>
              <a:t>With 4 high stable PT</a:t>
            </a:r>
            <a:r>
              <a:rPr lang="zh-CN" altLang="en-US" sz="2000" b="1" dirty="0">
                <a:solidFill>
                  <a:srgbClr val="0000C8"/>
                </a:solidFill>
                <a:ea typeface="华文中宋" panose="02010600040101010101" pitchFamily="2" charset="-122"/>
                <a:cs typeface="Times New Roman" panose="02020603050405020304" pitchFamily="18" charset="0"/>
              </a:rPr>
              <a:t>；</a:t>
            </a:r>
            <a:endParaRPr lang="en-US" altLang="zh-CN" sz="2000" b="1" dirty="0">
              <a:solidFill>
                <a:srgbClr val="0000C8"/>
              </a:solidFill>
              <a:ea typeface="华文中宋" panose="02010600040101010101" pitchFamily="2" charset="-122"/>
              <a:cs typeface="Times New Roman" panose="02020603050405020304" pitchFamily="18" charset="0"/>
            </a:endParaRPr>
          </a:p>
          <a:p>
            <a:r>
              <a:rPr lang="en-US" altLang="zh-CN" sz="2000" b="1" dirty="0">
                <a:solidFill>
                  <a:srgbClr val="0000C8"/>
                </a:solidFill>
                <a:ea typeface="华文中宋" panose="02010600040101010101" pitchFamily="2" charset="-122"/>
                <a:cs typeface="Times New Roman" panose="02020603050405020304" pitchFamily="18" charset="0"/>
              </a:rPr>
              <a:t>Measuring the whole range with calibrated PT</a:t>
            </a:r>
            <a:endParaRPr lang="zh-CN" altLang="en-US" sz="2000" b="1" dirty="0">
              <a:solidFill>
                <a:srgbClr val="0000C8"/>
              </a:solidFill>
              <a:ea typeface="华文中宋" panose="02010600040101010101" pitchFamily="2" charset="-122"/>
              <a:cs typeface="Times New Roman" panose="02020603050405020304" pitchFamily="18" charset="0"/>
            </a:endParaRPr>
          </a:p>
        </p:txBody>
      </p:sp>
      <p:sp>
        <p:nvSpPr>
          <p:cNvPr id="10" name="矩形 9"/>
          <p:cNvSpPr/>
          <p:nvPr/>
        </p:nvSpPr>
        <p:spPr>
          <a:xfrm>
            <a:off x="6805311" y="4525983"/>
            <a:ext cx="2285984" cy="1144929"/>
          </a:xfrm>
          <a:prstGeom prst="rect">
            <a:avLst/>
          </a:prstGeom>
        </p:spPr>
        <p:txBody>
          <a:bodyPr wrap="square">
            <a:spAutoFit/>
          </a:bodyPr>
          <a:lstStyle/>
          <a:p>
            <a:r>
              <a:rPr lang="en-US" altLang="zh-CN" sz="2400" dirty="0">
                <a:solidFill>
                  <a:srgbClr val="FF0000"/>
                </a:solidFill>
              </a:rPr>
              <a:t>Phase change fixed points</a:t>
            </a:r>
            <a:r>
              <a:rPr lang="en-US" altLang="zh-CN" sz="1600" dirty="0">
                <a:solidFill>
                  <a:srgbClr val="000000"/>
                </a:solidFill>
              </a:rPr>
              <a:t>, </a:t>
            </a:r>
          </a:p>
          <a:p>
            <a:r>
              <a:rPr lang="en-US" altLang="zh-CN" sz="1600" dirty="0">
                <a:solidFill>
                  <a:srgbClr val="000000"/>
                </a:solidFill>
              </a:rPr>
              <a:t>stability </a:t>
            </a:r>
            <a:r>
              <a:rPr lang="en-US" sz="1600" dirty="0">
                <a:solidFill>
                  <a:srgbClr val="000000"/>
                </a:solidFill>
              </a:rPr>
              <a:t>≤10 </a:t>
            </a:r>
            <a:r>
              <a:rPr lang="en-US" sz="1600" dirty="0" err="1">
                <a:solidFill>
                  <a:srgbClr val="000000"/>
                </a:solidFill>
              </a:rPr>
              <a:t>mK</a:t>
            </a:r>
            <a:r>
              <a:rPr lang="zh-CN" altLang="en-US" sz="1600" dirty="0">
                <a:solidFill>
                  <a:srgbClr val="000000"/>
                </a:solidFill>
              </a:rPr>
              <a:t>（</a:t>
            </a:r>
            <a:r>
              <a:rPr lang="en-US" altLang="zh-CN" sz="1600" i="1" dirty="0">
                <a:solidFill>
                  <a:srgbClr val="000000"/>
                </a:solidFill>
              </a:rPr>
              <a:t>k</a:t>
            </a:r>
            <a:r>
              <a:rPr lang="en-US" sz="1600" dirty="0">
                <a:solidFill>
                  <a:srgbClr val="000000"/>
                </a:solidFill>
              </a:rPr>
              <a:t>=2</a:t>
            </a:r>
            <a:r>
              <a:rPr lang="zh-CN" altLang="en-US" sz="1600" dirty="0">
                <a:solidFill>
                  <a:srgbClr val="000000"/>
                </a:solidFill>
              </a:rPr>
              <a:t>）</a:t>
            </a:r>
            <a:endParaRPr lang="en-US" altLang="zh-CN" sz="1600" dirty="0">
              <a:solidFill>
                <a:srgbClr val="000000"/>
              </a:solidFill>
            </a:endParaRPr>
          </a:p>
        </p:txBody>
      </p:sp>
      <p:graphicFrame>
        <p:nvGraphicFramePr>
          <p:cNvPr id="12" name="表格 11"/>
          <p:cNvGraphicFramePr>
            <a:graphicFrameLocks noGrp="1"/>
          </p:cNvGraphicFramePr>
          <p:nvPr/>
        </p:nvGraphicFramePr>
        <p:xfrm>
          <a:off x="113670" y="4048125"/>
          <a:ext cx="6525895" cy="1371600"/>
        </p:xfrm>
        <a:graphic>
          <a:graphicData uri="http://schemas.openxmlformats.org/drawingml/2006/table">
            <a:tbl>
              <a:tblPr/>
              <a:tblGrid>
                <a:gridCol w="1576705">
                  <a:extLst>
                    <a:ext uri="{9D8B030D-6E8A-4147-A177-3AD203B41FA5}">
                      <a16:colId xmlns:a16="http://schemas.microsoft.com/office/drawing/2014/main" val="20000"/>
                    </a:ext>
                  </a:extLst>
                </a:gridCol>
                <a:gridCol w="1207135">
                  <a:extLst>
                    <a:ext uri="{9D8B030D-6E8A-4147-A177-3AD203B41FA5}">
                      <a16:colId xmlns:a16="http://schemas.microsoft.com/office/drawing/2014/main" val="20001"/>
                    </a:ext>
                  </a:extLst>
                </a:gridCol>
                <a:gridCol w="1033145">
                  <a:extLst>
                    <a:ext uri="{9D8B030D-6E8A-4147-A177-3AD203B41FA5}">
                      <a16:colId xmlns:a16="http://schemas.microsoft.com/office/drawing/2014/main" val="20002"/>
                    </a:ext>
                  </a:extLst>
                </a:gridCol>
                <a:gridCol w="1033780">
                  <a:extLst>
                    <a:ext uri="{9D8B030D-6E8A-4147-A177-3AD203B41FA5}">
                      <a16:colId xmlns:a16="http://schemas.microsoft.com/office/drawing/2014/main" val="20003"/>
                    </a:ext>
                  </a:extLst>
                </a:gridCol>
                <a:gridCol w="1675130">
                  <a:extLst>
                    <a:ext uri="{9D8B030D-6E8A-4147-A177-3AD203B41FA5}">
                      <a16:colId xmlns:a16="http://schemas.microsoft.com/office/drawing/2014/main" val="20004"/>
                    </a:ext>
                  </a:extLst>
                </a:gridCol>
              </a:tblGrid>
              <a:tr h="685800">
                <a:tc>
                  <a:txBody>
                    <a:bodyPr/>
                    <a:lstStyle/>
                    <a:p>
                      <a:pPr indent="127000" algn="ctr">
                        <a:lnSpc>
                          <a:spcPct val="150000"/>
                        </a:lnSpc>
                        <a:spcAft>
                          <a:spcPts val="0"/>
                        </a:spcAft>
                      </a:pPr>
                      <a:r>
                        <a:rPr lang="zh-CN" sz="1500" kern="100" dirty="0">
                          <a:solidFill>
                            <a:srgbClr val="000000"/>
                          </a:solidFill>
                          <a:latin typeface="Times New Roman" panose="02020603050405020304"/>
                          <a:ea typeface="宋体" panose="02010600030101010101" pitchFamily="2" charset="-122"/>
                        </a:rPr>
                        <a:t>类别</a:t>
                      </a:r>
                      <a:endParaRPr lang="zh-CN" sz="1500" kern="100" dirty="0">
                        <a:latin typeface="Times New Roman" panose="02020603050405020304"/>
                        <a:ea typeface="宋体" panose="02010600030101010101" pitchFamily="2" charset="-122"/>
                      </a:endParaRPr>
                    </a:p>
                    <a:p>
                      <a:pPr indent="127000" algn="just">
                        <a:lnSpc>
                          <a:spcPct val="150000"/>
                        </a:lnSpc>
                        <a:spcAft>
                          <a:spcPts val="0"/>
                        </a:spcAft>
                      </a:pPr>
                      <a:r>
                        <a:rPr lang="zh-CN" sz="1500" kern="100" dirty="0">
                          <a:solidFill>
                            <a:srgbClr val="000000"/>
                          </a:solidFill>
                          <a:latin typeface="Times New Roman" panose="02020603050405020304"/>
                          <a:ea typeface="宋体" panose="02010600030101010101" pitchFamily="2" charset="-122"/>
                        </a:rPr>
                        <a:t>性能</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rgbClr val="000000"/>
                      </a:solidFill>
                      <a:prstDash val="solid"/>
                      <a:round/>
                      <a:headEnd type="none" w="med" len="med"/>
                      <a:tailEnd type="none" w="med" len="med"/>
                    </a:lnTlToBr>
                    <a:solidFill>
                      <a:srgbClr val="FFFF00"/>
                    </a:solidFill>
                  </a:tcPr>
                </a:tc>
                <a:tc>
                  <a:txBody>
                    <a:bodyPr/>
                    <a:lstStyle/>
                    <a:p>
                      <a:pPr indent="127000" algn="ctr">
                        <a:lnSpc>
                          <a:spcPct val="150000"/>
                        </a:lnSpc>
                        <a:spcAft>
                          <a:spcPts val="0"/>
                        </a:spcAft>
                      </a:pPr>
                      <a:r>
                        <a:rPr lang="en-US" sz="1500" kern="100" dirty="0">
                          <a:solidFill>
                            <a:srgbClr val="000000"/>
                          </a:solidFill>
                          <a:latin typeface="Times New Roman" panose="02020603050405020304"/>
                          <a:ea typeface="宋体" panose="02010600030101010101" pitchFamily="2" charset="-122"/>
                        </a:rPr>
                        <a:t>H</a:t>
                      </a:r>
                      <a:r>
                        <a:rPr lang="en-US" sz="1500" kern="100" baseline="-25000" dirty="0">
                          <a:solidFill>
                            <a:srgbClr val="000000"/>
                          </a:solidFill>
                          <a:latin typeface="Times New Roman" panose="02020603050405020304"/>
                          <a:ea typeface="宋体" panose="02010600030101010101" pitchFamily="2" charset="-122"/>
                        </a:rPr>
                        <a:t>2</a:t>
                      </a:r>
                      <a:r>
                        <a:rPr lang="en-US" sz="1500" kern="100" dirty="0">
                          <a:solidFill>
                            <a:srgbClr val="000000"/>
                          </a:solidFill>
                          <a:latin typeface="Times New Roman" panose="02020603050405020304"/>
                          <a:ea typeface="宋体" panose="02010600030101010101" pitchFamily="2" charset="-122"/>
                        </a:rPr>
                        <a:t>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00" algn="ctr">
                        <a:lnSpc>
                          <a:spcPct val="150000"/>
                        </a:lnSpc>
                        <a:spcAft>
                          <a:spcPts val="0"/>
                        </a:spcAft>
                      </a:pPr>
                      <a:r>
                        <a:rPr lang="en-US" sz="1500" kern="100" dirty="0" err="1">
                          <a:solidFill>
                            <a:srgbClr val="000000"/>
                          </a:solidFill>
                          <a:latin typeface="Times New Roman" panose="02020603050405020304"/>
                          <a:ea typeface="宋体" panose="02010600030101010101" pitchFamily="2" charset="-122"/>
                        </a:rPr>
                        <a:t>Ga-Sn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00" algn="ctr">
                        <a:lnSpc>
                          <a:spcPct val="150000"/>
                        </a:lnSpc>
                        <a:spcAft>
                          <a:spcPts val="0"/>
                        </a:spcAft>
                      </a:pPr>
                      <a:r>
                        <a:rPr lang="en-US" sz="1500" kern="100">
                          <a:solidFill>
                            <a:srgbClr val="000000"/>
                          </a:solidFill>
                          <a:latin typeface="Times New Roman" panose="02020603050405020304"/>
                          <a:ea typeface="宋体" panose="02010600030101010101" pitchFamily="2" charset="-122"/>
                        </a:rPr>
                        <a:t>Ga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00" algn="ctr">
                        <a:lnSpc>
                          <a:spcPct val="150000"/>
                        </a:lnSpc>
                        <a:spcAft>
                          <a:spcPts val="0"/>
                        </a:spcAft>
                      </a:pPr>
                      <a:r>
                        <a:rPr lang="zh-CN" sz="1500" kern="100" dirty="0">
                          <a:solidFill>
                            <a:srgbClr val="000000"/>
                          </a:solidFill>
                          <a:latin typeface="Times New Roman" panose="02020603050405020304"/>
                          <a:ea typeface="宋体" panose="02010600030101010101" pitchFamily="2" charset="-122"/>
                        </a:rPr>
                        <a:t>水杨酸苯酯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42900">
                <a:tc>
                  <a:txBody>
                    <a:bodyPr/>
                    <a:lstStyle/>
                    <a:p>
                      <a:pPr indent="127000" algn="ctr">
                        <a:lnSpc>
                          <a:spcPct val="150000"/>
                        </a:lnSpc>
                        <a:spcAft>
                          <a:spcPts val="0"/>
                        </a:spcAft>
                      </a:pPr>
                      <a:r>
                        <a:rPr lang="zh-CN" sz="1500" kern="100">
                          <a:solidFill>
                            <a:srgbClr val="000000"/>
                          </a:solidFill>
                          <a:latin typeface="Times New Roman" panose="02020603050405020304"/>
                          <a:ea typeface="宋体" panose="02010600030101010101" pitchFamily="2" charset="-122"/>
                        </a:rPr>
                        <a:t>稳定性（</a:t>
                      </a:r>
                      <a:r>
                        <a:rPr lang="en-US" sz="1500" kern="100">
                          <a:solidFill>
                            <a:srgbClr val="000000"/>
                          </a:solidFill>
                          <a:latin typeface="Times New Roman" panose="02020603050405020304"/>
                          <a:ea typeface="宋体" panose="02010600030101010101" pitchFamily="2" charset="-122"/>
                        </a:rPr>
                        <a:t>mK</a:t>
                      </a:r>
                      <a:r>
                        <a:rPr lang="zh-CN" sz="1500" kern="100">
                          <a:solidFill>
                            <a:srgbClr val="000000"/>
                          </a:solidFill>
                          <a:latin typeface="Times New Roman" panose="02020603050405020304"/>
                          <a:ea typeface="宋体" panose="02010600030101010101" pitchFamily="2" charset="-122"/>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00" algn="ctr">
                        <a:lnSpc>
                          <a:spcPct val="150000"/>
                        </a:lnSpc>
                        <a:spcAft>
                          <a:spcPts val="0"/>
                        </a:spcAft>
                      </a:pPr>
                      <a:r>
                        <a:rPr lang="en-US" sz="1500" kern="100">
                          <a:solidFill>
                            <a:srgbClr val="000000"/>
                          </a:solidFill>
                          <a:latin typeface="Times New Roman" panose="02020603050405020304"/>
                          <a:ea typeface="宋体" panose="02010600030101010101" pitchFamily="2" charset="-122"/>
                        </a:rPr>
                        <a:t>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00" algn="ctr">
                        <a:lnSpc>
                          <a:spcPct val="150000"/>
                        </a:lnSpc>
                        <a:spcAft>
                          <a:spcPts val="0"/>
                        </a:spcAft>
                      </a:pPr>
                      <a:r>
                        <a:rPr lang="en-US" sz="1500" kern="100">
                          <a:solidFill>
                            <a:srgbClr val="000000"/>
                          </a:solidFill>
                          <a:latin typeface="Times New Roman" panose="02020603050405020304"/>
                          <a:ea typeface="宋体" panose="02010600030101010101" pitchFamily="2" charset="-122"/>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00" algn="ctr">
                        <a:lnSpc>
                          <a:spcPct val="150000"/>
                        </a:lnSpc>
                        <a:spcAft>
                          <a:spcPts val="0"/>
                        </a:spcAft>
                      </a:pPr>
                      <a:r>
                        <a:rPr lang="en-US" sz="1500" kern="100">
                          <a:solidFill>
                            <a:srgbClr val="000000"/>
                          </a:solidFill>
                          <a:latin typeface="Times New Roman" panose="02020603050405020304"/>
                          <a:ea typeface="宋体" panose="02010600030101010101" pitchFamily="2" charset="-122"/>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00" algn="ctr">
                        <a:lnSpc>
                          <a:spcPct val="150000"/>
                        </a:lnSpc>
                        <a:spcAft>
                          <a:spcPts val="0"/>
                        </a:spcAft>
                      </a:pPr>
                      <a:r>
                        <a:rPr lang="en-US" sz="1500" kern="100" dirty="0">
                          <a:solidFill>
                            <a:srgbClr val="000000"/>
                          </a:solidFill>
                          <a:latin typeface="Times New Roman" panose="02020603050405020304"/>
                          <a:ea typeface="宋体" panose="02010600030101010101" pitchFamily="2" charset="-122"/>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342900">
                <a:tc>
                  <a:txBody>
                    <a:bodyPr/>
                    <a:lstStyle/>
                    <a:p>
                      <a:pPr indent="127000" algn="ctr">
                        <a:lnSpc>
                          <a:spcPct val="150000"/>
                        </a:lnSpc>
                        <a:spcAft>
                          <a:spcPts val="0"/>
                        </a:spcAft>
                      </a:pPr>
                      <a:r>
                        <a:rPr lang="zh-CN" sz="1500" kern="100">
                          <a:solidFill>
                            <a:srgbClr val="000000"/>
                          </a:solidFill>
                          <a:latin typeface="Times New Roman" panose="02020603050405020304"/>
                          <a:ea typeface="宋体" panose="02010600030101010101" pitchFamily="2" charset="-122"/>
                        </a:rPr>
                        <a:t>温坪值（</a:t>
                      </a:r>
                      <a:r>
                        <a:rPr lang="en-US" sz="1500" kern="100">
                          <a:solidFill>
                            <a:srgbClr val="000000"/>
                          </a:solidFill>
                          <a:latin typeface="Times New Roman" panose="02020603050405020304"/>
                          <a:ea typeface="宋体" panose="02010600030101010101" pitchFamily="2" charset="-122"/>
                        </a:rPr>
                        <a:t>K</a:t>
                      </a:r>
                      <a:r>
                        <a:rPr lang="zh-CN" sz="1500" kern="100">
                          <a:solidFill>
                            <a:srgbClr val="000000"/>
                          </a:solidFill>
                          <a:latin typeface="Times New Roman" panose="02020603050405020304"/>
                          <a:ea typeface="宋体" panose="02010600030101010101" pitchFamily="2" charset="-122"/>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00" algn="ctr">
                        <a:lnSpc>
                          <a:spcPct val="150000"/>
                        </a:lnSpc>
                        <a:spcAft>
                          <a:spcPts val="0"/>
                        </a:spcAft>
                      </a:pPr>
                      <a:r>
                        <a:rPr lang="en-US" sz="1500" kern="100" dirty="0">
                          <a:solidFill>
                            <a:srgbClr val="000000"/>
                          </a:solidFill>
                          <a:latin typeface="Times New Roman" panose="02020603050405020304"/>
                          <a:ea typeface="宋体" panose="02010600030101010101" pitchFamily="2" charset="-122"/>
                        </a:rPr>
                        <a:t>273.339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00" algn="ctr">
                        <a:lnSpc>
                          <a:spcPct val="150000"/>
                        </a:lnSpc>
                        <a:spcAft>
                          <a:spcPts val="0"/>
                        </a:spcAft>
                      </a:pPr>
                      <a:r>
                        <a:rPr lang="en-US" sz="1500" kern="100">
                          <a:solidFill>
                            <a:srgbClr val="000000"/>
                          </a:solidFill>
                          <a:latin typeface="Times New Roman" panose="02020603050405020304"/>
                          <a:ea typeface="宋体" panose="02010600030101010101" pitchFamily="2" charset="-122"/>
                        </a:rPr>
                        <a:t>293.779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00" algn="ctr">
                        <a:lnSpc>
                          <a:spcPct val="150000"/>
                        </a:lnSpc>
                        <a:spcAft>
                          <a:spcPts val="0"/>
                        </a:spcAft>
                      </a:pPr>
                      <a:r>
                        <a:rPr lang="en-US" sz="1500" kern="100">
                          <a:solidFill>
                            <a:srgbClr val="000000"/>
                          </a:solidFill>
                          <a:latin typeface="Times New Roman" panose="02020603050405020304"/>
                          <a:ea typeface="宋体" panose="02010600030101010101" pitchFamily="2" charset="-122"/>
                        </a:rPr>
                        <a:t>303.262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indent="127000" algn="ctr">
                        <a:lnSpc>
                          <a:spcPct val="150000"/>
                        </a:lnSpc>
                        <a:spcAft>
                          <a:spcPts val="0"/>
                        </a:spcAft>
                      </a:pPr>
                      <a:r>
                        <a:rPr lang="en-US" sz="1500" kern="100" dirty="0">
                          <a:solidFill>
                            <a:srgbClr val="000000"/>
                          </a:solidFill>
                          <a:latin typeface="Times New Roman" panose="02020603050405020304"/>
                          <a:ea typeface="宋体" panose="02010600030101010101" pitchFamily="2" charset="-122"/>
                        </a:rPr>
                        <a:t>315.137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bl>
          </a:graphicData>
        </a:graphic>
      </p:graphicFrame>
      <p:pic>
        <p:nvPicPr>
          <p:cNvPr id="13" name="图片 12" descr="C:\Users\dell\Desktop\小固定点安装图片\微信图片_20171215082905.jpg"/>
          <p:cNvPicPr/>
          <p:nvPr/>
        </p:nvPicPr>
        <p:blipFill>
          <a:blip r:embed="rId3" cstate="print">
            <a:extLst>
              <a:ext uri="{28A0092B-C50C-407E-A947-70E740481C1C}">
                <a14:useLocalDpi xmlns:a14="http://schemas.microsoft.com/office/drawing/2010/main" val="0"/>
              </a:ext>
            </a:extLst>
          </a:blip>
          <a:srcRect l="19881" t="1657" r="10812" b="4854"/>
          <a:stretch>
            <a:fillRect/>
          </a:stretch>
        </p:blipFill>
        <p:spPr bwMode="auto">
          <a:xfrm rot="-5400000">
            <a:off x="5219719" y="1340727"/>
            <a:ext cx="1371601" cy="1543589"/>
          </a:xfrm>
          <a:prstGeom prst="ellipse">
            <a:avLst/>
          </a:prstGeom>
          <a:noFill/>
          <a:ln>
            <a:noFill/>
          </a:ln>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1353811"/>
            <a:ext cx="2223070" cy="1664433"/>
          </a:xfrm>
          <a:prstGeom prst="rect">
            <a:avLst/>
          </a:prstGeom>
        </p:spPr>
      </p:pic>
      <p:pic>
        <p:nvPicPr>
          <p:cNvPr id="15" name="图片 14"/>
          <p:cNvPicPr>
            <a:picLocks noChangeAspect="1"/>
          </p:cNvPicPr>
          <p:nvPr/>
        </p:nvPicPr>
        <p:blipFill>
          <a:blip r:embed="rId5" cstate="print"/>
          <a:stretch>
            <a:fillRect/>
          </a:stretch>
        </p:blipFill>
        <p:spPr>
          <a:xfrm>
            <a:off x="52700" y="937892"/>
            <a:ext cx="4890114" cy="3110233"/>
          </a:xfrm>
          <a:prstGeom prst="rect">
            <a:avLst/>
          </a:prstGeom>
        </p:spPr>
      </p:pic>
      <p:sp>
        <p:nvSpPr>
          <p:cNvPr id="19" name="矩形 18"/>
          <p:cNvSpPr/>
          <p:nvPr/>
        </p:nvSpPr>
        <p:spPr>
          <a:xfrm>
            <a:off x="6516219" y="3490733"/>
            <a:ext cx="2575081" cy="923330"/>
          </a:xfrm>
          <a:prstGeom prst="rect">
            <a:avLst/>
          </a:prstGeom>
        </p:spPr>
        <p:txBody>
          <a:bodyPr wrap="square">
            <a:spAutoFit/>
          </a:bodyPr>
          <a:lstStyle/>
          <a:p>
            <a:r>
              <a:rPr lang="en-US" altLang="zh-CN" sz="1800" dirty="0">
                <a:solidFill>
                  <a:srgbClr val="000000"/>
                </a:solidFill>
              </a:rPr>
              <a:t>Temperature Uncertainty of the blackbody </a:t>
            </a:r>
            <a:r>
              <a:rPr lang="en-US" sz="1800" dirty="0">
                <a:solidFill>
                  <a:srgbClr val="000000"/>
                </a:solidFill>
              </a:rPr>
              <a:t>≤84 </a:t>
            </a:r>
            <a:r>
              <a:rPr lang="en-US" sz="1800" dirty="0" err="1">
                <a:solidFill>
                  <a:srgbClr val="000000"/>
                </a:solidFill>
              </a:rPr>
              <a:t>mK</a:t>
            </a:r>
            <a:r>
              <a:rPr lang="zh-CN" altLang="en-US" sz="1800" dirty="0">
                <a:solidFill>
                  <a:srgbClr val="000000"/>
                </a:solidFill>
              </a:rPr>
              <a:t>（</a:t>
            </a:r>
            <a:r>
              <a:rPr lang="en-US" altLang="zh-CN" sz="1800" i="1" dirty="0">
                <a:solidFill>
                  <a:srgbClr val="000000"/>
                </a:solidFill>
              </a:rPr>
              <a:t>k</a:t>
            </a:r>
            <a:r>
              <a:rPr lang="en-US" sz="1800" dirty="0">
                <a:solidFill>
                  <a:srgbClr val="000000"/>
                </a:solidFill>
              </a:rPr>
              <a:t>=2</a:t>
            </a:r>
            <a:r>
              <a:rPr lang="zh-CN" altLang="en-US" sz="1800" dirty="0">
                <a:solidFill>
                  <a:srgbClr val="000000"/>
                </a:solidFill>
              </a:rPr>
              <a:t>）</a:t>
            </a:r>
            <a:endParaRPr lang="en-US" altLang="zh-CN" sz="1800" dirty="0">
              <a:solidFill>
                <a:srgbClr val="000000"/>
              </a:solidFill>
            </a:endParaRPr>
          </a:p>
        </p:txBody>
      </p:sp>
      <p:sp>
        <p:nvSpPr>
          <p:cNvPr id="2" name="灯片编号占位符 2">
            <a:extLst>
              <a:ext uri="{FF2B5EF4-FFF2-40B4-BE49-F238E27FC236}">
                <a16:creationId xmlns:a16="http://schemas.microsoft.com/office/drawing/2014/main" id="{8FE490A1-C22A-E1E2-DC6F-73DB8CFAA41C}"/>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17</a:t>
            </a:fld>
            <a:endParaRPr lang="zh-CN" altLang="en-US" dirty="0"/>
          </a:p>
        </p:txBody>
      </p:sp>
      <p:sp>
        <p:nvSpPr>
          <p:cNvPr id="4" name="标题 3">
            <a:extLst>
              <a:ext uri="{FF2B5EF4-FFF2-40B4-BE49-F238E27FC236}">
                <a16:creationId xmlns:a16="http://schemas.microsoft.com/office/drawing/2014/main" id="{32E67AB5-592D-9E32-D06F-977D81A590A1}"/>
              </a:ext>
            </a:extLst>
          </p:cNvPr>
          <p:cNvSpPr>
            <a:spLocks noGrp="1"/>
          </p:cNvSpPr>
          <p:nvPr>
            <p:ph type="title"/>
          </p:nvPr>
        </p:nvSpPr>
        <p:spPr/>
        <p:txBody>
          <a:bodyPr/>
          <a:lstStyle/>
          <a:p>
            <a:r>
              <a:rPr lang="en-US" altLang="zh-CN" sz="3200" dirty="0"/>
              <a:t>Phase change cells</a:t>
            </a:r>
            <a:endParaRPr lang="zh-CN" altLang="en-US" sz="3200" dirty="0"/>
          </a:p>
        </p:txBody>
      </p:sp>
    </p:spTree>
    <p:extLst>
      <p:ext uri="{BB962C8B-B14F-4D97-AF65-F5344CB8AC3E}">
        <p14:creationId xmlns:p14="http://schemas.microsoft.com/office/powerpoint/2010/main" val="2436291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heckerboard(across)">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19250" y="3929064"/>
            <a:ext cx="695324" cy="2143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800" b="0" dirty="0">
              <a:solidFill>
                <a:srgbClr val="000000"/>
              </a:solidFill>
            </a:endParaRPr>
          </a:p>
        </p:txBody>
      </p:sp>
      <p:sp>
        <p:nvSpPr>
          <p:cNvPr id="3" name="文本框 2"/>
          <p:cNvSpPr txBox="1"/>
          <p:nvPr/>
        </p:nvSpPr>
        <p:spPr>
          <a:xfrm>
            <a:off x="1619255" y="3886897"/>
            <a:ext cx="885825" cy="307777"/>
          </a:xfrm>
          <a:prstGeom prst="rect">
            <a:avLst/>
          </a:prstGeom>
          <a:noFill/>
        </p:spPr>
        <p:txBody>
          <a:bodyPr wrap="square" rtlCol="0">
            <a:spAutoFit/>
          </a:bodyPr>
          <a:lstStyle/>
          <a:p>
            <a:pPr fontAlgn="auto">
              <a:spcBef>
                <a:spcPts val="0"/>
              </a:spcBef>
              <a:spcAft>
                <a:spcPts val="0"/>
              </a:spcAft>
            </a:pPr>
            <a:r>
              <a:rPr lang="zh-CN" altLang="en-US" sz="1400" b="0" dirty="0">
                <a:solidFill>
                  <a:srgbClr val="000000"/>
                </a:solidFill>
                <a:latin typeface="Times New Roman"/>
                <a:ea typeface="宋体"/>
              </a:rPr>
              <a:t>计算机</a:t>
            </a:r>
          </a:p>
        </p:txBody>
      </p:sp>
      <p:sp>
        <p:nvSpPr>
          <p:cNvPr id="10" name="矩形 9"/>
          <p:cNvSpPr/>
          <p:nvPr/>
        </p:nvSpPr>
        <p:spPr>
          <a:xfrm>
            <a:off x="332855" y="759674"/>
            <a:ext cx="2651614" cy="523220"/>
          </a:xfrm>
          <a:prstGeom prst="rect">
            <a:avLst/>
          </a:prstGeom>
        </p:spPr>
        <p:txBody>
          <a:bodyPr wrap="square">
            <a:spAutoFit/>
          </a:bodyPr>
          <a:lstStyle/>
          <a:p>
            <a:pPr fontAlgn="auto">
              <a:spcBef>
                <a:spcPts val="0"/>
              </a:spcBef>
              <a:spcAft>
                <a:spcPts val="0"/>
              </a:spcAft>
            </a:pPr>
            <a:r>
              <a:rPr lang="en-US" altLang="zh-CN" sz="2800" b="0" dirty="0">
                <a:solidFill>
                  <a:srgbClr val="0000FF"/>
                </a:solidFill>
                <a:latin typeface="Times New Roman" panose="02020603050405020304" pitchFamily="18" charset="0"/>
                <a:ea typeface="宋体"/>
                <a:cs typeface="Times New Roman" panose="02020603050405020304" pitchFamily="18" charset="0"/>
              </a:rPr>
              <a:t>Facility</a:t>
            </a:r>
            <a:endParaRPr lang="zh-CN" altLang="en-US" sz="2800" b="0" dirty="0">
              <a:solidFill>
                <a:srgbClr val="0000FF"/>
              </a:solidFill>
              <a:latin typeface="Times New Roman" panose="02020603050405020304" pitchFamily="18" charset="0"/>
              <a:ea typeface="宋体"/>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95693"/>
            <a:ext cx="7645332" cy="40020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标题 1"/>
          <p:cNvSpPr>
            <a:spLocks noGrp="1"/>
          </p:cNvSpPr>
          <p:nvPr>
            <p:ph type="title"/>
          </p:nvPr>
        </p:nvSpPr>
        <p:spPr>
          <a:xfrm>
            <a:off x="971600" y="73915"/>
            <a:ext cx="7885384" cy="449792"/>
          </a:xfrm>
        </p:spPr>
        <p:txBody>
          <a:bodyPr/>
          <a:lstStyle/>
          <a:p>
            <a:r>
              <a:rPr lang="en-US" altLang="zh-CN" sz="2800" dirty="0"/>
              <a:t>Phase </a:t>
            </a:r>
            <a:r>
              <a:rPr lang="en-US" altLang="zh-CN" sz="3200" dirty="0"/>
              <a:t>change</a:t>
            </a:r>
            <a:r>
              <a:rPr lang="en-US" altLang="zh-CN" sz="2800" dirty="0"/>
              <a:t> cells</a:t>
            </a:r>
            <a:endParaRPr lang="zh-CN" altLang="en-US" sz="2800" dirty="0"/>
          </a:p>
        </p:txBody>
      </p:sp>
      <p:sp>
        <p:nvSpPr>
          <p:cNvPr id="4" name="灯片编号占位符 2">
            <a:extLst>
              <a:ext uri="{FF2B5EF4-FFF2-40B4-BE49-F238E27FC236}">
                <a16:creationId xmlns:a16="http://schemas.microsoft.com/office/drawing/2014/main" id="{5E0E4A13-784F-FA3A-2D59-7EC5D0E2A500}"/>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18</a:t>
            </a:fld>
            <a:endParaRPr lang="zh-CN" altLang="en-US" dirty="0"/>
          </a:p>
        </p:txBody>
      </p:sp>
    </p:spTree>
    <p:extLst>
      <p:ext uri="{BB962C8B-B14F-4D97-AF65-F5344CB8AC3E}">
        <p14:creationId xmlns:p14="http://schemas.microsoft.com/office/powerpoint/2010/main" val="313144209"/>
      </p:ext>
    </p:extLst>
  </p:cSld>
  <p:clrMapOvr>
    <a:masterClrMapping/>
  </p:clrMapOvr>
  <mc:AlternateContent xmlns:mc="http://schemas.openxmlformats.org/markup-compatibility/2006" xmlns:p14="http://schemas.microsoft.com/office/powerpoint/2010/main">
    <mc:Choice Requires="p14">
      <p:transition spd="slow" p14:dur="2000" advTm="29616"/>
    </mc:Choice>
    <mc:Fallback xmlns="">
      <p:transition spd="slow" advTm="2961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398269221"/>
              </p:ext>
            </p:extLst>
          </p:nvPr>
        </p:nvGraphicFramePr>
        <p:xfrm>
          <a:off x="4545910" y="2677480"/>
          <a:ext cx="4536503" cy="2636520"/>
        </p:xfrm>
        <a:graphic>
          <a:graphicData uri="http://schemas.openxmlformats.org/drawingml/2006/table">
            <a:tbl>
              <a:tblPr firstRow="1" firstCol="1" bandRow="1">
                <a:tableStyleId>{5C22544A-7EE6-4342-B048-85BDC9FD1C3A}</a:tableStyleId>
              </a:tblPr>
              <a:tblGrid>
                <a:gridCol w="3456384">
                  <a:extLst>
                    <a:ext uri="{9D8B030D-6E8A-4147-A177-3AD203B41FA5}">
                      <a16:colId xmlns:a16="http://schemas.microsoft.com/office/drawing/2014/main" val="20000"/>
                    </a:ext>
                  </a:extLst>
                </a:gridCol>
                <a:gridCol w="1080119">
                  <a:extLst>
                    <a:ext uri="{9D8B030D-6E8A-4147-A177-3AD203B41FA5}">
                      <a16:colId xmlns:a16="http://schemas.microsoft.com/office/drawing/2014/main" val="20001"/>
                    </a:ext>
                  </a:extLst>
                </a:gridCol>
              </a:tblGrid>
              <a:tr h="388620">
                <a:tc>
                  <a:txBody>
                    <a:bodyPr/>
                    <a:lstStyle/>
                    <a:p>
                      <a:pPr indent="127000" algn="ctr">
                        <a:lnSpc>
                          <a:spcPct val="150000"/>
                        </a:lnSpc>
                        <a:spcAft>
                          <a:spcPts val="0"/>
                        </a:spcAft>
                      </a:pPr>
                      <a:r>
                        <a:rPr lang="en-US" sz="1300" kern="100" dirty="0">
                          <a:solidFill>
                            <a:schemeClr val="tx1"/>
                          </a:solidFill>
                          <a:effectLst/>
                          <a:latin typeface="+mn-ea"/>
                          <a:ea typeface="+mn-ea"/>
                        </a:rPr>
                        <a:t> </a:t>
                      </a:r>
                      <a:endParaRPr lang="zh-CN" sz="1700" kern="100" dirty="0">
                        <a:solidFill>
                          <a:schemeClr val="tx1"/>
                        </a:solidFill>
                        <a:effectLst/>
                        <a:latin typeface="+mn-ea"/>
                        <a:ea typeface="+mn-ea"/>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spcAft>
                          <a:spcPts val="0"/>
                        </a:spcAft>
                      </a:pPr>
                      <a:endParaRPr lang="zh-CN" sz="17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8620">
                <a:tc>
                  <a:txBody>
                    <a:bodyPr/>
                    <a:lstStyle/>
                    <a:p>
                      <a:pPr indent="127000" algn="ctr">
                        <a:lnSpc>
                          <a:spcPct val="150000"/>
                        </a:lnSpc>
                        <a:spcAft>
                          <a:spcPts val="0"/>
                        </a:spcAft>
                      </a:pPr>
                      <a:r>
                        <a:rPr lang="en-US" altLang="zh-CN" sz="1700" kern="100" dirty="0">
                          <a:solidFill>
                            <a:schemeClr val="tx1"/>
                          </a:solidFill>
                          <a:effectLst/>
                          <a:latin typeface="+mn-ea"/>
                          <a:ea typeface="+mn-ea"/>
                          <a:cs typeface="Times New Roman" panose="02020603050405020304" pitchFamily="18" charset="0"/>
                        </a:rPr>
                        <a:t>Material</a:t>
                      </a:r>
                      <a:endParaRPr lang="zh-CN" sz="1700" kern="100" dirty="0">
                        <a:solidFill>
                          <a:schemeClr val="tx1"/>
                        </a:solidFill>
                        <a:effectLst/>
                        <a:latin typeface="+mn-ea"/>
                        <a:ea typeface="+mn-ea"/>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spcAft>
                          <a:spcPts val="0"/>
                        </a:spcAft>
                      </a:pPr>
                      <a:r>
                        <a:rPr lang="en-US" altLang="zh-CN" sz="1300" kern="100" dirty="0">
                          <a:effectLst/>
                          <a:latin typeface="+mn-lt"/>
                          <a:ea typeface="+mn-ea"/>
                          <a:cs typeface="+mn-cs"/>
                        </a:rPr>
                        <a:t>Al</a:t>
                      </a:r>
                      <a:endParaRPr 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88620">
                <a:tc>
                  <a:txBody>
                    <a:bodyPr/>
                    <a:lstStyle/>
                    <a:p>
                      <a:pPr indent="127000" algn="ctr">
                        <a:lnSpc>
                          <a:spcPct val="150000"/>
                        </a:lnSpc>
                        <a:spcAft>
                          <a:spcPts val="0"/>
                        </a:spcAft>
                      </a:pPr>
                      <a:r>
                        <a:rPr lang="en-US" altLang="zh-CN" sz="1700" kern="100" dirty="0">
                          <a:solidFill>
                            <a:schemeClr val="tx1"/>
                          </a:solidFill>
                          <a:effectLst/>
                          <a:latin typeface="+mn-ea"/>
                          <a:ea typeface="+mn-ea"/>
                          <a:cs typeface="Times New Roman" panose="02020603050405020304" pitchFamily="18" charset="0"/>
                        </a:rPr>
                        <a:t>Diameter</a:t>
                      </a:r>
                      <a:r>
                        <a:rPr lang="en-US" altLang="zh-CN" sz="1700" kern="100" baseline="0" dirty="0">
                          <a:solidFill>
                            <a:schemeClr val="tx1"/>
                          </a:solidFill>
                          <a:effectLst/>
                          <a:latin typeface="+mn-ea"/>
                          <a:ea typeface="+mn-ea"/>
                          <a:cs typeface="Times New Roman" panose="02020603050405020304" pitchFamily="18" charset="0"/>
                        </a:rPr>
                        <a:t> of cavity</a:t>
                      </a:r>
                      <a:endParaRPr lang="zh-CN" sz="1700" kern="100" dirty="0">
                        <a:solidFill>
                          <a:schemeClr val="tx1"/>
                        </a:solidFill>
                        <a:effectLst/>
                        <a:latin typeface="+mn-ea"/>
                        <a:ea typeface="+mn-ea"/>
                        <a:cs typeface="Times New Roman" panose="02020603050405020304" pitchFamily="18" charset="0"/>
                      </a:endParaRPr>
                    </a:p>
                  </a:txBody>
                  <a:tcPr marL="68580" marR="68580" marT="0" marB="0">
                    <a:solidFill>
                      <a:schemeClr val="bg1"/>
                    </a:solidFill>
                  </a:tcPr>
                </a:tc>
                <a:tc>
                  <a:txBody>
                    <a:bodyPr/>
                    <a:lstStyle/>
                    <a:p>
                      <a:pPr indent="127000" algn="ctr">
                        <a:lnSpc>
                          <a:spcPct val="150000"/>
                        </a:lnSpc>
                        <a:spcAft>
                          <a:spcPts val="0"/>
                        </a:spcAft>
                      </a:pPr>
                      <a:r>
                        <a:rPr lang="en-US" sz="1300" kern="100" dirty="0">
                          <a:effectLst/>
                        </a:rPr>
                        <a:t>44 mm</a:t>
                      </a:r>
                      <a:endParaRPr 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2"/>
                  </a:ext>
                </a:extLst>
              </a:tr>
              <a:tr h="388620">
                <a:tc>
                  <a:txBody>
                    <a:bodyPr/>
                    <a:lstStyle/>
                    <a:p>
                      <a:pPr indent="127000" algn="ctr">
                        <a:lnSpc>
                          <a:spcPct val="150000"/>
                        </a:lnSpc>
                        <a:spcAft>
                          <a:spcPts val="0"/>
                        </a:spcAft>
                      </a:pPr>
                      <a:r>
                        <a:rPr lang="en-US" altLang="zh-CN" sz="1700" kern="100" dirty="0">
                          <a:solidFill>
                            <a:schemeClr val="tx1"/>
                          </a:solidFill>
                          <a:effectLst/>
                          <a:latin typeface="+mn-ea"/>
                          <a:ea typeface="+mn-ea"/>
                          <a:cs typeface="Times New Roman" panose="02020603050405020304" pitchFamily="18" charset="0"/>
                        </a:rPr>
                        <a:t>Diameter of Aperture</a:t>
                      </a:r>
                      <a:endParaRPr lang="zh-CN" sz="1700" kern="100" dirty="0">
                        <a:solidFill>
                          <a:schemeClr val="tx1"/>
                        </a:solidFill>
                        <a:effectLst/>
                        <a:latin typeface="+mn-ea"/>
                        <a:ea typeface="+mn-ea"/>
                        <a:cs typeface="Times New Roman" panose="02020603050405020304" pitchFamily="18" charset="0"/>
                      </a:endParaRPr>
                    </a:p>
                  </a:txBody>
                  <a:tcPr marL="68580" marR="68580" marT="0" marB="0">
                    <a:solidFill>
                      <a:schemeClr val="bg1"/>
                    </a:solidFill>
                  </a:tcPr>
                </a:tc>
                <a:tc>
                  <a:txBody>
                    <a:bodyPr/>
                    <a:lstStyle/>
                    <a:p>
                      <a:pPr indent="127000" algn="ctr">
                        <a:lnSpc>
                          <a:spcPct val="150000"/>
                        </a:lnSpc>
                        <a:spcAft>
                          <a:spcPts val="0"/>
                        </a:spcAft>
                      </a:pPr>
                      <a:r>
                        <a:rPr lang="en-US" sz="1300" kern="100" dirty="0">
                          <a:effectLst/>
                        </a:rPr>
                        <a:t>24 mm</a:t>
                      </a:r>
                      <a:endParaRPr 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3"/>
                  </a:ext>
                </a:extLst>
              </a:tr>
              <a:tr h="388620">
                <a:tc>
                  <a:txBody>
                    <a:bodyPr/>
                    <a:lstStyle/>
                    <a:p>
                      <a:pPr indent="127000" algn="ctr">
                        <a:lnSpc>
                          <a:spcPct val="150000"/>
                        </a:lnSpc>
                        <a:spcAft>
                          <a:spcPts val="0"/>
                        </a:spcAft>
                      </a:pPr>
                      <a:r>
                        <a:rPr lang="en-US" altLang="zh-CN" sz="1700" kern="100" dirty="0">
                          <a:solidFill>
                            <a:schemeClr val="tx1"/>
                          </a:solidFill>
                          <a:effectLst/>
                          <a:latin typeface="+mn-ea"/>
                          <a:ea typeface="+mn-ea"/>
                          <a:cs typeface="Times New Roman" panose="02020603050405020304" pitchFamily="18" charset="0"/>
                        </a:rPr>
                        <a:t>Depth</a:t>
                      </a:r>
                      <a:endParaRPr lang="zh-CN" sz="1700" kern="100" dirty="0">
                        <a:solidFill>
                          <a:schemeClr val="tx1"/>
                        </a:solidFill>
                        <a:effectLst/>
                        <a:latin typeface="+mn-ea"/>
                        <a:ea typeface="+mn-ea"/>
                        <a:cs typeface="Times New Roman" panose="02020603050405020304" pitchFamily="18" charset="0"/>
                      </a:endParaRPr>
                    </a:p>
                  </a:txBody>
                  <a:tcPr marL="68580" marR="68580" marT="0" marB="0">
                    <a:solidFill>
                      <a:schemeClr val="bg1"/>
                    </a:solidFill>
                  </a:tcPr>
                </a:tc>
                <a:tc>
                  <a:txBody>
                    <a:bodyPr/>
                    <a:lstStyle/>
                    <a:p>
                      <a:pPr indent="127000" algn="ctr">
                        <a:lnSpc>
                          <a:spcPct val="150000"/>
                        </a:lnSpc>
                        <a:spcAft>
                          <a:spcPts val="0"/>
                        </a:spcAft>
                      </a:pPr>
                      <a:r>
                        <a:rPr lang="en-US" sz="1300" kern="100" dirty="0">
                          <a:effectLst/>
                        </a:rPr>
                        <a:t>79 mm</a:t>
                      </a:r>
                      <a:endParaRPr 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4"/>
                  </a:ext>
                </a:extLst>
              </a:tr>
              <a:tr h="388620">
                <a:tc>
                  <a:txBody>
                    <a:bodyPr/>
                    <a:lstStyle/>
                    <a:p>
                      <a:pPr indent="127000" algn="ctr">
                        <a:lnSpc>
                          <a:spcPct val="150000"/>
                        </a:lnSpc>
                        <a:spcAft>
                          <a:spcPts val="0"/>
                        </a:spcAft>
                      </a:pPr>
                      <a:r>
                        <a:rPr lang="en-US" altLang="zh-CN" sz="1700" kern="100" dirty="0">
                          <a:solidFill>
                            <a:schemeClr val="tx1"/>
                          </a:solidFill>
                          <a:effectLst/>
                          <a:latin typeface="+mn-ea"/>
                          <a:ea typeface="+mn-ea"/>
                          <a:cs typeface="Times New Roman" panose="02020603050405020304" pitchFamily="18" charset="0"/>
                        </a:rPr>
                        <a:t>Angle</a:t>
                      </a:r>
                      <a:endParaRPr lang="zh-CN" sz="1700" kern="100" dirty="0">
                        <a:solidFill>
                          <a:schemeClr val="tx1"/>
                        </a:solidFill>
                        <a:effectLst/>
                        <a:latin typeface="+mn-ea"/>
                        <a:ea typeface="+mn-ea"/>
                        <a:cs typeface="Times New Roman" panose="02020603050405020304" pitchFamily="18" charset="0"/>
                      </a:endParaRPr>
                    </a:p>
                  </a:txBody>
                  <a:tcPr marL="68580" marR="68580" marT="0" marB="0">
                    <a:solidFill>
                      <a:schemeClr val="bg1"/>
                    </a:solidFill>
                  </a:tcPr>
                </a:tc>
                <a:tc>
                  <a:txBody>
                    <a:bodyPr/>
                    <a:lstStyle/>
                    <a:p>
                      <a:pPr indent="127000" algn="ctr">
                        <a:lnSpc>
                          <a:spcPct val="150000"/>
                        </a:lnSpc>
                        <a:spcAft>
                          <a:spcPts val="0"/>
                        </a:spcAft>
                      </a:pPr>
                      <a:r>
                        <a:rPr lang="en-US" sz="1300" kern="100" dirty="0">
                          <a:effectLst/>
                        </a:rPr>
                        <a:t>60°</a:t>
                      </a:r>
                      <a:endParaRPr 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005"/>
                  </a:ext>
                </a:extLst>
              </a:tr>
              <a:tr h="304800">
                <a:tc>
                  <a:txBody>
                    <a:bodyPr/>
                    <a:lstStyle/>
                    <a:p>
                      <a:pPr indent="127000" algn="ctr">
                        <a:lnSpc>
                          <a:spcPct val="150000"/>
                        </a:lnSpc>
                        <a:spcAft>
                          <a:spcPts val="0"/>
                        </a:spcAft>
                      </a:pPr>
                      <a:r>
                        <a:rPr lang="en-US" altLang="zh-CN" sz="1300" kern="100" dirty="0">
                          <a:solidFill>
                            <a:schemeClr val="tx1"/>
                          </a:solidFill>
                          <a:effectLst/>
                          <a:latin typeface="+mn-ea"/>
                          <a:ea typeface="+mn-ea"/>
                          <a:cs typeface="+mn-cs"/>
                        </a:rPr>
                        <a:t>E</a:t>
                      </a:r>
                      <a:r>
                        <a:rPr lang="en-US" altLang="zh-CN" sz="1300" kern="100" baseline="0" dirty="0">
                          <a:solidFill>
                            <a:schemeClr val="tx1"/>
                          </a:solidFill>
                          <a:effectLst/>
                          <a:latin typeface="+mn-ea"/>
                          <a:ea typeface="+mn-ea"/>
                          <a:cs typeface="+mn-cs"/>
                        </a:rPr>
                        <a:t> of coating</a:t>
                      </a:r>
                      <a:endParaRPr lang="zh-CN" sz="1700" kern="100" dirty="0">
                        <a:solidFill>
                          <a:schemeClr val="tx1"/>
                        </a:solidFill>
                        <a:effectLst/>
                        <a:latin typeface="+mn-ea"/>
                        <a:ea typeface="+mn-ea"/>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spcAft>
                          <a:spcPts val="0"/>
                        </a:spcAft>
                      </a:pPr>
                      <a:r>
                        <a:rPr lang="en-US" sz="1300" kern="100" dirty="0">
                          <a:effectLst/>
                        </a:rPr>
                        <a:t>0.92</a:t>
                      </a:r>
                      <a:endParaRPr 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8" name="文本框 7"/>
          <p:cNvSpPr txBox="1"/>
          <p:nvPr/>
        </p:nvSpPr>
        <p:spPr>
          <a:xfrm>
            <a:off x="447283" y="887260"/>
            <a:ext cx="6366876" cy="523220"/>
          </a:xfrm>
          <a:prstGeom prst="rect">
            <a:avLst/>
          </a:prstGeom>
          <a:noFill/>
        </p:spPr>
        <p:txBody>
          <a:bodyPr wrap="square" rtlCol="0">
            <a:spAutoFit/>
          </a:bodyPr>
          <a:lstStyle/>
          <a:p>
            <a:pPr fontAlgn="auto">
              <a:spcBef>
                <a:spcPts val="0"/>
              </a:spcBef>
              <a:spcAft>
                <a:spcPts val="0"/>
              </a:spcAft>
            </a:pPr>
            <a:r>
              <a:rPr lang="en-US" altLang="zh-CN" sz="2800" b="0" dirty="0">
                <a:solidFill>
                  <a:srgbClr val="0000FF"/>
                </a:solidFill>
                <a:latin typeface="Times New Roman"/>
                <a:ea typeface="宋体"/>
              </a:rPr>
              <a:t>Simulation Emissivity</a:t>
            </a:r>
            <a:endParaRPr lang="zh-CN" altLang="en-US" sz="2800" b="0" dirty="0">
              <a:solidFill>
                <a:srgbClr val="0000FF"/>
              </a:solidFill>
              <a:latin typeface="Times New Roman"/>
              <a:ea typeface="宋体"/>
            </a:endParaRPr>
          </a:p>
        </p:txBody>
      </p:sp>
      <p:sp>
        <p:nvSpPr>
          <p:cNvPr id="4" name="文本框 3"/>
          <p:cNvSpPr txBox="1"/>
          <p:nvPr/>
        </p:nvSpPr>
        <p:spPr>
          <a:xfrm>
            <a:off x="899592" y="4117640"/>
            <a:ext cx="8082524" cy="528350"/>
          </a:xfrm>
          <a:prstGeom prst="rect">
            <a:avLst/>
          </a:prstGeom>
          <a:noFill/>
        </p:spPr>
        <p:txBody>
          <a:bodyPr wrap="square" rtlCol="0">
            <a:spAutoFit/>
          </a:bodyPr>
          <a:lstStyle/>
          <a:p>
            <a:pPr fontAlgn="auto">
              <a:lnSpc>
                <a:spcPct val="150000"/>
              </a:lnSpc>
              <a:spcBef>
                <a:spcPts val="0"/>
              </a:spcBef>
              <a:spcAft>
                <a:spcPts val="0"/>
              </a:spcAft>
            </a:pPr>
            <a:r>
              <a:rPr lang="en-US" altLang="zh-CN" sz="2000" b="0" dirty="0">
                <a:solidFill>
                  <a:srgbClr val="000000"/>
                </a:solidFill>
                <a:latin typeface="Times New Roman"/>
                <a:ea typeface="宋体" panose="02010600030101010101" pitchFamily="2" charset="-122"/>
                <a:cs typeface="Times New Roman" panose="02020603050405020304" pitchFamily="18" charset="0"/>
              </a:rPr>
              <a:t>STEEP3 0.9970</a:t>
            </a:r>
            <a:endParaRPr lang="zh-CN" altLang="en-US" sz="2000" b="0" dirty="0">
              <a:solidFill>
                <a:srgbClr val="000000"/>
              </a:solidFill>
              <a:latin typeface="Times New Roman"/>
              <a:ea typeface="宋体"/>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325192"/>
            <a:ext cx="4860000" cy="2212185"/>
          </a:xfrm>
          <a:prstGeom prst="rect">
            <a:avLst/>
          </a:prstGeom>
        </p:spPr>
      </p:pic>
      <p:sp>
        <p:nvSpPr>
          <p:cNvPr id="11" name="标题 1"/>
          <p:cNvSpPr>
            <a:spLocks noGrp="1"/>
          </p:cNvSpPr>
          <p:nvPr>
            <p:ph type="title"/>
          </p:nvPr>
        </p:nvSpPr>
        <p:spPr>
          <a:xfrm>
            <a:off x="971600" y="73915"/>
            <a:ext cx="7885384" cy="449792"/>
          </a:xfrm>
        </p:spPr>
        <p:txBody>
          <a:bodyPr/>
          <a:lstStyle/>
          <a:p>
            <a:r>
              <a:rPr lang="en-US" altLang="zh-CN" sz="2800" dirty="0"/>
              <a:t>Phase change cells</a:t>
            </a:r>
            <a:endParaRPr lang="zh-CN" altLang="en-US" sz="2800" dirty="0"/>
          </a:p>
        </p:txBody>
      </p:sp>
      <p:sp>
        <p:nvSpPr>
          <p:cNvPr id="2" name="灯片编号占位符 2">
            <a:extLst>
              <a:ext uri="{FF2B5EF4-FFF2-40B4-BE49-F238E27FC236}">
                <a16:creationId xmlns:a16="http://schemas.microsoft.com/office/drawing/2014/main" id="{B1B43B59-0AAE-D33E-3EEC-88C15E2A62A3}"/>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19</a:t>
            </a:fld>
            <a:endParaRPr lang="zh-CN" altLang="en-US" dirty="0"/>
          </a:p>
        </p:txBody>
      </p:sp>
    </p:spTree>
    <p:custDataLst>
      <p:tags r:id="rId1"/>
    </p:custDataLst>
    <p:extLst>
      <p:ext uri="{BB962C8B-B14F-4D97-AF65-F5344CB8AC3E}">
        <p14:creationId xmlns:p14="http://schemas.microsoft.com/office/powerpoint/2010/main" val="750995674"/>
      </p:ext>
    </p:extLst>
  </p:cSld>
  <p:clrMapOvr>
    <a:masterClrMapping/>
  </p:clrMapOvr>
  <mc:AlternateContent xmlns:mc="http://schemas.openxmlformats.org/markup-compatibility/2006" xmlns:p14="http://schemas.microsoft.com/office/powerpoint/2010/main">
    <mc:Choice Requires="p14">
      <p:transition spd="slow" p14:dur="2000" advTm="49014"/>
    </mc:Choice>
    <mc:Fallback xmlns="">
      <p:transition spd="slow" advTm="49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53230" y="877280"/>
            <a:ext cx="4390778" cy="4260473"/>
          </a:xfrm>
        </p:spPr>
        <p:txBody>
          <a:bodyPr/>
          <a:lstStyle/>
          <a:p>
            <a:r>
              <a:rPr lang="en-US" altLang="zh-CN" dirty="0"/>
              <a:t>IRAS</a:t>
            </a:r>
          </a:p>
          <a:p>
            <a:r>
              <a:rPr lang="en-US" altLang="zh-CN" sz="2000" dirty="0"/>
              <a:t>Spectral range: 0.69 ~ 15.5 </a:t>
            </a:r>
            <a:r>
              <a:rPr lang="el-GR" altLang="zh-CN" sz="2000" i="1" dirty="0"/>
              <a:t>μ</a:t>
            </a:r>
            <a:r>
              <a:rPr lang="en-US" altLang="zh-CN" sz="2000" i="1" dirty="0"/>
              <a:t>m, channel </a:t>
            </a:r>
            <a:r>
              <a:rPr lang="en-US" altLang="zh-CN" sz="2000" dirty="0"/>
              <a:t>numbers: 26, </a:t>
            </a:r>
          </a:p>
          <a:p>
            <a:r>
              <a:rPr lang="en-US" altLang="zh-CN" sz="2000" dirty="0"/>
              <a:t>cross-track scanning: ±49.5°</a:t>
            </a:r>
          </a:p>
          <a:p>
            <a:r>
              <a:rPr lang="en-US" altLang="zh-CN" sz="2000" dirty="0"/>
              <a:t>(2172 km),</a:t>
            </a:r>
          </a:p>
          <a:p>
            <a:r>
              <a:rPr lang="en-US" altLang="zh-CN" sz="2000" dirty="0"/>
              <a:t>Spatial resolution: 17.0 km</a:t>
            </a:r>
          </a:p>
          <a:p>
            <a:endParaRPr lang="en-US" altLang="zh-CN" sz="2000" dirty="0"/>
          </a:p>
          <a:p>
            <a:r>
              <a:rPr lang="en-US" altLang="zh-CN" dirty="0">
                <a:sym typeface="Wingdings" pitchFamily="2" charset="2"/>
              </a:rPr>
              <a:t> HIRAS</a:t>
            </a:r>
          </a:p>
          <a:p>
            <a:r>
              <a:rPr lang="en-US" altLang="zh-CN" sz="2000" i="1" dirty="0"/>
              <a:t>channel </a:t>
            </a:r>
            <a:r>
              <a:rPr lang="en-US" altLang="zh-CN" sz="2000" dirty="0"/>
              <a:t>numbers:  &gt;1300</a:t>
            </a:r>
          </a:p>
          <a:p>
            <a:r>
              <a:rPr lang="en-US" altLang="zh-CN" sz="2000" dirty="0"/>
              <a:t>Spectral resolution: 0.625cm</a:t>
            </a:r>
            <a:r>
              <a:rPr lang="en-US" altLang="zh-CN" sz="2000" baseline="30000" dirty="0"/>
              <a:t>-1</a:t>
            </a:r>
          </a:p>
          <a:p>
            <a:r>
              <a:rPr lang="en-US" altLang="zh-CN" sz="2000" dirty="0"/>
              <a:t>Spatial resolution: 17.0 km</a:t>
            </a:r>
          </a:p>
          <a:p>
            <a:r>
              <a:rPr lang="en-US" altLang="zh-CN" sz="2000" dirty="0" err="1"/>
              <a:t>Accruacy</a:t>
            </a:r>
            <a:r>
              <a:rPr lang="en-US" altLang="zh-CN" sz="2000" dirty="0"/>
              <a:t>: &lt;1K</a:t>
            </a:r>
            <a:endParaRPr lang="zh-CN" altLang="en-US" sz="2000" dirty="0"/>
          </a:p>
        </p:txBody>
      </p:sp>
      <p:pic>
        <p:nvPicPr>
          <p:cNvPr id="348162" name="Picture 2"/>
          <p:cNvPicPr>
            <a:picLocks noChangeAspect="1" noChangeArrowheads="1"/>
          </p:cNvPicPr>
          <p:nvPr/>
        </p:nvPicPr>
        <p:blipFill>
          <a:blip r:embed="rId2"/>
          <a:srcRect/>
          <a:stretch>
            <a:fillRect/>
          </a:stretch>
        </p:blipFill>
        <p:spPr bwMode="auto">
          <a:xfrm>
            <a:off x="4495800" y="515940"/>
            <a:ext cx="4648200" cy="5199063"/>
          </a:xfrm>
          <a:prstGeom prst="rect">
            <a:avLst/>
          </a:prstGeom>
          <a:noFill/>
          <a:ln w="9525">
            <a:noFill/>
            <a:miter lim="800000"/>
            <a:headEnd/>
            <a:tailEnd/>
          </a:ln>
          <a:effectLst/>
        </p:spPr>
      </p:pic>
      <p:sp>
        <p:nvSpPr>
          <p:cNvPr id="5" name="标题 1"/>
          <p:cNvSpPr>
            <a:spLocks noGrp="1"/>
          </p:cNvSpPr>
          <p:nvPr>
            <p:ph type="title"/>
          </p:nvPr>
        </p:nvSpPr>
        <p:spPr>
          <a:xfrm>
            <a:off x="971600" y="73915"/>
            <a:ext cx="7885384" cy="449792"/>
          </a:xfrm>
        </p:spPr>
        <p:txBody>
          <a:bodyPr/>
          <a:lstStyle/>
          <a:p>
            <a:r>
              <a:rPr lang="en-US" altLang="zh-CN" dirty="0"/>
              <a:t>Infrared sounder for FY-3</a:t>
            </a:r>
            <a:endParaRPr lang="zh-CN" altLang="en-US" dirty="0"/>
          </a:p>
        </p:txBody>
      </p:sp>
      <p:sp>
        <p:nvSpPr>
          <p:cNvPr id="2" name="灯片编号占位符 2">
            <a:extLst>
              <a:ext uri="{FF2B5EF4-FFF2-40B4-BE49-F238E27FC236}">
                <a16:creationId xmlns:a16="http://schemas.microsoft.com/office/drawing/2014/main" id="{F7102454-07D6-E00E-DEC3-AF983B3DEE40}"/>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2</a:t>
            </a:fld>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994497563"/>
              </p:ext>
            </p:extLst>
          </p:nvPr>
        </p:nvGraphicFramePr>
        <p:xfrm>
          <a:off x="447282" y="1057302"/>
          <a:ext cx="8585868" cy="4079767"/>
        </p:xfrm>
        <a:graphic>
          <a:graphicData uri="http://schemas.openxmlformats.org/drawingml/2006/table">
            <a:tbl>
              <a:tblPr firstRow="1" firstCol="1" bandRow="1">
                <a:tableStyleId>{5C22544A-7EE6-4342-B048-85BDC9FD1C3A}</a:tableStyleId>
              </a:tblPr>
              <a:tblGrid>
                <a:gridCol w="1248599">
                  <a:extLst>
                    <a:ext uri="{9D8B030D-6E8A-4147-A177-3AD203B41FA5}">
                      <a16:colId xmlns:a16="http://schemas.microsoft.com/office/drawing/2014/main" val="20000"/>
                    </a:ext>
                  </a:extLst>
                </a:gridCol>
                <a:gridCol w="925927">
                  <a:extLst>
                    <a:ext uri="{9D8B030D-6E8A-4147-A177-3AD203B41FA5}">
                      <a16:colId xmlns:a16="http://schemas.microsoft.com/office/drawing/2014/main" val="20001"/>
                    </a:ext>
                  </a:extLst>
                </a:gridCol>
                <a:gridCol w="1154316">
                  <a:extLst>
                    <a:ext uri="{9D8B030D-6E8A-4147-A177-3AD203B41FA5}">
                      <a16:colId xmlns:a16="http://schemas.microsoft.com/office/drawing/2014/main" val="20002"/>
                    </a:ext>
                  </a:extLst>
                </a:gridCol>
                <a:gridCol w="1509803">
                  <a:extLst>
                    <a:ext uri="{9D8B030D-6E8A-4147-A177-3AD203B41FA5}">
                      <a16:colId xmlns:a16="http://schemas.microsoft.com/office/drawing/2014/main" val="20003"/>
                    </a:ext>
                  </a:extLst>
                </a:gridCol>
                <a:gridCol w="1018663">
                  <a:extLst>
                    <a:ext uri="{9D8B030D-6E8A-4147-A177-3AD203B41FA5}">
                      <a16:colId xmlns:a16="http://schemas.microsoft.com/office/drawing/2014/main" val="20004"/>
                    </a:ext>
                  </a:extLst>
                </a:gridCol>
                <a:gridCol w="1325640">
                  <a:extLst>
                    <a:ext uri="{9D8B030D-6E8A-4147-A177-3AD203B41FA5}">
                      <a16:colId xmlns:a16="http://schemas.microsoft.com/office/drawing/2014/main" val="20005"/>
                    </a:ext>
                  </a:extLst>
                </a:gridCol>
                <a:gridCol w="1402920">
                  <a:extLst>
                    <a:ext uri="{9D8B030D-6E8A-4147-A177-3AD203B41FA5}">
                      <a16:colId xmlns:a16="http://schemas.microsoft.com/office/drawing/2014/main" val="20006"/>
                    </a:ext>
                  </a:extLst>
                </a:gridCol>
              </a:tblGrid>
              <a:tr h="375457">
                <a:tc>
                  <a:txBody>
                    <a:bodyPr/>
                    <a:lstStyle/>
                    <a:p>
                      <a:pPr indent="127000" algn="ctr">
                        <a:lnSpc>
                          <a:spcPct val="150000"/>
                        </a:lnSpc>
                        <a:spcAft>
                          <a:spcPts val="0"/>
                        </a:spcAft>
                      </a:pPr>
                      <a:r>
                        <a:rPr lang="en-US" altLang="zh-CN" sz="1200" kern="100" dirty="0">
                          <a:solidFill>
                            <a:schemeClr val="tx1"/>
                          </a:solidFill>
                          <a:effectLst/>
                          <a:latin typeface="+mn-ea"/>
                          <a:ea typeface="+mn-ea"/>
                          <a:cs typeface="Times New Roman" panose="02020603050405020304" pitchFamily="18" charset="0"/>
                        </a:rPr>
                        <a:t>DATE</a:t>
                      </a:r>
                      <a:endParaRPr lang="zh-CN" sz="1200" kern="100" dirty="0">
                        <a:solidFill>
                          <a:schemeClr val="tx1"/>
                        </a:solidFill>
                        <a:effectLst/>
                        <a:latin typeface="+mn-ea"/>
                        <a:ea typeface="+mn-ea"/>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l">
                        <a:lnSpc>
                          <a:spcPct val="100000"/>
                        </a:lnSpc>
                        <a:spcAft>
                          <a:spcPts val="0"/>
                        </a:spcAft>
                      </a:pPr>
                      <a:r>
                        <a:rPr lang="en-US" altLang="zh-CN" sz="1200" kern="0" dirty="0">
                          <a:solidFill>
                            <a:schemeClr val="tx1"/>
                          </a:solidFill>
                          <a:effectLst/>
                          <a:latin typeface="+mn-lt"/>
                          <a:ea typeface="+mn-ea"/>
                        </a:rPr>
                        <a:t>BB T</a:t>
                      </a:r>
                      <a:r>
                        <a:rPr lang="zh-CN" altLang="en-US" sz="1200" kern="0" dirty="0">
                          <a:solidFill>
                            <a:schemeClr val="tx1"/>
                          </a:solidFill>
                          <a:effectLst/>
                          <a:latin typeface="+mn-lt"/>
                          <a:ea typeface="+mn-ea"/>
                        </a:rPr>
                        <a:t>（</a:t>
                      </a:r>
                      <a:r>
                        <a:rPr lang="en-US" sz="1200" kern="0" dirty="0">
                          <a:solidFill>
                            <a:schemeClr val="tx1"/>
                          </a:solidFill>
                          <a:effectLst/>
                          <a:latin typeface="+mn-lt"/>
                          <a:ea typeface="+mn-ea"/>
                        </a:rPr>
                        <a:t>K</a:t>
                      </a:r>
                      <a:r>
                        <a:rPr lang="zh-CN" sz="1200" kern="0" dirty="0">
                          <a:solidFill>
                            <a:schemeClr val="tx1"/>
                          </a:solidFill>
                          <a:effectLst/>
                          <a:latin typeface="+mn-ea"/>
                          <a:ea typeface="+mn-ea"/>
                        </a:rPr>
                        <a:t>）</a:t>
                      </a:r>
                      <a:endParaRPr lang="zh-CN" sz="1200" kern="100" dirty="0">
                        <a:solidFill>
                          <a:schemeClr val="tx1"/>
                        </a:solidFill>
                        <a:effectLst/>
                        <a:latin typeface="+mn-ea"/>
                        <a:ea typeface="+mn-ea"/>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00000"/>
                        </a:lnSpc>
                        <a:spcAft>
                          <a:spcPts val="0"/>
                        </a:spcAft>
                      </a:pPr>
                      <a:r>
                        <a:rPr lang="en-US" altLang="zh-CN" sz="1200" kern="0" dirty="0">
                          <a:solidFill>
                            <a:schemeClr val="tx1"/>
                          </a:solidFill>
                          <a:effectLst/>
                          <a:latin typeface="+mn-ea"/>
                          <a:ea typeface="+mn-ea"/>
                        </a:rPr>
                        <a:t>HH</a:t>
                      </a:r>
                      <a:r>
                        <a:rPr lang="en-US" altLang="zh-CN" sz="1200" kern="0" baseline="0" dirty="0">
                          <a:solidFill>
                            <a:schemeClr val="tx1"/>
                          </a:solidFill>
                          <a:effectLst/>
                          <a:latin typeface="+mn-ea"/>
                          <a:ea typeface="+mn-ea"/>
                        </a:rPr>
                        <a:t> T</a:t>
                      </a:r>
                      <a:r>
                        <a:rPr lang="zh-CN" sz="1200" kern="0" dirty="0">
                          <a:solidFill>
                            <a:schemeClr val="tx1"/>
                          </a:solidFill>
                          <a:effectLst/>
                          <a:latin typeface="+mn-ea"/>
                          <a:ea typeface="+mn-ea"/>
                        </a:rPr>
                        <a:t>（</a:t>
                      </a:r>
                      <a:r>
                        <a:rPr lang="en-US" sz="1200" kern="0" dirty="0">
                          <a:solidFill>
                            <a:schemeClr val="tx1"/>
                          </a:solidFill>
                          <a:effectLst/>
                          <a:latin typeface="+mn-lt"/>
                          <a:ea typeface="+mn-ea"/>
                        </a:rPr>
                        <a:t>K</a:t>
                      </a:r>
                      <a:r>
                        <a:rPr lang="zh-CN" sz="1200" kern="0" dirty="0">
                          <a:solidFill>
                            <a:schemeClr val="tx1"/>
                          </a:solidFill>
                          <a:effectLst/>
                          <a:latin typeface="+mn-ea"/>
                          <a:ea typeface="+mn-ea"/>
                        </a:rPr>
                        <a:t>）</a:t>
                      </a:r>
                      <a:endParaRPr lang="zh-CN" sz="1200" kern="100" dirty="0">
                        <a:solidFill>
                          <a:schemeClr val="tx1"/>
                        </a:solidFill>
                        <a:effectLst/>
                        <a:latin typeface="+mn-ea"/>
                        <a:ea typeface="+mn-ea"/>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00000"/>
                        </a:lnSpc>
                        <a:spcAft>
                          <a:spcPts val="0"/>
                        </a:spcAft>
                      </a:pPr>
                      <a:r>
                        <a:rPr lang="en-US" altLang="zh-CN" sz="1200" kern="0" dirty="0">
                          <a:solidFill>
                            <a:schemeClr val="tx1"/>
                          </a:solidFill>
                          <a:effectLst/>
                          <a:latin typeface="+mn-ea"/>
                          <a:ea typeface="+mn-ea"/>
                        </a:rPr>
                        <a:t>Diff</a:t>
                      </a:r>
                      <a:r>
                        <a:rPr lang="en-US" altLang="zh-CN" sz="1200" kern="0" baseline="0" dirty="0">
                          <a:solidFill>
                            <a:schemeClr val="tx1"/>
                          </a:solidFill>
                          <a:effectLst/>
                          <a:latin typeface="+mn-ea"/>
                          <a:ea typeface="+mn-ea"/>
                        </a:rPr>
                        <a:t> HH BB</a:t>
                      </a:r>
                      <a:r>
                        <a:rPr lang="zh-CN" sz="1200" kern="0" dirty="0">
                          <a:solidFill>
                            <a:schemeClr val="tx1"/>
                          </a:solidFill>
                          <a:effectLst/>
                          <a:latin typeface="+mn-ea"/>
                          <a:ea typeface="+mn-ea"/>
                        </a:rPr>
                        <a:t>（</a:t>
                      </a:r>
                      <a:r>
                        <a:rPr lang="en-US" sz="1200" b="1" kern="0" dirty="0">
                          <a:solidFill>
                            <a:schemeClr val="tx1"/>
                          </a:solidFill>
                          <a:effectLst/>
                          <a:latin typeface="+mn-lt"/>
                          <a:ea typeface="+mn-ea"/>
                          <a:cs typeface="+mn-cs"/>
                        </a:rPr>
                        <a:t>K</a:t>
                      </a:r>
                      <a:r>
                        <a:rPr lang="zh-CN" sz="1200" kern="0" dirty="0">
                          <a:solidFill>
                            <a:schemeClr val="tx1"/>
                          </a:solidFill>
                          <a:effectLst/>
                          <a:latin typeface="+mn-ea"/>
                          <a:ea typeface="+mn-ea"/>
                        </a:rPr>
                        <a:t>）</a:t>
                      </a:r>
                      <a:endParaRPr lang="zh-CN" sz="1200" kern="100" dirty="0">
                        <a:solidFill>
                          <a:schemeClr val="tx1"/>
                        </a:solidFill>
                        <a:effectLst/>
                        <a:latin typeface="+mn-ea"/>
                        <a:ea typeface="+mn-ea"/>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00000"/>
                        </a:lnSpc>
                        <a:spcAft>
                          <a:spcPts val="0"/>
                        </a:spcAft>
                      </a:pPr>
                      <a:r>
                        <a:rPr lang="en-US" altLang="zh-CN" sz="1200" kern="0" dirty="0">
                          <a:solidFill>
                            <a:schemeClr val="tx1"/>
                          </a:solidFill>
                          <a:effectLst/>
                          <a:latin typeface="+mn-ea"/>
                          <a:ea typeface="+mn-ea"/>
                        </a:rPr>
                        <a:t>A T</a:t>
                      </a:r>
                      <a:r>
                        <a:rPr lang="zh-CN" sz="1200" kern="0" dirty="0">
                          <a:solidFill>
                            <a:schemeClr val="tx1"/>
                          </a:solidFill>
                          <a:effectLst/>
                          <a:latin typeface="+mn-ea"/>
                          <a:ea typeface="+mn-ea"/>
                        </a:rPr>
                        <a:t>（</a:t>
                      </a:r>
                      <a:r>
                        <a:rPr lang="en-US" sz="1200" b="1" kern="0" dirty="0">
                          <a:solidFill>
                            <a:schemeClr val="tx1"/>
                          </a:solidFill>
                          <a:effectLst/>
                          <a:latin typeface="+mn-lt"/>
                          <a:ea typeface="+mn-ea"/>
                          <a:cs typeface="+mn-cs"/>
                        </a:rPr>
                        <a:t>K</a:t>
                      </a:r>
                      <a:r>
                        <a:rPr lang="zh-CN" sz="1200" kern="0" dirty="0">
                          <a:solidFill>
                            <a:schemeClr val="tx1"/>
                          </a:solidFill>
                          <a:effectLst/>
                          <a:latin typeface="+mn-ea"/>
                          <a:ea typeface="+mn-ea"/>
                        </a:rPr>
                        <a:t>）</a:t>
                      </a:r>
                      <a:endParaRPr lang="zh-CN" sz="1200" kern="100" dirty="0">
                        <a:solidFill>
                          <a:schemeClr val="tx1"/>
                        </a:solidFill>
                        <a:effectLst/>
                        <a:latin typeface="+mn-ea"/>
                        <a:ea typeface="+mn-ea"/>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00000"/>
                        </a:lnSpc>
                        <a:spcAft>
                          <a:spcPts val="0"/>
                        </a:spcAft>
                      </a:pPr>
                      <a:r>
                        <a:rPr lang="en-US" altLang="zh-CN" sz="1200" kern="0" dirty="0">
                          <a:solidFill>
                            <a:schemeClr val="tx1"/>
                          </a:solidFill>
                          <a:effectLst/>
                          <a:latin typeface="+mn-ea"/>
                          <a:ea typeface="+mn-ea"/>
                        </a:rPr>
                        <a:t>RT T</a:t>
                      </a:r>
                      <a:r>
                        <a:rPr lang="zh-CN" sz="1200" kern="0" dirty="0">
                          <a:solidFill>
                            <a:schemeClr val="tx1"/>
                          </a:solidFill>
                          <a:effectLst/>
                          <a:latin typeface="+mn-ea"/>
                          <a:ea typeface="+mn-ea"/>
                        </a:rPr>
                        <a:t>（</a:t>
                      </a:r>
                      <a:r>
                        <a:rPr lang="en-US" sz="1200" b="1" kern="0" dirty="0">
                          <a:solidFill>
                            <a:schemeClr val="tx1"/>
                          </a:solidFill>
                          <a:effectLst/>
                          <a:latin typeface="+mn-lt"/>
                          <a:ea typeface="+mn-ea"/>
                          <a:cs typeface="+mn-cs"/>
                        </a:rPr>
                        <a:t>K</a:t>
                      </a:r>
                      <a:r>
                        <a:rPr lang="zh-CN" sz="1200" kern="0" dirty="0">
                          <a:solidFill>
                            <a:schemeClr val="tx1"/>
                          </a:solidFill>
                          <a:effectLst/>
                          <a:latin typeface="+mn-ea"/>
                          <a:ea typeface="+mn-ea"/>
                        </a:rPr>
                        <a:t>）</a:t>
                      </a:r>
                      <a:endParaRPr lang="zh-CN" sz="1200" kern="100" dirty="0">
                        <a:solidFill>
                          <a:schemeClr val="tx1"/>
                        </a:solidFill>
                        <a:effectLst/>
                        <a:latin typeface="+mn-ea"/>
                        <a:ea typeface="+mn-ea"/>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00000"/>
                        </a:lnSpc>
                        <a:spcAft>
                          <a:spcPts val="0"/>
                        </a:spcAft>
                      </a:pPr>
                      <a:r>
                        <a:rPr lang="en-US" altLang="zh-CN" sz="1200" kern="100" dirty="0">
                          <a:solidFill>
                            <a:schemeClr val="tx1"/>
                          </a:solidFill>
                          <a:effectLst/>
                          <a:latin typeface="+mn-ea"/>
                          <a:ea typeface="+mn-ea"/>
                          <a:cs typeface="Times New Roman" panose="02020603050405020304" pitchFamily="18" charset="0"/>
                        </a:rPr>
                        <a:t>E</a:t>
                      </a:r>
                      <a:endParaRPr lang="zh-CN" sz="1200" kern="100" dirty="0">
                        <a:solidFill>
                          <a:schemeClr val="tx1"/>
                        </a:solidFill>
                        <a:effectLst/>
                        <a:latin typeface="+mn-ea"/>
                        <a:ea typeface="+mn-ea"/>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04800">
                <a:tc rowSpan="2">
                  <a:txBody>
                    <a:bodyPr/>
                    <a:lstStyle/>
                    <a:p>
                      <a:pPr indent="127000" algn="ctr">
                        <a:lnSpc>
                          <a:spcPct val="150000"/>
                        </a:lnSpc>
                        <a:spcAft>
                          <a:spcPts val="0"/>
                        </a:spcAft>
                      </a:pPr>
                      <a:r>
                        <a:rPr lang="en-US" sz="1200" kern="0" dirty="0">
                          <a:solidFill>
                            <a:schemeClr val="tx1"/>
                          </a:solidFill>
                          <a:effectLst/>
                        </a:rPr>
                        <a:t>2014</a:t>
                      </a:r>
                      <a:r>
                        <a:rPr lang="en-US" altLang="zh-CN" sz="1200" kern="0" dirty="0">
                          <a:solidFill>
                            <a:schemeClr val="tx1"/>
                          </a:solidFill>
                          <a:effectLst/>
                        </a:rPr>
                        <a:t>/11/6</a:t>
                      </a:r>
                      <a:endParaRPr lang="zh-CN" sz="17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spcAft>
                          <a:spcPts val="0"/>
                        </a:spcAft>
                      </a:pPr>
                      <a:r>
                        <a:rPr lang="en-US" sz="1300" kern="0" dirty="0">
                          <a:effectLst/>
                        </a:rPr>
                        <a:t>305.09</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spcAft>
                          <a:spcPts val="0"/>
                        </a:spcAft>
                      </a:pPr>
                      <a:r>
                        <a:rPr lang="en-US" sz="1300" kern="0" dirty="0">
                          <a:effectLst/>
                        </a:rPr>
                        <a:t>364.34</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spcAft>
                          <a:spcPts val="0"/>
                        </a:spcAft>
                      </a:pPr>
                      <a:r>
                        <a:rPr lang="en-US" sz="1300" kern="0" dirty="0">
                          <a:effectLst/>
                        </a:rPr>
                        <a:t>59.25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spcAft>
                          <a:spcPts val="0"/>
                        </a:spcAft>
                      </a:pPr>
                      <a:r>
                        <a:rPr lang="en-US" sz="1300" kern="0" dirty="0">
                          <a:effectLst/>
                        </a:rPr>
                        <a:t>299.25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spcAft>
                          <a:spcPts val="0"/>
                        </a:spcAft>
                      </a:pPr>
                      <a:r>
                        <a:rPr lang="en-US" sz="1300" kern="0" dirty="0">
                          <a:effectLst/>
                        </a:rPr>
                        <a:t>305.40</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solidFill>
                      <a:schemeClr val="bg1"/>
                    </a:solidFill>
                  </a:tcPr>
                </a:tc>
                <a:tc>
                  <a:txBody>
                    <a:bodyPr/>
                    <a:lstStyle/>
                    <a:p>
                      <a:pPr indent="127000" algn="ctr">
                        <a:lnSpc>
                          <a:spcPct val="150000"/>
                        </a:lnSpc>
                        <a:spcAft>
                          <a:spcPts val="0"/>
                        </a:spcAft>
                      </a:pPr>
                      <a:r>
                        <a:rPr lang="en-US" sz="1300" kern="100" dirty="0">
                          <a:effectLst/>
                        </a:rPr>
                        <a:t>0.9963</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04800">
                <a:tc vMerge="1">
                  <a:txBody>
                    <a:bodyPr/>
                    <a:lstStyle/>
                    <a:p>
                      <a:endParaRPr lang="zh-CN" altLang="en-US"/>
                    </a:p>
                  </a:txBody>
                  <a:tcPr/>
                </a:tc>
                <a:tc>
                  <a:txBody>
                    <a:bodyPr/>
                    <a:lstStyle/>
                    <a:p>
                      <a:pPr indent="127000" algn="ctr">
                        <a:lnSpc>
                          <a:spcPct val="150000"/>
                        </a:lnSpc>
                        <a:spcAft>
                          <a:spcPts val="0"/>
                        </a:spcAft>
                      </a:pPr>
                      <a:r>
                        <a:rPr lang="en-US" sz="1300" kern="0" dirty="0">
                          <a:effectLst/>
                        </a:rPr>
                        <a:t>303.60</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379.28</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75.69</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299.65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304.04</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100" dirty="0">
                          <a:effectLst/>
                        </a:rPr>
                        <a:t>0.9955</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extLst>
                  <a:ext uri="{0D108BD9-81ED-4DB2-BD59-A6C34878D82A}">
                    <a16:rowId xmlns:a16="http://schemas.microsoft.com/office/drawing/2014/main" val="10002"/>
                  </a:ext>
                </a:extLst>
              </a:tr>
              <a:tr h="304800">
                <a:tc rowSpan="3">
                  <a:txBody>
                    <a:bodyPr/>
                    <a:lstStyle/>
                    <a:p>
                      <a:pPr indent="127000" algn="ctr">
                        <a:lnSpc>
                          <a:spcPct val="150000"/>
                        </a:lnSpc>
                        <a:spcAft>
                          <a:spcPts val="0"/>
                        </a:spcAft>
                      </a:pPr>
                      <a:r>
                        <a:rPr lang="en-US" sz="1200" kern="0" dirty="0">
                          <a:solidFill>
                            <a:schemeClr val="tx1"/>
                          </a:solidFill>
                          <a:effectLst/>
                        </a:rPr>
                        <a:t>2014</a:t>
                      </a:r>
                      <a:r>
                        <a:rPr lang="en-US" altLang="zh-CN" sz="1200" kern="0" dirty="0">
                          <a:solidFill>
                            <a:schemeClr val="tx1"/>
                          </a:solidFill>
                          <a:effectLst/>
                        </a:rPr>
                        <a:t>/11/5</a:t>
                      </a:r>
                      <a:endParaRPr lang="zh-CN" sz="17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303.01</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347.24</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44.24</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299.55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303.45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100" dirty="0">
                          <a:effectLst/>
                        </a:rPr>
                        <a:t>0.9958</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extLst>
                  <a:ext uri="{0D108BD9-81ED-4DB2-BD59-A6C34878D82A}">
                    <a16:rowId xmlns:a16="http://schemas.microsoft.com/office/drawing/2014/main" val="10003"/>
                  </a:ext>
                </a:extLst>
              </a:tr>
              <a:tr h="304800">
                <a:tc vMerge="1">
                  <a:txBody>
                    <a:bodyPr/>
                    <a:lstStyle/>
                    <a:p>
                      <a:endParaRPr lang="zh-CN" altLang="en-US"/>
                    </a:p>
                  </a:txBody>
                  <a:tcPr/>
                </a:tc>
                <a:tc>
                  <a:txBody>
                    <a:bodyPr/>
                    <a:lstStyle/>
                    <a:p>
                      <a:pPr indent="127000" algn="ctr">
                        <a:lnSpc>
                          <a:spcPct val="150000"/>
                        </a:lnSpc>
                        <a:spcAft>
                          <a:spcPts val="0"/>
                        </a:spcAft>
                      </a:pPr>
                      <a:r>
                        <a:rPr lang="en-US" sz="1300" kern="0" dirty="0">
                          <a:effectLst/>
                        </a:rPr>
                        <a:t>303.39</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363.31</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59.92</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300.15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303.87</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100" dirty="0">
                          <a:effectLst/>
                        </a:rPr>
                        <a:t>0.9959</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extLst>
                  <a:ext uri="{0D108BD9-81ED-4DB2-BD59-A6C34878D82A}">
                    <a16:rowId xmlns:a16="http://schemas.microsoft.com/office/drawing/2014/main" val="10004"/>
                  </a:ext>
                </a:extLst>
              </a:tr>
              <a:tr h="304800">
                <a:tc vMerge="1">
                  <a:txBody>
                    <a:bodyPr/>
                    <a:lstStyle/>
                    <a:p>
                      <a:endParaRPr lang="zh-CN" altLang="en-US"/>
                    </a:p>
                  </a:txBody>
                  <a:tcPr/>
                </a:tc>
                <a:tc>
                  <a:txBody>
                    <a:bodyPr/>
                    <a:lstStyle/>
                    <a:p>
                      <a:pPr indent="127000" algn="ctr">
                        <a:lnSpc>
                          <a:spcPct val="150000"/>
                        </a:lnSpc>
                        <a:spcAft>
                          <a:spcPts val="0"/>
                        </a:spcAft>
                      </a:pPr>
                      <a:r>
                        <a:rPr lang="en-US" sz="1300" kern="0" dirty="0">
                          <a:effectLst/>
                        </a:rPr>
                        <a:t>305.92</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381.65</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75.73</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300.45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306.33</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100" dirty="0">
                          <a:effectLst/>
                        </a:rPr>
                        <a:t>0.9958</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extLst>
                  <a:ext uri="{0D108BD9-81ED-4DB2-BD59-A6C34878D82A}">
                    <a16:rowId xmlns:a16="http://schemas.microsoft.com/office/drawing/2014/main" val="10005"/>
                  </a:ext>
                </a:extLst>
              </a:tr>
              <a:tr h="304800">
                <a:tc rowSpan="2">
                  <a:txBody>
                    <a:bodyPr/>
                    <a:lstStyle/>
                    <a:p>
                      <a:pPr indent="127000" algn="ctr">
                        <a:lnSpc>
                          <a:spcPct val="150000"/>
                        </a:lnSpc>
                        <a:spcAft>
                          <a:spcPts val="0"/>
                        </a:spcAft>
                      </a:pPr>
                      <a:r>
                        <a:rPr lang="en-US" sz="1200" kern="0" dirty="0">
                          <a:solidFill>
                            <a:schemeClr val="tx1"/>
                          </a:solidFill>
                          <a:effectLst/>
                        </a:rPr>
                        <a:t>2014</a:t>
                      </a:r>
                      <a:r>
                        <a:rPr lang="en-US" altLang="zh-CN" sz="1200" kern="0" dirty="0">
                          <a:solidFill>
                            <a:schemeClr val="tx1"/>
                          </a:solidFill>
                          <a:effectLst/>
                        </a:rPr>
                        <a:t>/11/4</a:t>
                      </a:r>
                      <a:endParaRPr lang="zh-CN" sz="17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302.95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347.01</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44.06</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300.05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303.38</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100" dirty="0">
                          <a:effectLst/>
                        </a:rPr>
                        <a:t>0.9962</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extLst>
                  <a:ext uri="{0D108BD9-81ED-4DB2-BD59-A6C34878D82A}">
                    <a16:rowId xmlns:a16="http://schemas.microsoft.com/office/drawing/2014/main" val="10006"/>
                  </a:ext>
                </a:extLst>
              </a:tr>
              <a:tr h="304800">
                <a:tc vMerge="1">
                  <a:txBody>
                    <a:bodyPr/>
                    <a:lstStyle/>
                    <a:p>
                      <a:endParaRPr lang="zh-CN" altLang="en-US"/>
                    </a:p>
                  </a:txBody>
                  <a:tcPr/>
                </a:tc>
                <a:tc>
                  <a:txBody>
                    <a:bodyPr/>
                    <a:lstStyle/>
                    <a:p>
                      <a:pPr indent="127000" algn="ctr">
                        <a:lnSpc>
                          <a:spcPct val="150000"/>
                        </a:lnSpc>
                        <a:spcAft>
                          <a:spcPts val="0"/>
                        </a:spcAft>
                      </a:pPr>
                      <a:r>
                        <a:rPr lang="en-US" sz="1300" kern="0" dirty="0">
                          <a:effectLst/>
                        </a:rPr>
                        <a:t>303.22</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379.06</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75.85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299.85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303.70</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100" dirty="0">
                          <a:effectLst/>
                        </a:rPr>
                        <a:t>0.9951</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extLst>
                  <a:ext uri="{0D108BD9-81ED-4DB2-BD59-A6C34878D82A}">
                    <a16:rowId xmlns:a16="http://schemas.microsoft.com/office/drawing/2014/main" val="10007"/>
                  </a:ext>
                </a:extLst>
              </a:tr>
              <a:tr h="320370">
                <a:tc>
                  <a:txBody>
                    <a:bodyPr/>
                    <a:lstStyle/>
                    <a:p>
                      <a:pPr indent="127000" algn="ctr">
                        <a:lnSpc>
                          <a:spcPct val="150000"/>
                        </a:lnSpc>
                        <a:spcAft>
                          <a:spcPts val="0"/>
                        </a:spcAft>
                      </a:pPr>
                      <a:r>
                        <a:rPr lang="en-US" sz="1200" kern="0" dirty="0">
                          <a:solidFill>
                            <a:schemeClr val="tx1"/>
                          </a:solidFill>
                          <a:effectLst/>
                        </a:rPr>
                        <a:t>2014</a:t>
                      </a:r>
                      <a:r>
                        <a:rPr lang="en-US" altLang="zh-CN" sz="1200" kern="0" dirty="0">
                          <a:solidFill>
                            <a:schemeClr val="tx1"/>
                          </a:solidFill>
                          <a:effectLst/>
                        </a:rPr>
                        <a:t>/10/17</a:t>
                      </a:r>
                      <a:endParaRPr lang="zh-CN" sz="17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301.36</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361.38</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60.02</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295.85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301.55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100" dirty="0">
                          <a:effectLst/>
                        </a:rPr>
                        <a:t>0.9967</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extLst>
                  <a:ext uri="{0D108BD9-81ED-4DB2-BD59-A6C34878D82A}">
                    <a16:rowId xmlns:a16="http://schemas.microsoft.com/office/drawing/2014/main" val="10008"/>
                  </a:ext>
                </a:extLst>
              </a:tr>
              <a:tr h="320370">
                <a:tc>
                  <a:txBody>
                    <a:bodyPr/>
                    <a:lstStyle/>
                    <a:p>
                      <a:pPr indent="127000" algn="ctr">
                        <a:lnSpc>
                          <a:spcPct val="150000"/>
                        </a:lnSpc>
                        <a:spcAft>
                          <a:spcPts val="0"/>
                        </a:spcAft>
                      </a:pPr>
                      <a:r>
                        <a:rPr lang="en-US" sz="1200" kern="0" dirty="0">
                          <a:solidFill>
                            <a:schemeClr val="tx1"/>
                          </a:solidFill>
                          <a:effectLst/>
                        </a:rPr>
                        <a:t>2014</a:t>
                      </a:r>
                      <a:r>
                        <a:rPr lang="en-US" altLang="zh-CN" sz="1200" kern="0" dirty="0">
                          <a:solidFill>
                            <a:schemeClr val="tx1"/>
                          </a:solidFill>
                          <a:effectLst/>
                        </a:rPr>
                        <a:t>/10/15</a:t>
                      </a:r>
                      <a:endParaRPr lang="zh-CN" sz="17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301.86</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359.91</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58.05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295.75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301.97</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100" dirty="0">
                          <a:effectLst/>
                        </a:rPr>
                        <a:t>0.9974</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extLst>
                  <a:ext uri="{0D108BD9-81ED-4DB2-BD59-A6C34878D82A}">
                    <a16:rowId xmlns:a16="http://schemas.microsoft.com/office/drawing/2014/main" val="10009"/>
                  </a:ext>
                </a:extLst>
              </a:tr>
              <a:tr h="320370">
                <a:tc>
                  <a:txBody>
                    <a:bodyPr/>
                    <a:lstStyle/>
                    <a:p>
                      <a:pPr indent="127000" algn="ctr">
                        <a:lnSpc>
                          <a:spcPct val="150000"/>
                        </a:lnSpc>
                        <a:spcAft>
                          <a:spcPts val="0"/>
                        </a:spcAft>
                      </a:pPr>
                      <a:r>
                        <a:rPr lang="en-US" sz="1200" kern="0" dirty="0">
                          <a:solidFill>
                            <a:schemeClr val="tx1"/>
                          </a:solidFill>
                          <a:effectLst/>
                        </a:rPr>
                        <a:t>2014</a:t>
                      </a:r>
                      <a:r>
                        <a:rPr lang="en-US" altLang="zh-CN" sz="1200" kern="0" dirty="0">
                          <a:solidFill>
                            <a:schemeClr val="tx1"/>
                          </a:solidFill>
                          <a:effectLst/>
                        </a:rPr>
                        <a:t>/10/14</a:t>
                      </a:r>
                      <a:endParaRPr lang="zh-CN" sz="17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294.33</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356.93</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62.60</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294.75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294.46</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100" dirty="0">
                          <a:effectLst/>
                        </a:rPr>
                        <a:t>0.9965</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extLst>
                  <a:ext uri="{0D108BD9-81ED-4DB2-BD59-A6C34878D82A}">
                    <a16:rowId xmlns:a16="http://schemas.microsoft.com/office/drawing/2014/main" val="10010"/>
                  </a:ext>
                </a:extLst>
              </a:tr>
              <a:tr h="304800">
                <a:tc>
                  <a:txBody>
                    <a:bodyPr/>
                    <a:lstStyle/>
                    <a:p>
                      <a:pPr indent="127000" algn="ctr">
                        <a:lnSpc>
                          <a:spcPct val="150000"/>
                        </a:lnSpc>
                        <a:spcAft>
                          <a:spcPts val="0"/>
                        </a:spcAft>
                      </a:pPr>
                      <a:r>
                        <a:rPr lang="zh-CN" altLang="en-US" sz="1200" kern="0" dirty="0">
                          <a:solidFill>
                            <a:schemeClr val="tx1"/>
                          </a:solidFill>
                          <a:effectLst/>
                        </a:rPr>
                        <a:t>平均值</a:t>
                      </a:r>
                      <a:endParaRPr lang="zh-CN" sz="17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solidFill>
                      <a:schemeClr val="bg1"/>
                    </a:solidFill>
                  </a:tcPr>
                </a:tc>
                <a:tc>
                  <a:txBody>
                    <a:bodyPr/>
                    <a:lstStyle/>
                    <a:p>
                      <a:pPr indent="127000" algn="ctr">
                        <a:lnSpc>
                          <a:spcPct val="150000"/>
                        </a:lnSpc>
                        <a:spcAft>
                          <a:spcPts val="0"/>
                        </a:spcAft>
                      </a:pPr>
                      <a:r>
                        <a:rPr lang="en-US" sz="1300" kern="0" dirty="0">
                          <a:effectLst/>
                        </a:rPr>
                        <a:t> </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 </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 </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 </a:t>
                      </a:r>
                      <a:endParaRPr lang="zh-CN" sz="20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kern="0" dirty="0">
                          <a:effectLst/>
                        </a:rPr>
                        <a:t> </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tc>
                  <a:txBody>
                    <a:bodyPr/>
                    <a:lstStyle/>
                    <a:p>
                      <a:pPr indent="127000" algn="ctr">
                        <a:lnSpc>
                          <a:spcPct val="150000"/>
                        </a:lnSpc>
                        <a:spcAft>
                          <a:spcPts val="0"/>
                        </a:spcAft>
                      </a:pPr>
                      <a:r>
                        <a:rPr lang="en-US" sz="1300" b="1" kern="100" dirty="0">
                          <a:effectLst/>
                        </a:rPr>
                        <a:t>0.9961</a:t>
                      </a:r>
                      <a:endParaRPr lang="zh-CN" sz="20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solidFill>
                      <a:schemeClr val="bg1"/>
                    </a:solidFill>
                  </a:tcPr>
                </a:tc>
                <a:extLst>
                  <a:ext uri="{0D108BD9-81ED-4DB2-BD59-A6C34878D82A}">
                    <a16:rowId xmlns:a16="http://schemas.microsoft.com/office/drawing/2014/main" val="10011"/>
                  </a:ext>
                </a:extLst>
              </a:tr>
              <a:tr h="304800">
                <a:tc>
                  <a:txBody>
                    <a:bodyPr/>
                    <a:lstStyle/>
                    <a:p>
                      <a:pPr indent="127000" algn="ctr">
                        <a:lnSpc>
                          <a:spcPct val="150000"/>
                        </a:lnSpc>
                        <a:spcAft>
                          <a:spcPts val="0"/>
                        </a:spcAft>
                      </a:pPr>
                      <a:r>
                        <a:rPr lang="zh-CN" altLang="en-US" sz="1200" kern="0" dirty="0">
                          <a:solidFill>
                            <a:schemeClr val="tx1"/>
                          </a:solidFill>
                          <a:effectLst/>
                        </a:rPr>
                        <a:t>标准差</a:t>
                      </a:r>
                      <a:endParaRPr lang="zh-CN" sz="1700" kern="100" dirty="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lnB w="12700" cap="flat" cmpd="sng" algn="ctr">
                      <a:solidFill>
                        <a:schemeClr val="tx1"/>
                      </a:solidFill>
                      <a:prstDash val="solid"/>
                      <a:round/>
                      <a:headEnd type="none" w="med" len="med"/>
                      <a:tailEnd type="none" w="med" len="med"/>
                    </a:lnB>
                    <a:solidFill>
                      <a:schemeClr val="bg1"/>
                    </a:solidFill>
                  </a:tcPr>
                </a:tc>
                <a:tc>
                  <a:txBody>
                    <a:bodyPr/>
                    <a:lstStyle/>
                    <a:p>
                      <a:endParaRPr lang="zh-CN" sz="1300" kern="100" dirty="0">
                        <a:effectLst/>
                        <a:latin typeface="Calibri" panose="020F0502020204030204" pitchFamily="34" charset="0"/>
                      </a:endParaRPr>
                    </a:p>
                  </a:txBody>
                  <a:tcPr marL="61578" marR="61578" marT="0" marB="0" anchor="ctr">
                    <a:lnB w="12700" cap="flat" cmpd="sng" algn="ctr">
                      <a:solidFill>
                        <a:schemeClr val="tx1"/>
                      </a:solidFill>
                      <a:prstDash val="solid"/>
                      <a:round/>
                      <a:headEnd type="none" w="med" len="med"/>
                      <a:tailEnd type="none" w="med" len="med"/>
                    </a:lnB>
                    <a:solidFill>
                      <a:schemeClr val="bg1"/>
                    </a:solidFill>
                  </a:tcPr>
                </a:tc>
                <a:tc>
                  <a:txBody>
                    <a:bodyPr/>
                    <a:lstStyle/>
                    <a:p>
                      <a:endParaRPr lang="zh-CN" sz="1300" kern="100" dirty="0">
                        <a:effectLst/>
                        <a:latin typeface="Calibri" panose="020F0502020204030204" pitchFamily="34" charset="0"/>
                      </a:endParaRPr>
                    </a:p>
                  </a:txBody>
                  <a:tcPr marL="61578" marR="61578" marT="0" marB="0" anchor="ctr">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spcAft>
                          <a:spcPts val="0"/>
                        </a:spcAft>
                      </a:pPr>
                      <a:r>
                        <a:rPr lang="en-US" sz="1300" kern="0" dirty="0">
                          <a:effectLst/>
                        </a:rPr>
                        <a:t> </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spcAft>
                          <a:spcPts val="0"/>
                        </a:spcAft>
                      </a:pPr>
                      <a:r>
                        <a:rPr lang="en-US" sz="1300" kern="0" dirty="0">
                          <a:effectLst/>
                        </a:rPr>
                        <a:t> </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spcAft>
                          <a:spcPts val="0"/>
                        </a:spcAft>
                      </a:pPr>
                      <a:r>
                        <a:rPr lang="en-US" sz="1300" kern="0" dirty="0">
                          <a:effectLst/>
                        </a:rPr>
                        <a:t> </a:t>
                      </a:r>
                      <a:endParaRPr 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lnB w="12700" cap="flat" cmpd="sng" algn="ctr">
                      <a:solidFill>
                        <a:schemeClr val="tx1"/>
                      </a:solidFill>
                      <a:prstDash val="solid"/>
                      <a:round/>
                      <a:headEnd type="none" w="med" len="med"/>
                      <a:tailEnd type="none" w="med" len="med"/>
                    </a:lnB>
                    <a:solidFill>
                      <a:schemeClr val="bg1"/>
                    </a:solidFill>
                  </a:tcPr>
                </a:tc>
                <a:tc>
                  <a:txBody>
                    <a:bodyPr/>
                    <a:lstStyle/>
                    <a:p>
                      <a:pPr indent="127000" algn="ctr">
                        <a:lnSpc>
                          <a:spcPct val="150000"/>
                        </a:lnSpc>
                        <a:spcAft>
                          <a:spcPts val="0"/>
                        </a:spcAft>
                      </a:pPr>
                      <a:r>
                        <a:rPr lang="en-US" sz="1300" b="1" kern="100" dirty="0">
                          <a:effectLst/>
                        </a:rPr>
                        <a:t>0.07%</a:t>
                      </a:r>
                      <a:endParaRPr lang="zh-CN" sz="20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1578" marR="61578"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6" name="矩形 5"/>
          <p:cNvSpPr/>
          <p:nvPr/>
        </p:nvSpPr>
        <p:spPr>
          <a:xfrm>
            <a:off x="99400" y="4957733"/>
            <a:ext cx="9009104" cy="528350"/>
          </a:xfrm>
          <a:prstGeom prst="rect">
            <a:avLst/>
          </a:prstGeom>
          <a:solidFill>
            <a:srgbClr val="92D050"/>
          </a:solidFill>
        </p:spPr>
        <p:txBody>
          <a:bodyPr wrap="square">
            <a:spAutoFit/>
          </a:bodyPr>
          <a:lstStyle/>
          <a:p>
            <a:pPr indent="304800" algn="just" fontAlgn="auto">
              <a:lnSpc>
                <a:spcPct val="150000"/>
              </a:lnSpc>
              <a:spcBef>
                <a:spcPts val="0"/>
              </a:spcBef>
              <a:spcAft>
                <a:spcPts val="0"/>
              </a:spcAft>
            </a:pPr>
            <a:r>
              <a:rPr lang="en-US" altLang="zh-CN" sz="2000" b="0"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10 times measurements during 20 days. The average of E is 0.9961</a:t>
            </a:r>
            <a:r>
              <a:rPr lang="zh-CN" altLang="zh-CN" sz="2000" b="0"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0"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SD 0.07 %</a:t>
            </a:r>
            <a:r>
              <a:rPr lang="zh-CN" altLang="zh-CN" sz="2000" b="0" kern="10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2" name="文本框 1"/>
          <p:cNvSpPr txBox="1"/>
          <p:nvPr/>
        </p:nvSpPr>
        <p:spPr>
          <a:xfrm>
            <a:off x="447284" y="697260"/>
            <a:ext cx="7309877" cy="523220"/>
          </a:xfrm>
          <a:prstGeom prst="rect">
            <a:avLst/>
          </a:prstGeom>
          <a:noFill/>
        </p:spPr>
        <p:txBody>
          <a:bodyPr wrap="square" rtlCol="0">
            <a:spAutoFit/>
          </a:bodyPr>
          <a:lstStyle/>
          <a:p>
            <a:pPr fontAlgn="auto">
              <a:spcBef>
                <a:spcPts val="0"/>
              </a:spcBef>
              <a:spcAft>
                <a:spcPts val="0"/>
              </a:spcAft>
            </a:pPr>
            <a:r>
              <a:rPr lang="en-US" altLang="zh-CN" sz="2800" b="0" dirty="0">
                <a:solidFill>
                  <a:srgbClr val="0000FF"/>
                </a:solidFill>
                <a:latin typeface="Times New Roman"/>
                <a:ea typeface="宋体"/>
              </a:rPr>
              <a:t>Result</a:t>
            </a:r>
            <a:endParaRPr lang="zh-CN" altLang="en-US" sz="2800" b="0" dirty="0">
              <a:solidFill>
                <a:srgbClr val="0000FF"/>
              </a:solidFill>
              <a:latin typeface="Times New Roman"/>
              <a:ea typeface="宋体"/>
            </a:endParaRPr>
          </a:p>
        </p:txBody>
      </p:sp>
      <p:sp>
        <p:nvSpPr>
          <p:cNvPr id="8" name="标题 1"/>
          <p:cNvSpPr>
            <a:spLocks noGrp="1"/>
          </p:cNvSpPr>
          <p:nvPr>
            <p:ph type="title"/>
          </p:nvPr>
        </p:nvSpPr>
        <p:spPr>
          <a:xfrm>
            <a:off x="971600" y="73915"/>
            <a:ext cx="7885384" cy="449792"/>
          </a:xfrm>
        </p:spPr>
        <p:txBody>
          <a:bodyPr/>
          <a:lstStyle/>
          <a:p>
            <a:r>
              <a:rPr lang="en-US" altLang="zh-CN" sz="2800" dirty="0"/>
              <a:t>Phase change cells</a:t>
            </a:r>
            <a:endParaRPr lang="zh-CN" altLang="en-US" sz="2800" dirty="0"/>
          </a:p>
        </p:txBody>
      </p:sp>
      <p:sp>
        <p:nvSpPr>
          <p:cNvPr id="3" name="灯片编号占位符 2">
            <a:extLst>
              <a:ext uri="{FF2B5EF4-FFF2-40B4-BE49-F238E27FC236}">
                <a16:creationId xmlns:a16="http://schemas.microsoft.com/office/drawing/2014/main" id="{2A479BAD-963F-C6DF-559A-2A244D2F7881}"/>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20</a:t>
            </a:fld>
            <a:endParaRPr lang="zh-CN" altLang="en-US" dirty="0"/>
          </a:p>
        </p:txBody>
      </p:sp>
    </p:spTree>
    <p:extLst>
      <p:ext uri="{BB962C8B-B14F-4D97-AF65-F5344CB8AC3E}">
        <p14:creationId xmlns:p14="http://schemas.microsoft.com/office/powerpoint/2010/main" val="297698317"/>
      </p:ext>
    </p:extLst>
  </p:cSld>
  <p:clrMapOvr>
    <a:masterClrMapping/>
  </p:clrMapOvr>
  <mc:AlternateContent xmlns:mc="http://schemas.openxmlformats.org/markup-compatibility/2006" xmlns:p14="http://schemas.microsoft.com/office/powerpoint/2010/main">
    <mc:Choice Requires="p14">
      <p:transition spd="slow" p14:dur="2000" advTm="29789"/>
    </mc:Choice>
    <mc:Fallback xmlns="">
      <p:transition spd="slow" advTm="297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3524" y="4038600"/>
            <a:ext cx="617555" cy="233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0" name="矩形 9"/>
          <p:cNvSpPr/>
          <p:nvPr/>
        </p:nvSpPr>
        <p:spPr>
          <a:xfrm>
            <a:off x="332855" y="759674"/>
            <a:ext cx="2651614" cy="523220"/>
          </a:xfrm>
          <a:prstGeom prst="rect">
            <a:avLst/>
          </a:prstGeom>
          <a:solidFill>
            <a:srgbClr val="00B0F0"/>
          </a:solidFill>
          <a:effectLst>
            <a:outerShdw blurRad="50800" dist="38100" dir="13500000" algn="br" rotWithShape="0">
              <a:prstClr val="black">
                <a:alpha val="40000"/>
              </a:prstClr>
            </a:outerShdw>
          </a:effectLst>
        </p:spPr>
        <p:txBody>
          <a:bodyPr wrap="square">
            <a:spAutoFit/>
          </a:bodyPr>
          <a:lstStyle/>
          <a:p>
            <a:r>
              <a:rPr lang="en-US" altLang="zh-CN" sz="2800" dirty="0">
                <a:solidFill>
                  <a:schemeClr val="bg1"/>
                </a:solidFill>
                <a:latin typeface="+mn-ea"/>
              </a:rPr>
              <a:t>Facility</a:t>
            </a:r>
            <a:endParaRPr lang="zh-CN" altLang="en-US" sz="2800" dirty="0">
              <a:solidFill>
                <a:schemeClr val="bg1"/>
              </a:solidFill>
              <a:latin typeface="+mn-ea"/>
            </a:endParaRPr>
          </a:p>
        </p:txBody>
      </p:sp>
      <p:pic>
        <p:nvPicPr>
          <p:cNvPr id="14" name="图片 13"/>
          <p:cNvPicPr/>
          <p:nvPr/>
        </p:nvPicPr>
        <p:blipFill>
          <a:blip r:embed="rId3"/>
          <a:stretch>
            <a:fillRect/>
          </a:stretch>
        </p:blipFill>
        <p:spPr>
          <a:xfrm>
            <a:off x="4644008" y="1652138"/>
            <a:ext cx="4355976" cy="2700300"/>
          </a:xfrm>
          <a:prstGeom prst="rect">
            <a:avLst/>
          </a:prstGeom>
        </p:spPr>
      </p:pic>
      <p:pic>
        <p:nvPicPr>
          <p:cNvPr id="8" name="图片 7"/>
          <p:cNvPicPr/>
          <p:nvPr/>
        </p:nvPicPr>
        <p:blipFill>
          <a:blip r:embed="rId4">
            <a:extLst>
              <a:ext uri="{28A0092B-C50C-407E-A947-70E740481C1C}">
                <a14:useLocalDpi xmlns:a14="http://schemas.microsoft.com/office/drawing/2010/main" val="0"/>
              </a:ext>
            </a:extLst>
          </a:blip>
          <a:stretch>
            <a:fillRect/>
          </a:stretch>
        </p:blipFill>
        <p:spPr>
          <a:xfrm>
            <a:off x="161464" y="1297327"/>
            <a:ext cx="4626560" cy="3409922"/>
          </a:xfrm>
          <a:prstGeom prst="rect">
            <a:avLst/>
          </a:prstGeom>
        </p:spPr>
      </p:pic>
      <p:sp>
        <p:nvSpPr>
          <p:cNvPr id="9" name="标题 1"/>
          <p:cNvSpPr>
            <a:spLocks noGrp="1"/>
          </p:cNvSpPr>
          <p:nvPr>
            <p:ph type="title"/>
          </p:nvPr>
        </p:nvSpPr>
        <p:spPr>
          <a:xfrm>
            <a:off x="971600" y="49188"/>
            <a:ext cx="7885384" cy="449792"/>
          </a:xfrm>
        </p:spPr>
        <p:txBody>
          <a:bodyPr/>
          <a:lstStyle/>
          <a:p>
            <a:r>
              <a:rPr lang="en-US" altLang="zh-CN" sz="2800" dirty="0"/>
              <a:t>Phase change cells</a:t>
            </a:r>
            <a:endParaRPr lang="zh-CN" altLang="en-US" sz="2800" dirty="0"/>
          </a:p>
        </p:txBody>
      </p:sp>
      <p:sp>
        <p:nvSpPr>
          <p:cNvPr id="3" name="灯片编号占位符 2">
            <a:extLst>
              <a:ext uri="{FF2B5EF4-FFF2-40B4-BE49-F238E27FC236}">
                <a16:creationId xmlns:a16="http://schemas.microsoft.com/office/drawing/2014/main" id="{B860DDDE-D2E9-524F-0F2A-B82C31D301E1}"/>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21</a:t>
            </a:fld>
            <a:endParaRPr lang="zh-CN" altLang="en-US" dirty="0"/>
          </a:p>
        </p:txBody>
      </p:sp>
    </p:spTree>
    <p:extLst>
      <p:ext uri="{BB962C8B-B14F-4D97-AF65-F5344CB8AC3E}">
        <p14:creationId xmlns:p14="http://schemas.microsoft.com/office/powerpoint/2010/main" val="3341578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47284" y="975017"/>
            <a:ext cx="7660396" cy="523220"/>
          </a:xfrm>
          <a:prstGeom prst="rect">
            <a:avLst/>
          </a:prstGeom>
          <a:noFill/>
        </p:spPr>
        <p:txBody>
          <a:bodyPr wrap="square" rtlCol="0">
            <a:spAutoFit/>
          </a:bodyPr>
          <a:lstStyle/>
          <a:p>
            <a:pPr fontAlgn="auto">
              <a:spcBef>
                <a:spcPts val="0"/>
              </a:spcBef>
              <a:spcAft>
                <a:spcPts val="0"/>
              </a:spcAft>
            </a:pPr>
            <a:r>
              <a:rPr lang="en-US" altLang="zh-CN" sz="2800" b="0" dirty="0">
                <a:solidFill>
                  <a:srgbClr val="0000FF"/>
                </a:solidFill>
                <a:latin typeface="Times New Roman"/>
                <a:ea typeface="宋体"/>
              </a:rPr>
              <a:t>Miniature Fixed Point</a:t>
            </a:r>
            <a:endParaRPr lang="zh-CN" altLang="en-US" sz="2800" b="0" dirty="0">
              <a:solidFill>
                <a:srgbClr val="0000FF"/>
              </a:solidFill>
              <a:latin typeface="Times New Roman"/>
              <a:ea typeface="宋体"/>
            </a:endParaRPr>
          </a:p>
        </p:txBody>
      </p:sp>
      <p:sp>
        <p:nvSpPr>
          <p:cNvPr id="5" name="矩形 4"/>
          <p:cNvSpPr/>
          <p:nvPr/>
        </p:nvSpPr>
        <p:spPr>
          <a:xfrm>
            <a:off x="459320" y="1485074"/>
            <a:ext cx="8217569" cy="528350"/>
          </a:xfrm>
          <a:prstGeom prst="rect">
            <a:avLst/>
          </a:prstGeom>
        </p:spPr>
        <p:txBody>
          <a:bodyPr wrap="square">
            <a:spAutoFit/>
          </a:bodyPr>
          <a:lstStyle/>
          <a:p>
            <a:pPr fontAlgn="auto">
              <a:lnSpc>
                <a:spcPct val="150000"/>
              </a:lnSpc>
              <a:spcBef>
                <a:spcPts val="0"/>
              </a:spcBef>
              <a:spcAft>
                <a:spcPts val="0"/>
              </a:spcAft>
            </a:pPr>
            <a:r>
              <a:rPr lang="en-US" altLang="zh-CN" sz="2000" b="0" dirty="0">
                <a:solidFill>
                  <a:srgbClr val="000000"/>
                </a:solidFill>
                <a:latin typeface="Times New Roman" panose="02020603050405020304" pitchFamily="18" charset="0"/>
                <a:ea typeface="宋体" panose="02010600030101010101" pitchFamily="2" charset="-122"/>
              </a:rPr>
              <a:t>Fixed points are used to define the ITS-90.</a:t>
            </a:r>
            <a:endParaRPr lang="zh-CN" altLang="en-US" sz="2000" b="0" dirty="0">
              <a:solidFill>
                <a:srgbClr val="000000"/>
              </a:solidFill>
              <a:latin typeface="Times New Roman"/>
              <a:ea typeface="宋体"/>
            </a:endParaRPr>
          </a:p>
        </p:txBody>
      </p:sp>
      <p:sp>
        <p:nvSpPr>
          <p:cNvPr id="6" name="矩形 5"/>
          <p:cNvSpPr/>
          <p:nvPr/>
        </p:nvSpPr>
        <p:spPr>
          <a:xfrm>
            <a:off x="459320" y="2018119"/>
            <a:ext cx="3872053" cy="1913344"/>
          </a:xfrm>
          <a:prstGeom prst="rect">
            <a:avLst/>
          </a:prstGeom>
        </p:spPr>
        <p:txBody>
          <a:bodyPr wrap="square">
            <a:spAutoFit/>
          </a:bodyPr>
          <a:lstStyle/>
          <a:p>
            <a:pPr fontAlgn="auto">
              <a:lnSpc>
                <a:spcPct val="150000"/>
              </a:lnSpc>
              <a:spcBef>
                <a:spcPts val="0"/>
              </a:spcBef>
              <a:spcAft>
                <a:spcPts val="0"/>
              </a:spcAft>
            </a:pPr>
            <a:r>
              <a:rPr lang="en-US" altLang="zh-CN" sz="2000" b="0" dirty="0">
                <a:solidFill>
                  <a:srgbClr val="0000CC"/>
                </a:solidFill>
                <a:latin typeface="Times New Roman"/>
                <a:ea typeface="宋体"/>
              </a:rPr>
              <a:t>The miniature fixed points as the standard are used to calibrate the thermometers working on the on-orbit blackbody. </a:t>
            </a:r>
            <a:endParaRPr lang="zh-CN" altLang="en-US" sz="2000" b="0" dirty="0">
              <a:solidFill>
                <a:srgbClr val="0000CC"/>
              </a:solidFill>
              <a:latin typeface="Times New Roman"/>
              <a:ea typeface="宋体"/>
            </a:endParaRPr>
          </a:p>
        </p:txBody>
      </p:sp>
      <p:pic>
        <p:nvPicPr>
          <p:cNvPr id="7" name="图片 6"/>
          <p:cNvPicPr/>
          <p:nvPr/>
        </p:nvPicPr>
        <p:blipFill>
          <a:blip r:embed="rId3" cstate="print">
            <a:extLst>
              <a:ext uri="{28A0092B-C50C-407E-A947-70E740481C1C}">
                <a14:useLocalDpi xmlns:a14="http://schemas.microsoft.com/office/drawing/2010/main" val="0"/>
              </a:ext>
            </a:extLst>
          </a:blip>
          <a:stretch>
            <a:fillRect/>
          </a:stretch>
        </p:blipFill>
        <p:spPr>
          <a:xfrm>
            <a:off x="4429737" y="1924700"/>
            <a:ext cx="4714263" cy="3075914"/>
          </a:xfrm>
          <a:prstGeom prst="rect">
            <a:avLst/>
          </a:prstGeom>
        </p:spPr>
      </p:pic>
      <p:sp>
        <p:nvSpPr>
          <p:cNvPr id="8" name="矩形 7"/>
          <p:cNvSpPr/>
          <p:nvPr/>
        </p:nvSpPr>
        <p:spPr>
          <a:xfrm>
            <a:off x="7399421" y="4080711"/>
            <a:ext cx="469232" cy="31081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zh-CN" altLang="en-US" sz="1800" b="0">
              <a:solidFill>
                <a:srgbClr val="000000"/>
              </a:solidFill>
            </a:endParaRPr>
          </a:p>
        </p:txBody>
      </p:sp>
      <p:sp>
        <p:nvSpPr>
          <p:cNvPr id="9" name="矩形 8"/>
          <p:cNvSpPr/>
          <p:nvPr/>
        </p:nvSpPr>
        <p:spPr>
          <a:xfrm>
            <a:off x="6797847" y="4080711"/>
            <a:ext cx="601579" cy="31081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zh-CN" altLang="en-US" sz="1800" b="0">
              <a:solidFill>
                <a:srgbClr val="000000"/>
              </a:solidFill>
            </a:endParaRPr>
          </a:p>
        </p:txBody>
      </p:sp>
      <p:sp>
        <p:nvSpPr>
          <p:cNvPr id="10" name="标题 1"/>
          <p:cNvSpPr>
            <a:spLocks noGrp="1"/>
          </p:cNvSpPr>
          <p:nvPr>
            <p:ph type="title"/>
          </p:nvPr>
        </p:nvSpPr>
        <p:spPr>
          <a:xfrm>
            <a:off x="971600" y="73915"/>
            <a:ext cx="7885384" cy="449792"/>
          </a:xfrm>
        </p:spPr>
        <p:txBody>
          <a:bodyPr/>
          <a:lstStyle/>
          <a:p>
            <a:r>
              <a:rPr lang="en-US" altLang="zh-CN" sz="2800" dirty="0"/>
              <a:t>Phase change cells</a:t>
            </a:r>
            <a:endParaRPr lang="zh-CN" altLang="en-US" sz="2800" dirty="0"/>
          </a:p>
        </p:txBody>
      </p:sp>
      <p:sp>
        <p:nvSpPr>
          <p:cNvPr id="2" name="灯片编号占位符 2">
            <a:extLst>
              <a:ext uri="{FF2B5EF4-FFF2-40B4-BE49-F238E27FC236}">
                <a16:creationId xmlns:a16="http://schemas.microsoft.com/office/drawing/2014/main" id="{050EE7FC-C13D-78B9-A121-AC7DEC3D5F6A}"/>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22</a:t>
            </a:fld>
            <a:endParaRPr lang="zh-CN" altLang="en-US" dirty="0"/>
          </a:p>
        </p:txBody>
      </p:sp>
      <p:sp>
        <p:nvSpPr>
          <p:cNvPr id="3" name="矩形 2">
            <a:extLst>
              <a:ext uri="{FF2B5EF4-FFF2-40B4-BE49-F238E27FC236}">
                <a16:creationId xmlns:a16="http://schemas.microsoft.com/office/drawing/2014/main" id="{98F2C263-64A1-3A35-7B41-77E4F2AB8067}"/>
              </a:ext>
            </a:extLst>
          </p:cNvPr>
          <p:cNvSpPr/>
          <p:nvPr/>
        </p:nvSpPr>
        <p:spPr>
          <a:xfrm>
            <a:off x="559699" y="3892743"/>
            <a:ext cx="1466943" cy="400110"/>
          </a:xfrm>
          <a:prstGeom prst="rect">
            <a:avLst/>
          </a:prstGeom>
        </p:spPr>
        <p:txBody>
          <a:bodyPr wrap="none">
            <a:spAutoFit/>
          </a:bodyPr>
          <a:lstStyle/>
          <a:p>
            <a:pPr fontAlgn="auto">
              <a:spcBef>
                <a:spcPts val="0"/>
              </a:spcBef>
              <a:spcAft>
                <a:spcPts val="0"/>
              </a:spcAft>
            </a:pPr>
            <a:r>
              <a:rPr lang="en-US" altLang="zh-CN" sz="2000" b="0" dirty="0">
                <a:solidFill>
                  <a:srgbClr val="000000"/>
                </a:solidFill>
                <a:latin typeface="Times New Roman"/>
                <a:ea typeface="宋体"/>
              </a:rPr>
              <a:t>Platform 2 h</a:t>
            </a:r>
            <a:endParaRPr lang="zh-CN" altLang="en-US" sz="2000" b="0" dirty="0">
              <a:solidFill>
                <a:srgbClr val="000000"/>
              </a:solidFill>
              <a:latin typeface="Times New Roman"/>
              <a:ea typeface="宋体"/>
            </a:endParaRPr>
          </a:p>
        </p:txBody>
      </p:sp>
      <p:sp>
        <p:nvSpPr>
          <p:cNvPr id="11" name="矩形 10">
            <a:extLst>
              <a:ext uri="{FF2B5EF4-FFF2-40B4-BE49-F238E27FC236}">
                <a16:creationId xmlns:a16="http://schemas.microsoft.com/office/drawing/2014/main" id="{5A5BC15A-A1F0-3BE5-0005-947B86D3F541}"/>
              </a:ext>
            </a:extLst>
          </p:cNvPr>
          <p:cNvSpPr/>
          <p:nvPr/>
        </p:nvSpPr>
        <p:spPr>
          <a:xfrm>
            <a:off x="447284" y="4627464"/>
            <a:ext cx="3326552" cy="990015"/>
          </a:xfrm>
          <a:prstGeom prst="rect">
            <a:avLst/>
          </a:prstGeom>
        </p:spPr>
        <p:txBody>
          <a:bodyPr wrap="square">
            <a:spAutoFit/>
          </a:bodyPr>
          <a:lstStyle/>
          <a:p>
            <a:pPr fontAlgn="auto">
              <a:lnSpc>
                <a:spcPct val="150000"/>
              </a:lnSpc>
              <a:spcBef>
                <a:spcPts val="0"/>
              </a:spcBef>
              <a:spcAft>
                <a:spcPts val="0"/>
              </a:spcAft>
            </a:pPr>
            <a:r>
              <a:rPr lang="en-US" altLang="zh-CN" sz="2000" b="0" dirty="0">
                <a:solidFill>
                  <a:srgbClr val="000000"/>
                </a:solidFill>
                <a:latin typeface="Times New Roman"/>
                <a:ea typeface="宋体"/>
              </a:rPr>
              <a:t>Melting point at 303.113 K with SD 1 </a:t>
            </a:r>
            <a:r>
              <a:rPr lang="en-US" altLang="zh-CN" sz="2000" b="0" dirty="0" err="1">
                <a:solidFill>
                  <a:srgbClr val="000000"/>
                </a:solidFill>
                <a:latin typeface="Times New Roman"/>
                <a:ea typeface="宋体"/>
              </a:rPr>
              <a:t>mK.</a:t>
            </a:r>
            <a:endParaRPr lang="zh-CN" altLang="en-US" sz="2000" b="0" dirty="0">
              <a:solidFill>
                <a:srgbClr val="000000"/>
              </a:solidFill>
              <a:latin typeface="Times New Roman"/>
              <a:ea typeface="宋体"/>
            </a:endParaRPr>
          </a:p>
        </p:txBody>
      </p:sp>
      <p:sp>
        <p:nvSpPr>
          <p:cNvPr id="12" name="文本框 11">
            <a:extLst>
              <a:ext uri="{FF2B5EF4-FFF2-40B4-BE49-F238E27FC236}">
                <a16:creationId xmlns:a16="http://schemas.microsoft.com/office/drawing/2014/main" id="{39274033-ED19-4BCE-F874-F22A231ED297}"/>
              </a:ext>
            </a:extLst>
          </p:cNvPr>
          <p:cNvSpPr txBox="1"/>
          <p:nvPr/>
        </p:nvSpPr>
        <p:spPr>
          <a:xfrm>
            <a:off x="5313661" y="1183786"/>
            <a:ext cx="3830339" cy="523220"/>
          </a:xfrm>
          <a:prstGeom prst="rect">
            <a:avLst/>
          </a:prstGeom>
          <a:noFill/>
        </p:spPr>
        <p:txBody>
          <a:bodyPr wrap="square" rtlCol="0">
            <a:spAutoFit/>
          </a:bodyPr>
          <a:lstStyle/>
          <a:p>
            <a:pPr fontAlgn="auto">
              <a:spcBef>
                <a:spcPts val="0"/>
              </a:spcBef>
              <a:spcAft>
                <a:spcPts val="0"/>
              </a:spcAft>
            </a:pPr>
            <a:r>
              <a:rPr lang="en-US" altLang="zh-CN" sz="2800" b="0" dirty="0">
                <a:solidFill>
                  <a:srgbClr val="0000FF"/>
                </a:solidFill>
                <a:latin typeface="Times New Roman"/>
                <a:ea typeface="宋体"/>
              </a:rPr>
              <a:t>Ga</a:t>
            </a:r>
            <a:r>
              <a:rPr lang="zh-CN" altLang="en-US" sz="2800" b="0" dirty="0">
                <a:solidFill>
                  <a:srgbClr val="0000FF"/>
                </a:solidFill>
                <a:latin typeface="Times New Roman"/>
                <a:ea typeface="宋体"/>
              </a:rPr>
              <a:t> </a:t>
            </a:r>
            <a:r>
              <a:rPr lang="en-US" altLang="zh-CN" sz="2800" b="0" dirty="0">
                <a:solidFill>
                  <a:srgbClr val="0000FF"/>
                </a:solidFill>
                <a:latin typeface="Times New Roman"/>
                <a:ea typeface="宋体"/>
              </a:rPr>
              <a:t>miniature fixed point</a:t>
            </a:r>
          </a:p>
        </p:txBody>
      </p:sp>
      <p:sp>
        <p:nvSpPr>
          <p:cNvPr id="13" name="矩形 12">
            <a:extLst>
              <a:ext uri="{FF2B5EF4-FFF2-40B4-BE49-F238E27FC236}">
                <a16:creationId xmlns:a16="http://schemas.microsoft.com/office/drawing/2014/main" id="{1E2317CD-CB03-1B02-CC0B-EB5780178DDD}"/>
              </a:ext>
            </a:extLst>
          </p:cNvPr>
          <p:cNvSpPr/>
          <p:nvPr/>
        </p:nvSpPr>
        <p:spPr>
          <a:xfrm>
            <a:off x="5801503" y="4945732"/>
            <a:ext cx="3195836" cy="735073"/>
          </a:xfrm>
          <a:prstGeom prst="rect">
            <a:avLst/>
          </a:prstGeom>
        </p:spPr>
        <p:txBody>
          <a:bodyPr wrap="square">
            <a:spAutoFit/>
          </a:bodyPr>
          <a:lstStyle/>
          <a:p>
            <a:pPr fontAlgn="auto">
              <a:spcBef>
                <a:spcPts val="0"/>
              </a:spcBef>
              <a:spcAft>
                <a:spcPts val="0"/>
              </a:spcAft>
            </a:pPr>
            <a:r>
              <a:rPr lang="en-US" altLang="zh-CN" sz="1800" b="0" dirty="0">
                <a:solidFill>
                  <a:srgbClr val="000000"/>
                </a:solidFill>
                <a:latin typeface="Times New Roman"/>
                <a:ea typeface="宋体"/>
              </a:rPr>
              <a:t>The bath keep at 302.75 K</a:t>
            </a:r>
          </a:p>
          <a:p>
            <a:pPr fontAlgn="auto">
              <a:lnSpc>
                <a:spcPct val="150000"/>
              </a:lnSpc>
              <a:spcBef>
                <a:spcPts val="0"/>
              </a:spcBef>
              <a:spcAft>
                <a:spcPts val="0"/>
              </a:spcAft>
            </a:pPr>
            <a:r>
              <a:rPr lang="en-US" altLang="zh-CN" sz="1800" b="0" dirty="0">
                <a:solidFill>
                  <a:srgbClr val="000000"/>
                </a:solidFill>
                <a:latin typeface="Times New Roman"/>
                <a:ea typeface="宋体"/>
              </a:rPr>
              <a:t>Heat the cavity with 0.1W.</a:t>
            </a:r>
            <a:endParaRPr lang="zh-CN" altLang="en-US" sz="1800" b="0" dirty="0">
              <a:solidFill>
                <a:srgbClr val="000000"/>
              </a:solidFill>
              <a:latin typeface="Times New Roman"/>
              <a:ea typeface="宋体"/>
            </a:endParaRPr>
          </a:p>
        </p:txBody>
      </p:sp>
    </p:spTree>
    <p:extLst>
      <p:ext uri="{BB962C8B-B14F-4D97-AF65-F5344CB8AC3E}">
        <p14:creationId xmlns:p14="http://schemas.microsoft.com/office/powerpoint/2010/main" val="3757668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对象 7"/>
          <p:cNvGraphicFramePr>
            <a:graphicFrameLocks noChangeAspect="1"/>
          </p:cNvGraphicFramePr>
          <p:nvPr>
            <p:extLst>
              <p:ext uri="{D42A27DB-BD31-4B8C-83A1-F6EECF244321}">
                <p14:modId xmlns:p14="http://schemas.microsoft.com/office/powerpoint/2010/main" val="1905368165"/>
              </p:ext>
            </p:extLst>
          </p:nvPr>
        </p:nvGraphicFramePr>
        <p:xfrm>
          <a:off x="3470811" y="2164434"/>
          <a:ext cx="5608274" cy="3304801"/>
        </p:xfrm>
        <a:graphic>
          <a:graphicData uri="http://schemas.openxmlformats.org/presentationml/2006/ole">
            <mc:AlternateContent xmlns:mc="http://schemas.openxmlformats.org/markup-compatibility/2006">
              <mc:Choice xmlns:v="urn:schemas-microsoft-com:vml" Requires="v">
                <p:oleObj name="Graph" r:id="rId3" imgW="4276800" imgH="3024000" progId="Origin50.Graph">
                  <p:embed/>
                </p:oleObj>
              </mc:Choice>
              <mc:Fallback>
                <p:oleObj name="Graph" r:id="rId3" imgW="4276800" imgH="3024000" progId="Origin50.Graph">
                  <p:embed/>
                  <p:pic>
                    <p:nvPicPr>
                      <p:cNvPr id="0" name=""/>
                      <p:cNvPicPr/>
                      <p:nvPr/>
                    </p:nvPicPr>
                    <p:blipFill>
                      <a:blip r:embed="rId4"/>
                      <a:stretch>
                        <a:fillRect/>
                      </a:stretch>
                    </p:blipFill>
                    <p:spPr>
                      <a:xfrm>
                        <a:off x="3470811" y="2164434"/>
                        <a:ext cx="5608274" cy="3304801"/>
                      </a:xfrm>
                      <a:prstGeom prst="rect">
                        <a:avLst/>
                      </a:prstGeom>
                      <a:solidFill>
                        <a:schemeClr val="bg1"/>
                      </a:solidFill>
                    </p:spPr>
                  </p:pic>
                </p:oleObj>
              </mc:Fallback>
            </mc:AlternateContent>
          </a:graphicData>
        </a:graphic>
      </p:graphicFrame>
      <p:sp>
        <p:nvSpPr>
          <p:cNvPr id="4" name="文本框 3"/>
          <p:cNvSpPr txBox="1"/>
          <p:nvPr/>
        </p:nvSpPr>
        <p:spPr>
          <a:xfrm>
            <a:off x="447284" y="975017"/>
            <a:ext cx="7660396" cy="523220"/>
          </a:xfrm>
          <a:prstGeom prst="rect">
            <a:avLst/>
          </a:prstGeom>
          <a:noFill/>
        </p:spPr>
        <p:txBody>
          <a:bodyPr wrap="square" rtlCol="0">
            <a:spAutoFit/>
          </a:bodyPr>
          <a:lstStyle/>
          <a:p>
            <a:pPr fontAlgn="auto">
              <a:spcBef>
                <a:spcPts val="0"/>
              </a:spcBef>
              <a:spcAft>
                <a:spcPts val="0"/>
              </a:spcAft>
            </a:pPr>
            <a:r>
              <a:rPr lang="en-US" altLang="zh-CN" sz="2800" b="0" dirty="0">
                <a:solidFill>
                  <a:srgbClr val="0000FF"/>
                </a:solidFill>
                <a:latin typeface="Times New Roman"/>
                <a:ea typeface="宋体"/>
              </a:rPr>
              <a:t>The curve of melting at different power </a:t>
            </a:r>
            <a:endParaRPr lang="zh-CN" altLang="en-US" sz="2800" b="0" dirty="0">
              <a:solidFill>
                <a:srgbClr val="0000FF"/>
              </a:solidFill>
              <a:latin typeface="Times New Roman"/>
              <a:ea typeface="宋体"/>
            </a:endParaRPr>
          </a:p>
        </p:txBody>
      </p:sp>
      <p:sp>
        <p:nvSpPr>
          <p:cNvPr id="3" name="Rectangle 2"/>
          <p:cNvSpPr>
            <a:spLocks noChangeArrowheads="1"/>
          </p:cNvSpPr>
          <p:nvPr/>
        </p:nvSpPr>
        <p:spPr bwMode="auto">
          <a:xfrm>
            <a:off x="8894419" y="2408799"/>
            <a:ext cx="184666" cy="369332"/>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zh-CN" altLang="en-US" sz="1800" b="0">
              <a:solidFill>
                <a:srgbClr val="000000"/>
              </a:solidFill>
              <a:latin typeface="Times New Roman"/>
              <a:ea typeface="宋体"/>
            </a:endParaRPr>
          </a:p>
        </p:txBody>
      </p:sp>
      <p:sp>
        <p:nvSpPr>
          <p:cNvPr id="6" name="Rectangle 2"/>
          <p:cNvSpPr>
            <a:spLocks noChangeArrowheads="1"/>
          </p:cNvSpPr>
          <p:nvPr/>
        </p:nvSpPr>
        <p:spPr bwMode="auto">
          <a:xfrm>
            <a:off x="4479667" y="-184666"/>
            <a:ext cx="184666"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zh-CN" altLang="en-US" sz="1800" b="0">
              <a:solidFill>
                <a:srgbClr val="000000"/>
              </a:solidFill>
              <a:latin typeface="Times New Roman"/>
              <a:ea typeface="宋体"/>
            </a:endParaRPr>
          </a:p>
        </p:txBody>
      </p:sp>
      <p:sp>
        <p:nvSpPr>
          <p:cNvPr id="5" name="矩形 4"/>
          <p:cNvSpPr/>
          <p:nvPr/>
        </p:nvSpPr>
        <p:spPr>
          <a:xfrm>
            <a:off x="447284" y="1456498"/>
            <a:ext cx="7660396" cy="990015"/>
          </a:xfrm>
          <a:prstGeom prst="rect">
            <a:avLst/>
          </a:prstGeom>
        </p:spPr>
        <p:txBody>
          <a:bodyPr wrap="square">
            <a:spAutoFit/>
          </a:bodyPr>
          <a:lstStyle/>
          <a:p>
            <a:pPr fontAlgn="auto">
              <a:lnSpc>
                <a:spcPct val="150000"/>
              </a:lnSpc>
              <a:spcBef>
                <a:spcPts val="0"/>
              </a:spcBef>
              <a:spcAft>
                <a:spcPts val="0"/>
              </a:spcAft>
            </a:pPr>
            <a:r>
              <a:rPr lang="en-US" altLang="zh-CN" sz="2000" b="0" dirty="0">
                <a:solidFill>
                  <a:srgbClr val="000000"/>
                </a:solidFill>
                <a:latin typeface="Times New Roman"/>
                <a:ea typeface="宋体"/>
              </a:rPr>
              <a:t>The bath keeps at 302.75 K</a:t>
            </a:r>
            <a:r>
              <a:rPr lang="zh-CN" altLang="en-US" sz="2000" b="0" dirty="0">
                <a:solidFill>
                  <a:srgbClr val="000000"/>
                </a:solidFill>
                <a:latin typeface="Times New Roman"/>
                <a:ea typeface="宋体"/>
              </a:rPr>
              <a:t>，</a:t>
            </a:r>
            <a:r>
              <a:rPr lang="en-US" altLang="zh-CN" sz="2000" b="0" dirty="0">
                <a:solidFill>
                  <a:srgbClr val="000000"/>
                </a:solidFill>
                <a:latin typeface="Times New Roman"/>
                <a:ea typeface="宋体"/>
              </a:rPr>
              <a:t>the power of cavity heater is 0.066 W</a:t>
            </a:r>
            <a:r>
              <a:rPr lang="zh-CN" altLang="en-US" sz="2000" b="0" dirty="0">
                <a:solidFill>
                  <a:srgbClr val="000000"/>
                </a:solidFill>
                <a:latin typeface="Times New Roman"/>
                <a:ea typeface="宋体"/>
              </a:rPr>
              <a:t>，</a:t>
            </a:r>
            <a:r>
              <a:rPr lang="en-US" altLang="zh-CN" sz="2000" b="0" dirty="0">
                <a:solidFill>
                  <a:srgbClr val="000000"/>
                </a:solidFill>
                <a:latin typeface="Times New Roman"/>
                <a:ea typeface="宋体"/>
              </a:rPr>
              <a:t>0.0466 W and 0.033W</a:t>
            </a:r>
            <a:endParaRPr lang="zh-CN" altLang="en-US" sz="2000" b="0" dirty="0">
              <a:solidFill>
                <a:srgbClr val="000000"/>
              </a:solidFill>
              <a:latin typeface="Times New Roman"/>
              <a:ea typeface="宋体"/>
            </a:endParaRPr>
          </a:p>
        </p:txBody>
      </p:sp>
      <p:sp>
        <p:nvSpPr>
          <p:cNvPr id="7" name="Rectangle 2"/>
          <p:cNvSpPr>
            <a:spLocks noChangeArrowheads="1"/>
          </p:cNvSpPr>
          <p:nvPr/>
        </p:nvSpPr>
        <p:spPr bwMode="auto">
          <a:xfrm>
            <a:off x="8583603" y="1985605"/>
            <a:ext cx="184666" cy="369332"/>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fontAlgn="auto">
              <a:spcBef>
                <a:spcPts val="0"/>
              </a:spcBef>
              <a:spcAft>
                <a:spcPts val="0"/>
              </a:spcAft>
            </a:pPr>
            <a:endParaRPr lang="zh-CN" altLang="en-US" sz="1800" b="0">
              <a:solidFill>
                <a:srgbClr val="000000"/>
              </a:solidFill>
              <a:latin typeface="Times New Roman"/>
              <a:ea typeface="宋体"/>
            </a:endParaRPr>
          </a:p>
        </p:txBody>
      </p:sp>
      <p:sp>
        <p:nvSpPr>
          <p:cNvPr id="11" name="矩形 10"/>
          <p:cNvSpPr/>
          <p:nvPr/>
        </p:nvSpPr>
        <p:spPr>
          <a:xfrm>
            <a:off x="340168" y="2884047"/>
            <a:ext cx="3367736" cy="990015"/>
          </a:xfrm>
          <a:prstGeom prst="rect">
            <a:avLst/>
          </a:prstGeom>
        </p:spPr>
        <p:txBody>
          <a:bodyPr wrap="square">
            <a:spAutoFit/>
          </a:bodyPr>
          <a:lstStyle/>
          <a:p>
            <a:pPr fontAlgn="auto">
              <a:lnSpc>
                <a:spcPct val="150000"/>
              </a:lnSpc>
              <a:spcBef>
                <a:spcPts val="0"/>
              </a:spcBef>
              <a:spcAft>
                <a:spcPts val="0"/>
              </a:spcAft>
            </a:pPr>
            <a:r>
              <a:rPr lang="en-US" altLang="zh-CN"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Ga melting point temperature </a:t>
            </a:r>
            <a:r>
              <a:rPr lang="zh-CN" altLang="en-US"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0" dirty="0">
                <a:solidFill>
                  <a:srgbClr val="000000"/>
                </a:solidFill>
                <a:latin typeface="Times New Roman" panose="02020603050405020304" pitchFamily="18" charset="0"/>
                <a:ea typeface="宋体" panose="02010600030101010101" pitchFamily="2" charset="-122"/>
              </a:rPr>
              <a:t>111.573 Ω</a:t>
            </a:r>
            <a:r>
              <a:rPr lang="zh-CN" altLang="zh-CN"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b="0" dirty="0">
              <a:solidFill>
                <a:srgbClr val="000000"/>
              </a:solidFill>
              <a:latin typeface="Times New Roman"/>
              <a:ea typeface="宋体"/>
            </a:endParaRPr>
          </a:p>
        </p:txBody>
      </p:sp>
      <p:sp>
        <p:nvSpPr>
          <p:cNvPr id="12" name="标题 1"/>
          <p:cNvSpPr>
            <a:spLocks noGrp="1"/>
          </p:cNvSpPr>
          <p:nvPr>
            <p:ph type="title"/>
          </p:nvPr>
        </p:nvSpPr>
        <p:spPr>
          <a:xfrm>
            <a:off x="971600" y="73915"/>
            <a:ext cx="7885384" cy="449792"/>
          </a:xfrm>
        </p:spPr>
        <p:txBody>
          <a:bodyPr/>
          <a:lstStyle/>
          <a:p>
            <a:r>
              <a:rPr lang="en-US" altLang="zh-CN" sz="2800" dirty="0"/>
              <a:t>Phase change cells</a:t>
            </a:r>
            <a:endParaRPr lang="zh-CN" altLang="en-US" sz="2800" dirty="0"/>
          </a:p>
        </p:txBody>
      </p:sp>
      <p:sp>
        <p:nvSpPr>
          <p:cNvPr id="2" name="灯片编号占位符 2">
            <a:extLst>
              <a:ext uri="{FF2B5EF4-FFF2-40B4-BE49-F238E27FC236}">
                <a16:creationId xmlns:a16="http://schemas.microsoft.com/office/drawing/2014/main" id="{FD4733FF-2BF1-607F-EB98-831F42A8D39E}"/>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23</a:t>
            </a:fld>
            <a:endParaRPr lang="zh-CN" altLang="en-US" dirty="0"/>
          </a:p>
        </p:txBody>
      </p:sp>
    </p:spTree>
    <p:extLst>
      <p:ext uri="{BB962C8B-B14F-4D97-AF65-F5344CB8AC3E}">
        <p14:creationId xmlns:p14="http://schemas.microsoft.com/office/powerpoint/2010/main" val="3890807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fontAlgn="base">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313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033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689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24</a:t>
            </a:fld>
            <a:endParaRPr lang="zh-CN" altLang="en-US" dirty="0"/>
          </a:p>
        </p:txBody>
      </p:sp>
      <p:sp>
        <p:nvSpPr>
          <p:cNvPr id="4" name="矩形 3"/>
          <p:cNvSpPr/>
          <p:nvPr/>
        </p:nvSpPr>
        <p:spPr>
          <a:xfrm>
            <a:off x="344171" y="617225"/>
            <a:ext cx="6362700" cy="400045"/>
          </a:xfrm>
          <a:prstGeom prst="rect">
            <a:avLst/>
          </a:prstGeom>
        </p:spPr>
        <p:txBody>
          <a:bodyPr wrap="square" lIns="91373" tIns="45688" rIns="91373" bIns="45688">
            <a:spAutoFit/>
          </a:bodyPr>
          <a:lstStyle/>
          <a:p>
            <a:pPr defTabSz="685165" fontAlgn="auto">
              <a:spcBef>
                <a:spcPts val="0"/>
              </a:spcBef>
              <a:spcAft>
                <a:spcPts val="0"/>
              </a:spcAft>
            </a:pPr>
            <a:r>
              <a:rPr lang="en-US" altLang="en-GB" sz="2000" b="1" dirty="0">
                <a:solidFill>
                  <a:srgbClr val="0000FF"/>
                </a:solidFill>
                <a:latin typeface="Verdana" panose="020B0604030504040204"/>
                <a:cs typeface="Verdana" panose="020B0604030504040204"/>
              </a:rPr>
              <a:t>Data colletced in experiment</a:t>
            </a:r>
          </a:p>
        </p:txBody>
      </p:sp>
      <p:sp>
        <p:nvSpPr>
          <p:cNvPr id="8" name="文本框 7"/>
          <p:cNvSpPr txBox="1"/>
          <p:nvPr/>
        </p:nvSpPr>
        <p:spPr>
          <a:xfrm>
            <a:off x="344171" y="950101"/>
            <a:ext cx="5328285" cy="4147674"/>
          </a:xfrm>
          <a:prstGeom prst="rect">
            <a:avLst/>
          </a:prstGeom>
          <a:noFill/>
        </p:spPr>
        <p:txBody>
          <a:bodyPr wrap="square" rtlCol="0">
            <a:spAutoFit/>
          </a:bodyPr>
          <a:lstStyle/>
          <a:p>
            <a:pPr marL="285750" indent="-285750" eaLnBrk="1" hangingPunct="1">
              <a:lnSpc>
                <a:spcPct val="150000"/>
              </a:lnSpc>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rPr>
              <a:t>The momentary temperature when the phase change is finished is called the inflection point. </a:t>
            </a:r>
          </a:p>
          <a:p>
            <a:pPr marL="285750" indent="-285750" eaLnBrk="1" hangingPunct="1">
              <a:lnSpc>
                <a:spcPct val="150000"/>
              </a:lnSpc>
              <a:buFont typeface="Wingdings" panose="05000000000000000000" charset="0"/>
              <a:buChar char="l"/>
            </a:pPr>
            <a:r>
              <a:rPr lang="zh-CN" altLang="en-US" sz="1400" dirty="0">
                <a:latin typeface="微软雅黑" panose="020B0503020204020204" pitchFamily="34" charset="-122"/>
                <a:ea typeface="微软雅黑" panose="020B0503020204020204" pitchFamily="34" charset="-122"/>
              </a:rPr>
              <a:t>The inflection point has a relationship with the heating power. </a:t>
            </a:r>
            <a:r>
              <a:rPr lang="en-US" altLang="zh-CN" sz="1400" dirty="0">
                <a:latin typeface="微软雅黑" panose="020B0503020204020204" pitchFamily="34" charset="-122"/>
                <a:ea typeface="微软雅黑" panose="020B0503020204020204" pitchFamily="34" charset="-122"/>
              </a:rPr>
              <a:t>For unchanged </a:t>
            </a:r>
            <a:r>
              <a:rPr lang="zh-CN" altLang="en-US" sz="1400" dirty="0">
                <a:latin typeface="微软雅黑" panose="020B0503020204020204" pitchFamily="34" charset="-122"/>
                <a:ea typeface="微软雅黑" panose="020B0503020204020204" pitchFamily="34" charset="-122"/>
              </a:rPr>
              <a:t>heating power, the inflection point will have a good reappearence. </a:t>
            </a:r>
          </a:p>
          <a:p>
            <a:pPr marL="285750" indent="-285750" eaLnBrk="1" hangingPunct="1">
              <a:lnSpc>
                <a:spcPct val="150000"/>
              </a:lnSpc>
              <a:buFont typeface="Wingdings" panose="05000000000000000000" charset="0"/>
              <a:buChar char="l"/>
            </a:pPr>
            <a:r>
              <a:rPr lang="en-US" altLang="zh-CN" sz="1400" dirty="0">
                <a:latin typeface="微软雅黑" panose="020B0503020204020204" pitchFamily="34" charset="-122"/>
                <a:ea typeface="微软雅黑" panose="020B0503020204020204" pitchFamily="34" charset="-122"/>
              </a:rPr>
              <a:t>In the experiment with the blackbody only, the reproducibility of the</a:t>
            </a:r>
            <a:r>
              <a:rPr lang="zh-CN" altLang="en-US" sz="1400" dirty="0">
                <a:latin typeface="微软雅黑" panose="020B0503020204020204" pitchFamily="34" charset="-122"/>
                <a:ea typeface="微软雅黑" panose="020B0503020204020204" pitchFamily="34" charset="-122"/>
                <a:sym typeface="+mn-ea"/>
              </a:rPr>
              <a:t> inflection</a:t>
            </a:r>
            <a:r>
              <a:rPr lang="en-US" altLang="zh-CN" sz="1400" dirty="0">
                <a:latin typeface="微软雅黑" panose="020B0503020204020204" pitchFamily="34" charset="-122"/>
                <a:ea typeface="微软雅黑" panose="020B0503020204020204" pitchFamily="34" charset="-122"/>
              </a:rPr>
              <a:t> point is better than 0.03K.</a:t>
            </a:r>
          </a:p>
          <a:p>
            <a:pPr marL="285750" indent="-285750" eaLnBrk="1" hangingPunct="1">
              <a:lnSpc>
                <a:spcPct val="150000"/>
              </a:lnSpc>
              <a:buFont typeface="Wingdings" panose="05000000000000000000" charset="0"/>
              <a:buChar char="l"/>
            </a:pPr>
            <a:r>
              <a:rPr lang="en-US" altLang="zh-CN" sz="1400" dirty="0">
                <a:latin typeface="微软雅黑" panose="020B0503020204020204" pitchFamily="34" charset="-122"/>
                <a:ea typeface="微软雅黑" panose="020B0503020204020204" pitchFamily="34" charset="-122"/>
              </a:rPr>
              <a:t>In the on-orbit </a:t>
            </a:r>
            <a:r>
              <a:rPr lang="en-US" altLang="zh-CN" sz="1400" dirty="0" err="1">
                <a:latin typeface="微软雅黑" panose="020B0503020204020204" pitchFamily="34" charset="-122"/>
                <a:ea typeface="微软雅黑" panose="020B0503020204020204" pitchFamily="34" charset="-122"/>
              </a:rPr>
              <a:t>mearsurement</a:t>
            </a:r>
            <a:r>
              <a:rPr lang="en-US" altLang="zh-CN" sz="1400" dirty="0">
                <a:latin typeface="微软雅黑" panose="020B0503020204020204" pitchFamily="34" charset="-122"/>
                <a:ea typeface="微软雅黑" panose="020B0503020204020204" pitchFamily="34" charset="-122"/>
              </a:rPr>
              <a:t>, </a:t>
            </a:r>
            <a:r>
              <a:rPr lang="en-US" altLang="zh-CN" sz="1400" dirty="0" err="1">
                <a:latin typeface="微软雅黑" panose="020B0503020204020204" pitchFamily="34" charset="-122"/>
                <a:ea typeface="微软雅黑" panose="020B0503020204020204" pitchFamily="34" charset="-122"/>
              </a:rPr>
              <a:t>inflextion</a:t>
            </a:r>
            <a:r>
              <a:rPr lang="en-US" altLang="zh-CN" sz="1400" dirty="0">
                <a:latin typeface="微软雅黑" panose="020B0503020204020204" pitchFamily="34" charset="-122"/>
                <a:ea typeface="微软雅黑" panose="020B0503020204020204" pitchFamily="34" charset="-122"/>
              </a:rPr>
              <a:t> point can be observed clearly. When the heating power is 4.11W, the </a:t>
            </a:r>
            <a:r>
              <a:rPr lang="en-US" altLang="zh-CN" sz="1400" dirty="0" err="1">
                <a:latin typeface="微软雅黑" panose="020B0503020204020204" pitchFamily="34" charset="-122"/>
                <a:ea typeface="微软雅黑" panose="020B0503020204020204" pitchFamily="34" charset="-122"/>
                <a:sym typeface="+mn-ea"/>
              </a:rPr>
              <a:t>inflextion</a:t>
            </a:r>
            <a:r>
              <a:rPr lang="en-US" altLang="zh-CN" sz="1400" dirty="0">
                <a:latin typeface="微软雅黑" panose="020B0503020204020204" pitchFamily="34" charset="-122"/>
                <a:ea typeface="微软雅黑" panose="020B0503020204020204" pitchFamily="34" charset="-122"/>
                <a:sym typeface="+mn-ea"/>
              </a:rPr>
              <a:t> point is 304.1K.</a:t>
            </a:r>
            <a:endParaRPr lang="en-US" altLang="zh-CN" sz="1400" dirty="0">
              <a:latin typeface="微软雅黑" panose="020B0503020204020204" pitchFamily="34" charset="-122"/>
              <a:ea typeface="微软雅黑" panose="020B0503020204020204" pitchFamily="34" charset="-122"/>
            </a:endParaRPr>
          </a:p>
          <a:p>
            <a:pPr marL="285750" indent="-285750" eaLnBrk="1" hangingPunct="1">
              <a:lnSpc>
                <a:spcPct val="150000"/>
              </a:lnSpc>
              <a:buFont typeface="Wingdings" panose="05000000000000000000" charset="0"/>
              <a:buChar char="l"/>
            </a:pPr>
            <a:r>
              <a:rPr lang="en-US" altLang="zh-CN" sz="1400" dirty="0">
                <a:latin typeface="微软雅黑" panose="020B0503020204020204" pitchFamily="34" charset="-122"/>
                <a:ea typeface="微软雅黑" panose="020B0503020204020204" pitchFamily="34" charset="-122"/>
              </a:rPr>
              <a:t>The relationship between the heating power and the inflection point is being analyzed with modeling.</a:t>
            </a:r>
          </a:p>
        </p:txBody>
      </p:sp>
      <p:pic>
        <p:nvPicPr>
          <p:cNvPr id="10" name="图片 9" descr="微信图片_20211109102812"/>
          <p:cNvPicPr>
            <a:picLocks noChangeAspect="1"/>
          </p:cNvPicPr>
          <p:nvPr/>
        </p:nvPicPr>
        <p:blipFill>
          <a:blip r:embed="rId2"/>
          <a:stretch>
            <a:fillRect/>
          </a:stretch>
        </p:blipFill>
        <p:spPr>
          <a:xfrm>
            <a:off x="5939156" y="3289300"/>
            <a:ext cx="2590165" cy="1408430"/>
          </a:xfrm>
          <a:prstGeom prst="rect">
            <a:avLst/>
          </a:prstGeom>
        </p:spPr>
      </p:pic>
      <p:pic>
        <p:nvPicPr>
          <p:cNvPr id="11" name="图片 10" descr="shiyanshi"/>
          <p:cNvPicPr>
            <a:picLocks noChangeAspect="1"/>
          </p:cNvPicPr>
          <p:nvPr/>
        </p:nvPicPr>
        <p:blipFill>
          <a:blip r:embed="rId3"/>
          <a:stretch>
            <a:fillRect/>
          </a:stretch>
        </p:blipFill>
        <p:spPr>
          <a:xfrm>
            <a:off x="5940425" y="1263650"/>
            <a:ext cx="2589530" cy="2025650"/>
          </a:xfrm>
          <a:prstGeom prst="rect">
            <a:avLst/>
          </a:prstGeom>
        </p:spPr>
      </p:pic>
    </p:spTree>
    <p:extLst>
      <p:ext uri="{BB962C8B-B14F-4D97-AF65-F5344CB8AC3E}">
        <p14:creationId xmlns:p14="http://schemas.microsoft.com/office/powerpoint/2010/main" val="22626640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93996E8-F98E-43B1-A2DB-D5A36EF7D731}"/>
              </a:ext>
            </a:extLst>
          </p:cNvPr>
          <p:cNvSpPr txBox="1"/>
          <p:nvPr/>
        </p:nvSpPr>
        <p:spPr>
          <a:xfrm>
            <a:off x="1" y="848407"/>
            <a:ext cx="5464967" cy="523220"/>
          </a:xfrm>
          <a:prstGeom prst="rect">
            <a:avLst/>
          </a:prstGeom>
          <a:gradFill flip="none" rotWithShape="1">
            <a:gsLst>
              <a:gs pos="0">
                <a:schemeClr val="accent1">
                  <a:lumMod val="75000"/>
                </a:schemeClr>
              </a:gs>
              <a:gs pos="50000">
                <a:schemeClr val="accent1"/>
              </a:gs>
              <a:gs pos="100000">
                <a:schemeClr val="accent3">
                  <a:lumMod val="85000"/>
                </a:schemeClr>
              </a:gs>
            </a:gsLst>
            <a:lin ang="0" scaled="1"/>
            <a:tileRect/>
          </a:gradFill>
        </p:spPr>
        <p:txBody>
          <a:bodyPr wrap="square" rtlCol="0">
            <a:spAutoFit/>
          </a:bodyPr>
          <a:lstStyle/>
          <a:p>
            <a:r>
              <a:rPr lang="en-US" altLang="zh-CN" dirty="0"/>
              <a:t>Stability of the thermometer</a:t>
            </a:r>
            <a:endParaRPr lang="zh-CN" altLang="en-US" dirty="0"/>
          </a:p>
        </p:txBody>
      </p:sp>
      <p:pic>
        <p:nvPicPr>
          <p:cNvPr id="5"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354" y="1672032"/>
            <a:ext cx="1422108" cy="7692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37" y="2718713"/>
            <a:ext cx="1139400" cy="11018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1322" y="2546087"/>
            <a:ext cx="282322" cy="16673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38" y="4112419"/>
            <a:ext cx="1477954" cy="9429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52"/>
          <p:cNvSpPr txBox="1"/>
          <p:nvPr/>
        </p:nvSpPr>
        <p:spPr>
          <a:xfrm>
            <a:off x="1691837" y="2663734"/>
            <a:ext cx="338554" cy="1448686"/>
          </a:xfrm>
          <a:prstGeom prst="rect">
            <a:avLst/>
          </a:prstGeom>
          <a:noFill/>
        </p:spPr>
        <p:txBody>
          <a:bodyPr vert="eaVert" wrap="square" rtlCol="0">
            <a:spAutoFit/>
          </a:bodyPr>
          <a:lstStyle/>
          <a:p>
            <a:pPr marL="342900" indent="-342900" algn="ctr"/>
            <a:r>
              <a:rPr lang="zh-CN" altLang="en-US" sz="1000" dirty="0">
                <a:latin typeface="Times New Roman" panose="02020603050405020304" pitchFamily="18" charset="0"/>
                <a:cs typeface="Times New Roman" panose="02020603050405020304" pitchFamily="18" charset="0"/>
              </a:rPr>
              <a:t>Annealing furnace</a:t>
            </a:r>
            <a:endParaRPr lang="en-US" altLang="zh-CN" sz="1000" dirty="0">
              <a:latin typeface="Times New Roman" panose="02020603050405020304" pitchFamily="18" charset="0"/>
              <a:cs typeface="Times New Roman" panose="02020603050405020304" pitchFamily="18" charset="0"/>
            </a:endParaRPr>
          </a:p>
        </p:txBody>
      </p:sp>
      <p:sp>
        <p:nvSpPr>
          <p:cNvPr id="11" name="TextBox 50"/>
          <p:cNvSpPr txBox="1"/>
          <p:nvPr/>
        </p:nvSpPr>
        <p:spPr>
          <a:xfrm>
            <a:off x="782376" y="1478570"/>
            <a:ext cx="1078739" cy="400110"/>
          </a:xfrm>
          <a:prstGeom prst="rect">
            <a:avLst/>
          </a:prstGeom>
          <a:noFill/>
        </p:spPr>
        <p:txBody>
          <a:bodyPr wrap="square" rtlCol="0">
            <a:spAutoFit/>
          </a:bodyPr>
          <a:lstStyle/>
          <a:p>
            <a:r>
              <a:rPr lang="zh-CN" altLang="en-US" sz="1000" dirty="0">
                <a:latin typeface="Times New Roman" pitchFamily="18" charset="0"/>
                <a:ea typeface="微软雅黑" panose="020B0503020204020204" pitchFamily="34" charset="-122"/>
                <a:cs typeface="Times New Roman" pitchFamily="18" charset="0"/>
              </a:rPr>
              <a:t>Thermometry bridge</a:t>
            </a:r>
          </a:p>
        </p:txBody>
      </p:sp>
      <p:sp>
        <p:nvSpPr>
          <p:cNvPr id="12" name="TextBox 50"/>
          <p:cNvSpPr txBox="1"/>
          <p:nvPr/>
        </p:nvSpPr>
        <p:spPr>
          <a:xfrm>
            <a:off x="732282" y="3898580"/>
            <a:ext cx="1078739" cy="707886"/>
          </a:xfrm>
          <a:prstGeom prst="rect">
            <a:avLst/>
          </a:prstGeom>
          <a:noFill/>
        </p:spPr>
        <p:txBody>
          <a:bodyPr wrap="square" rtlCol="0">
            <a:spAutoFit/>
          </a:bodyPr>
          <a:lstStyle/>
          <a:p>
            <a:r>
              <a:rPr lang="zh-CN" altLang="en-US" sz="1000" dirty="0">
                <a:latin typeface="Times New Roman" pitchFamily="18" charset="0"/>
                <a:ea typeface="微软雅黑" panose="020B0503020204020204" pitchFamily="34" charset="-122"/>
                <a:cs typeface="Times New Roman" pitchFamily="18" charset="0"/>
              </a:rPr>
              <a:t>Low-temperature alcohol groove</a:t>
            </a:r>
          </a:p>
        </p:txBody>
      </p:sp>
      <p:sp>
        <p:nvSpPr>
          <p:cNvPr id="13" name="TextBox 52"/>
          <p:cNvSpPr txBox="1"/>
          <p:nvPr/>
        </p:nvSpPr>
        <p:spPr>
          <a:xfrm>
            <a:off x="2632483" y="2590991"/>
            <a:ext cx="646331" cy="1448686"/>
          </a:xfrm>
          <a:prstGeom prst="rect">
            <a:avLst/>
          </a:prstGeom>
          <a:noFill/>
        </p:spPr>
        <p:txBody>
          <a:bodyPr vert="eaVert" wrap="square" rtlCol="0">
            <a:spAutoFit/>
          </a:bodyPr>
          <a:lstStyle/>
          <a:p>
            <a:pPr marL="342900" indent="-342900" algn="ctr"/>
            <a:r>
              <a:rPr lang="zh-CN" altLang="en-US" sz="1000" dirty="0">
                <a:latin typeface="Times New Roman" panose="02020603050405020304" pitchFamily="18" charset="0"/>
                <a:cs typeface="Times New Roman" panose="02020603050405020304" pitchFamily="18" charset="0"/>
              </a:rPr>
              <a:t>National benchmarks Water Triple Point</a:t>
            </a:r>
            <a:endParaRPr lang="en-US" altLang="zh-CN" sz="1000" dirty="0">
              <a:latin typeface="Times New Roman" panose="02020603050405020304" pitchFamily="18" charset="0"/>
              <a:cs typeface="Times New Roman" panose="02020603050405020304" pitchFamily="18" charset="0"/>
            </a:endParaRPr>
          </a:p>
        </p:txBody>
      </p:sp>
      <p:sp>
        <p:nvSpPr>
          <p:cNvPr id="14" name="矩形 13"/>
          <p:cNvSpPr/>
          <p:nvPr/>
        </p:nvSpPr>
        <p:spPr>
          <a:xfrm>
            <a:off x="3663965" y="1501216"/>
            <a:ext cx="4875291" cy="2899255"/>
          </a:xfrm>
          <a:prstGeom prst="rect">
            <a:avLst/>
          </a:prstGeom>
        </p:spPr>
        <p:txBody>
          <a:bodyPr wrap="square">
            <a:spAutoFit/>
          </a:bodyPr>
          <a:lstStyle/>
          <a:p>
            <a:pPr>
              <a:spcAft>
                <a:spcPts val="0"/>
              </a:spcAft>
            </a:pPr>
            <a:r>
              <a:rPr lang="zh-CN" altLang="zh-CN" sz="1200" b="1" dirty="0">
                <a:ea typeface="宋体" panose="02010600030101010101" pitchFamily="2" charset="-122"/>
                <a:cs typeface="Times New Roman" panose="02020603050405020304" pitchFamily="18" charset="0"/>
              </a:rPr>
              <a:t>Test Methods</a:t>
            </a:r>
            <a:r>
              <a:rPr lang="zh-CN" altLang="zh-CN" sz="1200" dirty="0">
                <a:ea typeface="宋体" panose="02010600030101010101" pitchFamily="2" charset="-122"/>
                <a:cs typeface="Times New Roman" panose="02020603050405020304" pitchFamily="18" charset="0"/>
              </a:rPr>
              <a:t>: Precision platinum resistance thermometer placed in a temperature annealing furnace (</a:t>
            </a:r>
            <a:r>
              <a:rPr lang="en-US" altLang="zh-CN" sz="1200" dirty="0">
                <a:ea typeface="宋体" panose="02010600030101010101" pitchFamily="2" charset="-122"/>
                <a:cs typeface="宋体" panose="02010600030101010101" pitchFamily="2" charset="-122"/>
              </a:rPr>
              <a:t>150</a:t>
            </a:r>
            <a:r>
              <a:rPr lang="zh-CN" altLang="zh-CN" sz="1200" dirty="0">
                <a:ea typeface="宋体" panose="02010600030101010101" pitchFamily="2" charset="-122"/>
                <a:cs typeface="Times New Roman" panose="02020603050405020304" pitchFamily="18" charset="0"/>
              </a:rPr>
              <a:t>At ℃) annealing from about</a:t>
            </a:r>
            <a:r>
              <a:rPr lang="en-US" altLang="zh-CN" sz="1200" dirty="0">
                <a:ea typeface="宋体" panose="02010600030101010101" pitchFamily="2" charset="-122"/>
                <a:cs typeface="宋体" panose="02010600030101010101" pitchFamily="2" charset="-122"/>
              </a:rPr>
              <a:t>2h /</a:t>
            </a:r>
            <a:r>
              <a:rPr lang="zh-CN" altLang="zh-CN" sz="1200" dirty="0">
                <a:ea typeface="宋体" panose="02010600030101010101" pitchFamily="2" charset="-122"/>
                <a:cs typeface="Times New Roman" panose="02020603050405020304" pitchFamily="18" charset="0"/>
              </a:rPr>
              <a:t>Times, by accurately measuring the temperature of the bridge at the triple point of water</a:t>
            </a:r>
            <a:r>
              <a:rPr lang="zh-CN" altLang="en-US" sz="1200" dirty="0">
                <a:ea typeface="宋体" panose="02010600030101010101" pitchFamily="2" charset="-122"/>
                <a:cs typeface="Times New Roman" panose="02020603050405020304" pitchFamily="18" charset="0"/>
              </a:rPr>
              <a:t>Resistance thermometer</a:t>
            </a:r>
            <a:r>
              <a:rPr lang="en-US" altLang="zh-CN" sz="1200" i="1" dirty="0" err="1">
                <a:ea typeface="宋体" panose="02010600030101010101" pitchFamily="2" charset="-122"/>
                <a:cs typeface="宋体" panose="02010600030101010101" pitchFamily="2" charset="-122"/>
              </a:rPr>
              <a:t>R</a:t>
            </a:r>
            <a:r>
              <a:rPr lang="en-US" altLang="zh-CN" sz="1200" baseline="-25000" dirty="0" err="1">
                <a:ea typeface="宋体" panose="02010600030101010101" pitchFamily="2" charset="-122"/>
                <a:cs typeface="宋体" panose="02010600030101010101" pitchFamily="2" charset="-122"/>
              </a:rPr>
              <a:t>tp</a:t>
            </a:r>
            <a:r>
              <a:rPr lang="zh-CN" altLang="zh-CN" sz="1200" dirty="0">
                <a:ea typeface="宋体" panose="02010600030101010101" pitchFamily="2" charset="-122"/>
                <a:cs typeface="Times New Roman" panose="02020603050405020304" pitchFamily="18" charset="0"/>
              </a:rPr>
              <a:t>; Then place it into</a:t>
            </a:r>
            <a:r>
              <a:rPr lang="en-US" altLang="zh-CN" sz="1200" dirty="0">
                <a:ea typeface="宋体" panose="02010600030101010101" pitchFamily="2" charset="-122"/>
                <a:cs typeface="宋体" panose="02010600030101010101" pitchFamily="2" charset="-122"/>
              </a:rPr>
              <a:t>-80</a:t>
            </a:r>
            <a:r>
              <a:rPr lang="zh-CN" altLang="zh-CN" sz="1200" dirty="0">
                <a:ea typeface="宋体" panose="02010600030101010101" pitchFamily="2" charset="-122"/>
                <a:cs typeface="Times New Roman" panose="02020603050405020304" pitchFamily="18" charset="0"/>
              </a:rPr>
              <a:t>Alcohol ℃ of the bath to about annealed</a:t>
            </a:r>
            <a:r>
              <a:rPr lang="en-US" altLang="zh-CN" sz="1200" dirty="0">
                <a:ea typeface="宋体" panose="02010600030101010101" pitchFamily="2" charset="-122"/>
                <a:cs typeface="Times New Roman" panose="02020603050405020304" pitchFamily="18" charset="0"/>
              </a:rPr>
              <a:t> </a:t>
            </a:r>
            <a:r>
              <a:rPr lang="en-US" altLang="zh-CN" sz="1200" dirty="0">
                <a:ea typeface="宋体" panose="02010600030101010101" pitchFamily="2" charset="-122"/>
                <a:cs typeface="宋体" panose="02010600030101010101" pitchFamily="2" charset="-122"/>
              </a:rPr>
              <a:t>2h /</a:t>
            </a:r>
            <a:r>
              <a:rPr lang="zh-CN" altLang="zh-CN" sz="1200" dirty="0">
                <a:ea typeface="宋体" panose="02010600030101010101" pitchFamily="2" charset="-122"/>
                <a:cs typeface="Times New Roman" panose="02020603050405020304" pitchFamily="18" charset="0"/>
              </a:rPr>
              <a:t>Times, and then measured in the temperature measuring bridge triple point of water</a:t>
            </a:r>
            <a:r>
              <a:rPr lang="zh-CN" altLang="en-US" sz="1200" dirty="0">
                <a:ea typeface="宋体" panose="02010600030101010101" pitchFamily="2" charset="-122"/>
                <a:cs typeface="Times New Roman" panose="02020603050405020304" pitchFamily="18" charset="0"/>
              </a:rPr>
              <a:t>Resistance thermometer</a:t>
            </a:r>
            <a:r>
              <a:rPr lang="en-US" altLang="zh-CN" sz="1200" i="1" dirty="0" err="1">
                <a:ea typeface="宋体" panose="02010600030101010101" pitchFamily="2" charset="-122"/>
                <a:cs typeface="宋体" panose="02010600030101010101" pitchFamily="2" charset="-122"/>
              </a:rPr>
              <a:t>R</a:t>
            </a:r>
            <a:r>
              <a:rPr lang="en-US" altLang="zh-CN" sz="1200" baseline="-25000" dirty="0" err="1">
                <a:ea typeface="宋体" panose="02010600030101010101" pitchFamily="2" charset="-122"/>
                <a:cs typeface="宋体" panose="02010600030101010101" pitchFamily="2" charset="-122"/>
              </a:rPr>
              <a:t>tp</a:t>
            </a:r>
            <a:r>
              <a:rPr lang="zh-CN" altLang="zh-CN" sz="1200" dirty="0">
                <a:ea typeface="宋体" panose="02010600030101010101" pitchFamily="2" charset="-122"/>
                <a:cs typeface="Times New Roman" panose="02020603050405020304" pitchFamily="18" charset="0"/>
              </a:rPr>
              <a:t>. Upper and lower limits for the heat treatment after a heating cycle, thermal cycling of the thermometer by multiple triple point of water</a:t>
            </a:r>
            <a:r>
              <a:rPr lang="en-US" altLang="zh-CN" sz="1200" i="1" dirty="0" err="1">
                <a:ea typeface="宋体" panose="02010600030101010101" pitchFamily="2" charset="-122"/>
                <a:cs typeface="宋体" panose="02010600030101010101" pitchFamily="2" charset="-122"/>
              </a:rPr>
              <a:t>R</a:t>
            </a:r>
            <a:r>
              <a:rPr lang="en-US" altLang="zh-CN" sz="1200" baseline="-25000" dirty="0" err="1">
                <a:ea typeface="宋体" panose="02010600030101010101" pitchFamily="2" charset="-122"/>
                <a:cs typeface="宋体" panose="02010600030101010101" pitchFamily="2" charset="-122"/>
              </a:rPr>
              <a:t>tp</a:t>
            </a:r>
            <a:r>
              <a:rPr lang="zh-CN" altLang="zh-CN" sz="1200" dirty="0">
                <a:ea typeface="宋体" panose="02010600030101010101" pitchFamily="2" charset="-122"/>
                <a:cs typeface="Times New Roman" panose="02020603050405020304" pitchFamily="18" charset="0"/>
              </a:rPr>
              <a:t>Precision measurements to calculate the stability of platinum resistance thermometer.</a:t>
            </a:r>
            <a:endParaRPr lang="en-US" altLang="zh-CN" sz="1200" dirty="0">
              <a:latin typeface="宋体" panose="02010600030101010101" pitchFamily="2" charset="-122"/>
              <a:ea typeface="宋体" panose="02010600030101010101" pitchFamily="2" charset="-122"/>
              <a:cs typeface="Times New Roman" panose="02020603050405020304" pitchFamily="18" charset="0"/>
            </a:endParaRPr>
          </a:p>
          <a:p>
            <a:pPr>
              <a:spcAft>
                <a:spcPts val="0"/>
              </a:spcAft>
            </a:pPr>
            <a:r>
              <a:rPr lang="zh-CN" altLang="zh-CN" sz="1200" b="1" dirty="0">
                <a:ea typeface="宋体" panose="02010600030101010101" pitchFamily="2" charset="-122"/>
                <a:cs typeface="Times New Roman" panose="02020603050405020304" pitchFamily="18" charset="0"/>
              </a:rPr>
              <a:t>data processing:</a:t>
            </a:r>
            <a:r>
              <a:rPr lang="en-US" altLang="zh-CN" sz="1200" b="1" dirty="0">
                <a:ea typeface="宋体" panose="02010600030101010101" pitchFamily="2" charset="-122"/>
                <a:cs typeface="Times New Roman" panose="02020603050405020304" pitchFamily="18" charset="0"/>
              </a:rPr>
              <a:t> </a:t>
            </a:r>
            <a:r>
              <a:rPr lang="zh-CN" altLang="zh-CN" sz="1200" dirty="0">
                <a:ea typeface="宋体" panose="02010600030101010101" pitchFamily="2" charset="-122"/>
                <a:cs typeface="Times New Roman" panose="02020603050405020304" pitchFamily="18" charset="0"/>
              </a:rPr>
              <a:t>Multiple triple point of water</a:t>
            </a:r>
            <a:r>
              <a:rPr lang="zh-CN" altLang="en-US" sz="1200" dirty="0">
                <a:ea typeface="宋体" panose="02010600030101010101" pitchFamily="2" charset="-122"/>
                <a:cs typeface="Times New Roman" panose="02020603050405020304" pitchFamily="18" charset="0"/>
              </a:rPr>
              <a:t>Resistance thermometer</a:t>
            </a:r>
            <a:r>
              <a:rPr lang="en-US" altLang="zh-CN" sz="1200" i="1" dirty="0" err="1">
                <a:ea typeface="宋体" panose="02010600030101010101" pitchFamily="2" charset="-122"/>
                <a:cs typeface="宋体" panose="02010600030101010101" pitchFamily="2" charset="-122"/>
              </a:rPr>
              <a:t>R</a:t>
            </a:r>
            <a:r>
              <a:rPr lang="en-US" altLang="zh-CN" sz="1200" baseline="-25000" dirty="0" err="1">
                <a:ea typeface="宋体" panose="02010600030101010101" pitchFamily="2" charset="-122"/>
                <a:cs typeface="宋体" panose="02010600030101010101" pitchFamily="2" charset="-122"/>
              </a:rPr>
              <a:t>tp</a:t>
            </a:r>
            <a:r>
              <a:rPr lang="zh-CN" altLang="zh-CN" sz="1200" dirty="0">
                <a:ea typeface="宋体" panose="02010600030101010101" pitchFamily="2" charset="-122"/>
                <a:cs typeface="Times New Roman" panose="02020603050405020304" pitchFamily="18" charset="0"/>
              </a:rPr>
              <a:t>Measurements to calculate the standard deviation.</a:t>
            </a:r>
            <a:endParaRPr lang="zh-CN" altLang="zh-CN" sz="1200" dirty="0">
              <a:effectLst/>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781454606"/>
              </p:ext>
            </p:extLst>
          </p:nvPr>
        </p:nvGraphicFramePr>
        <p:xfrm>
          <a:off x="3643959" y="3615904"/>
          <a:ext cx="4698831" cy="1936001"/>
        </p:xfrm>
        <a:graphic>
          <a:graphicData uri="http://schemas.openxmlformats.org/drawingml/2006/table">
            <a:tbl>
              <a:tblPr firstRow="1" firstCol="1" bandRow="1"/>
              <a:tblGrid>
                <a:gridCol w="1566277">
                  <a:extLst>
                    <a:ext uri="{9D8B030D-6E8A-4147-A177-3AD203B41FA5}">
                      <a16:colId xmlns:a16="http://schemas.microsoft.com/office/drawing/2014/main" val="20000"/>
                    </a:ext>
                  </a:extLst>
                </a:gridCol>
                <a:gridCol w="1566277">
                  <a:extLst>
                    <a:ext uri="{9D8B030D-6E8A-4147-A177-3AD203B41FA5}">
                      <a16:colId xmlns:a16="http://schemas.microsoft.com/office/drawing/2014/main" val="20001"/>
                    </a:ext>
                  </a:extLst>
                </a:gridCol>
                <a:gridCol w="1566277">
                  <a:extLst>
                    <a:ext uri="{9D8B030D-6E8A-4147-A177-3AD203B41FA5}">
                      <a16:colId xmlns:a16="http://schemas.microsoft.com/office/drawing/2014/main" val="20002"/>
                    </a:ext>
                  </a:extLst>
                </a:gridCol>
              </a:tblGrid>
              <a:tr h="228600">
                <a:tc rowSpan="2">
                  <a:txBody>
                    <a:bodyPr/>
                    <a:lstStyle/>
                    <a:p>
                      <a:pPr indent="127000" algn="ctr">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time</a:t>
                      </a:r>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r>
                        <a:rPr lang="en-US" altLang="zh-CN" sz="1500" dirty="0" err="1"/>
                        <a:t>R</a:t>
                      </a:r>
                      <a:r>
                        <a:rPr lang="en-US" altLang="zh-CN" sz="1500" baseline="-25000" dirty="0" err="1"/>
                        <a:t>tp</a:t>
                      </a:r>
                      <a:r>
                        <a:rPr lang="en-US" altLang="zh-CN" sz="1500" baseline="0" dirty="0"/>
                        <a:t>/</a:t>
                      </a:r>
                      <a:r>
                        <a:rPr lang="el-GR" altLang="zh-CN" sz="1500" baseline="0" dirty="0">
                          <a:ea typeface="宋体" panose="02010600030101010101" pitchFamily="2" charset="-122"/>
                        </a:rPr>
                        <a:t>Ω</a:t>
                      </a:r>
                      <a:endParaRPr lang="zh-CN" altLang="en-US" sz="1500" baseline="-25000" dirty="0"/>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dirty="0"/>
                    </a:p>
                  </a:txBody>
                  <a:tcPr marL="68580" marR="685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5881">
                <a:tc vMerge="1">
                  <a:txBody>
                    <a:bodyPr/>
                    <a:lstStyle/>
                    <a:p>
                      <a:endParaRPr lang="zh-CN" altLang="en-US"/>
                    </a:p>
                  </a:txBody>
                  <a:tcPr/>
                </a:tc>
                <a:tc>
                  <a:txBody>
                    <a:bodyPr/>
                    <a:lstStyle/>
                    <a:p>
                      <a:pPr marL="0" indent="127000" algn="ctr" defTabSz="685800" rtl="0" eaLnBrk="1" latinLnBrk="0" hangingPunct="1">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2017078</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127000" algn="ctr" defTabSz="685800" rtl="0" eaLnBrk="1" latinLnBrk="0" hangingPunct="1">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2017073</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0072">
                <a:tc>
                  <a:txBody>
                    <a:bodyPr/>
                    <a:lstStyle/>
                    <a:p>
                      <a:pPr indent="127000" algn="ctr">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2017.04.18</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indent="127000" algn="ctr" defTabSz="685800" rtl="0" eaLnBrk="1" latinLnBrk="0" hangingPunct="1">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99.95399</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indent="127000" algn="ctr" defTabSz="685800" rtl="0" eaLnBrk="1" latinLnBrk="0" hangingPunct="1">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99.79355</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85881">
                <a:tc>
                  <a:txBody>
                    <a:bodyPr/>
                    <a:lstStyle/>
                    <a:p>
                      <a:pPr indent="127000" algn="ctr">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2017.10.19</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marL="0" indent="127000" algn="ctr" defTabSz="685800" rtl="0" eaLnBrk="1" latinLnBrk="0" hangingPunct="1">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99.94917</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marL="0" indent="127000" algn="ctr" defTabSz="685800" rtl="0" eaLnBrk="1" latinLnBrk="0" hangingPunct="1">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99.79591</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3"/>
                  </a:ext>
                </a:extLst>
              </a:tr>
              <a:tr h="365953">
                <a:tc>
                  <a:txBody>
                    <a:bodyPr/>
                    <a:lstStyle/>
                    <a:p>
                      <a:pPr indent="127000" algn="ctr">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2018.01.11</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marL="0" indent="127000" algn="ctr" defTabSz="685800" rtl="0" eaLnBrk="1" latinLnBrk="0" hangingPunct="1">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99.95041</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marL="0" indent="127000" algn="ctr" defTabSz="685800" rtl="0" eaLnBrk="1" latinLnBrk="0" hangingPunct="1">
                        <a:spcAft>
                          <a:spcPts val="0"/>
                        </a:spcAft>
                      </a:pP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99.79589</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4"/>
                  </a:ext>
                </a:extLst>
              </a:tr>
              <a:tr h="185881">
                <a:tc>
                  <a:txBody>
                    <a:bodyPr/>
                    <a:lstStyle/>
                    <a:p>
                      <a:pPr indent="127000" algn="ctr">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2018.01.19</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marL="0" indent="127000" algn="ctr" defTabSz="685800" rtl="0" eaLnBrk="1" latinLnBrk="0" hangingPunct="1">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99.94864</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marL="0" indent="127000" algn="ctr" defTabSz="685800" rtl="0" eaLnBrk="1" latinLnBrk="0" hangingPunct="1">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99.79627</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5"/>
                  </a:ext>
                </a:extLst>
              </a:tr>
              <a:tr h="243590">
                <a:tc>
                  <a:txBody>
                    <a:bodyPr/>
                    <a:lstStyle/>
                    <a:p>
                      <a:pPr algn="ct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average value</a:t>
                      </a: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l-GR" altLang="zh-CN" sz="1000" baseline="0" dirty="0">
                          <a:ea typeface="宋体" panose="02010600030101010101" pitchFamily="2" charset="-122"/>
                        </a:rPr>
                        <a:t>Ω</a:t>
                      </a:r>
                      <a:endParaRPr lang="zh-CN" altLang="en-US" sz="1000" baseline="-25000" dirty="0"/>
                    </a:p>
                  </a:txBody>
                  <a:tcPr marL="68580" marR="68580" marT="0" marB="0" anchor="ctr">
                    <a:lnL>
                      <a:noFill/>
                    </a:lnL>
                    <a:lnR>
                      <a:noFill/>
                    </a:lnR>
                    <a:lnT>
                      <a:noFill/>
                    </a:lnT>
                    <a:lnB>
                      <a:noFill/>
                    </a:lnB>
                  </a:tcPr>
                </a:tc>
                <a:tc>
                  <a:txBody>
                    <a:bodyPr/>
                    <a:lstStyle/>
                    <a:p>
                      <a:pPr marL="0" indent="127000" algn="ctr" defTabSz="685800" rtl="0" eaLnBrk="1" latinLnBrk="0" hangingPunct="1">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99.95030</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marL="0" indent="127000" algn="ctr" defTabSz="685800" rtl="0" eaLnBrk="1" latinLnBrk="0" hangingPunct="1">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99.79541</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0006"/>
                  </a:ext>
                </a:extLst>
              </a:tr>
              <a:tr h="360143">
                <a:tc>
                  <a:txBody>
                    <a:bodyPr/>
                    <a:lstStyle/>
                    <a:p>
                      <a:pPr indent="127000" algn="ctr">
                        <a:spcAft>
                          <a:spcPts val="0"/>
                        </a:spcAft>
                      </a:pPr>
                      <a:r>
                        <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standard deviation</a:t>
                      </a:r>
                      <a:r>
                        <a:rPr lang="en-US"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sz="1000" kern="100" dirty="0" err="1">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mK</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indent="127000" algn="ctr">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4.8</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indent="127000" algn="ctr">
                        <a:spcAft>
                          <a:spcPts val="0"/>
                        </a:spcAft>
                      </a:pPr>
                      <a:r>
                        <a:rPr lang="en-US" alt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3.1</a:t>
                      </a:r>
                      <a:endParaRPr lang="zh-CN" sz="10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 name="灯片编号占位符 2">
            <a:extLst>
              <a:ext uri="{FF2B5EF4-FFF2-40B4-BE49-F238E27FC236}">
                <a16:creationId xmlns:a16="http://schemas.microsoft.com/office/drawing/2014/main" id="{F10AB6D1-B052-64BB-61AB-A56F31F5929E}"/>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25</a:t>
            </a:fld>
            <a:endParaRPr lang="zh-CN" altLang="en-US" dirty="0"/>
          </a:p>
        </p:txBody>
      </p:sp>
      <p:sp>
        <p:nvSpPr>
          <p:cNvPr id="3" name="标题 1">
            <a:extLst>
              <a:ext uri="{FF2B5EF4-FFF2-40B4-BE49-F238E27FC236}">
                <a16:creationId xmlns:a16="http://schemas.microsoft.com/office/drawing/2014/main" id="{8F5D91FB-1968-76DC-CCEC-805ACAA0BA11}"/>
              </a:ext>
            </a:extLst>
          </p:cNvPr>
          <p:cNvSpPr txBox="1">
            <a:spLocks/>
          </p:cNvSpPr>
          <p:nvPr/>
        </p:nvSpPr>
        <p:spPr>
          <a:xfrm>
            <a:off x="971600" y="-94828"/>
            <a:ext cx="7885384" cy="449792"/>
          </a:xfrm>
          <a:prstGeom prst="rect">
            <a:avLst/>
          </a:prstGeom>
        </p:spPr>
        <p:txBody>
          <a:bodyPr/>
          <a:lstStyle>
            <a:lvl1pPr algn="l" rtl="0" eaLnBrk="0" fontAlgn="base" hangingPunct="0">
              <a:spcBef>
                <a:spcPct val="0"/>
              </a:spcBef>
              <a:spcAft>
                <a:spcPct val="0"/>
              </a:spcAft>
              <a:defRPr sz="4000" b="1" cap="none" spc="50">
                <a:ln w="12700" cmpd="sng">
                  <a:solidFill>
                    <a:schemeClr val="tx1">
                      <a:lumMod val="65000"/>
                      <a:lumOff val="35000"/>
                    </a:schemeClr>
                  </a:solidFill>
                  <a:prstDash val="solid"/>
                </a:ln>
                <a:solidFill>
                  <a:schemeClr val="accent6">
                    <a:tint val="1000"/>
                  </a:schemeClr>
                </a:solidFill>
                <a:effectLst>
                  <a:glow rad="53100">
                    <a:schemeClr val="accent6">
                      <a:satMod val="180000"/>
                      <a:alpha val="30000"/>
                    </a:schemeClr>
                  </a:glow>
                </a:effectLst>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r>
              <a:rPr lang="en-US" altLang="zh-CN" sz="2400" kern="0" dirty="0"/>
              <a:t>Space Radiometric Benchmark Reference of Infrared Spectral Segment</a:t>
            </a:r>
            <a:endParaRPr lang="zh-CN" altLang="en-US" sz="2400" kern="0" dirty="0"/>
          </a:p>
        </p:txBody>
      </p:sp>
    </p:spTree>
    <p:extLst>
      <p:ext uri="{BB962C8B-B14F-4D97-AF65-F5344CB8AC3E}">
        <p14:creationId xmlns:p14="http://schemas.microsoft.com/office/powerpoint/2010/main" val="2105638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91445" y="735064"/>
            <a:ext cx="6549640" cy="4000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37" tIns="45668" rIns="91337" bIns="45668">
            <a:spAutoFit/>
          </a:bodyPr>
          <a:lstStyle/>
          <a:p>
            <a:pPr defTabSz="914378">
              <a:spcBef>
                <a:spcPct val="0"/>
              </a:spcBef>
              <a:spcAft>
                <a:spcPct val="50000"/>
              </a:spcAft>
              <a:defRPr/>
            </a:pPr>
            <a:r>
              <a:rPr kumimoji="1" lang="en-US" altLang="zh-CN" sz="2000" b="1" dirty="0">
                <a:solidFill>
                  <a:srgbClr val="0000CC"/>
                </a:solidFill>
                <a:effectLst>
                  <a:outerShdw blurRad="38100" dist="38100" dir="2700000" algn="tl">
                    <a:srgbClr val="C0C0C0"/>
                  </a:outerShdw>
                </a:effectLst>
                <a:latin typeface="Calibri" panose="020F0502020204030204" pitchFamily="34" charset="0"/>
                <a:ea typeface="隶书" pitchFamily="49" charset="-122"/>
                <a:cs typeface="Calibri" panose="020F0502020204030204" pitchFamily="34" charset="0"/>
              </a:rPr>
              <a:t>System Scheme</a:t>
            </a:r>
            <a:endParaRPr kumimoji="1" lang="zh-CN" altLang="en-US" sz="2000" b="1" dirty="0">
              <a:solidFill>
                <a:srgbClr val="0000CC"/>
              </a:solidFill>
              <a:effectLst>
                <a:outerShdw blurRad="38100" dist="38100" dir="2700000" algn="tl">
                  <a:srgbClr val="C0C0C0"/>
                </a:outerShdw>
              </a:effectLst>
              <a:latin typeface="Arial"/>
              <a:ea typeface="隶书" pitchFamily="49" charset="-122"/>
            </a:endParaRPr>
          </a:p>
        </p:txBody>
      </p:sp>
      <p:grpSp>
        <p:nvGrpSpPr>
          <p:cNvPr id="5" name="组合 4">
            <a:extLst>
              <a:ext uri="{FF2B5EF4-FFF2-40B4-BE49-F238E27FC236}">
                <a16:creationId xmlns:a16="http://schemas.microsoft.com/office/drawing/2014/main" id="{1DE0AF55-B21E-4090-B574-5C8F6556E5CD}"/>
              </a:ext>
            </a:extLst>
          </p:cNvPr>
          <p:cNvGrpSpPr/>
          <p:nvPr/>
        </p:nvGrpSpPr>
        <p:grpSpPr>
          <a:xfrm>
            <a:off x="191445" y="1290797"/>
            <a:ext cx="2003611" cy="693396"/>
            <a:chOff x="2196353" y="1622613"/>
            <a:chExt cx="2671481" cy="924528"/>
          </a:xfrm>
        </p:grpSpPr>
        <p:sp>
          <p:nvSpPr>
            <p:cNvPr id="29" name="矩形 28">
              <a:extLst>
                <a:ext uri="{FF2B5EF4-FFF2-40B4-BE49-F238E27FC236}">
                  <a16:creationId xmlns:a16="http://schemas.microsoft.com/office/drawing/2014/main" id="{A5B10B52-14AB-479C-8439-A32948177431}"/>
                </a:ext>
              </a:extLst>
            </p:cNvPr>
            <p:cNvSpPr/>
            <p:nvPr/>
          </p:nvSpPr>
          <p:spPr>
            <a:xfrm>
              <a:off x="2196353" y="1622613"/>
              <a:ext cx="2671481" cy="86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30" name="文本框 29">
              <a:extLst>
                <a:ext uri="{FF2B5EF4-FFF2-40B4-BE49-F238E27FC236}">
                  <a16:creationId xmlns:a16="http://schemas.microsoft.com/office/drawing/2014/main" id="{BB26CFBE-C17C-443E-9C10-35ACAE57D155}"/>
                </a:ext>
              </a:extLst>
            </p:cNvPr>
            <p:cNvSpPr txBox="1"/>
            <p:nvPr/>
          </p:nvSpPr>
          <p:spPr>
            <a:xfrm>
              <a:off x="2317376" y="1685366"/>
              <a:ext cx="2429434" cy="861775"/>
            </a:xfrm>
            <a:prstGeom prst="rect">
              <a:avLst/>
            </a:prstGeom>
            <a:noFill/>
          </p:spPr>
          <p:txBody>
            <a:bodyPr wrap="square" rtlCol="0">
              <a:spAutoFit/>
            </a:bodyPr>
            <a:lstStyle/>
            <a:p>
              <a:pPr algn="ctr"/>
              <a:r>
                <a:rPr lang="en-US" altLang="zh-CN" sz="1200" b="1" dirty="0">
                  <a:solidFill>
                    <a:srgbClr val="000000"/>
                  </a:solidFill>
                  <a:latin typeface="微软雅黑" panose="020B0503020204020204" pitchFamily="34" charset="-122"/>
                  <a:ea typeface="微软雅黑" panose="020B0503020204020204" pitchFamily="34" charset="-122"/>
                </a:rPr>
                <a:t>Broadband, large field of view infrared interferometer</a:t>
              </a:r>
              <a:endParaRPr lang="zh-CN" altLang="en-US" sz="1200" dirty="0"/>
            </a:p>
          </p:txBody>
        </p:sp>
      </p:grpSp>
      <p:grpSp>
        <p:nvGrpSpPr>
          <p:cNvPr id="11" name="组合 10">
            <a:extLst>
              <a:ext uri="{FF2B5EF4-FFF2-40B4-BE49-F238E27FC236}">
                <a16:creationId xmlns:a16="http://schemas.microsoft.com/office/drawing/2014/main" id="{3F5ED653-DA5E-400E-9979-31FFA8974DFC}"/>
              </a:ext>
            </a:extLst>
          </p:cNvPr>
          <p:cNvGrpSpPr/>
          <p:nvPr/>
        </p:nvGrpSpPr>
        <p:grpSpPr>
          <a:xfrm>
            <a:off x="2444532" y="1278005"/>
            <a:ext cx="2003612" cy="687326"/>
            <a:chOff x="2196350" y="2823593"/>
            <a:chExt cx="2671482" cy="916434"/>
          </a:xfrm>
        </p:grpSpPr>
        <p:sp>
          <p:nvSpPr>
            <p:cNvPr id="34" name="矩形 33">
              <a:extLst>
                <a:ext uri="{FF2B5EF4-FFF2-40B4-BE49-F238E27FC236}">
                  <a16:creationId xmlns:a16="http://schemas.microsoft.com/office/drawing/2014/main" id="{AAF2B8A4-602A-44D7-9FC5-5A5671821D42}"/>
                </a:ext>
              </a:extLst>
            </p:cNvPr>
            <p:cNvSpPr/>
            <p:nvPr/>
          </p:nvSpPr>
          <p:spPr>
            <a:xfrm>
              <a:off x="2196350" y="2823593"/>
              <a:ext cx="2671482" cy="8856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42" name="文本框 41">
              <a:extLst>
                <a:ext uri="{FF2B5EF4-FFF2-40B4-BE49-F238E27FC236}">
                  <a16:creationId xmlns:a16="http://schemas.microsoft.com/office/drawing/2014/main" id="{4823B694-EF4F-44B2-8C8A-29922776B7CA}"/>
                </a:ext>
              </a:extLst>
            </p:cNvPr>
            <p:cNvSpPr txBox="1"/>
            <p:nvPr/>
          </p:nvSpPr>
          <p:spPr>
            <a:xfrm>
              <a:off x="2380125" y="2878253"/>
              <a:ext cx="2303930" cy="861774"/>
            </a:xfrm>
            <a:prstGeom prst="rect">
              <a:avLst/>
            </a:prstGeom>
            <a:noFill/>
          </p:spPr>
          <p:txBody>
            <a:bodyPr wrap="square" rtlCol="0">
              <a:spAutoFit/>
            </a:bodyPr>
            <a:lstStyle/>
            <a:p>
              <a:pPr algn="ctr"/>
              <a:r>
                <a:rPr lang="en-US" altLang="zh-CN" sz="1200" b="1" dirty="0">
                  <a:solidFill>
                    <a:srgbClr val="000000"/>
                  </a:solidFill>
                  <a:latin typeface="微软雅黑" panose="020B0503020204020204" pitchFamily="34" charset="-122"/>
                  <a:ea typeface="微软雅黑" panose="020B0503020204020204" pitchFamily="34" charset="-122"/>
                </a:rPr>
                <a:t>Broadband, large size &amp; small array infrared sensors</a:t>
              </a:r>
              <a:endParaRPr lang="zh-CN" altLang="en-US" sz="1200" dirty="0"/>
            </a:p>
          </p:txBody>
        </p:sp>
      </p:grpSp>
      <p:grpSp>
        <p:nvGrpSpPr>
          <p:cNvPr id="17" name="组合 16">
            <a:extLst>
              <a:ext uri="{FF2B5EF4-FFF2-40B4-BE49-F238E27FC236}">
                <a16:creationId xmlns:a16="http://schemas.microsoft.com/office/drawing/2014/main" id="{1A06E231-90AA-4D4F-BDB6-7548009E7A21}"/>
              </a:ext>
            </a:extLst>
          </p:cNvPr>
          <p:cNvGrpSpPr/>
          <p:nvPr/>
        </p:nvGrpSpPr>
        <p:grpSpPr>
          <a:xfrm>
            <a:off x="4697620" y="1271936"/>
            <a:ext cx="2003612" cy="693396"/>
            <a:chOff x="2196350" y="4041629"/>
            <a:chExt cx="2671483" cy="924527"/>
          </a:xfrm>
        </p:grpSpPr>
        <p:sp>
          <p:nvSpPr>
            <p:cNvPr id="43" name="矩形 42">
              <a:extLst>
                <a:ext uri="{FF2B5EF4-FFF2-40B4-BE49-F238E27FC236}">
                  <a16:creationId xmlns:a16="http://schemas.microsoft.com/office/drawing/2014/main" id="{54E17B3F-49EE-4584-8DF4-884EF2583DE5}"/>
                </a:ext>
              </a:extLst>
            </p:cNvPr>
            <p:cNvSpPr/>
            <p:nvPr/>
          </p:nvSpPr>
          <p:spPr>
            <a:xfrm>
              <a:off x="2196350" y="4041629"/>
              <a:ext cx="2671482" cy="8937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44" name="文本框 43">
              <a:extLst>
                <a:ext uri="{FF2B5EF4-FFF2-40B4-BE49-F238E27FC236}">
                  <a16:creationId xmlns:a16="http://schemas.microsoft.com/office/drawing/2014/main" id="{927CBA4D-2398-400D-A177-56A056AC70E4}"/>
                </a:ext>
              </a:extLst>
            </p:cNvPr>
            <p:cNvSpPr txBox="1"/>
            <p:nvPr/>
          </p:nvSpPr>
          <p:spPr>
            <a:xfrm>
              <a:off x="2196350" y="4104382"/>
              <a:ext cx="2671483" cy="861774"/>
            </a:xfrm>
            <a:prstGeom prst="rect">
              <a:avLst/>
            </a:prstGeom>
            <a:noFill/>
          </p:spPr>
          <p:txBody>
            <a:bodyPr wrap="square" rtlCol="0">
              <a:spAutoFit/>
            </a:bodyPr>
            <a:lstStyle/>
            <a:p>
              <a:pPr algn="ctr"/>
              <a:r>
                <a:rPr lang="en-US" altLang="zh-CN" sz="1200" b="1" dirty="0">
                  <a:solidFill>
                    <a:srgbClr val="000000"/>
                  </a:solidFill>
                  <a:latin typeface="微软雅黑" panose="020B0503020204020204" pitchFamily="34" charset="-122"/>
                  <a:ea typeface="微软雅黑" panose="020B0503020204020204" pitchFamily="34" charset="-122"/>
                </a:rPr>
                <a:t>Multi-temperature zone infrared cryogenic optics technology</a:t>
              </a:r>
              <a:endParaRPr lang="zh-CN" altLang="en-US" sz="1200" dirty="0"/>
            </a:p>
          </p:txBody>
        </p:sp>
      </p:grpSp>
      <p:grpSp>
        <p:nvGrpSpPr>
          <p:cNvPr id="18" name="组合 17">
            <a:extLst>
              <a:ext uri="{FF2B5EF4-FFF2-40B4-BE49-F238E27FC236}">
                <a16:creationId xmlns:a16="http://schemas.microsoft.com/office/drawing/2014/main" id="{BE48AE27-D884-4841-977F-1BACC9A91D25}"/>
              </a:ext>
            </a:extLst>
          </p:cNvPr>
          <p:cNvGrpSpPr/>
          <p:nvPr/>
        </p:nvGrpSpPr>
        <p:grpSpPr>
          <a:xfrm>
            <a:off x="6950708" y="1271526"/>
            <a:ext cx="2003611" cy="687326"/>
            <a:chOff x="2196350" y="5267757"/>
            <a:chExt cx="2671481" cy="916434"/>
          </a:xfrm>
        </p:grpSpPr>
        <p:sp>
          <p:nvSpPr>
            <p:cNvPr id="45" name="矩形 44">
              <a:extLst>
                <a:ext uri="{FF2B5EF4-FFF2-40B4-BE49-F238E27FC236}">
                  <a16:creationId xmlns:a16="http://schemas.microsoft.com/office/drawing/2014/main" id="{C8A04BA9-5C8E-41AE-A9C2-EA5F98D64E0E}"/>
                </a:ext>
              </a:extLst>
            </p:cNvPr>
            <p:cNvSpPr/>
            <p:nvPr/>
          </p:nvSpPr>
          <p:spPr>
            <a:xfrm>
              <a:off x="2196350" y="5267757"/>
              <a:ext cx="2671481" cy="8937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p>
          </p:txBody>
        </p:sp>
        <p:sp>
          <p:nvSpPr>
            <p:cNvPr id="46" name="文本框 45">
              <a:extLst>
                <a:ext uri="{FF2B5EF4-FFF2-40B4-BE49-F238E27FC236}">
                  <a16:creationId xmlns:a16="http://schemas.microsoft.com/office/drawing/2014/main" id="{7D3D0299-1057-4F9A-ADB2-92EB8A7C0084}"/>
                </a:ext>
              </a:extLst>
            </p:cNvPr>
            <p:cNvSpPr txBox="1"/>
            <p:nvPr/>
          </p:nvSpPr>
          <p:spPr>
            <a:xfrm>
              <a:off x="2259101" y="5322417"/>
              <a:ext cx="2545977" cy="861774"/>
            </a:xfrm>
            <a:prstGeom prst="rect">
              <a:avLst/>
            </a:prstGeom>
            <a:noFill/>
          </p:spPr>
          <p:txBody>
            <a:bodyPr wrap="square" rtlCol="0">
              <a:spAutoFit/>
            </a:bodyPr>
            <a:lstStyle/>
            <a:p>
              <a:pPr algn="ctr"/>
              <a:r>
                <a:rPr lang="en-US" altLang="zh-CN" sz="1200" b="1" dirty="0">
                  <a:solidFill>
                    <a:srgbClr val="000000"/>
                  </a:solidFill>
                  <a:latin typeface="微软雅黑" panose="020B0503020204020204" pitchFamily="34" charset="-122"/>
                  <a:ea typeface="微软雅黑" panose="020B0503020204020204" pitchFamily="34" charset="-122"/>
                </a:rPr>
                <a:t>Efficient refrigeration for 50K temperature technology</a:t>
              </a:r>
              <a:endParaRPr lang="zh-CN" altLang="en-US" sz="1200" dirty="0"/>
            </a:p>
          </p:txBody>
        </p:sp>
      </p:grpSp>
      <p:pic>
        <p:nvPicPr>
          <p:cNvPr id="48" name="图片 47">
            <a:extLst>
              <a:ext uri="{FF2B5EF4-FFF2-40B4-BE49-F238E27FC236}">
                <a16:creationId xmlns:a16="http://schemas.microsoft.com/office/drawing/2014/main" id="{E79943E8-B882-4DCB-BA6E-18797FD9658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98260" y="2090778"/>
            <a:ext cx="2108993" cy="1816478"/>
          </a:xfrm>
          <a:prstGeom prst="rect">
            <a:avLst/>
          </a:prstGeom>
          <a:noFill/>
          <a:ln>
            <a:noFill/>
          </a:ln>
        </p:spPr>
      </p:pic>
      <p:pic>
        <p:nvPicPr>
          <p:cNvPr id="50" name="图片 49">
            <a:extLst>
              <a:ext uri="{FF2B5EF4-FFF2-40B4-BE49-F238E27FC236}">
                <a16:creationId xmlns:a16="http://schemas.microsoft.com/office/drawing/2014/main" id="{D4D0BCD4-63EF-45C2-8018-EA31DA340C26}"/>
              </a:ext>
            </a:extLst>
          </p:cNvPr>
          <p:cNvPicPr>
            <a:picLocks noChangeAspect="1"/>
          </p:cNvPicPr>
          <p:nvPr/>
        </p:nvPicPr>
        <p:blipFill>
          <a:blip r:embed="rId3"/>
          <a:stretch>
            <a:fillRect/>
          </a:stretch>
        </p:blipFill>
        <p:spPr>
          <a:xfrm>
            <a:off x="6698927" y="3978534"/>
            <a:ext cx="2170413" cy="1327195"/>
          </a:xfrm>
          <a:prstGeom prst="rect">
            <a:avLst/>
          </a:prstGeom>
        </p:spPr>
      </p:pic>
      <p:sp>
        <p:nvSpPr>
          <p:cNvPr id="51" name="文本框 50">
            <a:extLst>
              <a:ext uri="{FF2B5EF4-FFF2-40B4-BE49-F238E27FC236}">
                <a16:creationId xmlns:a16="http://schemas.microsoft.com/office/drawing/2014/main" id="{A7676BDF-1142-47B0-B770-B7A4229E2F09}"/>
              </a:ext>
            </a:extLst>
          </p:cNvPr>
          <p:cNvSpPr txBox="1"/>
          <p:nvPr/>
        </p:nvSpPr>
        <p:spPr>
          <a:xfrm>
            <a:off x="182601" y="2095102"/>
            <a:ext cx="4572000" cy="1061829"/>
          </a:xfrm>
          <a:prstGeom prst="rect">
            <a:avLst/>
          </a:prstGeom>
          <a:noFill/>
        </p:spPr>
        <p:txBody>
          <a:bodyPr wrap="square">
            <a:spAutoFit/>
          </a:bodyPr>
          <a:lstStyle/>
          <a:p>
            <a:pPr marL="257175" indent="-257175">
              <a:buFont typeface="Wingdings" panose="05000000000000000000" pitchFamily="2" charset="2"/>
              <a:buChar char="Ø"/>
            </a:pPr>
            <a:r>
              <a:rPr lang="en-US" altLang="zh-CN" sz="1800" dirty="0">
                <a:solidFill>
                  <a:srgbClr val="7030A0"/>
                </a:solidFill>
              </a:rPr>
              <a:t>Infrared interferometer</a:t>
            </a:r>
          </a:p>
          <a:p>
            <a:pPr marL="257175" indent="-257175">
              <a:buFont typeface="Arial" panose="020B0604020202020204" pitchFamily="34" charset="0"/>
              <a:buChar char="•"/>
            </a:pPr>
            <a:r>
              <a:rPr lang="en-US" altLang="zh-CN" sz="1800" dirty="0"/>
              <a:t>Response spectrum: </a:t>
            </a:r>
            <a:r>
              <a:rPr lang="en-US" altLang="zh-CN" sz="1800" b="1" kern="100" spc="-15" dirty="0">
                <a:solidFill>
                  <a:srgbClr val="FF0000"/>
                </a:solidFill>
              </a:rPr>
              <a:t>600 cm</a:t>
            </a:r>
            <a:r>
              <a:rPr lang="en-US" altLang="zh-CN" sz="1800" b="1" kern="100" spc="-15" baseline="30000" dirty="0">
                <a:solidFill>
                  <a:srgbClr val="FF0000"/>
                </a:solidFill>
              </a:rPr>
              <a:t>-1</a:t>
            </a:r>
            <a:r>
              <a:rPr lang="en-US" altLang="zh-CN" sz="1800" b="1" kern="100" spc="-15" dirty="0">
                <a:solidFill>
                  <a:srgbClr val="FF0000"/>
                </a:solidFill>
              </a:rPr>
              <a:t>~2700cm</a:t>
            </a:r>
            <a:r>
              <a:rPr lang="en-US" altLang="zh-CN" sz="1800" b="1" kern="100" spc="-15" baseline="30000" dirty="0">
                <a:solidFill>
                  <a:srgbClr val="FF0000"/>
                </a:solidFill>
              </a:rPr>
              <a:t>-1</a:t>
            </a:r>
          </a:p>
          <a:p>
            <a:pPr marL="257175" indent="-257175">
              <a:buFont typeface="Arial" panose="020B0604020202020204" pitchFamily="34" charset="0"/>
              <a:buChar char="•"/>
            </a:pPr>
            <a:r>
              <a:rPr lang="en-US" altLang="zh-CN" sz="1800" dirty="0"/>
              <a:t>Spectral resolution:</a:t>
            </a:r>
            <a:r>
              <a:rPr lang="zh-CN" altLang="en-US" sz="1800" dirty="0"/>
              <a:t> </a:t>
            </a:r>
            <a:r>
              <a:rPr lang="en-US" altLang="zh-CN" sz="1800" b="1" kern="100" spc="-15" dirty="0">
                <a:solidFill>
                  <a:srgbClr val="FF0000"/>
                </a:solidFill>
                <a:cs typeface="Times New Roman" panose="02020603050405020304" pitchFamily="18" charset="0"/>
              </a:rPr>
              <a:t>0.5cm</a:t>
            </a:r>
            <a:r>
              <a:rPr lang="en-US" altLang="zh-CN" sz="1800" b="1" kern="100" spc="-15" baseline="30000" dirty="0">
                <a:solidFill>
                  <a:srgbClr val="FF0000"/>
                </a:solidFill>
              </a:rPr>
              <a:t>-1</a:t>
            </a:r>
            <a:endParaRPr lang="zh-CN" altLang="en-US" sz="1800" dirty="0"/>
          </a:p>
        </p:txBody>
      </p:sp>
      <p:sp>
        <p:nvSpPr>
          <p:cNvPr id="52" name="文本框 51">
            <a:extLst>
              <a:ext uri="{FF2B5EF4-FFF2-40B4-BE49-F238E27FC236}">
                <a16:creationId xmlns:a16="http://schemas.microsoft.com/office/drawing/2014/main" id="{E5DB0BB1-3093-4A51-B44A-DA945D171725}"/>
              </a:ext>
            </a:extLst>
          </p:cNvPr>
          <p:cNvSpPr txBox="1"/>
          <p:nvPr/>
        </p:nvSpPr>
        <p:spPr>
          <a:xfrm>
            <a:off x="177216" y="3129341"/>
            <a:ext cx="4862447" cy="2377574"/>
          </a:xfrm>
          <a:prstGeom prst="rect">
            <a:avLst/>
          </a:prstGeom>
          <a:noFill/>
        </p:spPr>
        <p:txBody>
          <a:bodyPr wrap="square">
            <a:spAutoFit/>
          </a:bodyPr>
          <a:lstStyle/>
          <a:p>
            <a:pPr marL="214313" indent="-214313">
              <a:buFont typeface="Wingdings" panose="05000000000000000000" pitchFamily="2" charset="2"/>
              <a:buChar char="Ø"/>
            </a:pPr>
            <a:r>
              <a:rPr lang="en-US" altLang="zh-CN" sz="1800" kern="100" spc="-15" dirty="0">
                <a:solidFill>
                  <a:srgbClr val="7030A0"/>
                </a:solidFill>
                <a:latin typeface="+mj-lt"/>
                <a:cs typeface="Times New Roman" panose="02020603050405020304" pitchFamily="18" charset="0"/>
              </a:rPr>
              <a:t>Infrared sensors</a:t>
            </a:r>
          </a:p>
          <a:p>
            <a:pPr marL="257175" indent="-257175">
              <a:buFont typeface="Arial" panose="020B0604020202020204" pitchFamily="34" charset="0"/>
              <a:buChar char="•"/>
            </a:pPr>
            <a:r>
              <a:rPr lang="en-US" altLang="zh-CN" sz="1800" kern="100" spc="-15" dirty="0">
                <a:latin typeface="+mj-lt"/>
                <a:cs typeface="Times New Roman" panose="02020603050405020304" pitchFamily="18" charset="0"/>
              </a:rPr>
              <a:t>Circular center symmetry sensor</a:t>
            </a:r>
          </a:p>
          <a:p>
            <a:pPr marL="257175" indent="-257175">
              <a:buFont typeface="Arial" panose="020B0604020202020204" pitchFamily="34" charset="0"/>
              <a:buChar char="•"/>
            </a:pPr>
            <a:r>
              <a:rPr lang="en-US" altLang="zh-CN" sz="1800" kern="100" spc="-15" dirty="0">
                <a:latin typeface="+mj-lt"/>
                <a:cs typeface="Times New Roman" panose="02020603050405020304" pitchFamily="18" charset="0"/>
              </a:rPr>
              <a:t>Effective detection of focal plane without metal reflective layer</a:t>
            </a:r>
          </a:p>
          <a:p>
            <a:pPr marL="257175" indent="-257175">
              <a:buFont typeface="Arial" panose="020B0604020202020204" pitchFamily="34" charset="0"/>
              <a:buChar char="•"/>
            </a:pPr>
            <a:r>
              <a:rPr lang="en-US" altLang="zh-CN" sz="1800" kern="100" spc="-15" dirty="0">
                <a:latin typeface="+mj-lt"/>
                <a:cs typeface="Times New Roman" panose="02020603050405020304" pitchFamily="18" charset="0"/>
              </a:rPr>
              <a:t>Detection rate: </a:t>
            </a:r>
            <a:r>
              <a:rPr lang="en-US" altLang="zh-CN" sz="1800" kern="100" spc="-15" dirty="0">
                <a:solidFill>
                  <a:srgbClr val="FF0000"/>
                </a:solidFill>
                <a:cs typeface="Times New Roman" panose="02020603050405020304" pitchFamily="18" charset="0"/>
              </a:rPr>
              <a:t>5×10</a:t>
            </a:r>
            <a:r>
              <a:rPr lang="en-US" altLang="zh-CN" sz="1800" kern="100" spc="-15" baseline="30000" dirty="0">
                <a:solidFill>
                  <a:srgbClr val="FF0000"/>
                </a:solidFill>
              </a:rPr>
              <a:t>10</a:t>
            </a:r>
            <a:r>
              <a:rPr lang="en-US" altLang="zh-CN" sz="1800" kern="100" spc="-15" dirty="0">
                <a:solidFill>
                  <a:srgbClr val="FF0000"/>
                </a:solidFill>
                <a:cs typeface="Times New Roman" panose="02020603050405020304" pitchFamily="18" charset="0"/>
              </a:rPr>
              <a:t>cmHz</a:t>
            </a:r>
            <a:r>
              <a:rPr lang="en-US" altLang="zh-CN" sz="1800" kern="100" spc="-15" baseline="30000" dirty="0">
                <a:solidFill>
                  <a:srgbClr val="FF0000"/>
                </a:solidFill>
              </a:rPr>
              <a:t>1/2</a:t>
            </a:r>
            <a:r>
              <a:rPr lang="en-US" altLang="zh-CN" sz="1800" kern="100" spc="-15" dirty="0">
                <a:solidFill>
                  <a:srgbClr val="FF0000"/>
                </a:solidFill>
                <a:cs typeface="Times New Roman" panose="02020603050405020304" pitchFamily="18" charset="0"/>
              </a:rPr>
              <a:t>W</a:t>
            </a:r>
            <a:r>
              <a:rPr lang="en-US" altLang="zh-CN" sz="1800" kern="100" spc="-15" baseline="30000" dirty="0">
                <a:solidFill>
                  <a:srgbClr val="FF0000"/>
                </a:solidFill>
              </a:rPr>
              <a:t>-1</a:t>
            </a:r>
            <a:r>
              <a:rPr lang="en-US" altLang="zh-CN" sz="1800" kern="100" spc="-15" dirty="0">
                <a:solidFill>
                  <a:srgbClr val="FF0000"/>
                </a:solidFill>
                <a:cs typeface="Times New Roman" panose="02020603050405020304" pitchFamily="18" charset="0"/>
              </a:rPr>
              <a:t>@77K</a:t>
            </a:r>
          </a:p>
          <a:p>
            <a:pPr marL="257175" indent="-257175">
              <a:buFont typeface="Arial" panose="020B0604020202020204" pitchFamily="34" charset="0"/>
              <a:buChar char="•"/>
            </a:pPr>
            <a:r>
              <a:rPr lang="en-US" altLang="zh-CN" sz="1800" kern="100" spc="-15" dirty="0">
                <a:latin typeface="+mj-lt"/>
                <a:cs typeface="Times New Roman" panose="02020603050405020304" pitchFamily="18" charset="0"/>
              </a:rPr>
              <a:t>Cutoff wavelength: </a:t>
            </a:r>
            <a:r>
              <a:rPr lang="en-US" altLang="zh-CN" sz="1800" kern="100" spc="-15" dirty="0">
                <a:solidFill>
                  <a:srgbClr val="FF0000"/>
                </a:solidFill>
                <a:cs typeface="Times New Roman" panose="02020603050405020304" pitchFamily="18" charset="0"/>
              </a:rPr>
              <a:t>17μm@77K, 18μm@60K</a:t>
            </a:r>
          </a:p>
          <a:p>
            <a:pPr marL="257175" indent="-257175">
              <a:buFont typeface="Arial" panose="020B0604020202020204" pitchFamily="34" charset="0"/>
              <a:buChar char="•"/>
            </a:pPr>
            <a:endParaRPr lang="en-US" altLang="zh-CN" sz="1800" kern="100" spc="-15" dirty="0">
              <a:solidFill>
                <a:srgbClr val="FF0000"/>
              </a:solidFill>
              <a:cs typeface="Times New Roman" panose="02020603050405020304" pitchFamily="18" charset="0"/>
            </a:endParaRPr>
          </a:p>
        </p:txBody>
      </p:sp>
      <p:pic>
        <p:nvPicPr>
          <p:cNvPr id="53" name="图片 52">
            <a:extLst>
              <a:ext uri="{FF2B5EF4-FFF2-40B4-BE49-F238E27FC236}">
                <a16:creationId xmlns:a16="http://schemas.microsoft.com/office/drawing/2014/main" id="{37BAB831-83E5-4DB0-8E65-79EBBB0261FF}"/>
              </a:ext>
            </a:extLst>
          </p:cNvPr>
          <p:cNvPicPr/>
          <p:nvPr/>
        </p:nvPicPr>
        <p:blipFill>
          <a:blip r:embed="rId4" cstate="print">
            <a:extLst>
              <a:ext uri="{28A0092B-C50C-407E-A947-70E740481C1C}">
                <a14:useLocalDpi xmlns:a14="http://schemas.microsoft.com/office/drawing/2010/main" val="0"/>
              </a:ext>
            </a:extLst>
          </a:blip>
          <a:srcRect l="22911" t="14565" r="6323" b="32935"/>
          <a:stretch>
            <a:fillRect/>
          </a:stretch>
        </p:blipFill>
        <p:spPr bwMode="auto">
          <a:xfrm>
            <a:off x="4957735" y="2475259"/>
            <a:ext cx="1645920" cy="1577340"/>
          </a:xfrm>
          <a:prstGeom prst="rect">
            <a:avLst/>
          </a:prstGeom>
          <a:noFill/>
          <a:ln>
            <a:noFill/>
          </a:ln>
        </p:spPr>
      </p:pic>
      <p:sp>
        <p:nvSpPr>
          <p:cNvPr id="54" name="文本框 53">
            <a:extLst>
              <a:ext uri="{FF2B5EF4-FFF2-40B4-BE49-F238E27FC236}">
                <a16:creationId xmlns:a16="http://schemas.microsoft.com/office/drawing/2014/main" id="{FDA18D44-19D5-4527-B2B8-5D04DB17C0C6}"/>
              </a:ext>
            </a:extLst>
          </p:cNvPr>
          <p:cNvSpPr txBox="1"/>
          <p:nvPr/>
        </p:nvSpPr>
        <p:spPr>
          <a:xfrm>
            <a:off x="4825650" y="4117703"/>
            <a:ext cx="1778005" cy="584775"/>
          </a:xfrm>
          <a:prstGeom prst="rect">
            <a:avLst/>
          </a:prstGeom>
          <a:noFill/>
        </p:spPr>
        <p:txBody>
          <a:bodyPr wrap="square" rtlCol="0">
            <a:spAutoFit/>
          </a:bodyPr>
          <a:lstStyle/>
          <a:p>
            <a:pPr algn="ctr"/>
            <a:r>
              <a:rPr lang="en-US" altLang="zh-CN" sz="1600" b="1" kern="100" spc="-15" dirty="0">
                <a:latin typeface="微软雅黑" panose="020B0503020204020204" pitchFamily="34" charset="-122"/>
                <a:ea typeface="微软雅黑" panose="020B0503020204020204" pitchFamily="34" charset="-122"/>
                <a:cs typeface="Times New Roman" panose="02020603050405020304" pitchFamily="18" charset="0"/>
              </a:rPr>
              <a:t>HgCdTe Infrared Sensor</a:t>
            </a:r>
            <a:endParaRPr lang="zh-CN" altLang="en-US" sz="1600" b="1" dirty="0">
              <a:latin typeface="微软雅黑" panose="020B0503020204020204" pitchFamily="34" charset="-122"/>
              <a:ea typeface="微软雅黑" panose="020B0503020204020204" pitchFamily="34" charset="-122"/>
            </a:endParaRPr>
          </a:p>
        </p:txBody>
      </p:sp>
      <p:sp>
        <p:nvSpPr>
          <p:cNvPr id="6" name="灯片编号占位符 2">
            <a:extLst>
              <a:ext uri="{FF2B5EF4-FFF2-40B4-BE49-F238E27FC236}">
                <a16:creationId xmlns:a16="http://schemas.microsoft.com/office/drawing/2014/main" id="{1F1226F1-8857-301D-DCE9-47A67DB74D21}"/>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26</a:t>
            </a:fld>
            <a:endParaRPr lang="zh-CN" altLang="en-US" dirty="0"/>
          </a:p>
        </p:txBody>
      </p:sp>
      <p:sp>
        <p:nvSpPr>
          <p:cNvPr id="7" name="标题 1">
            <a:extLst>
              <a:ext uri="{FF2B5EF4-FFF2-40B4-BE49-F238E27FC236}">
                <a16:creationId xmlns:a16="http://schemas.microsoft.com/office/drawing/2014/main" id="{64B1065E-5970-2E56-1F35-1BD95689C76E}"/>
              </a:ext>
            </a:extLst>
          </p:cNvPr>
          <p:cNvSpPr txBox="1">
            <a:spLocks/>
          </p:cNvSpPr>
          <p:nvPr/>
        </p:nvSpPr>
        <p:spPr>
          <a:xfrm>
            <a:off x="971600" y="-94828"/>
            <a:ext cx="7885384" cy="449792"/>
          </a:xfrm>
          <a:prstGeom prst="rect">
            <a:avLst/>
          </a:prstGeom>
        </p:spPr>
        <p:txBody>
          <a:bodyPr/>
          <a:lstStyle>
            <a:lvl1pPr algn="l" rtl="0" eaLnBrk="0" fontAlgn="base" hangingPunct="0">
              <a:spcBef>
                <a:spcPct val="0"/>
              </a:spcBef>
              <a:spcAft>
                <a:spcPct val="0"/>
              </a:spcAft>
              <a:defRPr sz="4000" b="1" cap="none" spc="50">
                <a:ln w="12700" cmpd="sng">
                  <a:solidFill>
                    <a:schemeClr val="tx1">
                      <a:lumMod val="65000"/>
                      <a:lumOff val="35000"/>
                    </a:schemeClr>
                  </a:solidFill>
                  <a:prstDash val="solid"/>
                </a:ln>
                <a:solidFill>
                  <a:schemeClr val="accent6">
                    <a:tint val="1000"/>
                  </a:schemeClr>
                </a:solidFill>
                <a:effectLst>
                  <a:glow rad="53100">
                    <a:schemeClr val="accent6">
                      <a:satMod val="180000"/>
                      <a:alpha val="30000"/>
                    </a:schemeClr>
                  </a:glow>
                </a:effectLst>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r>
              <a:rPr lang="en-US" altLang="zh-CN" sz="2400" kern="0" dirty="0"/>
              <a:t>Space Radiometric Benchmark Reference of Infrared Spectral Segment</a:t>
            </a:r>
            <a:endParaRPr lang="zh-CN" altLang="en-US" sz="2400" kern="0" dirty="0"/>
          </a:p>
        </p:txBody>
      </p:sp>
    </p:spTree>
    <p:extLst>
      <p:ext uri="{BB962C8B-B14F-4D97-AF65-F5344CB8AC3E}">
        <p14:creationId xmlns:p14="http://schemas.microsoft.com/office/powerpoint/2010/main" val="3276200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E3CAAF99-87F1-48D8-AB46-F2DBF4EDD2C2}"/>
              </a:ext>
            </a:extLst>
          </p:cNvPr>
          <p:cNvSpPr txBox="1"/>
          <p:nvPr/>
        </p:nvSpPr>
        <p:spPr>
          <a:xfrm>
            <a:off x="4572000" y="1617122"/>
            <a:ext cx="4312062" cy="3485570"/>
          </a:xfrm>
          <a:prstGeom prst="rect">
            <a:avLst/>
          </a:prstGeom>
          <a:noFill/>
        </p:spPr>
        <p:txBody>
          <a:bodyPr wrap="square">
            <a:spAutoFit/>
          </a:bodyPr>
          <a:lstStyle/>
          <a:p>
            <a:r>
              <a:rPr lang="en-US" altLang="zh-CN" sz="1800" b="1" kern="100" spc="-15" dirty="0">
                <a:solidFill>
                  <a:srgbClr val="7030A0"/>
                </a:solidFill>
                <a:cs typeface="Times New Roman" panose="02020603050405020304" pitchFamily="18" charset="0"/>
              </a:rPr>
              <a:t>Chip performance has been greatly improved</a:t>
            </a:r>
          </a:p>
          <a:p>
            <a:pPr marL="214313" indent="-214313">
              <a:buFont typeface="Arial" panose="020B0604020202020204" pitchFamily="34" charset="0"/>
              <a:buChar char="•"/>
            </a:pPr>
            <a:r>
              <a:rPr lang="en-US" altLang="zh-CN" sz="1800" kern="100" spc="-15" dirty="0">
                <a:cs typeface="Times New Roman" panose="02020603050405020304" pitchFamily="18" charset="0"/>
              </a:rPr>
              <a:t>Detection rate: 5×10</a:t>
            </a:r>
            <a:r>
              <a:rPr lang="en-US" altLang="zh-CN" sz="1800" kern="100" spc="-15" baseline="30000" dirty="0"/>
              <a:t>10</a:t>
            </a:r>
            <a:r>
              <a:rPr lang="en-US" altLang="zh-CN" sz="1800" kern="100" spc="-15" dirty="0">
                <a:cs typeface="Times New Roman" panose="02020603050405020304" pitchFamily="18" charset="0"/>
              </a:rPr>
              <a:t>cmHz</a:t>
            </a:r>
            <a:r>
              <a:rPr lang="en-US" altLang="zh-CN" sz="1800" kern="100" spc="-15" baseline="30000" dirty="0"/>
              <a:t>1/2</a:t>
            </a:r>
            <a:r>
              <a:rPr lang="en-US" altLang="zh-CN" sz="1800" kern="100" spc="-15" dirty="0">
                <a:cs typeface="Times New Roman" panose="02020603050405020304" pitchFamily="18" charset="0"/>
              </a:rPr>
              <a:t>W</a:t>
            </a:r>
            <a:r>
              <a:rPr lang="en-US" altLang="zh-CN" sz="1800" kern="100" spc="-15" baseline="30000" dirty="0"/>
              <a:t>-1</a:t>
            </a:r>
            <a:r>
              <a:rPr lang="en-US" altLang="zh-CN" sz="1800" kern="100" spc="-15" dirty="0">
                <a:cs typeface="Times New Roman" panose="02020603050405020304" pitchFamily="18" charset="0"/>
              </a:rPr>
              <a:t>@77K</a:t>
            </a:r>
            <a:r>
              <a:rPr lang="zh-CN" altLang="en-US" sz="1800" kern="100" spc="-15" dirty="0">
                <a:cs typeface="Times New Roman" panose="02020603050405020304" pitchFamily="18" charset="0"/>
              </a:rPr>
              <a:t>≈</a:t>
            </a:r>
            <a:r>
              <a:rPr lang="en-US" altLang="zh-CN" sz="1800" kern="100" spc="-15" dirty="0"/>
              <a:t> </a:t>
            </a:r>
            <a:r>
              <a:rPr lang="en-US" altLang="zh-CN" sz="1800" b="1" kern="100" spc="-15" dirty="0">
                <a:solidFill>
                  <a:srgbClr val="FF0000"/>
                </a:solidFill>
              </a:rPr>
              <a:t>1.7</a:t>
            </a:r>
            <a:r>
              <a:rPr lang="zh-CN" altLang="zh-CN" sz="1800" kern="100" spc="-15" dirty="0">
                <a:cs typeface="Times New Roman" panose="02020603050405020304" pitchFamily="18" charset="0"/>
              </a:rPr>
              <a:t> </a:t>
            </a:r>
            <a:r>
              <a:rPr lang="zh-CN" altLang="zh-CN" sz="1800" kern="100" spc="-15" dirty="0">
                <a:solidFill>
                  <a:srgbClr val="FF0000"/>
                </a:solidFill>
                <a:cs typeface="Times New Roman" panose="02020603050405020304" pitchFamily="18" charset="0"/>
              </a:rPr>
              <a:t>×</a:t>
            </a:r>
            <a:r>
              <a:rPr lang="zh-CN" altLang="zh-CN" sz="1800" kern="100" spc="-15" dirty="0">
                <a:cs typeface="Times New Roman" panose="02020603050405020304" pitchFamily="18" charset="0"/>
              </a:rPr>
              <a:t> </a:t>
            </a:r>
            <a:r>
              <a:rPr lang="en-US" altLang="zh-CN" sz="1800" kern="100" spc="-15" dirty="0">
                <a:cs typeface="Times New Roman" panose="02020603050405020304" pitchFamily="18" charset="0"/>
              </a:rPr>
              <a:t>[</a:t>
            </a:r>
            <a:r>
              <a:rPr lang="en-US" altLang="zh-CN" sz="1800" kern="100" spc="-15" dirty="0"/>
              <a:t>3</a:t>
            </a:r>
            <a:r>
              <a:rPr lang="zh-CN" altLang="zh-CN" sz="1800" kern="100" spc="-15" dirty="0">
                <a:cs typeface="Times New Roman" panose="02020603050405020304" pitchFamily="18" charset="0"/>
              </a:rPr>
              <a:t>×</a:t>
            </a:r>
            <a:r>
              <a:rPr lang="en-US" altLang="zh-CN" sz="1800" kern="100" spc="-15" dirty="0"/>
              <a:t>10</a:t>
            </a:r>
            <a:r>
              <a:rPr lang="en-US" altLang="zh-CN" sz="1800" kern="100" spc="-15" baseline="30000" dirty="0"/>
              <a:t>10</a:t>
            </a:r>
            <a:r>
              <a:rPr lang="en-US" altLang="zh-CN" sz="1800" kern="100" spc="-15" dirty="0"/>
              <a:t>cmHz</a:t>
            </a:r>
            <a:r>
              <a:rPr lang="en-US" altLang="zh-CN" sz="1800" kern="100" spc="-15" baseline="30000" dirty="0"/>
              <a:t>1/2</a:t>
            </a:r>
            <a:r>
              <a:rPr lang="en-US" altLang="zh-CN" sz="1800" kern="100" spc="-15" dirty="0"/>
              <a:t>W</a:t>
            </a:r>
            <a:r>
              <a:rPr lang="en-US" altLang="zh-CN" sz="1800" kern="100" spc="-15" baseline="30000" dirty="0"/>
              <a:t>-1</a:t>
            </a:r>
            <a:r>
              <a:rPr lang="en-US" altLang="zh-CN" sz="1800" kern="100" spc="-15" dirty="0">
                <a:cs typeface="Times New Roman" panose="02020603050405020304" pitchFamily="18" charset="0"/>
              </a:rPr>
              <a:t>D@77K(Last year)]</a:t>
            </a:r>
          </a:p>
          <a:p>
            <a:pPr marL="214313" indent="-214313">
              <a:buFont typeface="Arial" panose="020B0604020202020204" pitchFamily="34" charset="0"/>
              <a:buChar char="•"/>
            </a:pPr>
            <a:r>
              <a:rPr lang="en-US" altLang="zh-CN" sz="1800" kern="100" spc="-15" dirty="0">
                <a:cs typeface="Times New Roman" panose="02020603050405020304" pitchFamily="18" charset="0"/>
              </a:rPr>
              <a:t>Cutoff wavelength: </a:t>
            </a:r>
            <a:r>
              <a:rPr lang="en-US" altLang="zh-CN" sz="1800" kern="100" spc="-15" dirty="0">
                <a:solidFill>
                  <a:srgbClr val="FF0000"/>
                </a:solidFill>
                <a:cs typeface="Times New Roman" panose="02020603050405020304" pitchFamily="18" charset="0"/>
              </a:rPr>
              <a:t>17μm@77K</a:t>
            </a:r>
          </a:p>
          <a:p>
            <a:r>
              <a:rPr lang="en-US" altLang="zh-CN" sz="1800" b="1" kern="100" spc="-15" dirty="0">
                <a:solidFill>
                  <a:srgbClr val="7030A0"/>
                </a:solidFill>
                <a:cs typeface="Times New Roman" panose="02020603050405020304" pitchFamily="18" charset="0"/>
              </a:rPr>
              <a:t> </a:t>
            </a:r>
          </a:p>
          <a:p>
            <a:pPr marL="214313" indent="-214313">
              <a:buFont typeface="Arial" panose="020B0604020202020204" pitchFamily="34" charset="0"/>
              <a:buChar char="•"/>
            </a:pPr>
            <a:r>
              <a:rPr lang="en-US" altLang="zh-CN" sz="1800" kern="100" spc="-15" dirty="0">
                <a:cs typeface="Times New Roman" panose="02020603050405020304" pitchFamily="18" charset="0"/>
              </a:rPr>
              <a:t>According to the study of the law of HgCdTe performance changing with temperature: </a:t>
            </a:r>
            <a:r>
              <a:rPr lang="en-US" altLang="zh-CN" sz="1800" kern="100" spc="-15" dirty="0"/>
              <a:t>1</a:t>
            </a:r>
            <a:r>
              <a:rPr lang="zh-CN" altLang="zh-CN" sz="1800" kern="100" spc="-15" dirty="0">
                <a:cs typeface="Times New Roman" panose="02020603050405020304" pitchFamily="18" charset="0"/>
              </a:rPr>
              <a:t>×</a:t>
            </a:r>
            <a:r>
              <a:rPr lang="en-US" altLang="zh-CN" sz="1800" kern="100" spc="-15" dirty="0"/>
              <a:t>10</a:t>
            </a:r>
            <a:r>
              <a:rPr lang="en-US" altLang="zh-CN" sz="1800" kern="100" spc="-15" baseline="30000" dirty="0"/>
              <a:t>11</a:t>
            </a:r>
            <a:r>
              <a:rPr lang="en-US" altLang="zh-CN" sz="1800" kern="100" spc="-15" dirty="0"/>
              <a:t>cmHz</a:t>
            </a:r>
            <a:r>
              <a:rPr lang="en-US" altLang="zh-CN" sz="1800" kern="100" spc="-15" baseline="30000" dirty="0"/>
              <a:t>1/2</a:t>
            </a:r>
            <a:r>
              <a:rPr lang="en-US" altLang="zh-CN" sz="1800" kern="100" spc="-15" dirty="0"/>
              <a:t>W</a:t>
            </a:r>
            <a:r>
              <a:rPr lang="en-US" altLang="zh-CN" sz="1800" kern="100" spc="-15" baseline="30000" dirty="0"/>
              <a:t>-1 </a:t>
            </a:r>
            <a:r>
              <a:rPr lang="en-US" altLang="zh-CN" sz="1800" kern="100" spc="-15" dirty="0">
                <a:cs typeface="Times New Roman" panose="02020603050405020304" pitchFamily="18" charset="0"/>
              </a:rPr>
              <a:t>@60K</a:t>
            </a:r>
          </a:p>
          <a:p>
            <a:pPr marL="214313" indent="-214313">
              <a:buFont typeface="Arial" panose="020B0604020202020204" pitchFamily="34" charset="0"/>
              <a:buChar char="•"/>
            </a:pPr>
            <a:r>
              <a:rPr lang="en-US" altLang="zh-CN" sz="1800" kern="100" spc="-15" dirty="0">
                <a:cs typeface="Times New Roman" panose="02020603050405020304" pitchFamily="18" charset="0"/>
              </a:rPr>
              <a:t>Cutoff wavelength: </a:t>
            </a:r>
            <a:r>
              <a:rPr lang="en-US" altLang="zh-CN" sz="1800" kern="100" spc="-15" dirty="0">
                <a:solidFill>
                  <a:srgbClr val="FF0000"/>
                </a:solidFill>
                <a:cs typeface="Times New Roman" panose="02020603050405020304" pitchFamily="18" charset="0"/>
              </a:rPr>
              <a:t>18μm@60K in real test</a:t>
            </a:r>
          </a:p>
        </p:txBody>
      </p:sp>
      <p:sp>
        <p:nvSpPr>
          <p:cNvPr id="4" name="Rectangle 6"/>
          <p:cNvSpPr>
            <a:spLocks noChangeArrowheads="1"/>
          </p:cNvSpPr>
          <p:nvPr/>
        </p:nvSpPr>
        <p:spPr bwMode="auto">
          <a:xfrm>
            <a:off x="182602" y="697260"/>
            <a:ext cx="6815169" cy="7077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37" tIns="45668" rIns="91337" bIns="45668">
            <a:spAutoFit/>
          </a:bodyPr>
          <a:lstStyle/>
          <a:p>
            <a:pPr defTabSz="914378">
              <a:spcBef>
                <a:spcPct val="0"/>
              </a:spcBef>
              <a:spcAft>
                <a:spcPct val="50000"/>
              </a:spcAft>
              <a:defRPr/>
            </a:pPr>
            <a:r>
              <a:rPr kumimoji="1" lang="en-US" altLang="zh-CN" sz="2000" b="1" dirty="0">
                <a:solidFill>
                  <a:srgbClr val="0000CC"/>
                </a:solidFill>
                <a:effectLst>
                  <a:outerShdw blurRad="38100" dist="38100" dir="2700000" algn="tl">
                    <a:srgbClr val="C0C0C0"/>
                  </a:outerShdw>
                </a:effectLst>
                <a:latin typeface="Calibri" panose="020F0502020204030204" pitchFamily="34" charset="0"/>
                <a:ea typeface="隶书" pitchFamily="49" charset="-122"/>
                <a:cs typeface="Calibri" panose="020F0502020204030204" pitchFamily="34" charset="0"/>
              </a:rPr>
              <a:t>Progress &amp; Achievements: </a:t>
            </a:r>
            <a:r>
              <a:rPr kumimoji="1" lang="en-US" altLang="zh-CN" sz="2000" dirty="0">
                <a:solidFill>
                  <a:srgbClr val="0000CC"/>
                </a:solidFill>
                <a:effectLst>
                  <a:outerShdw blurRad="38100" dist="38100" dir="2700000" algn="tl">
                    <a:srgbClr val="C0C0C0"/>
                  </a:outerShdw>
                </a:effectLst>
                <a:latin typeface="Calibri" panose="020F0502020204030204" pitchFamily="34" charset="0"/>
                <a:ea typeface="隶书" pitchFamily="49" charset="-122"/>
                <a:cs typeface="Calibri" panose="020F0502020204030204" pitchFamily="34" charset="0"/>
              </a:rPr>
              <a:t>Broadband, large size &amp; small array infrared sensors</a:t>
            </a:r>
            <a:endParaRPr kumimoji="1" lang="zh-CN" altLang="en-US" sz="2000" dirty="0">
              <a:solidFill>
                <a:srgbClr val="0000CC"/>
              </a:solidFill>
              <a:effectLst>
                <a:outerShdw blurRad="38100" dist="38100" dir="2700000" algn="tl">
                  <a:srgbClr val="C0C0C0"/>
                </a:outerShdw>
              </a:effectLst>
              <a:latin typeface="Arial"/>
              <a:ea typeface="隶书" pitchFamily="49" charset="-122"/>
            </a:endParaRPr>
          </a:p>
        </p:txBody>
      </p:sp>
      <p:sp>
        <p:nvSpPr>
          <p:cNvPr id="28" name="矩形 27"/>
          <p:cNvSpPr/>
          <p:nvPr/>
        </p:nvSpPr>
        <p:spPr>
          <a:xfrm>
            <a:off x="250825" y="1339134"/>
            <a:ext cx="5761038" cy="66675"/>
          </a:xfrm>
          <a:prstGeom prst="rect">
            <a:avLst/>
          </a:prstGeom>
          <a:solidFill>
            <a:srgbClr val="FF0000"/>
          </a:solidFill>
          <a:ln w="25400" cap="flat" cmpd="sng" algn="ctr">
            <a:noFill/>
            <a:prstDash val="solid"/>
          </a:ln>
          <a:effectLst/>
        </p:spPr>
        <p:txBody>
          <a:bodyPr lIns="91337" tIns="45668" rIns="91337" bIns="45668" anchor="ctr"/>
          <a:lstStyle/>
          <a:p>
            <a:pPr algn="ctr" defTabSz="914378">
              <a:defRPr/>
            </a:pPr>
            <a:endParaRPr lang="zh-CN" altLang="en-US" sz="1800" kern="0">
              <a:solidFill>
                <a:srgbClr val="FFFFFF"/>
              </a:solidFill>
              <a:latin typeface="Arial"/>
              <a:ea typeface="宋体"/>
            </a:endParaRPr>
          </a:p>
        </p:txBody>
      </p:sp>
      <p:pic>
        <p:nvPicPr>
          <p:cNvPr id="24" name="图片 23">
            <a:extLst>
              <a:ext uri="{FF2B5EF4-FFF2-40B4-BE49-F238E27FC236}">
                <a16:creationId xmlns:a16="http://schemas.microsoft.com/office/drawing/2014/main" id="{379AFAB1-D4D6-40B1-8970-1BD85BB1A13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9938" y="2047013"/>
            <a:ext cx="4017199" cy="2038283"/>
          </a:xfrm>
          <a:prstGeom prst="rect">
            <a:avLst/>
          </a:prstGeom>
          <a:noFill/>
          <a:ln>
            <a:noFill/>
          </a:ln>
        </p:spPr>
      </p:pic>
      <p:pic>
        <p:nvPicPr>
          <p:cNvPr id="25" name="图片 24">
            <a:extLst>
              <a:ext uri="{FF2B5EF4-FFF2-40B4-BE49-F238E27FC236}">
                <a16:creationId xmlns:a16="http://schemas.microsoft.com/office/drawing/2014/main" id="{DF36C983-121E-425B-9454-CE7B6FA96259}"/>
              </a:ext>
            </a:extLst>
          </p:cNvPr>
          <p:cNvPicPr>
            <a:picLocks noChangeAspect="1"/>
          </p:cNvPicPr>
          <p:nvPr/>
        </p:nvPicPr>
        <p:blipFill>
          <a:blip r:embed="rId3"/>
          <a:stretch>
            <a:fillRect/>
          </a:stretch>
        </p:blipFill>
        <p:spPr>
          <a:xfrm>
            <a:off x="390752" y="4184273"/>
            <a:ext cx="4033817" cy="1098174"/>
          </a:xfrm>
          <a:prstGeom prst="rect">
            <a:avLst/>
          </a:prstGeom>
        </p:spPr>
      </p:pic>
      <p:sp>
        <p:nvSpPr>
          <p:cNvPr id="31" name="内容占位符 2">
            <a:extLst>
              <a:ext uri="{FF2B5EF4-FFF2-40B4-BE49-F238E27FC236}">
                <a16:creationId xmlns:a16="http://schemas.microsoft.com/office/drawing/2014/main" id="{9899C937-1524-4F40-887B-BCA241687278}"/>
              </a:ext>
            </a:extLst>
          </p:cNvPr>
          <p:cNvSpPr txBox="1">
            <a:spLocks/>
          </p:cNvSpPr>
          <p:nvPr/>
        </p:nvSpPr>
        <p:spPr>
          <a:xfrm>
            <a:off x="470887" y="1504935"/>
            <a:ext cx="3595301" cy="353897"/>
          </a:xfrm>
          <a:prstGeom prst="rect">
            <a:avLst/>
          </a:prstGeom>
        </p:spPr>
        <p:txBody>
          <a:bodyPr/>
          <a:lstStyle>
            <a:lvl1pPr marL="456666" indent="-456666" algn="l" rtl="0" eaLnBrk="0" fontAlgn="base" hangingPunct="0">
              <a:spcBef>
                <a:spcPct val="20000"/>
              </a:spcBef>
              <a:spcAft>
                <a:spcPct val="0"/>
              </a:spcAft>
              <a:buChar char="•"/>
              <a:defRPr sz="4267">
                <a:solidFill>
                  <a:schemeClr val="tx1"/>
                </a:solidFill>
                <a:latin typeface="+mn-lt"/>
                <a:ea typeface="+mn-ea"/>
                <a:cs typeface="+mn-cs"/>
              </a:defRPr>
            </a:lvl1pPr>
            <a:lvl2pPr marL="989446" indent="-380557" algn="l" rtl="0" eaLnBrk="0" fontAlgn="base" hangingPunct="0">
              <a:spcBef>
                <a:spcPct val="20000"/>
              </a:spcBef>
              <a:spcAft>
                <a:spcPct val="0"/>
              </a:spcAft>
              <a:buChar char="–"/>
              <a:defRPr sz="3733">
                <a:solidFill>
                  <a:schemeClr val="tx1"/>
                </a:solidFill>
                <a:latin typeface="+mn-lt"/>
                <a:ea typeface="+mn-ea"/>
              </a:defRPr>
            </a:lvl2pPr>
            <a:lvl3pPr marL="1522221" indent="-304443" algn="l" rtl="0" eaLnBrk="0" fontAlgn="base" hangingPunct="0">
              <a:spcBef>
                <a:spcPct val="20000"/>
              </a:spcBef>
              <a:spcAft>
                <a:spcPct val="0"/>
              </a:spcAft>
              <a:buChar char="•"/>
              <a:defRPr sz="3200">
                <a:solidFill>
                  <a:schemeClr val="tx1"/>
                </a:solidFill>
                <a:latin typeface="+mn-lt"/>
                <a:ea typeface="+mn-ea"/>
              </a:defRPr>
            </a:lvl3pPr>
            <a:lvl4pPr marL="2131115" indent="-304443" algn="l" rtl="0" eaLnBrk="0" fontAlgn="base" hangingPunct="0">
              <a:spcBef>
                <a:spcPct val="20000"/>
              </a:spcBef>
              <a:spcAft>
                <a:spcPct val="0"/>
              </a:spcAft>
              <a:buChar char="–"/>
              <a:defRPr sz="2667">
                <a:solidFill>
                  <a:schemeClr val="tx1"/>
                </a:solidFill>
                <a:latin typeface="+mn-lt"/>
                <a:ea typeface="+mn-ea"/>
              </a:defRPr>
            </a:lvl4pPr>
            <a:lvl5pPr marL="2740002" indent="-304443" algn="l" rtl="0" eaLnBrk="0" fontAlgn="base" hangingPunct="0">
              <a:spcBef>
                <a:spcPct val="20000"/>
              </a:spcBef>
              <a:spcAft>
                <a:spcPct val="0"/>
              </a:spcAft>
              <a:buChar char="»"/>
              <a:defRPr sz="2667">
                <a:solidFill>
                  <a:schemeClr val="tx1"/>
                </a:solidFill>
                <a:latin typeface="+mn-lt"/>
                <a:ea typeface="+mn-ea"/>
              </a:defRPr>
            </a:lvl5pPr>
            <a:lvl6pPr marL="3348892" indent="-304443" algn="l" rtl="0" fontAlgn="base">
              <a:spcBef>
                <a:spcPct val="20000"/>
              </a:spcBef>
              <a:spcAft>
                <a:spcPct val="0"/>
              </a:spcAft>
              <a:buChar char="»"/>
              <a:defRPr sz="2667">
                <a:solidFill>
                  <a:schemeClr val="tx1"/>
                </a:solidFill>
                <a:latin typeface="+mn-lt"/>
                <a:ea typeface="+mn-ea"/>
              </a:defRPr>
            </a:lvl6pPr>
            <a:lvl7pPr marL="3957784" indent="-304443" algn="l" rtl="0" fontAlgn="base">
              <a:spcBef>
                <a:spcPct val="20000"/>
              </a:spcBef>
              <a:spcAft>
                <a:spcPct val="0"/>
              </a:spcAft>
              <a:buChar char="»"/>
              <a:defRPr sz="2667">
                <a:solidFill>
                  <a:schemeClr val="tx1"/>
                </a:solidFill>
                <a:latin typeface="+mn-lt"/>
                <a:ea typeface="+mn-ea"/>
              </a:defRPr>
            </a:lvl7pPr>
            <a:lvl8pPr marL="4566674" indent="-304443" algn="l" rtl="0" fontAlgn="base">
              <a:spcBef>
                <a:spcPct val="20000"/>
              </a:spcBef>
              <a:spcAft>
                <a:spcPct val="0"/>
              </a:spcAft>
              <a:buChar char="»"/>
              <a:defRPr sz="2667">
                <a:solidFill>
                  <a:schemeClr val="tx1"/>
                </a:solidFill>
                <a:latin typeface="+mn-lt"/>
                <a:ea typeface="+mn-ea"/>
              </a:defRPr>
            </a:lvl8pPr>
            <a:lvl9pPr marL="5175563" indent="-304443" algn="l" rtl="0" fontAlgn="base">
              <a:spcBef>
                <a:spcPct val="20000"/>
              </a:spcBef>
              <a:spcAft>
                <a:spcPct val="0"/>
              </a:spcAft>
              <a:buChar char="»"/>
              <a:defRPr sz="2667">
                <a:solidFill>
                  <a:schemeClr val="tx1"/>
                </a:solidFill>
                <a:latin typeface="+mn-lt"/>
                <a:ea typeface="+mn-ea"/>
              </a:defRPr>
            </a:lvl9pPr>
          </a:lstStyle>
          <a:p>
            <a:pPr marL="0" indent="0" algn="ctr">
              <a:buNone/>
              <a:defRPr/>
            </a:pPr>
            <a:r>
              <a:rPr lang="en-US" altLang="zh-CN" sz="1500" b="1" kern="0" dirty="0"/>
              <a:t>Response spectrum test curve at </a:t>
            </a:r>
            <a:r>
              <a:rPr lang="en-US" altLang="zh-CN" sz="1500" b="1" kern="0" dirty="0">
                <a:solidFill>
                  <a:srgbClr val="FF0000"/>
                </a:solidFill>
              </a:rPr>
              <a:t>77K</a:t>
            </a:r>
            <a:r>
              <a:rPr lang="en-US" altLang="zh-CN" sz="1500" b="1" kern="0" dirty="0"/>
              <a:t> temperature</a:t>
            </a:r>
          </a:p>
        </p:txBody>
      </p:sp>
      <p:sp>
        <p:nvSpPr>
          <p:cNvPr id="5" name="灯片编号占位符 2">
            <a:extLst>
              <a:ext uri="{FF2B5EF4-FFF2-40B4-BE49-F238E27FC236}">
                <a16:creationId xmlns:a16="http://schemas.microsoft.com/office/drawing/2014/main" id="{F97B0B9F-6E39-A67B-4518-FC9DA930549C}"/>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27</a:t>
            </a:fld>
            <a:endParaRPr lang="zh-CN" altLang="en-US" dirty="0"/>
          </a:p>
        </p:txBody>
      </p:sp>
      <p:sp>
        <p:nvSpPr>
          <p:cNvPr id="6" name="标题 1">
            <a:extLst>
              <a:ext uri="{FF2B5EF4-FFF2-40B4-BE49-F238E27FC236}">
                <a16:creationId xmlns:a16="http://schemas.microsoft.com/office/drawing/2014/main" id="{021905FD-A258-EA43-4F10-D36C7FC865BE}"/>
              </a:ext>
            </a:extLst>
          </p:cNvPr>
          <p:cNvSpPr txBox="1">
            <a:spLocks/>
          </p:cNvSpPr>
          <p:nvPr/>
        </p:nvSpPr>
        <p:spPr>
          <a:xfrm>
            <a:off x="997123" y="77233"/>
            <a:ext cx="7885384" cy="449792"/>
          </a:xfrm>
          <a:prstGeom prst="rect">
            <a:avLst/>
          </a:prstGeom>
        </p:spPr>
        <p:txBody>
          <a:bodyPr/>
          <a:lstStyle>
            <a:lvl1pPr algn="l" rtl="0" eaLnBrk="0" fontAlgn="base" hangingPunct="0">
              <a:spcBef>
                <a:spcPct val="0"/>
              </a:spcBef>
              <a:spcAft>
                <a:spcPct val="0"/>
              </a:spcAft>
              <a:defRPr sz="4000" b="1" cap="none" spc="50">
                <a:ln w="12700" cmpd="sng">
                  <a:solidFill>
                    <a:schemeClr val="tx1">
                      <a:lumMod val="65000"/>
                      <a:lumOff val="35000"/>
                    </a:schemeClr>
                  </a:solidFill>
                  <a:prstDash val="solid"/>
                </a:ln>
                <a:solidFill>
                  <a:schemeClr val="accent6">
                    <a:tint val="1000"/>
                  </a:schemeClr>
                </a:solidFill>
                <a:effectLst>
                  <a:glow rad="53100">
                    <a:schemeClr val="accent6">
                      <a:satMod val="180000"/>
                      <a:alpha val="30000"/>
                    </a:schemeClr>
                  </a:glow>
                </a:effectLst>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r>
              <a:rPr lang="en-US" altLang="zh-CN" sz="2400" kern="0" dirty="0"/>
              <a:t> Infrared sensors</a:t>
            </a:r>
            <a:endParaRPr lang="zh-CN" altLang="en-US" sz="2400" kern="0" dirty="0"/>
          </a:p>
        </p:txBody>
      </p:sp>
    </p:spTree>
    <p:extLst>
      <p:ext uri="{BB962C8B-B14F-4D97-AF65-F5344CB8AC3E}">
        <p14:creationId xmlns:p14="http://schemas.microsoft.com/office/powerpoint/2010/main" val="431852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34938" y="741788"/>
            <a:ext cx="6815169" cy="4000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37" tIns="45668" rIns="91337" bIns="45668">
            <a:spAutoFit/>
          </a:bodyPr>
          <a:lstStyle/>
          <a:p>
            <a:pPr defTabSz="914378">
              <a:spcBef>
                <a:spcPct val="0"/>
              </a:spcBef>
              <a:spcAft>
                <a:spcPct val="50000"/>
              </a:spcAft>
              <a:defRPr/>
            </a:pPr>
            <a:r>
              <a:rPr kumimoji="1" lang="en-US" altLang="zh-CN" sz="2000" b="1" dirty="0">
                <a:solidFill>
                  <a:srgbClr val="0000CC"/>
                </a:solidFill>
                <a:effectLst>
                  <a:outerShdw blurRad="38100" dist="38100" dir="2700000" algn="tl">
                    <a:srgbClr val="C0C0C0"/>
                  </a:outerShdw>
                </a:effectLst>
                <a:latin typeface="Calibri" panose="020F0502020204030204" pitchFamily="34" charset="0"/>
                <a:ea typeface="隶书" pitchFamily="49" charset="-122"/>
                <a:cs typeface="Calibri" panose="020F0502020204030204" pitchFamily="34" charset="0"/>
              </a:rPr>
              <a:t>Progress &amp; Achievements: </a:t>
            </a:r>
            <a:r>
              <a:rPr kumimoji="1" lang="en-US" altLang="zh-CN" sz="2000" dirty="0">
                <a:solidFill>
                  <a:srgbClr val="0000CC"/>
                </a:solidFill>
                <a:effectLst>
                  <a:outerShdw blurRad="38100" dist="38100" dir="2700000" algn="tl">
                    <a:srgbClr val="C0C0C0"/>
                  </a:outerShdw>
                </a:effectLst>
                <a:latin typeface="Calibri" panose="020F0502020204030204" pitchFamily="34" charset="0"/>
                <a:ea typeface="隶书" pitchFamily="49" charset="-122"/>
                <a:cs typeface="Calibri" panose="020F0502020204030204" pitchFamily="34" charset="0"/>
              </a:rPr>
              <a:t>Interferometer system</a:t>
            </a:r>
            <a:endParaRPr kumimoji="1" lang="zh-CN" altLang="en-US" sz="2000" dirty="0">
              <a:solidFill>
                <a:srgbClr val="0000CC"/>
              </a:solidFill>
              <a:effectLst>
                <a:outerShdw blurRad="38100" dist="38100" dir="2700000" algn="tl">
                  <a:srgbClr val="C0C0C0"/>
                </a:outerShdw>
              </a:effectLst>
              <a:latin typeface="Arial"/>
              <a:ea typeface="隶书" pitchFamily="49" charset="-122"/>
            </a:endParaRPr>
          </a:p>
        </p:txBody>
      </p:sp>
      <p:sp>
        <p:nvSpPr>
          <p:cNvPr id="28" name="矩形 27"/>
          <p:cNvSpPr/>
          <p:nvPr/>
        </p:nvSpPr>
        <p:spPr>
          <a:xfrm>
            <a:off x="250825" y="1131117"/>
            <a:ext cx="5761038" cy="66675"/>
          </a:xfrm>
          <a:prstGeom prst="rect">
            <a:avLst/>
          </a:prstGeom>
          <a:solidFill>
            <a:srgbClr val="FF0000"/>
          </a:solidFill>
          <a:ln w="25400" cap="flat" cmpd="sng" algn="ctr">
            <a:noFill/>
            <a:prstDash val="solid"/>
          </a:ln>
          <a:effectLst/>
        </p:spPr>
        <p:txBody>
          <a:bodyPr lIns="91337" tIns="45668" rIns="91337" bIns="45668" anchor="ctr"/>
          <a:lstStyle/>
          <a:p>
            <a:pPr algn="ctr" defTabSz="914378">
              <a:defRPr/>
            </a:pPr>
            <a:endParaRPr lang="zh-CN" altLang="en-US" sz="1800" kern="0">
              <a:solidFill>
                <a:srgbClr val="FFFFFF"/>
              </a:solidFill>
              <a:latin typeface="Arial"/>
              <a:ea typeface="宋体"/>
            </a:endParaRPr>
          </a:p>
        </p:txBody>
      </p:sp>
      <p:pic>
        <p:nvPicPr>
          <p:cNvPr id="14" name="图片 13">
            <a:extLst>
              <a:ext uri="{FF2B5EF4-FFF2-40B4-BE49-F238E27FC236}">
                <a16:creationId xmlns:a16="http://schemas.microsoft.com/office/drawing/2014/main" id="{A6F876F3-1D16-414F-99EE-32B0176293C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37739" y="1671715"/>
            <a:ext cx="4386548" cy="1739493"/>
          </a:xfrm>
          <a:prstGeom prst="rect">
            <a:avLst/>
          </a:prstGeom>
          <a:noFill/>
          <a:ln>
            <a:noFill/>
          </a:ln>
        </p:spPr>
      </p:pic>
      <p:pic>
        <p:nvPicPr>
          <p:cNvPr id="15" name="图片 14">
            <a:extLst>
              <a:ext uri="{FF2B5EF4-FFF2-40B4-BE49-F238E27FC236}">
                <a16:creationId xmlns:a16="http://schemas.microsoft.com/office/drawing/2014/main" id="{6CCBDDFC-5CC4-40DA-921F-A3E56A718F8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2419" y="3381992"/>
            <a:ext cx="3089799" cy="1225265"/>
          </a:xfrm>
          <a:prstGeom prst="rect">
            <a:avLst/>
          </a:prstGeom>
          <a:noFill/>
          <a:ln>
            <a:noFill/>
          </a:ln>
        </p:spPr>
      </p:pic>
      <p:pic>
        <p:nvPicPr>
          <p:cNvPr id="16" name="图片 15">
            <a:extLst>
              <a:ext uri="{FF2B5EF4-FFF2-40B4-BE49-F238E27FC236}">
                <a16:creationId xmlns:a16="http://schemas.microsoft.com/office/drawing/2014/main" id="{6CBEA836-CDE8-41F4-9638-C4F24C7A2C0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0560" y="4425640"/>
            <a:ext cx="3089799" cy="1225265"/>
          </a:xfrm>
          <a:prstGeom prst="rect">
            <a:avLst/>
          </a:prstGeom>
          <a:noFill/>
          <a:ln>
            <a:noFill/>
          </a:ln>
        </p:spPr>
      </p:pic>
      <p:sp>
        <p:nvSpPr>
          <p:cNvPr id="17" name="文本框 16">
            <a:extLst>
              <a:ext uri="{FF2B5EF4-FFF2-40B4-BE49-F238E27FC236}">
                <a16:creationId xmlns:a16="http://schemas.microsoft.com/office/drawing/2014/main" id="{1BEE96A1-7F54-49A8-A466-6BEAEA085AC7}"/>
              </a:ext>
            </a:extLst>
          </p:cNvPr>
          <p:cNvSpPr txBox="1"/>
          <p:nvPr/>
        </p:nvSpPr>
        <p:spPr>
          <a:xfrm>
            <a:off x="7136956" y="2336742"/>
            <a:ext cx="1419363" cy="415498"/>
          </a:xfrm>
          <a:prstGeom prst="rect">
            <a:avLst/>
          </a:prstGeom>
          <a:noFill/>
        </p:spPr>
        <p:txBody>
          <a:bodyPr wrap="none" rtlCol="0">
            <a:spAutoFit/>
          </a:bodyPr>
          <a:lstStyle/>
          <a:p>
            <a:r>
              <a:rPr lang="en-US" altLang="zh-CN" sz="2100" b="1" kern="100" spc="-15" dirty="0">
                <a:latin typeface="微软雅黑" panose="020B0503020204020204" pitchFamily="34" charset="-122"/>
                <a:ea typeface="微软雅黑" panose="020B0503020204020204" pitchFamily="34" charset="-122"/>
                <a:cs typeface="Times New Roman" panose="02020603050405020304" pitchFamily="18" charset="0"/>
              </a:rPr>
              <a:t>Full band</a:t>
            </a:r>
            <a:endParaRPr lang="zh-CN" altLang="en-US" sz="2100" b="1"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FA09009B-DC53-4B16-92B1-CEC531E37B0D}"/>
              </a:ext>
            </a:extLst>
          </p:cNvPr>
          <p:cNvSpPr txBox="1"/>
          <p:nvPr/>
        </p:nvSpPr>
        <p:spPr>
          <a:xfrm>
            <a:off x="5857705" y="3663606"/>
            <a:ext cx="2203808" cy="415498"/>
          </a:xfrm>
          <a:prstGeom prst="rect">
            <a:avLst/>
          </a:prstGeom>
          <a:noFill/>
        </p:spPr>
        <p:txBody>
          <a:bodyPr wrap="none" rtlCol="0">
            <a:spAutoFit/>
          </a:bodyPr>
          <a:lstStyle/>
          <a:p>
            <a:r>
              <a:rPr lang="en-US" altLang="zh-CN" sz="2100" b="1" kern="100" spc="-15" dirty="0">
                <a:latin typeface="微软雅黑" panose="020B0503020204020204" pitchFamily="34" charset="-122"/>
                <a:ea typeface="微软雅黑" panose="020B0503020204020204" pitchFamily="34" charset="-122"/>
                <a:cs typeface="Times New Roman" panose="02020603050405020304" pitchFamily="18" charset="0"/>
              </a:rPr>
              <a:t>Long wave end</a:t>
            </a:r>
            <a:endParaRPr lang="zh-CN" altLang="en-US" sz="2100" b="1"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D3F216BD-7B94-4B95-86D8-82A08A01D31B}"/>
              </a:ext>
            </a:extLst>
          </p:cNvPr>
          <p:cNvSpPr txBox="1"/>
          <p:nvPr/>
        </p:nvSpPr>
        <p:spPr>
          <a:xfrm>
            <a:off x="6683419" y="4647175"/>
            <a:ext cx="2269467" cy="415498"/>
          </a:xfrm>
          <a:prstGeom prst="rect">
            <a:avLst/>
          </a:prstGeom>
          <a:noFill/>
        </p:spPr>
        <p:txBody>
          <a:bodyPr wrap="none" rtlCol="0">
            <a:spAutoFit/>
          </a:bodyPr>
          <a:lstStyle/>
          <a:p>
            <a:r>
              <a:rPr lang="en-US" altLang="zh-CN" sz="2100" b="1" kern="100" spc="-15" dirty="0">
                <a:latin typeface="微软雅黑" panose="020B0503020204020204" pitchFamily="34" charset="-122"/>
                <a:ea typeface="微软雅黑" panose="020B0503020204020204" pitchFamily="34" charset="-122"/>
                <a:cs typeface="Times New Roman" panose="02020603050405020304" pitchFamily="18" charset="0"/>
              </a:rPr>
              <a:t>Short wave end</a:t>
            </a:r>
            <a:endParaRPr lang="zh-CN" altLang="en-US" sz="2100" b="1" dirty="0">
              <a:latin typeface="微软雅黑" panose="020B0503020204020204" pitchFamily="34" charset="-122"/>
              <a:ea typeface="微软雅黑" panose="020B0503020204020204" pitchFamily="34" charset="-122"/>
            </a:endParaRPr>
          </a:p>
        </p:txBody>
      </p:sp>
      <p:sp>
        <p:nvSpPr>
          <p:cNvPr id="20" name="内容占位符 2">
            <a:extLst>
              <a:ext uri="{FF2B5EF4-FFF2-40B4-BE49-F238E27FC236}">
                <a16:creationId xmlns:a16="http://schemas.microsoft.com/office/drawing/2014/main" id="{4B32D6A8-E15B-4EB6-B2FE-DCC1E4B67EBB}"/>
              </a:ext>
            </a:extLst>
          </p:cNvPr>
          <p:cNvSpPr txBox="1">
            <a:spLocks/>
          </p:cNvSpPr>
          <p:nvPr/>
        </p:nvSpPr>
        <p:spPr bwMode="auto">
          <a:xfrm>
            <a:off x="5690560" y="1819128"/>
            <a:ext cx="2185571" cy="43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fontAlgn="base">
              <a:spcBef>
                <a:spcPts val="1200"/>
              </a:spcBef>
              <a:spcAft>
                <a:spcPct val="0"/>
              </a:spcAft>
              <a:buChar char="•"/>
              <a:defRPr sz="2800" b="0">
                <a:solidFill>
                  <a:schemeClr val="tx1"/>
                </a:solidFill>
                <a:latin typeface="微软雅黑" pitchFamily="34" charset="-122"/>
                <a:ea typeface="微软雅黑" pitchFamily="34" charset="-122"/>
                <a:cs typeface="+mn-cs"/>
              </a:defRPr>
            </a:lvl1pPr>
            <a:lvl2pPr marL="742950" indent="-285750" algn="l" rtl="0" fontAlgn="base">
              <a:spcBef>
                <a:spcPts val="1200"/>
              </a:spcBef>
              <a:spcAft>
                <a:spcPct val="0"/>
              </a:spcAft>
              <a:buChar char="–"/>
              <a:defRPr sz="2400" b="0">
                <a:solidFill>
                  <a:schemeClr val="tx1"/>
                </a:solidFill>
                <a:latin typeface="微软雅黑" pitchFamily="34" charset="-122"/>
                <a:ea typeface="微软雅黑" pitchFamily="34" charset="-122"/>
              </a:defRPr>
            </a:lvl2pPr>
            <a:lvl3pPr marL="1143000" indent="-228600" algn="l" rtl="0" fontAlgn="base">
              <a:spcBef>
                <a:spcPts val="1200"/>
              </a:spcBef>
              <a:spcAft>
                <a:spcPct val="0"/>
              </a:spcAft>
              <a:buChar char="•"/>
              <a:defRPr sz="2000" b="0">
                <a:solidFill>
                  <a:schemeClr val="tx1"/>
                </a:solidFill>
                <a:latin typeface="微软雅黑" pitchFamily="34" charset="-122"/>
                <a:ea typeface="微软雅黑" pitchFamily="34" charset="-122"/>
              </a:defRPr>
            </a:lvl3pPr>
            <a:lvl4pPr marL="1600200" indent="-228600" algn="l" rtl="0" fontAlgn="base">
              <a:spcBef>
                <a:spcPts val="1200"/>
              </a:spcBef>
              <a:spcAft>
                <a:spcPct val="0"/>
              </a:spcAft>
              <a:buChar char="–"/>
              <a:defRPr sz="1800" b="0">
                <a:solidFill>
                  <a:schemeClr val="tx1"/>
                </a:solidFill>
                <a:latin typeface="微软雅黑" pitchFamily="34" charset="-122"/>
                <a:ea typeface="微软雅黑" pitchFamily="34" charset="-122"/>
              </a:defRPr>
            </a:lvl4pPr>
            <a:lvl5pPr marL="2057400" indent="-228600" algn="l" rtl="0" fontAlgn="base">
              <a:spcBef>
                <a:spcPts val="1200"/>
              </a:spcBef>
              <a:spcAft>
                <a:spcPct val="0"/>
              </a:spcAft>
              <a:buChar char="»"/>
              <a:defRPr sz="1800" b="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None/>
              <a:defRPr/>
            </a:pPr>
            <a:r>
              <a:rPr lang="en-US" altLang="zh-CN" sz="1200" kern="0" dirty="0">
                <a:solidFill>
                  <a:srgbClr val="7030A0"/>
                </a:solidFill>
              </a:rPr>
              <a:t>Observe 80℃ and 130℃ black bodies respectively</a:t>
            </a:r>
          </a:p>
        </p:txBody>
      </p:sp>
      <p:sp>
        <p:nvSpPr>
          <p:cNvPr id="21" name="文本框 20">
            <a:extLst>
              <a:ext uri="{FF2B5EF4-FFF2-40B4-BE49-F238E27FC236}">
                <a16:creationId xmlns:a16="http://schemas.microsoft.com/office/drawing/2014/main" id="{706DF6E0-05CE-4776-8708-157C6D6E1983}"/>
              </a:ext>
            </a:extLst>
          </p:cNvPr>
          <p:cNvSpPr txBox="1"/>
          <p:nvPr/>
        </p:nvSpPr>
        <p:spPr>
          <a:xfrm>
            <a:off x="3442750" y="3815977"/>
            <a:ext cx="2127006" cy="1408078"/>
          </a:xfrm>
          <a:prstGeom prst="rect">
            <a:avLst/>
          </a:prstGeom>
          <a:noFill/>
          <a:ln w="28575">
            <a:solidFill>
              <a:srgbClr val="FF0000"/>
            </a:solidFill>
          </a:ln>
        </p:spPr>
        <p:txBody>
          <a:bodyPr wrap="square">
            <a:spAutoFit/>
          </a:bodyPr>
          <a:lstStyle/>
          <a:p>
            <a:pPr algn="ctr"/>
            <a:r>
              <a:rPr lang="en-US" altLang="zh-CN" sz="1800" b="1" kern="100" spc="-15" dirty="0">
                <a:cs typeface="Times New Roman" panose="02020603050405020304" pitchFamily="18" charset="0"/>
              </a:rPr>
              <a:t>Response spectrum:</a:t>
            </a:r>
          </a:p>
          <a:p>
            <a:pPr algn="ctr"/>
            <a:r>
              <a:rPr lang="en-US" altLang="zh-CN" sz="1800" b="1" kern="100" spc="-15" dirty="0">
                <a:solidFill>
                  <a:srgbClr val="FF0000"/>
                </a:solidFill>
              </a:rPr>
              <a:t>600 cm</a:t>
            </a:r>
            <a:r>
              <a:rPr lang="en-US" altLang="zh-CN" sz="1800" b="1" kern="100" spc="-15" baseline="30000" dirty="0">
                <a:solidFill>
                  <a:srgbClr val="FF0000"/>
                </a:solidFill>
              </a:rPr>
              <a:t>-1</a:t>
            </a:r>
            <a:r>
              <a:rPr lang="en-US" altLang="zh-CN" sz="1800" b="1" kern="100" spc="-15" dirty="0">
                <a:solidFill>
                  <a:srgbClr val="FF0000"/>
                </a:solidFill>
              </a:rPr>
              <a:t>~2700cm</a:t>
            </a:r>
            <a:r>
              <a:rPr lang="en-US" altLang="zh-CN" sz="1800" b="1" kern="100" spc="-15" baseline="30000" dirty="0">
                <a:solidFill>
                  <a:srgbClr val="FF0000"/>
                </a:solidFill>
              </a:rPr>
              <a:t>-1</a:t>
            </a:r>
          </a:p>
          <a:p>
            <a:pPr algn="ctr"/>
            <a:r>
              <a:rPr lang="en-US" altLang="zh-CN" sz="1800" b="1" kern="100" spc="-15" dirty="0">
                <a:cs typeface="Times New Roman" panose="02020603050405020304" pitchFamily="18" charset="0"/>
              </a:rPr>
              <a:t>Spectral resolution:</a:t>
            </a:r>
          </a:p>
          <a:p>
            <a:pPr algn="ctr"/>
            <a:r>
              <a:rPr lang="en-US" altLang="zh-CN" sz="1800" b="1" kern="100" spc="-15" dirty="0">
                <a:solidFill>
                  <a:srgbClr val="FF0000"/>
                </a:solidFill>
                <a:cs typeface="Times New Roman" panose="02020603050405020304" pitchFamily="18" charset="0"/>
              </a:rPr>
              <a:t>0.5cm</a:t>
            </a:r>
            <a:r>
              <a:rPr lang="en-US" altLang="zh-CN" sz="1800" b="1" kern="100" spc="-15" baseline="30000" dirty="0">
                <a:solidFill>
                  <a:srgbClr val="FF0000"/>
                </a:solidFill>
              </a:rPr>
              <a:t>-1</a:t>
            </a:r>
            <a:endParaRPr lang="zh-CN" altLang="en-US" sz="1800" b="1" kern="100" spc="-15" dirty="0">
              <a:solidFill>
                <a:srgbClr val="FF0000"/>
              </a:solidFill>
              <a:cs typeface="Times New Roman" panose="02020603050405020304" pitchFamily="18" charset="0"/>
            </a:endParaRPr>
          </a:p>
        </p:txBody>
      </p:sp>
      <p:pic>
        <p:nvPicPr>
          <p:cNvPr id="22" name="Picture 2">
            <a:extLst>
              <a:ext uri="{FF2B5EF4-FFF2-40B4-BE49-F238E27FC236}">
                <a16:creationId xmlns:a16="http://schemas.microsoft.com/office/drawing/2014/main" id="{6292E2DB-CFBB-49FB-A707-897E348EB0DD}"/>
              </a:ext>
            </a:extLst>
          </p:cNvPr>
          <p:cNvPicPr>
            <a:picLocks noChangeAspect="1" noChangeArrowheads="1"/>
          </p:cNvPicPr>
          <p:nvPr/>
        </p:nvPicPr>
        <p:blipFill>
          <a:blip r:embed="rId5"/>
          <a:srcRect l="11006"/>
          <a:stretch>
            <a:fillRect/>
          </a:stretch>
        </p:blipFill>
        <p:spPr bwMode="auto">
          <a:xfrm>
            <a:off x="134939" y="1605042"/>
            <a:ext cx="4737851" cy="1650836"/>
          </a:xfrm>
          <a:prstGeom prst="rect">
            <a:avLst/>
          </a:prstGeom>
          <a:noFill/>
          <a:ln w="9525">
            <a:noFill/>
            <a:miter lim="800000"/>
            <a:headEnd/>
            <a:tailEnd/>
          </a:ln>
        </p:spPr>
      </p:pic>
      <p:sp>
        <p:nvSpPr>
          <p:cNvPr id="12" name="内容占位符 2">
            <a:extLst>
              <a:ext uri="{FF2B5EF4-FFF2-40B4-BE49-F238E27FC236}">
                <a16:creationId xmlns:a16="http://schemas.microsoft.com/office/drawing/2014/main" id="{7168F355-3221-423C-AC0C-48970C035EA0}"/>
              </a:ext>
            </a:extLst>
          </p:cNvPr>
          <p:cNvSpPr txBox="1">
            <a:spLocks/>
          </p:cNvSpPr>
          <p:nvPr/>
        </p:nvSpPr>
        <p:spPr>
          <a:xfrm>
            <a:off x="5408853" y="1227649"/>
            <a:ext cx="3615434" cy="500016"/>
          </a:xfrm>
          <a:prstGeom prst="rect">
            <a:avLst/>
          </a:prstGeom>
        </p:spPr>
        <p:txBody>
          <a:bodyPr/>
          <a:lstStyle>
            <a:lvl1pPr marL="456666" indent="-456666" algn="l" rtl="0" eaLnBrk="0" fontAlgn="base" hangingPunct="0">
              <a:spcBef>
                <a:spcPct val="20000"/>
              </a:spcBef>
              <a:spcAft>
                <a:spcPct val="0"/>
              </a:spcAft>
              <a:buChar char="•"/>
              <a:defRPr sz="4267">
                <a:solidFill>
                  <a:schemeClr val="tx1"/>
                </a:solidFill>
                <a:latin typeface="+mn-lt"/>
                <a:ea typeface="+mn-ea"/>
                <a:cs typeface="+mn-cs"/>
              </a:defRPr>
            </a:lvl1pPr>
            <a:lvl2pPr marL="989446" indent="-380557" algn="l" rtl="0" eaLnBrk="0" fontAlgn="base" hangingPunct="0">
              <a:spcBef>
                <a:spcPct val="20000"/>
              </a:spcBef>
              <a:spcAft>
                <a:spcPct val="0"/>
              </a:spcAft>
              <a:buChar char="–"/>
              <a:defRPr sz="3733">
                <a:solidFill>
                  <a:schemeClr val="tx1"/>
                </a:solidFill>
                <a:latin typeface="+mn-lt"/>
                <a:ea typeface="+mn-ea"/>
              </a:defRPr>
            </a:lvl2pPr>
            <a:lvl3pPr marL="1522221" indent="-304443" algn="l" rtl="0" eaLnBrk="0" fontAlgn="base" hangingPunct="0">
              <a:spcBef>
                <a:spcPct val="20000"/>
              </a:spcBef>
              <a:spcAft>
                <a:spcPct val="0"/>
              </a:spcAft>
              <a:buChar char="•"/>
              <a:defRPr sz="3200">
                <a:solidFill>
                  <a:schemeClr val="tx1"/>
                </a:solidFill>
                <a:latin typeface="+mn-lt"/>
                <a:ea typeface="+mn-ea"/>
              </a:defRPr>
            </a:lvl3pPr>
            <a:lvl4pPr marL="2131115" indent="-304443" algn="l" rtl="0" eaLnBrk="0" fontAlgn="base" hangingPunct="0">
              <a:spcBef>
                <a:spcPct val="20000"/>
              </a:spcBef>
              <a:spcAft>
                <a:spcPct val="0"/>
              </a:spcAft>
              <a:buChar char="–"/>
              <a:defRPr sz="2667">
                <a:solidFill>
                  <a:schemeClr val="tx1"/>
                </a:solidFill>
                <a:latin typeface="+mn-lt"/>
                <a:ea typeface="+mn-ea"/>
              </a:defRPr>
            </a:lvl4pPr>
            <a:lvl5pPr marL="2740002" indent="-304443" algn="l" rtl="0" eaLnBrk="0" fontAlgn="base" hangingPunct="0">
              <a:spcBef>
                <a:spcPct val="20000"/>
              </a:spcBef>
              <a:spcAft>
                <a:spcPct val="0"/>
              </a:spcAft>
              <a:buChar char="»"/>
              <a:defRPr sz="2667">
                <a:solidFill>
                  <a:schemeClr val="tx1"/>
                </a:solidFill>
                <a:latin typeface="+mn-lt"/>
                <a:ea typeface="+mn-ea"/>
              </a:defRPr>
            </a:lvl5pPr>
            <a:lvl6pPr marL="3348892" indent="-304443" algn="l" rtl="0" fontAlgn="base">
              <a:spcBef>
                <a:spcPct val="20000"/>
              </a:spcBef>
              <a:spcAft>
                <a:spcPct val="0"/>
              </a:spcAft>
              <a:buChar char="»"/>
              <a:defRPr sz="2667">
                <a:solidFill>
                  <a:schemeClr val="tx1"/>
                </a:solidFill>
                <a:latin typeface="+mn-lt"/>
                <a:ea typeface="+mn-ea"/>
              </a:defRPr>
            </a:lvl6pPr>
            <a:lvl7pPr marL="3957784" indent="-304443" algn="l" rtl="0" fontAlgn="base">
              <a:spcBef>
                <a:spcPct val="20000"/>
              </a:spcBef>
              <a:spcAft>
                <a:spcPct val="0"/>
              </a:spcAft>
              <a:buChar char="»"/>
              <a:defRPr sz="2667">
                <a:solidFill>
                  <a:schemeClr val="tx1"/>
                </a:solidFill>
                <a:latin typeface="+mn-lt"/>
                <a:ea typeface="+mn-ea"/>
              </a:defRPr>
            </a:lvl7pPr>
            <a:lvl8pPr marL="4566674" indent="-304443" algn="l" rtl="0" fontAlgn="base">
              <a:spcBef>
                <a:spcPct val="20000"/>
              </a:spcBef>
              <a:spcAft>
                <a:spcPct val="0"/>
              </a:spcAft>
              <a:buChar char="»"/>
              <a:defRPr sz="2667">
                <a:solidFill>
                  <a:schemeClr val="tx1"/>
                </a:solidFill>
                <a:latin typeface="+mn-lt"/>
                <a:ea typeface="+mn-ea"/>
              </a:defRPr>
            </a:lvl8pPr>
            <a:lvl9pPr marL="5175563" indent="-304443" algn="l" rtl="0" fontAlgn="base">
              <a:spcBef>
                <a:spcPct val="20000"/>
              </a:spcBef>
              <a:spcAft>
                <a:spcPct val="0"/>
              </a:spcAft>
              <a:buChar char="»"/>
              <a:defRPr sz="2667">
                <a:solidFill>
                  <a:schemeClr val="tx1"/>
                </a:solidFill>
                <a:latin typeface="+mn-lt"/>
                <a:ea typeface="+mn-ea"/>
              </a:defRPr>
            </a:lvl9pPr>
          </a:lstStyle>
          <a:p>
            <a:pPr marL="0" indent="0" algn="ctr">
              <a:buNone/>
              <a:defRPr/>
            </a:pPr>
            <a:r>
              <a:rPr lang="en-US" altLang="zh-CN" sz="1350" kern="0" dirty="0"/>
              <a:t>Performance experiment of interferometer system at room temperature</a:t>
            </a:r>
          </a:p>
        </p:txBody>
      </p:sp>
      <p:sp>
        <p:nvSpPr>
          <p:cNvPr id="23" name="文本框 22">
            <a:extLst>
              <a:ext uri="{FF2B5EF4-FFF2-40B4-BE49-F238E27FC236}">
                <a16:creationId xmlns:a16="http://schemas.microsoft.com/office/drawing/2014/main" id="{1F31CEAB-2B5D-40DC-A7C9-0310D4402060}"/>
              </a:ext>
            </a:extLst>
          </p:cNvPr>
          <p:cNvSpPr txBox="1"/>
          <p:nvPr/>
        </p:nvSpPr>
        <p:spPr>
          <a:xfrm>
            <a:off x="253283" y="3232877"/>
            <a:ext cx="1896909" cy="646331"/>
          </a:xfrm>
          <a:prstGeom prst="rect">
            <a:avLst/>
          </a:prstGeom>
          <a:noFill/>
          <a:ln w="28575">
            <a:solidFill>
              <a:schemeClr val="tx1"/>
            </a:solidFill>
          </a:ln>
        </p:spPr>
        <p:txBody>
          <a:bodyPr wrap="square">
            <a:spAutoFit/>
          </a:bodyPr>
          <a:lstStyle/>
          <a:p>
            <a:pPr algn="ctr"/>
            <a:r>
              <a:rPr lang="en-US" altLang="zh-CN" sz="1200" b="1" kern="100" spc="-15" dirty="0">
                <a:cs typeface="Times New Roman" panose="02020603050405020304" pitchFamily="18" charset="0"/>
              </a:rPr>
              <a:t>Frequency stabilized narrow linewidth CO2 laser</a:t>
            </a:r>
            <a:endParaRPr lang="zh-CN" altLang="en-US" sz="1200" b="1" kern="100" spc="-15" dirty="0">
              <a:cs typeface="Times New Roman" panose="02020603050405020304" pitchFamily="18" charset="0"/>
            </a:endParaRPr>
          </a:p>
        </p:txBody>
      </p:sp>
      <p:sp>
        <p:nvSpPr>
          <p:cNvPr id="24" name="文本框 23">
            <a:extLst>
              <a:ext uri="{FF2B5EF4-FFF2-40B4-BE49-F238E27FC236}">
                <a16:creationId xmlns:a16="http://schemas.microsoft.com/office/drawing/2014/main" id="{33B6755E-E4D7-4F7F-A2D4-F4B1D437B4D2}"/>
              </a:ext>
            </a:extLst>
          </p:cNvPr>
          <p:cNvSpPr txBox="1"/>
          <p:nvPr/>
        </p:nvSpPr>
        <p:spPr>
          <a:xfrm>
            <a:off x="253283" y="4001479"/>
            <a:ext cx="1896909" cy="461665"/>
          </a:xfrm>
          <a:prstGeom prst="rect">
            <a:avLst/>
          </a:prstGeom>
          <a:noFill/>
          <a:ln w="28575">
            <a:solidFill>
              <a:schemeClr val="tx1"/>
            </a:solidFill>
          </a:ln>
        </p:spPr>
        <p:txBody>
          <a:bodyPr wrap="square">
            <a:spAutoFit/>
          </a:bodyPr>
          <a:lstStyle/>
          <a:p>
            <a:pPr algn="ctr"/>
            <a:r>
              <a:rPr lang="en-US" altLang="zh-CN" sz="1200" b="1" kern="100" spc="-15" dirty="0">
                <a:cs typeface="Times New Roman" panose="02020603050405020304" pitchFamily="18" charset="0"/>
              </a:rPr>
              <a:t>Integrating sphere uniform light</a:t>
            </a:r>
            <a:endParaRPr lang="zh-CN" altLang="en-US" sz="1200" b="1" kern="100" spc="-15" dirty="0">
              <a:cs typeface="Times New Roman" panose="02020603050405020304" pitchFamily="18" charset="0"/>
            </a:endParaRPr>
          </a:p>
        </p:txBody>
      </p:sp>
      <p:sp>
        <p:nvSpPr>
          <p:cNvPr id="29" name="文本框 28">
            <a:extLst>
              <a:ext uri="{FF2B5EF4-FFF2-40B4-BE49-F238E27FC236}">
                <a16:creationId xmlns:a16="http://schemas.microsoft.com/office/drawing/2014/main" id="{08F66E11-A123-4E22-BF95-9E075E8369C0}"/>
              </a:ext>
            </a:extLst>
          </p:cNvPr>
          <p:cNvSpPr txBox="1"/>
          <p:nvPr/>
        </p:nvSpPr>
        <p:spPr>
          <a:xfrm>
            <a:off x="250825" y="4585415"/>
            <a:ext cx="1896909" cy="276999"/>
          </a:xfrm>
          <a:prstGeom prst="rect">
            <a:avLst/>
          </a:prstGeom>
          <a:noFill/>
          <a:ln w="28575">
            <a:solidFill>
              <a:schemeClr val="tx1"/>
            </a:solidFill>
          </a:ln>
        </p:spPr>
        <p:txBody>
          <a:bodyPr wrap="square">
            <a:spAutoFit/>
          </a:bodyPr>
          <a:lstStyle/>
          <a:p>
            <a:pPr algn="ctr"/>
            <a:r>
              <a:rPr lang="en-US" altLang="zh-CN" sz="1200" b="1" kern="100" spc="-15" dirty="0">
                <a:cs typeface="Times New Roman" panose="02020603050405020304" pitchFamily="18" charset="0"/>
              </a:rPr>
              <a:t>Collimator</a:t>
            </a:r>
            <a:endParaRPr lang="zh-CN" altLang="en-US" sz="1200" b="1" kern="100" spc="-15" dirty="0">
              <a:cs typeface="Times New Roman" panose="02020603050405020304" pitchFamily="18" charset="0"/>
            </a:endParaRPr>
          </a:p>
        </p:txBody>
      </p:sp>
      <p:sp>
        <p:nvSpPr>
          <p:cNvPr id="30" name="文本框 29">
            <a:extLst>
              <a:ext uri="{FF2B5EF4-FFF2-40B4-BE49-F238E27FC236}">
                <a16:creationId xmlns:a16="http://schemas.microsoft.com/office/drawing/2014/main" id="{7F7FD489-2A5B-4BBA-833A-2B8697092467}"/>
              </a:ext>
            </a:extLst>
          </p:cNvPr>
          <p:cNvSpPr txBox="1"/>
          <p:nvPr/>
        </p:nvSpPr>
        <p:spPr>
          <a:xfrm>
            <a:off x="250825" y="4984685"/>
            <a:ext cx="1896909" cy="276999"/>
          </a:xfrm>
          <a:prstGeom prst="rect">
            <a:avLst/>
          </a:prstGeom>
          <a:noFill/>
          <a:ln w="28575">
            <a:solidFill>
              <a:schemeClr val="tx1"/>
            </a:solidFill>
          </a:ln>
        </p:spPr>
        <p:txBody>
          <a:bodyPr wrap="square">
            <a:spAutoFit/>
          </a:bodyPr>
          <a:lstStyle/>
          <a:p>
            <a:pPr algn="ctr"/>
            <a:r>
              <a:rPr lang="en-US" altLang="zh-CN" sz="1200" b="1" kern="100" spc="-15" dirty="0">
                <a:cs typeface="Times New Roman" panose="02020603050405020304" pitchFamily="18" charset="0"/>
              </a:rPr>
              <a:t>Infrared sensor</a:t>
            </a:r>
            <a:endParaRPr lang="zh-CN" altLang="en-US" sz="1200" b="1" kern="100" spc="-15" dirty="0">
              <a:cs typeface="Times New Roman" panose="02020603050405020304" pitchFamily="18" charset="0"/>
            </a:endParaRPr>
          </a:p>
        </p:txBody>
      </p:sp>
      <p:sp>
        <p:nvSpPr>
          <p:cNvPr id="32" name="文本框 31">
            <a:extLst>
              <a:ext uri="{FF2B5EF4-FFF2-40B4-BE49-F238E27FC236}">
                <a16:creationId xmlns:a16="http://schemas.microsoft.com/office/drawing/2014/main" id="{17221BD9-25E0-45F5-A791-C5698B243B62}"/>
              </a:ext>
            </a:extLst>
          </p:cNvPr>
          <p:cNvSpPr txBox="1"/>
          <p:nvPr/>
        </p:nvSpPr>
        <p:spPr>
          <a:xfrm>
            <a:off x="2419524" y="4892351"/>
            <a:ext cx="867955" cy="461665"/>
          </a:xfrm>
          <a:prstGeom prst="rect">
            <a:avLst/>
          </a:prstGeom>
          <a:noFill/>
          <a:ln w="28575">
            <a:solidFill>
              <a:schemeClr val="tx1"/>
            </a:solidFill>
          </a:ln>
        </p:spPr>
        <p:txBody>
          <a:bodyPr wrap="square">
            <a:spAutoFit/>
          </a:bodyPr>
          <a:lstStyle/>
          <a:p>
            <a:pPr algn="ctr"/>
            <a:r>
              <a:rPr lang="en-US" altLang="zh-CN" sz="1200" b="1" kern="100" spc="-15" dirty="0">
                <a:cs typeface="Times New Roman" panose="02020603050405020304" pitchFamily="18" charset="0"/>
              </a:rPr>
              <a:t>Fourier inversion</a:t>
            </a:r>
            <a:endParaRPr lang="zh-CN" altLang="en-US" sz="1200" b="1" kern="100" spc="-15" dirty="0">
              <a:cs typeface="Times New Roman" panose="02020603050405020304" pitchFamily="18" charset="0"/>
            </a:endParaRPr>
          </a:p>
        </p:txBody>
      </p:sp>
      <p:cxnSp>
        <p:nvCxnSpPr>
          <p:cNvPr id="7" name="直接箭头连接符 6">
            <a:extLst>
              <a:ext uri="{FF2B5EF4-FFF2-40B4-BE49-F238E27FC236}">
                <a16:creationId xmlns:a16="http://schemas.microsoft.com/office/drawing/2014/main" id="{214AD6BD-4D67-42C8-8EFB-B3671527BD7D}"/>
              </a:ext>
            </a:extLst>
          </p:cNvPr>
          <p:cNvCxnSpPr>
            <a:cxnSpLocks/>
            <a:stCxn id="23" idx="2"/>
            <a:endCxn id="24" idx="0"/>
          </p:cNvCxnSpPr>
          <p:nvPr/>
        </p:nvCxnSpPr>
        <p:spPr>
          <a:xfrm>
            <a:off x="1201738" y="3879208"/>
            <a:ext cx="0" cy="1222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8D97ED3B-1049-4D11-BBEA-153423CA9B13}"/>
              </a:ext>
            </a:extLst>
          </p:cNvPr>
          <p:cNvCxnSpPr>
            <a:cxnSpLocks/>
            <a:stCxn id="24" idx="2"/>
            <a:endCxn id="29" idx="0"/>
          </p:cNvCxnSpPr>
          <p:nvPr/>
        </p:nvCxnSpPr>
        <p:spPr>
          <a:xfrm flipH="1">
            <a:off x="1199280" y="4463144"/>
            <a:ext cx="2458" cy="1222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A0588CBB-974E-4A1B-8E34-83DAD87D23A9}"/>
              </a:ext>
            </a:extLst>
          </p:cNvPr>
          <p:cNvCxnSpPr>
            <a:cxnSpLocks/>
            <a:stCxn id="29" idx="2"/>
            <a:endCxn id="30" idx="0"/>
          </p:cNvCxnSpPr>
          <p:nvPr/>
        </p:nvCxnSpPr>
        <p:spPr>
          <a:xfrm>
            <a:off x="1199280" y="4862414"/>
            <a:ext cx="0" cy="1222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2F06709D-C23F-43C0-8089-B1BEBA212B2C}"/>
              </a:ext>
            </a:extLst>
          </p:cNvPr>
          <p:cNvCxnSpPr>
            <a:cxnSpLocks/>
            <a:stCxn id="30" idx="3"/>
            <a:endCxn id="32" idx="1"/>
          </p:cNvCxnSpPr>
          <p:nvPr/>
        </p:nvCxnSpPr>
        <p:spPr>
          <a:xfrm flipV="1">
            <a:off x="2147734" y="5123184"/>
            <a:ext cx="271790"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a:extLst>
              <a:ext uri="{FF2B5EF4-FFF2-40B4-BE49-F238E27FC236}">
                <a16:creationId xmlns:a16="http://schemas.microsoft.com/office/drawing/2014/main" id="{EE87222B-0936-48B0-9CF7-F71F2CA1F71C}"/>
              </a:ext>
            </a:extLst>
          </p:cNvPr>
          <p:cNvCxnSpPr>
            <a:cxnSpLocks/>
          </p:cNvCxnSpPr>
          <p:nvPr/>
        </p:nvCxnSpPr>
        <p:spPr>
          <a:xfrm flipV="1">
            <a:off x="2853501" y="3073737"/>
            <a:ext cx="0" cy="18186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a16="http://schemas.microsoft.com/office/drawing/2014/main" id="{0E5B5A17-295F-43DD-9722-0F692C552E09}"/>
              </a:ext>
            </a:extLst>
          </p:cNvPr>
          <p:cNvCxnSpPr/>
          <p:nvPr/>
        </p:nvCxnSpPr>
        <p:spPr>
          <a:xfrm>
            <a:off x="4746172" y="1227649"/>
            <a:ext cx="0" cy="2588328"/>
          </a:xfrm>
          <a:prstGeom prst="line">
            <a:avLst/>
          </a:prstGeom>
          <a:ln w="28575">
            <a:solidFill>
              <a:srgbClr val="F5AFA1"/>
            </a:solidFill>
            <a:prstDash val="dash"/>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190A9662-5B9B-4111-8F66-C3BFAEB0A487}"/>
              </a:ext>
            </a:extLst>
          </p:cNvPr>
          <p:cNvCxnSpPr>
            <a:cxnSpLocks/>
          </p:cNvCxnSpPr>
          <p:nvPr/>
        </p:nvCxnSpPr>
        <p:spPr>
          <a:xfrm>
            <a:off x="4746172" y="5017401"/>
            <a:ext cx="0" cy="720419"/>
          </a:xfrm>
          <a:prstGeom prst="line">
            <a:avLst/>
          </a:prstGeom>
          <a:ln w="28575">
            <a:solidFill>
              <a:srgbClr val="F5AFA1"/>
            </a:solidFill>
            <a:prstDash val="dash"/>
          </a:ln>
        </p:spPr>
        <p:style>
          <a:lnRef idx="1">
            <a:schemeClr val="accent1"/>
          </a:lnRef>
          <a:fillRef idx="0">
            <a:schemeClr val="accent1"/>
          </a:fillRef>
          <a:effectRef idx="0">
            <a:schemeClr val="accent1"/>
          </a:effectRef>
          <a:fontRef idx="minor">
            <a:schemeClr val="tx1"/>
          </a:fontRef>
        </p:style>
      </p:cxnSp>
      <p:sp>
        <p:nvSpPr>
          <p:cNvPr id="5" name="灯片编号占位符 2">
            <a:extLst>
              <a:ext uri="{FF2B5EF4-FFF2-40B4-BE49-F238E27FC236}">
                <a16:creationId xmlns:a16="http://schemas.microsoft.com/office/drawing/2014/main" id="{EBE529E9-50F7-9338-F6D2-87CB25F42EB8}"/>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28</a:t>
            </a:fld>
            <a:endParaRPr lang="zh-CN" altLang="en-US" dirty="0"/>
          </a:p>
        </p:txBody>
      </p:sp>
      <p:sp>
        <p:nvSpPr>
          <p:cNvPr id="6" name="标题 1">
            <a:extLst>
              <a:ext uri="{FF2B5EF4-FFF2-40B4-BE49-F238E27FC236}">
                <a16:creationId xmlns:a16="http://schemas.microsoft.com/office/drawing/2014/main" id="{94218DF6-D2CB-6790-0A51-F2CB26217C66}"/>
              </a:ext>
            </a:extLst>
          </p:cNvPr>
          <p:cNvSpPr txBox="1">
            <a:spLocks/>
          </p:cNvSpPr>
          <p:nvPr/>
        </p:nvSpPr>
        <p:spPr>
          <a:xfrm>
            <a:off x="971600" y="-94828"/>
            <a:ext cx="7885384" cy="449792"/>
          </a:xfrm>
          <a:prstGeom prst="rect">
            <a:avLst/>
          </a:prstGeom>
        </p:spPr>
        <p:txBody>
          <a:bodyPr/>
          <a:lstStyle>
            <a:lvl1pPr algn="l" rtl="0" eaLnBrk="0" fontAlgn="base" hangingPunct="0">
              <a:spcBef>
                <a:spcPct val="0"/>
              </a:spcBef>
              <a:spcAft>
                <a:spcPct val="0"/>
              </a:spcAft>
              <a:defRPr sz="4000" b="1" cap="none" spc="50">
                <a:ln w="12700" cmpd="sng">
                  <a:solidFill>
                    <a:schemeClr val="tx1">
                      <a:lumMod val="65000"/>
                      <a:lumOff val="35000"/>
                    </a:schemeClr>
                  </a:solidFill>
                  <a:prstDash val="solid"/>
                </a:ln>
                <a:solidFill>
                  <a:schemeClr val="accent6">
                    <a:tint val="1000"/>
                  </a:schemeClr>
                </a:solidFill>
                <a:effectLst>
                  <a:glow rad="53100">
                    <a:schemeClr val="accent6">
                      <a:satMod val="180000"/>
                      <a:alpha val="30000"/>
                    </a:schemeClr>
                  </a:glow>
                </a:effectLst>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r>
              <a:rPr lang="en-US" altLang="zh-CN" sz="2400" kern="0" dirty="0"/>
              <a:t>Space Radiometric Benchmark Reference of Infrared Spectral Segment</a:t>
            </a:r>
            <a:endParaRPr lang="zh-CN" altLang="en-US" sz="2400" kern="0" dirty="0"/>
          </a:p>
        </p:txBody>
      </p:sp>
    </p:spTree>
    <p:extLst>
      <p:ext uri="{BB962C8B-B14F-4D97-AF65-F5344CB8AC3E}">
        <p14:creationId xmlns:p14="http://schemas.microsoft.com/office/powerpoint/2010/main" val="1580299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C0734FE-D348-4EE4-BBBE-622DA03B057C}"/>
              </a:ext>
            </a:extLst>
          </p:cNvPr>
          <p:cNvGrpSpPr/>
          <p:nvPr/>
        </p:nvGrpSpPr>
        <p:grpSpPr bwMode="auto">
          <a:xfrm>
            <a:off x="3710320" y="625252"/>
            <a:ext cx="5325949" cy="357188"/>
            <a:chOff x="308699" y="1141288"/>
            <a:chExt cx="5862346" cy="509225"/>
          </a:xfrm>
        </p:grpSpPr>
        <p:sp>
          <p:nvSpPr>
            <p:cNvPr id="9" name="AutoShape 252">
              <a:extLst>
                <a:ext uri="{FF2B5EF4-FFF2-40B4-BE49-F238E27FC236}">
                  <a16:creationId xmlns:a16="http://schemas.microsoft.com/office/drawing/2014/main" id="{C88F09CD-2899-4B1B-AF35-0E83ECA6AC06}"/>
                </a:ext>
              </a:extLst>
            </p:cNvPr>
            <p:cNvSpPr>
              <a:spLocks noChangeArrowheads="1"/>
            </p:cNvSpPr>
            <p:nvPr/>
          </p:nvSpPr>
          <p:spPr bwMode="auto">
            <a:xfrm>
              <a:off x="308699" y="1141288"/>
              <a:ext cx="5730272" cy="509225"/>
            </a:xfrm>
            <a:prstGeom prst="chevron">
              <a:avLst>
                <a:gd name="adj" fmla="val 25734"/>
              </a:avLst>
            </a:prstGeom>
            <a:gradFill flip="none" rotWithShape="1">
              <a:gsLst>
                <a:gs pos="44000">
                  <a:srgbClr val="1F88C8"/>
                </a:gs>
                <a:gs pos="100000">
                  <a:srgbClr val="78F8FF"/>
                </a:gs>
              </a:gsLst>
              <a:lin ang="16200000" scaled="1"/>
              <a:tileRect/>
            </a:gradFill>
            <a:ln w="9525" cap="flat" cmpd="sng" algn="ctr">
              <a:solidFill>
                <a:schemeClr val="accent4">
                  <a:lumMod val="20000"/>
                  <a:lumOff val="80000"/>
                </a:schemeClr>
              </a:solidFill>
              <a:prstDash val="solid"/>
            </a:ln>
            <a:effectLst/>
          </p:spPr>
          <p:txBody>
            <a:bodyPr anchor="ctr"/>
            <a:lstStyle/>
            <a:p>
              <a:pPr algn="ctr">
                <a:defRPr/>
              </a:pPr>
              <a:endParaRPr lang="zh-CN" altLang="en-US" sz="1800" noProof="1">
                <a:ln w="18415" cmpd="sng">
                  <a:solidFill>
                    <a:srgbClr val="FFFFFF"/>
                  </a:solidFill>
                  <a:prstDash val="solid"/>
                </a:ln>
                <a:solidFill>
                  <a:schemeClr val="bg1"/>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18A0FC57-F625-46F2-AA3B-AD51AD9BB15A}"/>
                </a:ext>
              </a:extLst>
            </p:cNvPr>
            <p:cNvSpPr/>
            <p:nvPr/>
          </p:nvSpPr>
          <p:spPr>
            <a:xfrm>
              <a:off x="440773" y="1165541"/>
              <a:ext cx="5730272" cy="460720"/>
            </a:xfrm>
            <a:prstGeom prst="rect">
              <a:avLst/>
            </a:prstGeom>
          </p:spPr>
          <p:txBody>
            <a:bodyPr wrap="square" anchor="ctr">
              <a:spAutoFit/>
              <a:scene3d>
                <a:camera prst="orthographicFront"/>
                <a:lightRig rig="threePt" dir="t"/>
              </a:scene3d>
            </a:bodyPr>
            <a:lstStyle/>
            <a:p>
              <a:pPr eaLnBrk="1" hangingPunct="1">
                <a:defRPr/>
              </a:pPr>
              <a:r>
                <a:rPr lang="zh-CN" altLang="en-US" sz="1500" b="1" spc="225" dirty="0">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空间红外辐射基准载荷全链路不确定度评估</a:t>
              </a:r>
              <a:endParaRPr lang="en-US" altLang="zh-CN" sz="1500" b="1" spc="225" dirty="0">
                <a:ln/>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33" name="文本框 32">
            <a:extLst>
              <a:ext uri="{FF2B5EF4-FFF2-40B4-BE49-F238E27FC236}">
                <a16:creationId xmlns:a16="http://schemas.microsoft.com/office/drawing/2014/main" id="{97F22D92-294D-4832-A01E-13EB965814A0}"/>
              </a:ext>
            </a:extLst>
          </p:cNvPr>
          <p:cNvSpPr txBox="1"/>
          <p:nvPr/>
        </p:nvSpPr>
        <p:spPr>
          <a:xfrm>
            <a:off x="659565" y="3393803"/>
            <a:ext cx="2868607" cy="622863"/>
          </a:xfrm>
          <a:prstGeom prst="rect">
            <a:avLst/>
          </a:prstGeom>
          <a:noFill/>
        </p:spPr>
        <p:txBody>
          <a:bodyPr wrap="square" rtlCol="0" anchor="t">
            <a:spAutoFit/>
          </a:bodyPr>
          <a:lstStyle/>
          <a:p>
            <a:pPr algn="l" defTabSz="685800">
              <a:lnSpc>
                <a:spcPct val="120000"/>
              </a:lnSpc>
              <a:spcBef>
                <a:spcPct val="0"/>
              </a:spcBef>
              <a:spcAft>
                <a:spcPct val="0"/>
              </a:spcAft>
              <a:defRPr/>
            </a:pPr>
            <a:r>
              <a:rPr lang="en-US" altLang="zh-CN" sz="1500" dirty="0">
                <a:solidFill>
                  <a:srgbClr val="111111"/>
                </a:solidFill>
                <a:latin typeface="微软雅黑"/>
                <a:ea typeface="微软雅黑"/>
                <a:sym typeface="+mn-ea"/>
              </a:rPr>
              <a:t>Uncertainty of Prototype</a:t>
            </a:r>
          </a:p>
          <a:p>
            <a:pPr algn="l" defTabSz="685800">
              <a:lnSpc>
                <a:spcPct val="120000"/>
              </a:lnSpc>
              <a:spcBef>
                <a:spcPct val="0"/>
              </a:spcBef>
              <a:spcAft>
                <a:spcPct val="0"/>
              </a:spcAft>
              <a:defRPr/>
            </a:pPr>
            <a:r>
              <a:rPr lang="en-US" altLang="zh-CN" sz="1500" dirty="0">
                <a:solidFill>
                  <a:srgbClr val="111111"/>
                </a:solidFill>
                <a:latin typeface="微软雅黑"/>
                <a:ea typeface="微软雅黑"/>
                <a:sym typeface="+mn-ea"/>
              </a:rPr>
              <a:t>&lt; </a:t>
            </a:r>
            <a:r>
              <a:rPr lang="zh-CN" altLang="en-US" sz="1500" dirty="0">
                <a:solidFill>
                  <a:srgbClr val="111111"/>
                </a:solidFill>
                <a:latin typeface="微软雅黑"/>
                <a:ea typeface="微软雅黑"/>
                <a:sym typeface="+mn-ea"/>
              </a:rPr>
              <a:t>0.0</a:t>
            </a:r>
            <a:r>
              <a:rPr lang="en-US" altLang="zh-CN" sz="1500" dirty="0">
                <a:solidFill>
                  <a:srgbClr val="111111"/>
                </a:solidFill>
                <a:latin typeface="微软雅黑"/>
                <a:ea typeface="微软雅黑"/>
                <a:sym typeface="+mn-ea"/>
              </a:rPr>
              <a:t>85</a:t>
            </a:r>
            <a:r>
              <a:rPr lang="zh-CN" altLang="en-US" sz="1500" dirty="0">
                <a:solidFill>
                  <a:srgbClr val="111111"/>
                </a:solidFill>
                <a:latin typeface="微软雅黑"/>
                <a:ea typeface="微软雅黑"/>
                <a:sym typeface="+mn-ea"/>
              </a:rPr>
              <a:t>K（</a:t>
            </a:r>
            <a:r>
              <a:rPr lang="zh-CN" altLang="en-US" sz="1500" i="1" dirty="0">
                <a:solidFill>
                  <a:srgbClr val="111111"/>
                </a:solidFill>
                <a:latin typeface="微软雅黑"/>
                <a:ea typeface="微软雅黑"/>
                <a:sym typeface="+mn-ea"/>
              </a:rPr>
              <a:t>k</a:t>
            </a:r>
            <a:r>
              <a:rPr lang="zh-CN" altLang="en-US" sz="1500" dirty="0">
                <a:solidFill>
                  <a:srgbClr val="111111"/>
                </a:solidFill>
                <a:latin typeface="微软雅黑"/>
                <a:ea typeface="微软雅黑"/>
                <a:sym typeface="+mn-ea"/>
              </a:rPr>
              <a:t>=1）</a:t>
            </a:r>
          </a:p>
        </p:txBody>
      </p:sp>
      <p:pic>
        <p:nvPicPr>
          <p:cNvPr id="39" name="图片 38">
            <a:extLst>
              <a:ext uri="{FF2B5EF4-FFF2-40B4-BE49-F238E27FC236}">
                <a16:creationId xmlns:a16="http://schemas.microsoft.com/office/drawing/2014/main" id="{E81CE8DB-D9A1-496B-9213-10D74CADAEF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025780" y="1129308"/>
            <a:ext cx="6010490" cy="4504654"/>
          </a:xfrm>
          <a:prstGeom prst="rect">
            <a:avLst/>
          </a:prstGeom>
          <a:noFill/>
          <a:ln>
            <a:noFill/>
          </a:ln>
        </p:spPr>
      </p:pic>
      <p:sp>
        <p:nvSpPr>
          <p:cNvPr id="2" name="标题 1">
            <a:extLst>
              <a:ext uri="{FF2B5EF4-FFF2-40B4-BE49-F238E27FC236}">
                <a16:creationId xmlns:a16="http://schemas.microsoft.com/office/drawing/2014/main" id="{901A8416-2897-2200-E12C-8C63E0B4C1EF}"/>
              </a:ext>
            </a:extLst>
          </p:cNvPr>
          <p:cNvSpPr txBox="1">
            <a:spLocks/>
          </p:cNvSpPr>
          <p:nvPr/>
        </p:nvSpPr>
        <p:spPr>
          <a:xfrm>
            <a:off x="971600" y="-94828"/>
            <a:ext cx="7885384" cy="449792"/>
          </a:xfrm>
          <a:prstGeom prst="rect">
            <a:avLst/>
          </a:prstGeom>
        </p:spPr>
        <p:txBody>
          <a:bodyPr/>
          <a:lstStyle>
            <a:lvl1pPr algn="l" rtl="0" eaLnBrk="0" fontAlgn="base" hangingPunct="0">
              <a:spcBef>
                <a:spcPct val="0"/>
              </a:spcBef>
              <a:spcAft>
                <a:spcPct val="0"/>
              </a:spcAft>
              <a:defRPr sz="4000" b="1" cap="none" spc="50">
                <a:ln w="12700" cmpd="sng">
                  <a:solidFill>
                    <a:schemeClr val="tx1">
                      <a:lumMod val="65000"/>
                      <a:lumOff val="35000"/>
                    </a:schemeClr>
                  </a:solidFill>
                  <a:prstDash val="solid"/>
                </a:ln>
                <a:solidFill>
                  <a:schemeClr val="accent6">
                    <a:tint val="1000"/>
                  </a:schemeClr>
                </a:solidFill>
                <a:effectLst>
                  <a:glow rad="53100">
                    <a:schemeClr val="accent6">
                      <a:satMod val="180000"/>
                      <a:alpha val="30000"/>
                    </a:schemeClr>
                  </a:glow>
                </a:effectLst>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r>
              <a:rPr lang="en-US" altLang="zh-CN" sz="2400" kern="0" dirty="0"/>
              <a:t>Space Radiometric Benchmark Reference of Infrared Spectral Segment</a:t>
            </a:r>
            <a:endParaRPr lang="zh-CN" altLang="en-US" sz="2400" kern="0" dirty="0"/>
          </a:p>
        </p:txBody>
      </p:sp>
      <p:pic>
        <p:nvPicPr>
          <p:cNvPr id="4" name="图片 3">
            <a:extLst>
              <a:ext uri="{FF2B5EF4-FFF2-40B4-BE49-F238E27FC236}">
                <a16:creationId xmlns:a16="http://schemas.microsoft.com/office/drawing/2014/main" id="{9215A1B8-CC1C-5E22-ADEB-1BAF0B2A61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5362" y="1054194"/>
            <a:ext cx="2673838" cy="2005379"/>
          </a:xfrm>
          <a:prstGeom prst="rect">
            <a:avLst/>
          </a:prstGeom>
        </p:spPr>
      </p:pic>
      <p:pic>
        <p:nvPicPr>
          <p:cNvPr id="6" name="图片 173">
            <a:extLst>
              <a:ext uri="{FF2B5EF4-FFF2-40B4-BE49-F238E27FC236}">
                <a16:creationId xmlns:a16="http://schemas.microsoft.com/office/drawing/2014/main" id="{865C736A-454C-ABEE-30E1-1D2D182824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739" y="4063118"/>
            <a:ext cx="2088232" cy="156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灯片编号占位符 2">
            <a:extLst>
              <a:ext uri="{FF2B5EF4-FFF2-40B4-BE49-F238E27FC236}">
                <a16:creationId xmlns:a16="http://schemas.microsoft.com/office/drawing/2014/main" id="{D56997A2-4D93-BD0A-7A18-BEB8CD80BFCD}"/>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29</a:t>
            </a:fld>
            <a:endParaRPr lang="zh-CN" altLang="en-US" dirty="0"/>
          </a:p>
        </p:txBody>
      </p:sp>
    </p:spTree>
    <p:extLst>
      <p:ext uri="{BB962C8B-B14F-4D97-AF65-F5344CB8AC3E}">
        <p14:creationId xmlns:p14="http://schemas.microsoft.com/office/powerpoint/2010/main" val="1202783709"/>
      </p:ext>
    </p:extLst>
  </p:cSld>
  <p:clrMapOvr>
    <a:masterClrMapping/>
  </p:clrMapOvr>
  <mc:AlternateContent xmlns:mc="http://schemas.openxmlformats.org/markup-compatibility/2006" xmlns:p14="http://schemas.microsoft.com/office/powerpoint/2010/main">
    <mc:Choice Requires="p14">
      <p:transition spd="slow" p14:dur="2000" advTm="1057"/>
    </mc:Choice>
    <mc:Fallback xmlns="">
      <p:transition spd="slow" advTm="10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41"/>
          <p:cNvGraphicFramePr>
            <a:graphicFrameLocks noGrp="1"/>
          </p:cNvGraphicFramePr>
          <p:nvPr>
            <p:extLst>
              <p:ext uri="{D42A27DB-BD31-4B8C-83A1-F6EECF244321}">
                <p14:modId xmlns:p14="http://schemas.microsoft.com/office/powerpoint/2010/main" val="1026605585"/>
              </p:ext>
            </p:extLst>
          </p:nvPr>
        </p:nvGraphicFramePr>
        <p:xfrm>
          <a:off x="142890" y="1129310"/>
          <a:ext cx="8786813" cy="4561840"/>
        </p:xfrm>
        <a:graphic>
          <a:graphicData uri="http://schemas.openxmlformats.org/drawingml/2006/table">
            <a:tbl>
              <a:tblPr/>
              <a:tblGrid>
                <a:gridCol w="818171">
                  <a:extLst>
                    <a:ext uri="{9D8B030D-6E8A-4147-A177-3AD203B41FA5}">
                      <a16:colId xmlns:a16="http://schemas.microsoft.com/office/drawing/2014/main" val="20000"/>
                    </a:ext>
                  </a:extLst>
                </a:gridCol>
                <a:gridCol w="1963612">
                  <a:extLst>
                    <a:ext uri="{9D8B030D-6E8A-4147-A177-3AD203B41FA5}">
                      <a16:colId xmlns:a16="http://schemas.microsoft.com/office/drawing/2014/main" val="20001"/>
                    </a:ext>
                  </a:extLst>
                </a:gridCol>
                <a:gridCol w="1004770">
                  <a:extLst>
                    <a:ext uri="{9D8B030D-6E8A-4147-A177-3AD203B41FA5}">
                      <a16:colId xmlns:a16="http://schemas.microsoft.com/office/drawing/2014/main" val="20002"/>
                    </a:ext>
                  </a:extLst>
                </a:gridCol>
                <a:gridCol w="1938709">
                  <a:extLst>
                    <a:ext uri="{9D8B030D-6E8A-4147-A177-3AD203B41FA5}">
                      <a16:colId xmlns:a16="http://schemas.microsoft.com/office/drawing/2014/main" val="20003"/>
                    </a:ext>
                  </a:extLst>
                </a:gridCol>
                <a:gridCol w="1656184">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829303">
                  <a:extLst>
                    <a:ext uri="{9D8B030D-6E8A-4147-A177-3AD203B41FA5}">
                      <a16:colId xmlns:a16="http://schemas.microsoft.com/office/drawing/2014/main" val="20006"/>
                    </a:ext>
                  </a:extLst>
                </a:gridCol>
              </a:tblGrid>
              <a:tr h="487680">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Band</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Spectral Range</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(cm</a:t>
                      </a:r>
                      <a:r>
                        <a:rPr kumimoji="0" lang="en-US" altLang="zh-CN" sz="1400" b="1"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Spectral </a:t>
                      </a:r>
                    </a:p>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Resolution</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(cm</a:t>
                      </a:r>
                      <a:r>
                        <a:rPr kumimoji="0" lang="en-US" altLang="zh-CN" sz="1400" b="1"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Sensitivity</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(NE</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T@280K)</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Num of Channels</a:t>
                      </a:r>
                      <a:endParaRPr kumimoji="0" lang="zh-CN" altLang="zh-CN" sz="14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039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FY-3D</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grid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FY-3E</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h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10001"/>
                  </a:ext>
                </a:extLst>
              </a:tr>
              <a:tr h="48260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LWIR</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650</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1136</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15.38</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8.8 </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endParaRPr kumimoji="0" lang="zh-CN" alt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0.625</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99FF"/>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0.15(Expectation)</a:t>
                      </a:r>
                    </a:p>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0.4K(Requirement)</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b="0" kern="1200" dirty="0">
                          <a:solidFill>
                            <a:schemeClr val="tx1"/>
                          </a:solidFill>
                          <a:latin typeface="Times New Roman" pitchFamily="18" charset="0"/>
                          <a:ea typeface="+mn-ea"/>
                          <a:cs typeface="Times New Roman" pitchFamily="18" charset="0"/>
                        </a:rPr>
                        <a:t>650 </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lang="en-US" sz="1400" b="0" kern="1200" dirty="0">
                          <a:solidFill>
                            <a:schemeClr val="tx1"/>
                          </a:solidFill>
                          <a:latin typeface="Times New Roman" pitchFamily="18" charset="0"/>
                          <a:ea typeface="+mn-ea"/>
                          <a:cs typeface="Times New Roman" pitchFamily="18" charset="0"/>
                        </a:rPr>
                        <a:t>667 </a:t>
                      </a:r>
                      <a:r>
                        <a:rPr kumimoji="0" lang="en-US"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cm</a:t>
                      </a:r>
                      <a:r>
                        <a:rPr kumimoji="0" lang="en-US" altLang="zh-CN" sz="1400" b="0"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endParaRPr kumimoji="0" lang="zh-CN"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indent="0" algn="ctr">
                        <a:spcAft>
                          <a:spcPts val="0"/>
                        </a:spcAft>
                      </a:pPr>
                      <a:r>
                        <a:rPr lang="en-US" sz="1400" b="0" kern="100" dirty="0">
                          <a:latin typeface="Times New Roman" pitchFamily="18" charset="0"/>
                          <a:ea typeface="宋体"/>
                          <a:cs typeface="Times New Roman" pitchFamily="18" charset="0"/>
                        </a:rPr>
                        <a:t>0.8K</a:t>
                      </a:r>
                      <a:endParaRPr lang="zh-CN" sz="1400" b="0" kern="100" dirty="0">
                        <a:latin typeface="Times New Roman" pitchFamily="18" charset="0"/>
                        <a:ea typeface="宋体"/>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rowSpan="4">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778</a:t>
                      </a:r>
                      <a:endParaRPr kumimoji="0" lang="zh-CN" altLang="zh-CN" sz="14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2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b="0" kern="1200" dirty="0">
                          <a:solidFill>
                            <a:schemeClr val="tx1"/>
                          </a:solidFill>
                          <a:latin typeface="Times New Roman" pitchFamily="18" charset="0"/>
                          <a:ea typeface="+mn-ea"/>
                          <a:cs typeface="Times New Roman" pitchFamily="18" charset="0"/>
                        </a:rPr>
                        <a:t>667</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lang="en-US" sz="1400" b="0" kern="1200" dirty="0">
                          <a:solidFill>
                            <a:schemeClr val="tx1"/>
                          </a:solidFill>
                          <a:latin typeface="Times New Roman" pitchFamily="18" charset="0"/>
                          <a:ea typeface="+mn-ea"/>
                          <a:cs typeface="Times New Roman" pitchFamily="18" charset="0"/>
                        </a:rPr>
                        <a:t>689 </a:t>
                      </a:r>
                      <a:r>
                        <a:rPr kumimoji="0" lang="en-US"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cm</a:t>
                      </a:r>
                      <a:r>
                        <a:rPr kumimoji="0" lang="en-US" altLang="zh-CN" sz="1400" b="0"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endParaRPr kumimoji="0" lang="zh-CN"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indent="0" algn="ctr">
                        <a:spcAft>
                          <a:spcPts val="0"/>
                        </a:spcAft>
                      </a:pPr>
                      <a:r>
                        <a:rPr lang="en-US" sz="1400" b="0" kern="100" dirty="0">
                          <a:latin typeface="Times New Roman" pitchFamily="18" charset="0"/>
                          <a:ea typeface="宋体"/>
                          <a:cs typeface="Times New Roman" pitchFamily="18" charset="0"/>
                        </a:rPr>
                        <a:t>0.4K</a:t>
                      </a:r>
                      <a:endParaRPr lang="zh-CN" sz="1400" b="0" kern="100" dirty="0">
                        <a:latin typeface="Times New Roman" pitchFamily="18" charset="0"/>
                        <a:ea typeface="宋体"/>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vMerge="1">
                  <a:txBody>
                    <a:bodyPr/>
                    <a:lstStyle/>
                    <a:p>
                      <a:endParaRPr lang="zh-CN" altLang="en-US"/>
                    </a:p>
                  </a:txBody>
                  <a:tcPr/>
                </a:tc>
                <a:extLst>
                  <a:ext uri="{0D108BD9-81ED-4DB2-BD59-A6C34878D82A}">
                    <a16:rowId xmlns:a16="http://schemas.microsoft.com/office/drawing/2014/main" val="10003"/>
                  </a:ext>
                </a:extLst>
              </a:tr>
              <a:tr h="482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b="0" kern="1200" dirty="0">
                          <a:solidFill>
                            <a:schemeClr val="tx1"/>
                          </a:solidFill>
                          <a:latin typeface="Times New Roman" pitchFamily="18" charset="0"/>
                          <a:ea typeface="+mn-ea"/>
                          <a:cs typeface="Times New Roman" pitchFamily="18" charset="0"/>
                        </a:rPr>
                        <a:t>689</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lang="en-US" sz="1400" b="0" kern="1200" dirty="0">
                          <a:solidFill>
                            <a:schemeClr val="tx1"/>
                          </a:solidFill>
                          <a:latin typeface="Times New Roman" pitchFamily="18" charset="0"/>
                          <a:ea typeface="+mn-ea"/>
                          <a:cs typeface="Times New Roman" pitchFamily="18" charset="0"/>
                        </a:rPr>
                        <a:t>1000 </a:t>
                      </a:r>
                      <a:r>
                        <a:rPr kumimoji="0" lang="en-US"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cm</a:t>
                      </a:r>
                      <a:r>
                        <a:rPr kumimoji="0" lang="en-US" altLang="zh-CN" sz="1400" b="0"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endParaRPr kumimoji="0" lang="zh-CN"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indent="0" algn="ctr">
                        <a:spcAft>
                          <a:spcPts val="0"/>
                        </a:spcAft>
                      </a:pPr>
                      <a:r>
                        <a:rPr lang="en-US" sz="1400" b="0" kern="100" dirty="0">
                          <a:latin typeface="Times New Roman" pitchFamily="18" charset="0"/>
                          <a:ea typeface="宋体"/>
                          <a:cs typeface="Times New Roman" pitchFamily="18" charset="0"/>
                        </a:rPr>
                        <a:t>0.2K</a:t>
                      </a:r>
                      <a:endParaRPr lang="zh-CN" sz="1400" b="0" kern="100" dirty="0">
                        <a:latin typeface="Times New Roman" pitchFamily="18" charset="0"/>
                        <a:ea typeface="宋体"/>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vMerge="1">
                  <a:txBody>
                    <a:bodyPr/>
                    <a:lstStyle/>
                    <a:p>
                      <a:endParaRPr lang="zh-CN" altLang="en-US"/>
                    </a:p>
                  </a:txBody>
                  <a:tcPr/>
                </a:tc>
                <a:extLst>
                  <a:ext uri="{0D108BD9-81ED-4DB2-BD59-A6C34878D82A}">
                    <a16:rowId xmlns:a16="http://schemas.microsoft.com/office/drawing/2014/main" val="10004"/>
                  </a:ext>
                </a:extLst>
              </a:tr>
              <a:tr h="482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b="0" kern="1200" dirty="0">
                          <a:solidFill>
                            <a:schemeClr val="tx1"/>
                          </a:solidFill>
                          <a:latin typeface="Times New Roman" pitchFamily="18" charset="0"/>
                          <a:ea typeface="+mn-ea"/>
                          <a:cs typeface="Times New Roman" pitchFamily="18" charset="0"/>
                        </a:rPr>
                        <a:t>1000</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lang="en-US" sz="1400" b="0" kern="1200" dirty="0">
                          <a:solidFill>
                            <a:schemeClr val="tx1"/>
                          </a:solidFill>
                          <a:latin typeface="Times New Roman" pitchFamily="18" charset="0"/>
                          <a:ea typeface="+mn-ea"/>
                          <a:cs typeface="Times New Roman" pitchFamily="18" charset="0"/>
                        </a:rPr>
                        <a:t>1136 </a:t>
                      </a:r>
                      <a:r>
                        <a:rPr kumimoji="0" lang="en-US"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cm</a:t>
                      </a:r>
                      <a:r>
                        <a:rPr kumimoji="0" lang="en-US" altLang="zh-CN" sz="1400" b="0"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endParaRPr kumimoji="0" lang="zh-CN"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indent="0" algn="ctr">
                        <a:spcAft>
                          <a:spcPts val="0"/>
                        </a:spcAft>
                      </a:pPr>
                      <a:r>
                        <a:rPr lang="en-US" sz="1400" b="0" kern="100" dirty="0">
                          <a:latin typeface="Times New Roman" pitchFamily="18" charset="0"/>
                          <a:ea typeface="宋体"/>
                          <a:cs typeface="Times New Roman" pitchFamily="18" charset="0"/>
                        </a:rPr>
                        <a:t>0.4K</a:t>
                      </a:r>
                      <a:endParaRPr lang="zh-CN" sz="1400" b="0" kern="100" dirty="0">
                        <a:latin typeface="Times New Roman" pitchFamily="18" charset="0"/>
                        <a:ea typeface="宋体"/>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TlToBr>
                      <a:noFill/>
                    </a:lnTlToBr>
                    <a:lnBlToTr>
                      <a:noFill/>
                    </a:lnBlToTr>
                    <a:solidFill>
                      <a:srgbClr val="CC99FF"/>
                    </a:solidFill>
                  </a:tcPr>
                </a:tc>
                <a:tc vMerge="1">
                  <a:txBody>
                    <a:bodyPr/>
                    <a:lstStyle/>
                    <a:p>
                      <a:endParaRPr lang="zh-CN" altLang="en-US"/>
                    </a:p>
                  </a:txBody>
                  <a:tcPr/>
                </a:tc>
                <a:extLst>
                  <a:ext uri="{0D108BD9-81ED-4DB2-BD59-A6C34878D82A}">
                    <a16:rowId xmlns:a16="http://schemas.microsoft.com/office/drawing/2014/main" val="10005"/>
                  </a:ext>
                </a:extLst>
              </a:tr>
              <a:tr h="4826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MWIR1</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1210</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1750</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8.26</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5.71 </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endParaRPr kumimoji="0" lang="zh-CN" alt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1.25</a:t>
                      </a:r>
                      <a:endParaRPr kumimoji="0" lang="zh-CN" altLang="zh-CN" sz="14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99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0.1(Expectation)</a:t>
                      </a:r>
                    </a:p>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0.7K(Requirement)</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indent="0" algn="ctr">
                        <a:lnSpc>
                          <a:spcPts val="1200"/>
                        </a:lnSpc>
                        <a:spcAft>
                          <a:spcPts val="0"/>
                        </a:spcAft>
                        <a:tabLst>
                          <a:tab pos="2667000" algn="ctr"/>
                          <a:tab pos="5334000" algn="r"/>
                        </a:tabLst>
                      </a:pPr>
                      <a:r>
                        <a:rPr lang="en-US" sz="1400" b="0" kern="100" dirty="0">
                          <a:latin typeface="Times New Roman" pitchFamily="18" charset="0"/>
                          <a:ea typeface="宋体"/>
                          <a:cs typeface="Times New Roman" pitchFamily="18" charset="0"/>
                        </a:rPr>
                        <a:t>1210</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lang="en-US" sz="1400" b="0" kern="100" dirty="0">
                          <a:latin typeface="Times New Roman" pitchFamily="18" charset="0"/>
                          <a:ea typeface="宋体"/>
                          <a:cs typeface="Times New Roman" pitchFamily="18" charset="0"/>
                        </a:rPr>
                        <a:t>1538 </a:t>
                      </a:r>
                      <a:r>
                        <a:rPr kumimoji="0" lang="en-US"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cm</a:t>
                      </a:r>
                      <a:r>
                        <a:rPr kumimoji="0" lang="en-US" altLang="zh-CN" sz="1400" b="0"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endParaRPr lang="zh-CN" sz="1400" b="0" kern="100" dirty="0">
                        <a:latin typeface="Times New Roman" pitchFamily="18" charset="0"/>
                        <a:ea typeface="宋体"/>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indent="0" algn="ctr" defTabSz="914400" rtl="0" eaLnBrk="1" latinLnBrk="0" hangingPunct="1">
                        <a:spcAft>
                          <a:spcPts val="0"/>
                        </a:spcAft>
                      </a:pPr>
                      <a:r>
                        <a:rPr lang="en-US" sz="1400" b="0" kern="100" dirty="0">
                          <a:solidFill>
                            <a:schemeClr val="tx1"/>
                          </a:solidFill>
                          <a:latin typeface="Times New Roman" pitchFamily="18" charset="0"/>
                          <a:ea typeface="宋体"/>
                          <a:cs typeface="Times New Roman" pitchFamily="18" charset="0"/>
                        </a:rPr>
                        <a:t>0.2K</a:t>
                      </a:r>
                      <a:endParaRPr lang="zh-CN" sz="1400" b="0" kern="100" dirty="0">
                        <a:solidFill>
                          <a:schemeClr val="tx1"/>
                        </a:solidFill>
                        <a:latin typeface="Times New Roman" pitchFamily="18" charset="0"/>
                        <a:ea typeface="宋体"/>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solidFill>
                      <a:srgbClr val="CC99FF"/>
                    </a:solid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433</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2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indent="0" algn="ctr">
                        <a:lnSpc>
                          <a:spcPts val="1200"/>
                        </a:lnSpc>
                        <a:spcAft>
                          <a:spcPts val="0"/>
                        </a:spcAft>
                        <a:tabLst>
                          <a:tab pos="2667000" algn="ctr"/>
                          <a:tab pos="5334000" algn="r"/>
                        </a:tabLst>
                      </a:pPr>
                      <a:r>
                        <a:rPr lang="en-US" sz="1400" b="0" kern="100" dirty="0">
                          <a:latin typeface="Times New Roman" pitchFamily="18" charset="0"/>
                          <a:ea typeface="宋体"/>
                          <a:cs typeface="Times New Roman" pitchFamily="18" charset="0"/>
                        </a:rPr>
                        <a:t>1538</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lang="en-US" sz="1400" b="0" kern="100" dirty="0">
                          <a:latin typeface="Times New Roman" pitchFamily="18" charset="0"/>
                          <a:ea typeface="宋体"/>
                          <a:cs typeface="Times New Roman" pitchFamily="18" charset="0"/>
                        </a:rPr>
                        <a:t>1750 </a:t>
                      </a:r>
                      <a:r>
                        <a:rPr kumimoji="0" lang="en-US"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cm</a:t>
                      </a:r>
                      <a:r>
                        <a:rPr kumimoji="0" lang="en-US" altLang="zh-CN" sz="1400" b="0"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endParaRPr lang="zh-CN" sz="1400" b="0" kern="100" dirty="0">
                        <a:latin typeface="Times New Roman" pitchFamily="18" charset="0"/>
                        <a:ea typeface="宋体"/>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indent="0" algn="ctr" defTabSz="914400" rtl="0" eaLnBrk="1" latinLnBrk="0" hangingPunct="1">
                        <a:spcAft>
                          <a:spcPts val="0"/>
                        </a:spcAft>
                      </a:pPr>
                      <a:r>
                        <a:rPr lang="en-US" sz="1400" b="0" kern="100" dirty="0">
                          <a:solidFill>
                            <a:schemeClr val="tx1"/>
                          </a:solidFill>
                          <a:latin typeface="Times New Roman" pitchFamily="18" charset="0"/>
                          <a:ea typeface="宋体"/>
                          <a:cs typeface="Times New Roman" pitchFamily="18" charset="0"/>
                        </a:rPr>
                        <a:t>0.3K</a:t>
                      </a:r>
                      <a:endParaRPr lang="zh-CN" sz="1400" b="0" kern="100" dirty="0">
                        <a:solidFill>
                          <a:schemeClr val="tx1"/>
                        </a:solidFill>
                        <a:latin typeface="Times New Roman" pitchFamily="18" charset="0"/>
                        <a:ea typeface="宋体"/>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solidFill>
                      <a:srgbClr val="CC99FF"/>
                    </a:solidFill>
                  </a:tcPr>
                </a:tc>
                <a:tc vMerge="1">
                  <a:txBody>
                    <a:bodyPr/>
                    <a:lstStyle/>
                    <a:p>
                      <a:endParaRPr lang="zh-CN" altLang="en-US"/>
                    </a:p>
                  </a:txBody>
                  <a:tcPr/>
                </a:tc>
                <a:extLst>
                  <a:ext uri="{0D108BD9-81ED-4DB2-BD59-A6C34878D82A}">
                    <a16:rowId xmlns:a16="http://schemas.microsoft.com/office/drawing/2014/main" val="10007"/>
                  </a:ext>
                </a:extLst>
              </a:tr>
              <a:tr h="48260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MWIR2</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2155</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2550</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4.64</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3.92 </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m</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endParaRPr kumimoji="0" lang="zh-CN" alt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a:ln>
                            <a:noFill/>
                          </a:ln>
                          <a:solidFill>
                            <a:schemeClr val="tx1"/>
                          </a:solidFill>
                          <a:effectLst/>
                          <a:latin typeface="Times New Roman" pitchFamily="18" charset="0"/>
                          <a:ea typeface="宋体" pitchFamily="2" charset="-122"/>
                          <a:cs typeface="Times New Roman" pitchFamily="18" charset="0"/>
                        </a:rPr>
                        <a:t>2.5</a:t>
                      </a:r>
                      <a:endParaRPr kumimoji="0" lang="zh-CN" altLang="zh-CN" sz="1400" b="1" i="0" u="none" strike="noStrike" cap="none" normalizeH="0" baseline="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6699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0.3(Expectation)</a:t>
                      </a:r>
                    </a:p>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1.2K(Requirement)</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0" kern="1200" dirty="0">
                          <a:solidFill>
                            <a:schemeClr val="tx1"/>
                          </a:solidFill>
                          <a:latin typeface="Times New Roman" pitchFamily="18" charset="0"/>
                          <a:ea typeface="+mn-ea"/>
                          <a:cs typeface="Times New Roman" pitchFamily="18" charset="0"/>
                        </a:rPr>
                        <a:t>2155</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lang="en-US" sz="1400" b="0" kern="1200" dirty="0">
                          <a:solidFill>
                            <a:schemeClr val="tx1"/>
                          </a:solidFill>
                          <a:latin typeface="Times New Roman" pitchFamily="18" charset="0"/>
                          <a:ea typeface="+mn-ea"/>
                          <a:cs typeface="Times New Roman" pitchFamily="18" charset="0"/>
                        </a:rPr>
                        <a:t>2300 </a:t>
                      </a:r>
                      <a:r>
                        <a:rPr kumimoji="0" lang="en-US"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cm</a:t>
                      </a:r>
                      <a:r>
                        <a:rPr kumimoji="0" lang="en-US" altLang="zh-CN" sz="1400" b="0"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endParaRPr lang="zh-CN" altLang="en-US" sz="1400" b="0" kern="1200" dirty="0">
                        <a:solidFill>
                          <a:schemeClr val="tx1"/>
                        </a:solidFill>
                        <a:latin typeface="Times New Roman" pitchFamily="18" charset="0"/>
                        <a:ea typeface="+mn-ea"/>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0.3K</a:t>
                      </a:r>
                      <a:endParaRPr kumimoji="0" lang="zh-CN"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9050" cap="flat" cmpd="sng" algn="ctr">
                      <a:solidFill>
                        <a:srgbClr val="000000"/>
                      </a:solidFill>
                      <a:prstDash val="solid"/>
                      <a:round/>
                      <a:headEnd type="none" w="med" len="med"/>
                      <a:tailEnd type="none" w="med" len="med"/>
                    </a:lnB>
                    <a:lnTlToBr>
                      <a:noFill/>
                    </a:lnTlToBr>
                    <a:lnBlToTr>
                      <a:noFill/>
                    </a:lnBlToTr>
                    <a:solidFill>
                      <a:srgbClr val="CC99FF"/>
                    </a:solid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159</a:t>
                      </a:r>
                      <a:endParaRPr kumimoji="0" lang="zh-CN" altLang="zh-CN"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260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0" kern="1200" dirty="0">
                          <a:solidFill>
                            <a:schemeClr val="tx1"/>
                          </a:solidFill>
                          <a:latin typeface="Times New Roman" pitchFamily="18" charset="0"/>
                          <a:ea typeface="+mn-ea"/>
                          <a:cs typeface="Times New Roman" pitchFamily="18" charset="0"/>
                        </a:rPr>
                        <a:t>2300</a:t>
                      </a:r>
                      <a:r>
                        <a:rPr kumimoji="0" lang="en-US" sz="1400" b="1"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r>
                        <a:rPr lang="en-US" sz="1400" b="0" kern="1200" dirty="0">
                          <a:solidFill>
                            <a:schemeClr val="tx1"/>
                          </a:solidFill>
                          <a:latin typeface="Times New Roman" pitchFamily="18" charset="0"/>
                          <a:ea typeface="+mn-ea"/>
                          <a:cs typeface="Times New Roman" pitchFamily="18" charset="0"/>
                        </a:rPr>
                        <a:t>2550 </a:t>
                      </a:r>
                      <a:r>
                        <a:rPr kumimoji="0" lang="en-US"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cm</a:t>
                      </a:r>
                      <a:r>
                        <a:rPr kumimoji="0" lang="en-US" altLang="zh-CN" sz="1400" b="0" i="0" u="none" strike="noStrike" cap="none" normalizeH="0" baseline="30000" dirty="0">
                          <a:ln>
                            <a:noFill/>
                          </a:ln>
                          <a:solidFill>
                            <a:schemeClr val="tx1"/>
                          </a:solidFill>
                          <a:effectLst/>
                          <a:latin typeface="Times New Roman" pitchFamily="18" charset="0"/>
                          <a:ea typeface="宋体" pitchFamily="2" charset="-122"/>
                          <a:cs typeface="Times New Roman" pitchFamily="18" charset="0"/>
                        </a:rPr>
                        <a:t>-1</a:t>
                      </a:r>
                      <a:endParaRPr lang="zh-CN" altLang="en-US" sz="1400" b="0" kern="1200" dirty="0">
                        <a:solidFill>
                          <a:schemeClr val="tx1"/>
                        </a:solidFill>
                        <a:latin typeface="Times New Roman" pitchFamily="18" charset="0"/>
                        <a:ea typeface="+mn-ea"/>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0.5K</a:t>
                      </a:r>
                      <a:endParaRPr kumimoji="0" lang="zh-CN" altLang="zh-CN" sz="14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99FF"/>
                    </a:solidFill>
                  </a:tcPr>
                </a:tc>
                <a:tc vMerge="1">
                  <a:txBody>
                    <a:bodyPr/>
                    <a:lstStyle/>
                    <a:p>
                      <a:endParaRPr lang="zh-CN" altLang="en-US"/>
                    </a:p>
                  </a:txBody>
                  <a:tcPr/>
                </a:tc>
                <a:extLst>
                  <a:ext uri="{0D108BD9-81ED-4DB2-BD59-A6C34878D82A}">
                    <a16:rowId xmlns:a16="http://schemas.microsoft.com/office/drawing/2014/main" val="10009"/>
                  </a:ext>
                </a:extLst>
              </a:tr>
            </a:tbl>
          </a:graphicData>
        </a:graphic>
      </p:graphicFrame>
      <p:sp>
        <p:nvSpPr>
          <p:cNvPr id="33859" name="TextBox 4"/>
          <p:cNvSpPr txBox="1">
            <a:spLocks noChangeArrowheads="1"/>
          </p:cNvSpPr>
          <p:nvPr/>
        </p:nvSpPr>
        <p:spPr bwMode="auto">
          <a:xfrm>
            <a:off x="571472" y="625256"/>
            <a:ext cx="8358246" cy="461665"/>
          </a:xfrm>
          <a:prstGeom prst="rect">
            <a:avLst/>
          </a:prstGeom>
          <a:noFill/>
          <a:ln w="9525">
            <a:noFill/>
            <a:miter lim="800000"/>
            <a:headEnd/>
            <a:tailEnd/>
          </a:ln>
        </p:spPr>
        <p:txBody>
          <a:bodyPr wrap="square">
            <a:spAutoFit/>
          </a:bodyPr>
          <a:lstStyle/>
          <a:p>
            <a:pPr algn="ctr"/>
            <a:r>
              <a:rPr lang="en-US" altLang="zh-CN" sz="2400" b="1" dirty="0">
                <a:solidFill>
                  <a:srgbClr val="002060"/>
                </a:solidFill>
              </a:rPr>
              <a:t>HIRAS instrument specification improvement for FY-3 D/E/F </a:t>
            </a:r>
            <a:endParaRPr lang="zh-CN" altLang="en-US" b="1" dirty="0">
              <a:solidFill>
                <a:srgbClr val="002060"/>
              </a:solidFill>
            </a:endParaRPr>
          </a:p>
        </p:txBody>
      </p:sp>
      <p:sp>
        <p:nvSpPr>
          <p:cNvPr id="5" name="标题 1"/>
          <p:cNvSpPr>
            <a:spLocks noGrp="1"/>
          </p:cNvSpPr>
          <p:nvPr>
            <p:ph type="title"/>
          </p:nvPr>
        </p:nvSpPr>
        <p:spPr>
          <a:xfrm>
            <a:off x="971600" y="73915"/>
            <a:ext cx="7885384" cy="449792"/>
          </a:xfrm>
        </p:spPr>
        <p:txBody>
          <a:bodyPr/>
          <a:lstStyle/>
          <a:p>
            <a:r>
              <a:rPr lang="en-US" altLang="zh-CN" dirty="0"/>
              <a:t>Infrared sounder for FY-3</a:t>
            </a:r>
            <a:endParaRPr lang="zh-CN" altLang="en-US" dirty="0"/>
          </a:p>
        </p:txBody>
      </p:sp>
      <p:sp>
        <p:nvSpPr>
          <p:cNvPr id="2" name="灯片编号占位符 2">
            <a:extLst>
              <a:ext uri="{FF2B5EF4-FFF2-40B4-BE49-F238E27FC236}">
                <a16:creationId xmlns:a16="http://schemas.microsoft.com/office/drawing/2014/main" id="{C547942F-8FC1-7080-1F0A-C02567999AC0}"/>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3</a:t>
            </a:fld>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22378" y="5127626"/>
            <a:ext cx="67691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2" rIns="91364" bIns="45682" anchor="ctr"/>
          <a:lstStyle/>
          <a:p>
            <a:pPr algn="ctr">
              <a:defRPr/>
            </a:pPr>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84" y="277215"/>
            <a:ext cx="8977212" cy="3900433"/>
          </a:xfrm>
          <a:prstGeom prst="rect">
            <a:avLst/>
          </a:prstGeom>
        </p:spPr>
      </p:pic>
      <p:sp>
        <p:nvSpPr>
          <p:cNvPr id="7" name="矩形 6"/>
          <p:cNvSpPr/>
          <p:nvPr/>
        </p:nvSpPr>
        <p:spPr>
          <a:xfrm>
            <a:off x="251520" y="4081636"/>
            <a:ext cx="8568952" cy="1749710"/>
          </a:xfrm>
          <a:prstGeom prst="rect">
            <a:avLst/>
          </a:prstGeom>
          <a:noFill/>
        </p:spPr>
        <p:txBody>
          <a:bodyPr wrap="square" lIns="91440" tIns="45720" rIns="91440" bIns="45720">
            <a:spAutoFit/>
          </a:bodyPr>
          <a:lstStyle/>
          <a:p>
            <a:pPr algn="ctr">
              <a:spcBef>
                <a:spcPts val="0"/>
              </a:spcBef>
              <a:spcAft>
                <a:spcPts val="0"/>
              </a:spcAft>
            </a:pPr>
            <a:r>
              <a:rPr lang="zh-CN" altLang="en-US" sz="6600" b="1" cap="none" spc="50" dirty="0">
                <a:ln w="12700" cmpd="sng">
                  <a:solidFill>
                    <a:srgbClr val="FFC000"/>
                  </a:solidFill>
                  <a:prstDash val="solid"/>
                </a:ln>
                <a:solidFill>
                  <a:schemeClr val="accent6">
                    <a:tint val="1000"/>
                  </a:schemeClr>
                </a:solidFill>
                <a:effectLst>
                  <a:glow rad="53100">
                    <a:srgbClr val="FF0000">
                      <a:alpha val="30000"/>
                    </a:srgbClr>
                  </a:glow>
                </a:effectLst>
              </a:rPr>
              <a:t>谢谢！</a:t>
            </a:r>
            <a:endParaRPr lang="en-US" altLang="zh-CN" b="1" cap="none" spc="50" dirty="0">
              <a:ln w="12700" cmpd="sng">
                <a:solidFill>
                  <a:srgbClr val="FFC000"/>
                </a:solidFill>
                <a:prstDash val="solid"/>
              </a:ln>
              <a:solidFill>
                <a:schemeClr val="accent6">
                  <a:tint val="1000"/>
                </a:schemeClr>
              </a:solidFill>
              <a:effectLst>
                <a:glow rad="53100">
                  <a:srgbClr val="FF0000">
                    <a:alpha val="30000"/>
                  </a:srgbClr>
                </a:glow>
              </a:effectLst>
            </a:endParaRPr>
          </a:p>
          <a:p>
            <a:pPr algn="ctr"/>
            <a:r>
              <a:rPr lang="en-US" altLang="zh-CN" sz="3200" b="1" spc="50" dirty="0" err="1">
                <a:ln w="12700" cmpd="sng">
                  <a:solidFill>
                    <a:srgbClr val="FFC000"/>
                  </a:solidFill>
                  <a:prstDash val="solid"/>
                </a:ln>
                <a:solidFill>
                  <a:schemeClr val="accent6">
                    <a:tint val="1000"/>
                  </a:schemeClr>
                </a:solidFill>
                <a:effectLst>
                  <a:glow rad="53100">
                    <a:srgbClr val="FF0000">
                      <a:alpha val="30000"/>
                    </a:srgbClr>
                  </a:glow>
                </a:effectLst>
              </a:rPr>
              <a:t>www.sitp.ac.cn</a:t>
            </a:r>
            <a:endParaRPr lang="zh-CN" altLang="en-US" sz="3200" b="1" cap="none" spc="50" dirty="0">
              <a:ln w="12700" cmpd="sng">
                <a:solidFill>
                  <a:srgbClr val="FFC000"/>
                </a:solidFill>
                <a:prstDash val="solid"/>
              </a:ln>
              <a:solidFill>
                <a:schemeClr val="accent6">
                  <a:tint val="1000"/>
                </a:schemeClr>
              </a:solidFill>
              <a:effectLst>
                <a:glow rad="53100">
                  <a:srgbClr val="FF0000">
                    <a:alpha val="30000"/>
                  </a:srgbClr>
                </a:glo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INTFE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40" y="4297627"/>
            <a:ext cx="2741680" cy="1417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59" name="TextBox 4"/>
          <p:cNvSpPr txBox="1">
            <a:spLocks noChangeArrowheads="1"/>
          </p:cNvSpPr>
          <p:nvPr/>
        </p:nvSpPr>
        <p:spPr bwMode="auto">
          <a:xfrm>
            <a:off x="571472" y="773892"/>
            <a:ext cx="8358246" cy="523220"/>
          </a:xfrm>
          <a:prstGeom prst="rect">
            <a:avLst/>
          </a:prstGeom>
          <a:noFill/>
          <a:ln w="9525">
            <a:noFill/>
            <a:miter lim="800000"/>
            <a:headEnd/>
            <a:tailEnd/>
          </a:ln>
        </p:spPr>
        <p:txBody>
          <a:bodyPr wrap="square">
            <a:spAutoFit/>
          </a:bodyPr>
          <a:lstStyle/>
          <a:p>
            <a:pPr algn="ctr"/>
            <a:r>
              <a:rPr lang="en-US" dirty="0"/>
              <a:t>Geostationary Interfering </a:t>
            </a:r>
            <a:r>
              <a:rPr lang="en-US" dirty="0" err="1"/>
              <a:t>InfraRed</a:t>
            </a:r>
            <a:r>
              <a:rPr lang="en-US" dirty="0"/>
              <a:t> Sounder (GIIRS)</a:t>
            </a:r>
            <a:endParaRPr lang="zh-CN" altLang="en-US" b="1" dirty="0">
              <a:solidFill>
                <a:srgbClr val="002060"/>
              </a:solidFill>
            </a:endParaRPr>
          </a:p>
        </p:txBody>
      </p:sp>
      <p:pic>
        <p:nvPicPr>
          <p:cNvPr id="6" name="Picture 3"/>
          <p:cNvPicPr>
            <a:picLocks noChangeAspect="1" noChangeArrowheads="1"/>
          </p:cNvPicPr>
          <p:nvPr/>
        </p:nvPicPr>
        <p:blipFill>
          <a:blip r:embed="rId3"/>
          <a:srcRect/>
          <a:stretch>
            <a:fillRect/>
          </a:stretch>
        </p:blipFill>
        <p:spPr bwMode="auto">
          <a:xfrm>
            <a:off x="0" y="3643983"/>
            <a:ext cx="3357586" cy="2071018"/>
          </a:xfrm>
          <a:prstGeom prst="rect">
            <a:avLst/>
          </a:prstGeom>
          <a:noFill/>
          <a:ln w="9525">
            <a:noFill/>
            <a:miter lim="800000"/>
            <a:headEnd/>
            <a:tailEnd/>
          </a:ln>
        </p:spPr>
      </p:pic>
      <p:pic>
        <p:nvPicPr>
          <p:cNvPr id="8" name="Picture 2"/>
          <p:cNvPicPr>
            <a:picLocks noChangeAspect="1" noChangeArrowheads="1"/>
          </p:cNvPicPr>
          <p:nvPr/>
        </p:nvPicPr>
        <p:blipFill>
          <a:blip r:embed="rId4"/>
          <a:srcRect/>
          <a:stretch>
            <a:fillRect/>
          </a:stretch>
        </p:blipFill>
        <p:spPr bwMode="auto">
          <a:xfrm>
            <a:off x="4429156" y="1725081"/>
            <a:ext cx="1428750" cy="844021"/>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pic>
        <p:nvPicPr>
          <p:cNvPr id="9" name="Picture 3"/>
          <p:cNvPicPr>
            <a:picLocks noChangeAspect="1" noChangeArrowheads="1"/>
          </p:cNvPicPr>
          <p:nvPr/>
        </p:nvPicPr>
        <p:blipFill>
          <a:blip r:embed="rId5"/>
          <a:srcRect/>
          <a:stretch>
            <a:fillRect/>
          </a:stretch>
        </p:blipFill>
        <p:spPr bwMode="auto">
          <a:xfrm>
            <a:off x="3000364" y="3214690"/>
            <a:ext cx="2520950" cy="915458"/>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pic>
        <p:nvPicPr>
          <p:cNvPr id="10" name="Picture 4"/>
          <p:cNvPicPr>
            <a:picLocks noChangeAspect="1" noChangeArrowheads="1"/>
          </p:cNvPicPr>
          <p:nvPr/>
        </p:nvPicPr>
        <p:blipFill>
          <a:blip r:embed="rId6"/>
          <a:srcRect/>
          <a:stretch>
            <a:fillRect/>
          </a:stretch>
        </p:blipFill>
        <p:spPr bwMode="auto">
          <a:xfrm>
            <a:off x="6786594" y="1607335"/>
            <a:ext cx="2214562" cy="891646"/>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pic>
        <p:nvPicPr>
          <p:cNvPr id="11" name="Picture 5"/>
          <p:cNvPicPr>
            <a:picLocks noChangeAspect="1" noChangeArrowheads="1"/>
          </p:cNvPicPr>
          <p:nvPr/>
        </p:nvPicPr>
        <p:blipFill>
          <a:blip r:embed="rId7"/>
          <a:srcRect/>
          <a:stretch>
            <a:fillRect/>
          </a:stretch>
        </p:blipFill>
        <p:spPr bwMode="auto">
          <a:xfrm>
            <a:off x="6715155" y="3155160"/>
            <a:ext cx="2214563" cy="904876"/>
          </a:xfrm>
          <a:prstGeom prst="rect">
            <a:avLst/>
          </a:prstGeom>
          <a:noFill/>
          <a:ln w="9525" cap="flat" cmpd="sng" algn="ctr">
            <a:noFill/>
            <a:prstDash val="solid"/>
            <a:miter lim="800000"/>
            <a:headEnd/>
            <a:tailEnd/>
          </a:ln>
          <a:effectLst>
            <a:prstShdw prst="shdw17" dist="17961" dir="2700000">
              <a:schemeClr val="accent1">
                <a:gamma/>
                <a:shade val="60000"/>
                <a:invGamma/>
              </a:schemeClr>
            </a:prstShdw>
          </a:effectLst>
        </p:spPr>
      </p:pic>
      <p:sp>
        <p:nvSpPr>
          <p:cNvPr id="15" name="TextBox 9"/>
          <p:cNvSpPr txBox="1">
            <a:spLocks noChangeArrowheads="1"/>
          </p:cNvSpPr>
          <p:nvPr/>
        </p:nvSpPr>
        <p:spPr bwMode="auto">
          <a:xfrm>
            <a:off x="5884920" y="1650899"/>
            <a:ext cx="1071563" cy="276999"/>
          </a:xfrm>
          <a:prstGeom prst="rect">
            <a:avLst/>
          </a:prstGeom>
          <a:noFill/>
          <a:ln w="9525">
            <a:noFill/>
            <a:miter lim="800000"/>
            <a:headEnd/>
            <a:tailEnd/>
          </a:ln>
        </p:spPr>
        <p:txBody>
          <a:bodyPr>
            <a:spAutoFit/>
          </a:bodyPr>
          <a:lstStyle/>
          <a:p>
            <a:r>
              <a:rPr lang="en-US" altLang="zh-CN" sz="1200" b="1" dirty="0">
                <a:solidFill>
                  <a:srgbClr val="FF0000"/>
                </a:solidFill>
                <a:latin typeface="微软雅黑" pitchFamily="34" charset="-122"/>
                <a:ea typeface="微软雅黑" pitchFamily="34" charset="-122"/>
              </a:rPr>
              <a:t>Recording</a:t>
            </a:r>
            <a:endParaRPr lang="zh-CN" altLang="en-US" sz="1200" b="1" dirty="0">
              <a:solidFill>
                <a:srgbClr val="FF0000"/>
              </a:solidFill>
              <a:latin typeface="微软雅黑" pitchFamily="34" charset="-122"/>
              <a:ea typeface="微软雅黑" pitchFamily="34" charset="-122"/>
            </a:endParaRPr>
          </a:p>
        </p:txBody>
      </p:sp>
      <p:sp>
        <p:nvSpPr>
          <p:cNvPr id="16" name="右箭头 15"/>
          <p:cNvSpPr/>
          <p:nvPr/>
        </p:nvSpPr>
        <p:spPr>
          <a:xfrm>
            <a:off x="5929351" y="1963200"/>
            <a:ext cx="714375" cy="238126"/>
          </a:xfrm>
          <a:prstGeom prst="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CN" altLang="en-US"/>
          </a:p>
        </p:txBody>
      </p:sp>
      <p:sp>
        <p:nvSpPr>
          <p:cNvPr id="17" name="下箭头 16"/>
          <p:cNvSpPr/>
          <p:nvPr/>
        </p:nvSpPr>
        <p:spPr>
          <a:xfrm>
            <a:off x="7715272" y="2619381"/>
            <a:ext cx="285750" cy="535781"/>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CN" altLang="en-US"/>
          </a:p>
        </p:txBody>
      </p:sp>
      <p:sp>
        <p:nvSpPr>
          <p:cNvPr id="18" name="右箭头 17"/>
          <p:cNvSpPr/>
          <p:nvPr/>
        </p:nvSpPr>
        <p:spPr>
          <a:xfrm flipH="1">
            <a:off x="5715008" y="3631415"/>
            <a:ext cx="785812" cy="238126"/>
          </a:xfrm>
          <a:prstGeom prst="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CN" altLang="en-US"/>
          </a:p>
        </p:txBody>
      </p:sp>
      <p:sp>
        <p:nvSpPr>
          <p:cNvPr id="20" name="矩形 19"/>
          <p:cNvSpPr/>
          <p:nvPr/>
        </p:nvSpPr>
        <p:spPr>
          <a:xfrm>
            <a:off x="107950" y="1369217"/>
            <a:ext cx="410686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182563" indent="-182563">
              <a:spcBef>
                <a:spcPts val="0"/>
              </a:spcBef>
              <a:spcAft>
                <a:spcPts val="0"/>
              </a:spcAft>
              <a:buClr>
                <a:srgbClr val="C00000"/>
              </a:buClr>
              <a:buFont typeface="Wingdings" pitchFamily="2" charset="2"/>
              <a:buChar char="l"/>
              <a:defRPr/>
            </a:pPr>
            <a:r>
              <a:rPr lang="en-US" altLang="zh-CN" sz="1800" b="1" dirty="0">
                <a:solidFill>
                  <a:srgbClr val="6600CC"/>
                </a:solidFill>
                <a:latin typeface="Times New Roman" pitchFamily="18" charset="0"/>
                <a:ea typeface="微软雅黑" pitchFamily="34" charset="-122"/>
                <a:cs typeface="Times New Roman" pitchFamily="18" charset="0"/>
              </a:rPr>
              <a:t>4.44μm</a:t>
            </a:r>
            <a:r>
              <a:rPr lang="zh-CN" altLang="en-US" sz="1800" b="1" dirty="0">
                <a:solidFill>
                  <a:srgbClr val="6600CC"/>
                </a:solidFill>
                <a:latin typeface="Times New Roman" pitchFamily="18" charset="0"/>
                <a:ea typeface="微软雅黑" pitchFamily="34" charset="-122"/>
                <a:cs typeface="Times New Roman" pitchFamily="18" charset="0"/>
              </a:rPr>
              <a:t>－</a:t>
            </a:r>
            <a:r>
              <a:rPr lang="en-US" altLang="zh-CN" sz="1800" b="1" dirty="0">
                <a:solidFill>
                  <a:srgbClr val="6600CC"/>
                </a:solidFill>
                <a:latin typeface="Times New Roman" pitchFamily="18" charset="0"/>
                <a:ea typeface="微软雅黑" pitchFamily="34" charset="-122"/>
                <a:cs typeface="Times New Roman" pitchFamily="18" charset="0"/>
              </a:rPr>
              <a:t>6.06μm</a:t>
            </a:r>
            <a:r>
              <a:rPr lang="zh-CN" altLang="en-US" sz="1800" b="1" dirty="0">
                <a:solidFill>
                  <a:srgbClr val="6600CC"/>
                </a:solidFill>
                <a:latin typeface="Times New Roman" pitchFamily="18" charset="0"/>
                <a:ea typeface="微软雅黑" pitchFamily="34" charset="-122"/>
                <a:cs typeface="Times New Roman" pitchFamily="18" charset="0"/>
              </a:rPr>
              <a:t>、</a:t>
            </a:r>
            <a:r>
              <a:rPr lang="en-US" altLang="zh-CN" sz="1800" b="1" dirty="0">
                <a:solidFill>
                  <a:srgbClr val="6600CC"/>
                </a:solidFill>
                <a:latin typeface="Times New Roman" pitchFamily="18" charset="0"/>
                <a:ea typeface="微软雅黑" pitchFamily="34" charset="-122"/>
                <a:cs typeface="Times New Roman" pitchFamily="18" charset="0"/>
              </a:rPr>
              <a:t>8.85μm</a:t>
            </a:r>
            <a:r>
              <a:rPr lang="zh-CN" altLang="en-US" sz="1800" b="1" dirty="0">
                <a:solidFill>
                  <a:srgbClr val="6600CC"/>
                </a:solidFill>
                <a:latin typeface="Times New Roman" pitchFamily="18" charset="0"/>
                <a:ea typeface="微软雅黑" pitchFamily="34" charset="-122"/>
                <a:cs typeface="Times New Roman" pitchFamily="18" charset="0"/>
              </a:rPr>
              <a:t>－</a:t>
            </a:r>
            <a:r>
              <a:rPr lang="en-US" altLang="zh-CN" sz="1800" b="1" dirty="0">
                <a:solidFill>
                  <a:srgbClr val="6600CC"/>
                </a:solidFill>
                <a:latin typeface="Times New Roman" pitchFamily="18" charset="0"/>
                <a:ea typeface="微软雅黑" pitchFamily="34" charset="-122"/>
                <a:cs typeface="Times New Roman" pitchFamily="18" charset="0"/>
              </a:rPr>
              <a:t>14.3μm</a:t>
            </a:r>
          </a:p>
          <a:p>
            <a:pPr marL="182563" indent="-182563">
              <a:spcBef>
                <a:spcPts val="0"/>
              </a:spcBef>
              <a:spcAft>
                <a:spcPts val="0"/>
              </a:spcAft>
              <a:buClr>
                <a:srgbClr val="C00000"/>
              </a:buClr>
              <a:buFont typeface="Wingdings" pitchFamily="2" charset="2"/>
              <a:buChar char="l"/>
              <a:defRPr/>
            </a:pPr>
            <a:r>
              <a:rPr lang="en-US" altLang="zh-CN" sz="1800" b="1" dirty="0">
                <a:solidFill>
                  <a:srgbClr val="6600CC"/>
                </a:solidFill>
                <a:latin typeface="Times New Roman" pitchFamily="18" charset="0"/>
                <a:ea typeface="微软雅黑" pitchFamily="34" charset="-122"/>
                <a:cs typeface="Times New Roman" pitchFamily="18" charset="0"/>
              </a:rPr>
              <a:t>Resolution: 0.625 cm-</a:t>
            </a:r>
            <a:r>
              <a:rPr lang="en-US" altLang="zh-CN" sz="1800" b="1" baseline="30000" dirty="0">
                <a:solidFill>
                  <a:srgbClr val="6600CC"/>
                </a:solidFill>
                <a:latin typeface="Times New Roman" pitchFamily="18" charset="0"/>
                <a:ea typeface="微软雅黑" pitchFamily="34" charset="-122"/>
                <a:cs typeface="Times New Roman" pitchFamily="18" charset="0"/>
              </a:rPr>
              <a:t>1</a:t>
            </a:r>
            <a:endParaRPr lang="zh-CN" altLang="en-US" sz="1800" b="1" baseline="30000" dirty="0">
              <a:solidFill>
                <a:srgbClr val="6600CC"/>
              </a:solidFill>
              <a:latin typeface="Times New Roman" pitchFamily="18" charset="0"/>
              <a:ea typeface="微软雅黑" pitchFamily="34" charset="-122"/>
              <a:cs typeface="Times New Roman" pitchFamily="18" charset="0"/>
            </a:endParaRPr>
          </a:p>
          <a:p>
            <a:pPr marL="182563" indent="-182563">
              <a:spcBef>
                <a:spcPts val="0"/>
              </a:spcBef>
              <a:spcAft>
                <a:spcPts val="0"/>
              </a:spcAft>
              <a:buClr>
                <a:srgbClr val="C00000"/>
              </a:buClr>
              <a:buFont typeface="Wingdings" pitchFamily="2" charset="2"/>
              <a:buChar char="l"/>
              <a:defRPr/>
            </a:pPr>
            <a:r>
              <a:rPr lang="en-US" altLang="zh-CN" sz="1800" b="1" dirty="0">
                <a:solidFill>
                  <a:srgbClr val="6600CC"/>
                </a:solidFill>
                <a:latin typeface="Times New Roman" pitchFamily="18" charset="0"/>
                <a:ea typeface="微软雅黑" pitchFamily="34" charset="-122"/>
                <a:cs typeface="Times New Roman" pitchFamily="18" charset="0"/>
              </a:rPr>
              <a:t>Spectral stability</a:t>
            </a:r>
            <a:r>
              <a:rPr lang="zh-CN" altLang="en-US" sz="1800" b="1" dirty="0">
                <a:solidFill>
                  <a:srgbClr val="6600CC"/>
                </a:solidFill>
                <a:latin typeface="Times New Roman" pitchFamily="18" charset="0"/>
                <a:ea typeface="微软雅黑" pitchFamily="34" charset="-122"/>
                <a:cs typeface="Times New Roman" pitchFamily="18" charset="0"/>
              </a:rPr>
              <a:t>：</a:t>
            </a:r>
            <a:r>
              <a:rPr lang="en-US" altLang="zh-CN" sz="1800" b="1" dirty="0">
                <a:solidFill>
                  <a:srgbClr val="6600CC"/>
                </a:solidFill>
                <a:latin typeface="Times New Roman" pitchFamily="18" charset="0"/>
                <a:ea typeface="微软雅黑" pitchFamily="34" charset="-122"/>
                <a:cs typeface="Times New Roman" pitchFamily="18" charset="0"/>
              </a:rPr>
              <a:t>&lt;10ppm</a:t>
            </a:r>
          </a:p>
          <a:p>
            <a:pPr marL="182563" indent="-182563">
              <a:spcBef>
                <a:spcPts val="0"/>
              </a:spcBef>
              <a:spcAft>
                <a:spcPts val="0"/>
              </a:spcAft>
              <a:buClr>
                <a:srgbClr val="C00000"/>
              </a:buClr>
              <a:buFont typeface="Wingdings" pitchFamily="2" charset="2"/>
              <a:buChar char="l"/>
              <a:defRPr/>
            </a:pPr>
            <a:r>
              <a:rPr lang="en-US" altLang="zh-CN" sz="1800" b="1" dirty="0">
                <a:solidFill>
                  <a:srgbClr val="6600CC"/>
                </a:solidFill>
                <a:latin typeface="Times New Roman" pitchFamily="18" charset="0"/>
                <a:ea typeface="微软雅黑" pitchFamily="34" charset="-122"/>
                <a:cs typeface="Times New Roman" pitchFamily="18" charset="0"/>
              </a:rPr>
              <a:t>67min, 5000km×5000km</a:t>
            </a:r>
            <a:endParaRPr lang="zh-CN" altLang="en-US" sz="1800" b="1" dirty="0">
              <a:solidFill>
                <a:srgbClr val="6600CC"/>
              </a:solidFill>
              <a:latin typeface="Times New Roman" pitchFamily="18" charset="0"/>
              <a:ea typeface="微软雅黑" pitchFamily="34" charset="-122"/>
              <a:cs typeface="Times New Roman" pitchFamily="18" charset="0"/>
            </a:endParaRPr>
          </a:p>
        </p:txBody>
      </p:sp>
      <p:sp>
        <p:nvSpPr>
          <p:cNvPr id="22" name="矩形 21"/>
          <p:cNvSpPr/>
          <p:nvPr/>
        </p:nvSpPr>
        <p:spPr>
          <a:xfrm>
            <a:off x="5572100" y="4881577"/>
            <a:ext cx="3571900" cy="369332"/>
          </a:xfrm>
          <a:prstGeom prst="rect">
            <a:avLst/>
          </a:prstGeom>
        </p:spPr>
        <p:txBody>
          <a:bodyPr wrap="square">
            <a:spAutoFit/>
          </a:bodyPr>
          <a:lstStyle/>
          <a:p>
            <a:r>
              <a:rPr lang="en-US" altLang="zh-CN" sz="1800" b="1" dirty="0">
                <a:solidFill>
                  <a:srgbClr val="C00000"/>
                </a:solidFill>
                <a:ea typeface="微软雅黑" pitchFamily="34" charset="-122"/>
                <a:cs typeface="Times New Roman" pitchFamily="18" charset="0"/>
                <a:hlinkClick r:id="rId8"/>
              </a:rPr>
              <a:t>Calibration accuracy 0.7K@300K</a:t>
            </a:r>
            <a:endParaRPr lang="zh-CN" altLang="en-US" sz="1800" b="1" dirty="0">
              <a:solidFill>
                <a:srgbClr val="C00000"/>
              </a:solidFill>
              <a:ea typeface="微软雅黑" pitchFamily="34" charset="-122"/>
              <a:cs typeface="Times New Roman" pitchFamily="18" charset="0"/>
              <a:hlinkClick r:id="rId8"/>
            </a:endParaRPr>
          </a:p>
        </p:txBody>
      </p:sp>
      <p:pic>
        <p:nvPicPr>
          <p:cNvPr id="23" name="图片 20"/>
          <p:cNvPicPr>
            <a:picLocks noChangeAspect="1" noChangeArrowheads="1"/>
          </p:cNvPicPr>
          <p:nvPr/>
        </p:nvPicPr>
        <p:blipFill>
          <a:blip r:embed="rId9"/>
          <a:srcRect/>
          <a:stretch>
            <a:fillRect/>
          </a:stretch>
        </p:blipFill>
        <p:spPr bwMode="auto">
          <a:xfrm>
            <a:off x="3357554" y="4286262"/>
            <a:ext cx="2071702" cy="1365674"/>
          </a:xfrm>
          <a:prstGeom prst="rect">
            <a:avLst/>
          </a:prstGeom>
          <a:noFill/>
          <a:ln w="9525">
            <a:noFill/>
            <a:miter lim="800000"/>
            <a:headEnd/>
            <a:tailEnd/>
          </a:ln>
        </p:spPr>
      </p:pic>
      <p:sp>
        <p:nvSpPr>
          <p:cNvPr id="24" name="标题 1"/>
          <p:cNvSpPr>
            <a:spLocks noGrp="1"/>
          </p:cNvSpPr>
          <p:nvPr>
            <p:ph type="title"/>
          </p:nvPr>
        </p:nvSpPr>
        <p:spPr>
          <a:xfrm>
            <a:off x="971600" y="73915"/>
            <a:ext cx="7885384" cy="449792"/>
          </a:xfrm>
        </p:spPr>
        <p:txBody>
          <a:bodyPr/>
          <a:lstStyle/>
          <a:p>
            <a:r>
              <a:rPr lang="en-US" altLang="zh-CN" dirty="0"/>
              <a:t>Infrared sounder for FY-4</a:t>
            </a:r>
            <a:endParaRPr lang="zh-CN" altLang="en-US" dirty="0"/>
          </a:p>
        </p:txBody>
      </p:sp>
      <p:sp>
        <p:nvSpPr>
          <p:cNvPr id="2" name="灯片编号占位符 2">
            <a:extLst>
              <a:ext uri="{FF2B5EF4-FFF2-40B4-BE49-F238E27FC236}">
                <a16:creationId xmlns:a16="http://schemas.microsoft.com/office/drawing/2014/main" id="{9F14EC4C-0991-7103-9BF6-48DEA5D10B87}"/>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4</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par>
                                <p:cTn id="10" presetID="22" presetClass="entr" presetSubtype="8"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500"/>
                            </p:stCondLst>
                            <p:childTnLst>
                              <p:par>
                                <p:cTn id="29" presetID="22" presetClass="entr" presetSubtype="2"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10"/>
                                        <p:tgtEl>
                                          <p:spTgt spid="18"/>
                                        </p:tgtEl>
                                      </p:cBhvr>
                                    </p:animEffect>
                                  </p:childTnLst>
                                </p:cTn>
                              </p:par>
                            </p:childTnLst>
                          </p:cTn>
                        </p:par>
                        <p:par>
                          <p:cTn id="32" fill="hold">
                            <p:stCondLst>
                              <p:cond delay="351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10"/>
                            </p:stCondLst>
                            <p:childTnLst>
                              <p:par>
                                <p:cTn id="37" presetID="1"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par>
                          <p:cTn id="39" fill="hold">
                            <p:stCondLst>
                              <p:cond delay="4010"/>
                            </p:stCondLst>
                            <p:childTnLst>
                              <p:par>
                                <p:cTn id="40" presetID="10" presetClass="entr" presetSubtype="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5FD51A-A7E2-E9E6-14F9-7D469F008BAE}"/>
              </a:ext>
            </a:extLst>
          </p:cNvPr>
          <p:cNvSpPr>
            <a:spLocks noGrp="1"/>
          </p:cNvSpPr>
          <p:nvPr>
            <p:ph type="title"/>
          </p:nvPr>
        </p:nvSpPr>
        <p:spPr/>
        <p:txBody>
          <a:bodyPr/>
          <a:lstStyle/>
          <a:p>
            <a:r>
              <a:rPr lang="en-US" altLang="zh-CN" dirty="0"/>
              <a:t>Steps for CRABS</a:t>
            </a:r>
            <a:endParaRPr lang="zh-CN" altLang="en-US" dirty="0"/>
          </a:p>
        </p:txBody>
      </p:sp>
      <p:sp>
        <p:nvSpPr>
          <p:cNvPr id="3" name="内容占位符 2">
            <a:extLst>
              <a:ext uri="{FF2B5EF4-FFF2-40B4-BE49-F238E27FC236}">
                <a16:creationId xmlns:a16="http://schemas.microsoft.com/office/drawing/2014/main" id="{2C344846-B533-8292-0283-EA801519797A}"/>
              </a:ext>
            </a:extLst>
          </p:cNvPr>
          <p:cNvSpPr>
            <a:spLocks noGrp="1"/>
          </p:cNvSpPr>
          <p:nvPr>
            <p:ph idx="1"/>
          </p:nvPr>
        </p:nvSpPr>
        <p:spPr>
          <a:xfrm>
            <a:off x="107504" y="877280"/>
            <a:ext cx="2160240" cy="4260473"/>
          </a:xfrm>
        </p:spPr>
        <p:txBody>
          <a:bodyPr/>
          <a:lstStyle/>
          <a:p>
            <a:r>
              <a:rPr lang="en-US" altLang="zh-CN" sz="1800" dirty="0"/>
              <a:t>From P. Zhang 2019, at NPL</a:t>
            </a:r>
          </a:p>
          <a:p>
            <a:r>
              <a:rPr lang="en-US" altLang="zh-CN" sz="1800" dirty="0"/>
              <a:t>Development of </a:t>
            </a:r>
            <a:r>
              <a:rPr lang="en-US" altLang="zh-CN" sz="1800" dirty="0">
                <a:solidFill>
                  <a:srgbClr val="FF0000"/>
                </a:solidFill>
              </a:rPr>
              <a:t>C</a:t>
            </a:r>
            <a:r>
              <a:rPr lang="en-US" altLang="zh-CN" sz="1800" dirty="0"/>
              <a:t>hinese </a:t>
            </a:r>
            <a:r>
              <a:rPr lang="en-US" altLang="zh-CN" sz="1800" dirty="0" err="1">
                <a:solidFill>
                  <a:srgbClr val="FF0000"/>
                </a:solidFill>
              </a:rPr>
              <a:t>RA</a:t>
            </a:r>
            <a:r>
              <a:rPr lang="en-US" altLang="zh-CN" sz="1800" dirty="0" err="1"/>
              <a:t>diometric</a:t>
            </a:r>
            <a:r>
              <a:rPr lang="en-US" altLang="zh-CN" sz="1800" dirty="0"/>
              <a:t> </a:t>
            </a:r>
            <a:r>
              <a:rPr lang="en-US" altLang="zh-CN" sz="1800" dirty="0">
                <a:solidFill>
                  <a:srgbClr val="FF0000"/>
                </a:solidFill>
              </a:rPr>
              <a:t>B</a:t>
            </a:r>
            <a:r>
              <a:rPr lang="en-US" altLang="zh-CN" sz="1800" dirty="0"/>
              <a:t>enchmark </a:t>
            </a:r>
            <a:r>
              <a:rPr lang="en-US" altLang="zh-CN" sz="1800" dirty="0">
                <a:solidFill>
                  <a:srgbClr val="FF0000"/>
                </a:solidFill>
              </a:rPr>
              <a:t>S</a:t>
            </a:r>
            <a:r>
              <a:rPr lang="en-US" altLang="zh-CN" sz="1800" dirty="0"/>
              <a:t>atellite</a:t>
            </a:r>
          </a:p>
          <a:p>
            <a:endParaRPr lang="en-US" altLang="zh-CN" sz="1800" dirty="0"/>
          </a:p>
          <a:p>
            <a:r>
              <a:rPr lang="en-US" altLang="zh-CN" sz="1800" dirty="0"/>
              <a:t>CRABS</a:t>
            </a:r>
            <a:endParaRPr lang="zh-CN" altLang="en-US" sz="1800" dirty="0"/>
          </a:p>
        </p:txBody>
      </p:sp>
      <p:pic>
        <p:nvPicPr>
          <p:cNvPr id="5" name="图片 4">
            <a:extLst>
              <a:ext uri="{FF2B5EF4-FFF2-40B4-BE49-F238E27FC236}">
                <a16:creationId xmlns:a16="http://schemas.microsoft.com/office/drawing/2014/main" id="{09C872B1-30D9-10A1-C530-3D38FC8BE3E4}"/>
              </a:ext>
            </a:extLst>
          </p:cNvPr>
          <p:cNvPicPr>
            <a:picLocks noChangeAspect="1"/>
          </p:cNvPicPr>
          <p:nvPr/>
        </p:nvPicPr>
        <p:blipFill>
          <a:blip r:embed="rId2"/>
          <a:stretch>
            <a:fillRect/>
          </a:stretch>
        </p:blipFill>
        <p:spPr>
          <a:xfrm>
            <a:off x="2096062" y="769268"/>
            <a:ext cx="6490704" cy="4752528"/>
          </a:xfrm>
          <a:prstGeom prst="rect">
            <a:avLst/>
          </a:prstGeom>
        </p:spPr>
      </p:pic>
      <p:sp>
        <p:nvSpPr>
          <p:cNvPr id="7" name="文本框 6">
            <a:extLst>
              <a:ext uri="{FF2B5EF4-FFF2-40B4-BE49-F238E27FC236}">
                <a16:creationId xmlns:a16="http://schemas.microsoft.com/office/drawing/2014/main" id="{99A4F9EA-E21D-0350-91D4-4B6F4B248391}"/>
              </a:ext>
            </a:extLst>
          </p:cNvPr>
          <p:cNvSpPr txBox="1"/>
          <p:nvPr/>
        </p:nvSpPr>
        <p:spPr>
          <a:xfrm>
            <a:off x="7308304" y="5399266"/>
            <a:ext cx="1440160" cy="338554"/>
          </a:xfrm>
          <a:prstGeom prst="rect">
            <a:avLst/>
          </a:prstGeom>
          <a:noFill/>
        </p:spPr>
        <p:txBody>
          <a:bodyPr wrap="square">
            <a:spAutoFit/>
          </a:bodyPr>
          <a:lstStyle/>
          <a:p>
            <a:r>
              <a:rPr lang="en-US" altLang="zh-CN" sz="1600" dirty="0"/>
              <a:t>From P. Zhang </a:t>
            </a:r>
            <a:endParaRPr lang="zh-CN" altLang="en-US" sz="1600" dirty="0"/>
          </a:p>
        </p:txBody>
      </p:sp>
      <p:sp>
        <p:nvSpPr>
          <p:cNvPr id="8" name="灯片编号占位符 2">
            <a:extLst>
              <a:ext uri="{FF2B5EF4-FFF2-40B4-BE49-F238E27FC236}">
                <a16:creationId xmlns:a16="http://schemas.microsoft.com/office/drawing/2014/main" id="{85826AF8-5598-9CBD-FBEF-E45F14945EED}"/>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5</a:t>
            </a:fld>
            <a:endParaRPr lang="zh-CN" altLang="en-US" dirty="0"/>
          </a:p>
        </p:txBody>
      </p:sp>
      <p:sp>
        <p:nvSpPr>
          <p:cNvPr id="10" name="文本框 9">
            <a:extLst>
              <a:ext uri="{FF2B5EF4-FFF2-40B4-BE49-F238E27FC236}">
                <a16:creationId xmlns:a16="http://schemas.microsoft.com/office/drawing/2014/main" id="{E7CA6B00-7628-3478-6513-50739802C2FF}"/>
              </a:ext>
            </a:extLst>
          </p:cNvPr>
          <p:cNvSpPr txBox="1"/>
          <p:nvPr/>
        </p:nvSpPr>
        <p:spPr>
          <a:xfrm>
            <a:off x="6375378" y="1777380"/>
            <a:ext cx="2771800" cy="369332"/>
          </a:xfrm>
          <a:prstGeom prst="rect">
            <a:avLst/>
          </a:prstGeom>
          <a:noFill/>
        </p:spPr>
        <p:txBody>
          <a:bodyPr wrap="square">
            <a:spAutoFit/>
          </a:bodyPr>
          <a:lstStyle/>
          <a:p>
            <a:r>
              <a:rPr lang="en-US" altLang="zh-CN" sz="1800" dirty="0">
                <a:solidFill>
                  <a:srgbClr val="FF0000"/>
                </a:solidFill>
              </a:rPr>
              <a:t>Infrared Spectral Segment</a:t>
            </a:r>
            <a:endParaRPr lang="zh-CN" altLang="en-US" sz="1800" dirty="0">
              <a:solidFill>
                <a:srgbClr val="FF0000"/>
              </a:solidFill>
            </a:endParaRPr>
          </a:p>
        </p:txBody>
      </p:sp>
    </p:spTree>
    <p:extLst>
      <p:ext uri="{BB962C8B-B14F-4D97-AF65-F5344CB8AC3E}">
        <p14:creationId xmlns:p14="http://schemas.microsoft.com/office/powerpoint/2010/main" val="2166427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
          <p:cNvSpPr>
            <a:spLocks noGrp="1"/>
          </p:cNvSpPr>
          <p:nvPr>
            <p:ph type="title"/>
          </p:nvPr>
        </p:nvSpPr>
        <p:spPr>
          <a:xfrm>
            <a:off x="971600" y="73914"/>
            <a:ext cx="7885384" cy="449792"/>
          </a:xfrm>
        </p:spPr>
        <p:txBody>
          <a:bodyPr/>
          <a:lstStyle/>
          <a:p>
            <a:r>
              <a:rPr lang="en-US" altLang="zh-CN" sz="2400" dirty="0"/>
              <a:t>Space Radiometric Benchmark Reference of Infrared Spectral Segment</a:t>
            </a:r>
            <a:endParaRPr lang="zh-CN" altLang="en-US" sz="2400" dirty="0"/>
          </a:p>
        </p:txBody>
      </p:sp>
      <p:pic>
        <p:nvPicPr>
          <p:cNvPr id="10" name="Picture 3">
            <a:extLst>
              <a:ext uri="{FF2B5EF4-FFF2-40B4-BE49-F238E27FC236}">
                <a16:creationId xmlns:a16="http://schemas.microsoft.com/office/drawing/2014/main" id="{C831D8E1-A138-423F-91E1-EBA6F9CE4A25}"/>
              </a:ext>
            </a:extLst>
          </p:cNvPr>
          <p:cNvPicPr>
            <a:picLocks noChangeAspect="1" noChangeArrowheads="1"/>
          </p:cNvPicPr>
          <p:nvPr/>
        </p:nvPicPr>
        <p:blipFill>
          <a:blip r:embed="rId3"/>
          <a:srcRect/>
          <a:stretch>
            <a:fillRect/>
          </a:stretch>
        </p:blipFill>
        <p:spPr bwMode="auto">
          <a:xfrm>
            <a:off x="3593103" y="1508885"/>
            <a:ext cx="1745707" cy="793848"/>
          </a:xfrm>
          <a:prstGeom prst="rect">
            <a:avLst/>
          </a:prstGeom>
          <a:noFill/>
          <a:ln w="9525">
            <a:noFill/>
            <a:miter lim="800000"/>
            <a:headEnd/>
            <a:tailEnd/>
          </a:ln>
          <a:effectLst/>
        </p:spPr>
      </p:pic>
      <p:pic>
        <p:nvPicPr>
          <p:cNvPr id="17" name="Picture 2">
            <a:extLst>
              <a:ext uri="{FF2B5EF4-FFF2-40B4-BE49-F238E27FC236}">
                <a16:creationId xmlns:a16="http://schemas.microsoft.com/office/drawing/2014/main" id="{E5BE6E85-80DA-4C7E-ADB2-E003C52A1A13}"/>
              </a:ext>
            </a:extLst>
          </p:cNvPr>
          <p:cNvPicPr>
            <a:picLocks noChangeAspect="1" noChangeArrowheads="1"/>
          </p:cNvPicPr>
          <p:nvPr/>
        </p:nvPicPr>
        <p:blipFill>
          <a:blip r:embed="rId4"/>
          <a:srcRect/>
          <a:stretch>
            <a:fillRect/>
          </a:stretch>
        </p:blipFill>
        <p:spPr bwMode="auto">
          <a:xfrm>
            <a:off x="5578863" y="1330961"/>
            <a:ext cx="1704381" cy="1205821"/>
          </a:xfrm>
          <a:prstGeom prst="rect">
            <a:avLst/>
          </a:prstGeom>
          <a:noFill/>
          <a:ln w="9525">
            <a:noFill/>
            <a:miter lim="800000"/>
            <a:headEnd/>
            <a:tailEnd/>
          </a:ln>
          <a:effectLst/>
        </p:spPr>
      </p:pic>
      <p:sp>
        <p:nvSpPr>
          <p:cNvPr id="18" name="TextBox 1">
            <a:extLst>
              <a:ext uri="{FF2B5EF4-FFF2-40B4-BE49-F238E27FC236}">
                <a16:creationId xmlns:a16="http://schemas.microsoft.com/office/drawing/2014/main" id="{BF9A0259-88AB-47EC-AF4B-B46EBA1851FD}"/>
              </a:ext>
            </a:extLst>
          </p:cNvPr>
          <p:cNvSpPr txBox="1"/>
          <p:nvPr/>
        </p:nvSpPr>
        <p:spPr>
          <a:xfrm>
            <a:off x="3882962" y="2596479"/>
            <a:ext cx="3641366" cy="584776"/>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en-GB" sz="1600" b="1" dirty="0"/>
              <a:t>Space-borne Infrared </a:t>
            </a:r>
            <a:r>
              <a:rPr lang="en-GB" sz="1600" b="1" dirty="0" err="1"/>
              <a:t>Radometric</a:t>
            </a:r>
            <a:r>
              <a:rPr lang="en-GB" sz="1600" b="1" dirty="0"/>
              <a:t> Reference Payload</a:t>
            </a:r>
          </a:p>
        </p:txBody>
      </p:sp>
      <p:sp>
        <p:nvSpPr>
          <p:cNvPr id="19" name="矩形 18">
            <a:extLst>
              <a:ext uri="{FF2B5EF4-FFF2-40B4-BE49-F238E27FC236}">
                <a16:creationId xmlns:a16="http://schemas.microsoft.com/office/drawing/2014/main" id="{A8F2E2A7-3A29-4464-AF12-6FF9E0E87409}"/>
              </a:ext>
            </a:extLst>
          </p:cNvPr>
          <p:cNvSpPr/>
          <p:nvPr/>
        </p:nvSpPr>
        <p:spPr>
          <a:xfrm>
            <a:off x="352451" y="3031526"/>
            <a:ext cx="2526952" cy="699557"/>
          </a:xfrm>
          <a:prstGeom prst="rect">
            <a:avLst/>
          </a:prstGeom>
          <a:solidFill>
            <a:srgbClr val="FF3300"/>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600" b="1" dirty="0"/>
              <a:t>Infrared Radiometric Benchmark Reference Source</a:t>
            </a:r>
          </a:p>
        </p:txBody>
      </p:sp>
      <p:sp>
        <p:nvSpPr>
          <p:cNvPr id="20" name="右箭头 15">
            <a:extLst>
              <a:ext uri="{FF2B5EF4-FFF2-40B4-BE49-F238E27FC236}">
                <a16:creationId xmlns:a16="http://schemas.microsoft.com/office/drawing/2014/main" id="{6F9D9001-E164-4994-B8EE-26628FCD671F}"/>
              </a:ext>
            </a:extLst>
          </p:cNvPr>
          <p:cNvSpPr/>
          <p:nvPr/>
        </p:nvSpPr>
        <p:spPr>
          <a:xfrm>
            <a:off x="2523955" y="1898718"/>
            <a:ext cx="710896" cy="638064"/>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sp>
        <p:nvSpPr>
          <p:cNvPr id="21" name="右箭头 22">
            <a:extLst>
              <a:ext uri="{FF2B5EF4-FFF2-40B4-BE49-F238E27FC236}">
                <a16:creationId xmlns:a16="http://schemas.microsoft.com/office/drawing/2014/main" id="{9D3F7352-91A8-41DA-B5D8-2FDB83F68F96}"/>
              </a:ext>
            </a:extLst>
          </p:cNvPr>
          <p:cNvSpPr/>
          <p:nvPr/>
        </p:nvSpPr>
        <p:spPr>
          <a:xfrm>
            <a:off x="1187624" y="4399580"/>
            <a:ext cx="710896" cy="618160"/>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sp>
        <p:nvSpPr>
          <p:cNvPr id="22" name="右箭头 23">
            <a:extLst>
              <a:ext uri="{FF2B5EF4-FFF2-40B4-BE49-F238E27FC236}">
                <a16:creationId xmlns:a16="http://schemas.microsoft.com/office/drawing/2014/main" id="{C0A2D67F-009C-4938-B6CC-068B5BEE4B90}"/>
              </a:ext>
            </a:extLst>
          </p:cNvPr>
          <p:cNvSpPr/>
          <p:nvPr/>
        </p:nvSpPr>
        <p:spPr>
          <a:xfrm>
            <a:off x="4669204" y="4502686"/>
            <a:ext cx="710896" cy="587062"/>
          </a:xfrm>
          <a:prstGeom prst="rightArrow">
            <a:avLst/>
          </a:prstGeom>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600" dirty="0"/>
          </a:p>
        </p:txBody>
      </p:sp>
      <p:sp>
        <p:nvSpPr>
          <p:cNvPr id="23" name="TextBox 1">
            <a:extLst>
              <a:ext uri="{FF2B5EF4-FFF2-40B4-BE49-F238E27FC236}">
                <a16:creationId xmlns:a16="http://schemas.microsoft.com/office/drawing/2014/main" id="{232B3E56-6E1D-4B19-85BA-DD77DA6B8127}"/>
              </a:ext>
            </a:extLst>
          </p:cNvPr>
          <p:cNvSpPr txBox="1"/>
          <p:nvPr/>
        </p:nvSpPr>
        <p:spPr>
          <a:xfrm>
            <a:off x="611563" y="5327258"/>
            <a:ext cx="4173869" cy="33855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wrap="square">
            <a:spAutoFit/>
          </a:bodyPr>
          <a:lstStyle/>
          <a:p>
            <a:pPr algn="ctr">
              <a:defRPr/>
            </a:pPr>
            <a:r>
              <a:rPr lang="en-US" altLang="zh-CN" sz="1600" b="1" dirty="0"/>
              <a:t>Benchmark Reference Satellite</a:t>
            </a:r>
            <a:endParaRPr lang="en-GB" sz="1600" b="1" dirty="0"/>
          </a:p>
        </p:txBody>
      </p:sp>
      <p:pic>
        <p:nvPicPr>
          <p:cNvPr id="24" name="图片 23">
            <a:extLst>
              <a:ext uri="{FF2B5EF4-FFF2-40B4-BE49-F238E27FC236}">
                <a16:creationId xmlns:a16="http://schemas.microsoft.com/office/drawing/2014/main" id="{4232ACBC-36C7-4248-B504-EABEA3C698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08" t="10445" b="7806"/>
          <a:stretch/>
        </p:blipFill>
        <p:spPr>
          <a:xfrm>
            <a:off x="457932" y="1221347"/>
            <a:ext cx="1605425" cy="772057"/>
          </a:xfrm>
          <a:prstGeom prst="rect">
            <a:avLst/>
          </a:prstGeom>
        </p:spPr>
      </p:pic>
      <p:pic>
        <p:nvPicPr>
          <p:cNvPr id="25" name="图片 24">
            <a:extLst>
              <a:ext uri="{FF2B5EF4-FFF2-40B4-BE49-F238E27FC236}">
                <a16:creationId xmlns:a16="http://schemas.microsoft.com/office/drawing/2014/main" id="{D30B0042-CB29-4DA5-A607-F1DE0929136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266" y="2036849"/>
            <a:ext cx="1706349" cy="942183"/>
          </a:xfrm>
          <a:prstGeom prst="rect">
            <a:avLst/>
          </a:prstGeom>
          <a:noFill/>
          <a:ln>
            <a:noFill/>
          </a:ln>
        </p:spPr>
      </p:pic>
      <p:graphicFrame>
        <p:nvGraphicFramePr>
          <p:cNvPr id="26" name="Object 1">
            <a:extLst>
              <a:ext uri="{FF2B5EF4-FFF2-40B4-BE49-F238E27FC236}">
                <a16:creationId xmlns:a16="http://schemas.microsoft.com/office/drawing/2014/main" id="{5B2408DF-BFBE-4CF1-B753-D6707E9B8686}"/>
              </a:ext>
            </a:extLst>
          </p:cNvPr>
          <p:cNvGraphicFramePr>
            <a:graphicFrameLocks noChangeAspect="1"/>
          </p:cNvGraphicFramePr>
          <p:nvPr>
            <p:extLst>
              <p:ext uri="{D42A27DB-BD31-4B8C-83A1-F6EECF244321}">
                <p14:modId xmlns:p14="http://schemas.microsoft.com/office/powerpoint/2010/main" val="2004060758"/>
              </p:ext>
            </p:extLst>
          </p:nvPr>
        </p:nvGraphicFramePr>
        <p:xfrm>
          <a:off x="2021902" y="3870274"/>
          <a:ext cx="2192027" cy="1521906"/>
        </p:xfrm>
        <a:graphic>
          <a:graphicData uri="http://schemas.openxmlformats.org/presentationml/2006/ole">
            <mc:AlternateContent xmlns:mc="http://schemas.openxmlformats.org/markup-compatibility/2006">
              <mc:Choice xmlns:v="urn:schemas-microsoft-com:vml" Requires="v">
                <p:oleObj name="Visio" r:id="rId7" imgW="5228138" imgH="4354562" progId="Visio.Drawing.11">
                  <p:embed/>
                </p:oleObj>
              </mc:Choice>
              <mc:Fallback>
                <p:oleObj name="Visio" r:id="rId7" imgW="5228138" imgH="4354562"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21902" y="3870274"/>
                        <a:ext cx="2192027" cy="152190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7" name="TextBox 6">
            <a:extLst>
              <a:ext uri="{FF2B5EF4-FFF2-40B4-BE49-F238E27FC236}">
                <a16:creationId xmlns:a16="http://schemas.microsoft.com/office/drawing/2014/main" id="{844BE53B-199E-4422-A452-8AC05CD9E745}"/>
              </a:ext>
            </a:extLst>
          </p:cNvPr>
          <p:cNvSpPr txBox="1"/>
          <p:nvPr/>
        </p:nvSpPr>
        <p:spPr>
          <a:xfrm>
            <a:off x="5507037" y="4587433"/>
            <a:ext cx="2795736" cy="646331"/>
          </a:xfrm>
          <a:prstGeom prst="rect">
            <a:avLst/>
          </a:prstGeom>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altLang="zh-CN" sz="1600" b="1" dirty="0">
                <a:solidFill>
                  <a:schemeClr val="tx1"/>
                </a:solidFill>
              </a:rPr>
              <a:t>On-orbit calibration</a:t>
            </a:r>
          </a:p>
          <a:p>
            <a:pPr algn="ctr"/>
            <a:r>
              <a:rPr lang="en-US" altLang="zh-CN" sz="1600" b="1" dirty="0">
                <a:solidFill>
                  <a:schemeClr val="tx1"/>
                </a:solidFill>
              </a:rPr>
              <a:t>Benchmark transmission</a:t>
            </a:r>
          </a:p>
        </p:txBody>
      </p:sp>
      <p:sp>
        <p:nvSpPr>
          <p:cNvPr id="29" name="内容占位符 2">
            <a:extLst>
              <a:ext uri="{FF2B5EF4-FFF2-40B4-BE49-F238E27FC236}">
                <a16:creationId xmlns:a16="http://schemas.microsoft.com/office/drawing/2014/main" id="{47AAFF97-02D7-4E1D-85C3-FDA503D1704D}"/>
              </a:ext>
            </a:extLst>
          </p:cNvPr>
          <p:cNvSpPr txBox="1">
            <a:spLocks/>
          </p:cNvSpPr>
          <p:nvPr/>
        </p:nvSpPr>
        <p:spPr>
          <a:xfrm>
            <a:off x="5220072" y="3157534"/>
            <a:ext cx="3744416" cy="1183298"/>
          </a:xfrm>
          <a:prstGeom prst="rect">
            <a:avLst/>
          </a:prstGeom>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CN" sz="1800" b="1" i="0" u="none" strike="noStrike" kern="0" cap="none" spc="0" normalizeH="0" baseline="0" noProof="0" dirty="0">
                <a:ln>
                  <a:noFill/>
                </a:ln>
                <a:solidFill>
                  <a:srgbClr val="FF0000"/>
                </a:solidFill>
                <a:effectLst/>
                <a:uLnTx/>
                <a:uFillTx/>
                <a:latin typeface="+mn-lt"/>
                <a:ea typeface="+mn-ea"/>
              </a:rPr>
              <a:t>On-orbit IR source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CN" sz="1800" b="1" i="0" u="none" strike="noStrike" kern="0" cap="none" spc="0" normalizeH="0" baseline="0" noProof="0" dirty="0">
                <a:ln>
                  <a:noFill/>
                </a:ln>
                <a:solidFill>
                  <a:srgbClr val="FF0000"/>
                </a:solidFill>
                <a:effectLst/>
                <a:uLnTx/>
                <a:uFillTx/>
                <a:latin typeface="+mn-lt"/>
                <a:ea typeface="+mn-ea"/>
              </a:rPr>
              <a:t>SI trace in</a:t>
            </a:r>
            <a:r>
              <a:rPr kumimoji="0" lang="en-US" altLang="zh-CN" sz="1800" b="1" i="0" u="none" strike="noStrike" kern="0" cap="none" spc="0" normalizeH="0" noProof="0" dirty="0">
                <a:ln>
                  <a:noFill/>
                </a:ln>
                <a:solidFill>
                  <a:srgbClr val="FF0000"/>
                </a:solidFill>
                <a:effectLst/>
                <a:uLnTx/>
                <a:uFillTx/>
                <a:latin typeface="+mn-lt"/>
                <a:ea typeface="+mn-ea"/>
              </a:rPr>
              <a:t> laboratory</a:t>
            </a:r>
            <a:endParaRPr kumimoji="0" lang="en-US" altLang="zh-CN" sz="1800" b="1" i="0" u="none" strike="noStrike" kern="0" cap="none" spc="0" normalizeH="0" baseline="0" noProof="0" dirty="0">
              <a:ln>
                <a:noFill/>
              </a:ln>
              <a:solidFill>
                <a:srgbClr val="FF0000"/>
              </a:solidFill>
              <a:effectLst/>
              <a:uLnTx/>
              <a:uFillTx/>
              <a:latin typeface="+mn-lt"/>
              <a:ea typeface="+mn-ea"/>
            </a:endParaRPr>
          </a:p>
          <a:p>
            <a:pPr marL="342900" lvl="0" indent="-342900" algn="l" eaLnBrk="1" hangingPunct="1">
              <a:spcAft>
                <a:spcPct val="0"/>
              </a:spcAft>
              <a:buFontTx/>
              <a:buChar char="•"/>
              <a:defRPr/>
            </a:pPr>
            <a:r>
              <a:rPr kumimoji="0" lang="en-US" altLang="zh-CN" sz="1800" b="1" i="0" u="none" strike="noStrike" kern="0" cap="none" spc="0" normalizeH="0" baseline="0" noProof="0" dirty="0">
                <a:ln>
                  <a:noFill/>
                </a:ln>
                <a:solidFill>
                  <a:srgbClr val="0000C8"/>
                </a:solidFill>
                <a:effectLst/>
                <a:uLnTx/>
                <a:uFillTx/>
                <a:latin typeface="+mn-lt"/>
                <a:ea typeface="+mn-ea"/>
              </a:rPr>
              <a:t>Traceable</a:t>
            </a:r>
            <a:r>
              <a:rPr kumimoji="0" lang="en-US" altLang="zh-CN" sz="1800" b="1" i="0" u="none" strike="noStrike" kern="0" cap="none" spc="0" normalizeH="0" noProof="0" dirty="0">
                <a:ln>
                  <a:noFill/>
                </a:ln>
                <a:solidFill>
                  <a:srgbClr val="0000C8"/>
                </a:solidFill>
                <a:effectLst/>
                <a:uLnTx/>
                <a:uFillTx/>
                <a:latin typeface="+mn-lt"/>
                <a:ea typeface="+mn-ea"/>
              </a:rPr>
              <a:t> </a:t>
            </a:r>
            <a:r>
              <a:rPr lang="en-US" altLang="zh-CN" sz="1800" b="1" kern="0" dirty="0">
                <a:solidFill>
                  <a:srgbClr val="0000C8"/>
                </a:solidFill>
                <a:latin typeface="+mn-lt"/>
                <a:ea typeface="+mn-ea"/>
              </a:rPr>
              <a:t>FTIR Prototype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altLang="zh-CN" sz="1800" b="1" kern="0" dirty="0">
                <a:solidFill>
                  <a:srgbClr val="0000C8"/>
                </a:solidFill>
                <a:latin typeface="+mn-lt"/>
                <a:ea typeface="+mn-ea"/>
              </a:rPr>
              <a:t>On orbit payload</a:t>
            </a:r>
            <a:endParaRPr lang="zh-CN" altLang="en-US" sz="1800" b="1" kern="0" dirty="0">
              <a:solidFill>
                <a:srgbClr val="0000C8"/>
              </a:solidFill>
              <a:latin typeface="+mn-lt"/>
              <a:ea typeface="+mn-ea"/>
            </a:endParaRPr>
          </a:p>
        </p:txBody>
      </p:sp>
      <p:sp>
        <p:nvSpPr>
          <p:cNvPr id="16" name="矩形 15">
            <a:extLst>
              <a:ext uri="{FF2B5EF4-FFF2-40B4-BE49-F238E27FC236}">
                <a16:creationId xmlns:a16="http://schemas.microsoft.com/office/drawing/2014/main" id="{5A95C062-3636-4374-B361-ED3E747423C1}"/>
              </a:ext>
            </a:extLst>
          </p:cNvPr>
          <p:cNvSpPr/>
          <p:nvPr/>
        </p:nvSpPr>
        <p:spPr>
          <a:xfrm>
            <a:off x="467544" y="697260"/>
            <a:ext cx="8496944" cy="707886"/>
          </a:xfrm>
          <a:prstGeom prst="rect">
            <a:avLst/>
          </a:prstGeom>
        </p:spPr>
        <p:txBody>
          <a:bodyPr wrap="square">
            <a:spAutoFit/>
          </a:bodyPr>
          <a:lstStyle/>
          <a:p>
            <a:r>
              <a:rPr lang="zh-CN" altLang="en-US" sz="2000" b="1" dirty="0">
                <a:latin typeface="微软雅黑" panose="020B0503020204020204" pitchFamily="34" charset="-122"/>
                <a:ea typeface="微软雅黑" panose="020B0503020204020204" pitchFamily="34" charset="-122"/>
              </a:rPr>
              <a:t>Remote sensing instruments must be accurate and stable - quantification of remote sensing data</a:t>
            </a:r>
          </a:p>
        </p:txBody>
      </p:sp>
      <p:sp>
        <p:nvSpPr>
          <p:cNvPr id="2" name="灯片编号占位符 2">
            <a:extLst>
              <a:ext uri="{FF2B5EF4-FFF2-40B4-BE49-F238E27FC236}">
                <a16:creationId xmlns:a16="http://schemas.microsoft.com/office/drawing/2014/main" id="{51FCDDD6-A9C5-B976-C680-3E458640679C}"/>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6</a:t>
            </a:fld>
            <a:endParaRPr lang="zh-CN" altLang="en-US" dirty="0"/>
          </a:p>
        </p:txBody>
      </p:sp>
    </p:spTree>
    <p:extLst>
      <p:ext uri="{BB962C8B-B14F-4D97-AF65-F5344CB8AC3E}">
        <p14:creationId xmlns:p14="http://schemas.microsoft.com/office/powerpoint/2010/main" val="3292325400"/>
      </p:ext>
    </p:extLst>
  </p:cSld>
  <p:clrMapOvr>
    <a:masterClrMapping/>
  </p:clrMapOvr>
  <mc:AlternateContent xmlns:mc="http://schemas.openxmlformats.org/markup-compatibility/2006" xmlns:p14="http://schemas.microsoft.com/office/powerpoint/2010/main">
    <mc:Choice Requires="p14">
      <p:transition spd="med" p14:dur="700" advTm="2789">
        <p:fade/>
      </p:transition>
    </mc:Choice>
    <mc:Fallback xmlns="">
      <p:transition spd="med" advTm="27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1"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1"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20" grpId="0" animBg="1"/>
      <p:bldP spid="21" grpId="0" animBg="1"/>
      <p:bldP spid="22" grpId="0" animBg="1"/>
      <p:bldP spid="23" grpId="0" animBg="1"/>
      <p:bldP spid="27" grpId="0" animBg="1"/>
      <p:bldP spid="29" grpId="0"/>
      <p:bldP spid="2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2FB0985-8051-4410-B945-AABB9AD6B116}" type="slidenum">
              <a:rPr lang="zh-CN" altLang="en-US" smtClean="0"/>
              <a:pPr/>
              <a:t>7</a:t>
            </a:fld>
            <a:endParaRPr lang="zh-CN" altLang="en-US"/>
          </a:p>
        </p:txBody>
      </p:sp>
      <p:sp>
        <p:nvSpPr>
          <p:cNvPr id="8" name="矩形 7"/>
          <p:cNvSpPr/>
          <p:nvPr>
            <p:custDataLst>
              <p:tags r:id="rId1"/>
            </p:custDataLst>
          </p:nvPr>
        </p:nvSpPr>
        <p:spPr>
          <a:xfrm>
            <a:off x="3176977" y="1418882"/>
            <a:ext cx="1183511" cy="622139"/>
          </a:xfrm>
          <a:prstGeom prst="rect">
            <a:avLst/>
          </a:prstGeom>
          <a:ln w="28575">
            <a:solidFill>
              <a:srgbClr val="92D05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FTIR</a:t>
            </a:r>
            <a:endPar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矩形 8"/>
          <p:cNvSpPr/>
          <p:nvPr>
            <p:custDataLst>
              <p:tags r:id="rId2"/>
            </p:custDataLst>
          </p:nvPr>
        </p:nvSpPr>
        <p:spPr>
          <a:xfrm>
            <a:off x="181336" y="1423697"/>
            <a:ext cx="1183511" cy="62213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Traceable</a:t>
            </a:r>
          </a:p>
          <a:p>
            <a:pPr algn="ct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Source</a:t>
            </a:r>
            <a:endPar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矩形 10"/>
          <p:cNvSpPr/>
          <p:nvPr>
            <p:custDataLst>
              <p:tags r:id="rId3"/>
            </p:custDataLst>
          </p:nvPr>
        </p:nvSpPr>
        <p:spPr>
          <a:xfrm>
            <a:off x="1714061" y="1422480"/>
            <a:ext cx="1183511" cy="622139"/>
          </a:xfrm>
          <a:prstGeom prst="rect">
            <a:avLst/>
          </a:prstGeom>
          <a:ln w="28575">
            <a:solidFill>
              <a:srgbClr val="92D05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Calibration sources</a:t>
            </a: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p:txBody>
      </p:sp>
      <p:sp>
        <p:nvSpPr>
          <p:cNvPr id="12" name="矩形 11"/>
          <p:cNvSpPr/>
          <p:nvPr>
            <p:custDataLst>
              <p:tags r:id="rId4"/>
            </p:custDataLst>
          </p:nvPr>
        </p:nvSpPr>
        <p:spPr>
          <a:xfrm>
            <a:off x="4612087" y="2396559"/>
            <a:ext cx="1346386" cy="536855"/>
          </a:xfrm>
          <a:prstGeom prst="rect">
            <a:avLst/>
          </a:prstGeom>
          <a:ln w="28575">
            <a:solidFill>
              <a:srgbClr val="92D05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Calibration </a:t>
            </a:r>
          </a:p>
          <a:p>
            <a:pPr algn="ct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Model</a:t>
            </a:r>
            <a:endPar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 name="平行四边形 12"/>
          <p:cNvSpPr/>
          <p:nvPr>
            <p:custDataLst>
              <p:tags r:id="rId5"/>
            </p:custDataLst>
          </p:nvPr>
        </p:nvSpPr>
        <p:spPr>
          <a:xfrm>
            <a:off x="3205912" y="2413613"/>
            <a:ext cx="1125638" cy="560148"/>
          </a:xfrm>
          <a:prstGeom prst="parallelogram">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RAW</a:t>
            </a:r>
          </a:p>
          <a:p>
            <a:pPr algn="ctr"/>
            <a:r>
              <a:rPr lang="en-US" altLang="zh-CN"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DATA</a:t>
            </a:r>
            <a:endParaRPr lang="zh-CN" altLang="en-US" sz="1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4" name="平行四边形 13"/>
          <p:cNvSpPr/>
          <p:nvPr>
            <p:custDataLst>
              <p:tags r:id="rId6"/>
            </p:custDataLst>
          </p:nvPr>
        </p:nvSpPr>
        <p:spPr>
          <a:xfrm>
            <a:off x="4533686" y="1423377"/>
            <a:ext cx="1452367" cy="610152"/>
          </a:xfrm>
          <a:prstGeom prst="parallelogram">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SI Traceable DATA</a:t>
            </a: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5" name="矩形 14"/>
          <p:cNvSpPr/>
          <p:nvPr>
            <p:custDataLst>
              <p:tags r:id="rId7"/>
            </p:custDataLst>
          </p:nvPr>
        </p:nvSpPr>
        <p:spPr>
          <a:xfrm>
            <a:off x="8160754" y="802698"/>
            <a:ext cx="947750" cy="394335"/>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16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sensors</a:t>
            </a:r>
            <a:endParaRPr lang="zh-CN" altLang="en-US" sz="16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平行四边形 15"/>
          <p:cNvSpPr/>
          <p:nvPr>
            <p:custDataLst>
              <p:tags r:id="rId8"/>
            </p:custDataLst>
          </p:nvPr>
        </p:nvSpPr>
        <p:spPr>
          <a:xfrm>
            <a:off x="8001470" y="1471826"/>
            <a:ext cx="1142530" cy="445770"/>
          </a:xfrm>
          <a:prstGeom prst="parallelogram">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1100" dirty="0" err="1">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tobe</a:t>
            </a:r>
            <a:endParaRPr lang="en-US" altLang="zh-CN" sz="11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CN" sz="11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calibrated</a:t>
            </a:r>
            <a:endParaRPr lang="zh-CN" altLang="en-US" sz="11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17" name="直接箭头连接符 16"/>
          <p:cNvCxnSpPr>
            <a:stCxn id="9" idx="3"/>
            <a:endCxn id="11" idx="1"/>
          </p:cNvCxnSpPr>
          <p:nvPr>
            <p:custDataLst>
              <p:tags r:id="rId9"/>
            </p:custDataLst>
          </p:nvPr>
        </p:nvCxnSpPr>
        <p:spPr>
          <a:xfrm flipV="1">
            <a:off x="1364847" y="1733550"/>
            <a:ext cx="349214" cy="12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custDataLst>
              <p:tags r:id="rId10"/>
            </p:custDataLst>
          </p:nvPr>
        </p:nvCxnSpPr>
        <p:spPr>
          <a:xfrm flipV="1">
            <a:off x="2900859" y="1733549"/>
            <a:ext cx="286018" cy="9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p:cNvSpPr/>
          <p:nvPr>
            <p:custDataLst>
              <p:tags r:id="rId11"/>
            </p:custDataLst>
          </p:nvPr>
        </p:nvSpPr>
        <p:spPr>
          <a:xfrm>
            <a:off x="6169151" y="1416252"/>
            <a:ext cx="1656431" cy="622139"/>
          </a:xfrm>
          <a:prstGeom prst="rect">
            <a:avLst/>
          </a:prstGeom>
          <a:ln w="28575">
            <a:solidFill>
              <a:srgbClr val="92D05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zh-CN"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Inter-calibration</a:t>
            </a:r>
          </a:p>
          <a:p>
            <a:pPr algn="ct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21" name="直接箭头连接符 20"/>
          <p:cNvCxnSpPr/>
          <p:nvPr>
            <p:custDataLst>
              <p:tags r:id="rId12"/>
            </p:custDataLst>
          </p:nvPr>
        </p:nvCxnSpPr>
        <p:spPr>
          <a:xfrm flipH="1">
            <a:off x="3767963" y="2044618"/>
            <a:ext cx="768" cy="3730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custDataLst>
              <p:tags r:id="rId13"/>
            </p:custDataLst>
          </p:nvPr>
        </p:nvCxnSpPr>
        <p:spPr>
          <a:xfrm>
            <a:off x="4279726" y="2629355"/>
            <a:ext cx="36016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custDataLst>
              <p:tags r:id="rId14"/>
            </p:custDataLst>
          </p:nvPr>
        </p:nvCxnSpPr>
        <p:spPr>
          <a:xfrm flipH="1" flipV="1">
            <a:off x="7011208" y="999746"/>
            <a:ext cx="1430" cy="41638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custDataLst>
              <p:tags r:id="rId15"/>
            </p:custDataLst>
          </p:nvPr>
        </p:nvCxnSpPr>
        <p:spPr>
          <a:xfrm>
            <a:off x="5826625" y="1711025"/>
            <a:ext cx="42947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6"/>
            </p:custDataLst>
          </p:nvPr>
        </p:nvSpPr>
        <p:spPr>
          <a:xfrm>
            <a:off x="855540" y="2065592"/>
            <a:ext cx="1270505" cy="276999"/>
          </a:xfrm>
          <a:prstGeom prst="rect">
            <a:avLst/>
          </a:prstGeom>
          <a:noFill/>
        </p:spPr>
        <p:txBody>
          <a:bodyPr wrap="square" rtlCol="0">
            <a:spAutoFit/>
          </a:bodyPr>
          <a:lstStyle/>
          <a:p>
            <a:pPr algn="ctr"/>
            <a:r>
              <a:rPr lang="en-US" altLang="zh-CN"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SI</a:t>
            </a:r>
            <a:r>
              <a:rPr lang="zh-CN" altLang="en-US"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基准星地传递</a:t>
            </a:r>
          </a:p>
        </p:txBody>
      </p:sp>
      <p:sp>
        <p:nvSpPr>
          <p:cNvPr id="23" name="文本框 22"/>
          <p:cNvSpPr txBox="1"/>
          <p:nvPr>
            <p:custDataLst>
              <p:tags r:id="rId17"/>
            </p:custDataLst>
          </p:nvPr>
        </p:nvSpPr>
        <p:spPr>
          <a:xfrm>
            <a:off x="2126045" y="990249"/>
            <a:ext cx="3382222" cy="338554"/>
          </a:xfrm>
          <a:prstGeom prst="rect">
            <a:avLst/>
          </a:prstGeom>
          <a:noFill/>
        </p:spPr>
        <p:txBody>
          <a:bodyPr wrap="square" rtlCol="0">
            <a:spAutoFit/>
          </a:bodyPr>
          <a:lstStyle/>
          <a:p>
            <a:r>
              <a:rPr lang="en-US" altLang="zh-CN" sz="1600" dirty="0">
                <a:solidFill>
                  <a:srgbClr val="FF0000"/>
                </a:solidFill>
              </a:rPr>
              <a:t>Traceable Infrared Spectral Segment</a:t>
            </a:r>
            <a:endParaRPr lang="zh-CN" altLang="en-US" sz="1600" dirty="0">
              <a:solidFill>
                <a:srgbClr val="FF0000"/>
              </a:solidFill>
            </a:endParaRPr>
          </a:p>
        </p:txBody>
      </p:sp>
      <p:sp>
        <p:nvSpPr>
          <p:cNvPr id="22" name="矩形 21"/>
          <p:cNvSpPr/>
          <p:nvPr>
            <p:custDataLst>
              <p:tags r:id="rId18"/>
            </p:custDataLst>
          </p:nvPr>
        </p:nvSpPr>
        <p:spPr>
          <a:xfrm>
            <a:off x="1551412" y="1312069"/>
            <a:ext cx="4531488" cy="1680317"/>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30" name="直接箭头连接符 29"/>
          <p:cNvCxnSpPr>
            <a:cxnSpLocks/>
            <a:stCxn id="15" idx="2"/>
            <a:endCxn id="16" idx="1"/>
          </p:cNvCxnSpPr>
          <p:nvPr>
            <p:custDataLst>
              <p:tags r:id="rId19"/>
            </p:custDataLst>
          </p:nvPr>
        </p:nvCxnSpPr>
        <p:spPr>
          <a:xfrm flipH="1">
            <a:off x="8628456" y="1197033"/>
            <a:ext cx="6173" cy="2747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p:nvPr>
            <p:custDataLst>
              <p:tags r:id="rId20"/>
            </p:custDataLst>
          </p:nvPr>
        </p:nvCxnSpPr>
        <p:spPr>
          <a:xfrm>
            <a:off x="7011208" y="999866"/>
            <a:ext cx="1149547" cy="8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custDataLst>
              <p:tags r:id="rId21"/>
            </p:custDataLst>
          </p:nvPr>
        </p:nvSpPr>
        <p:spPr>
          <a:xfrm>
            <a:off x="6677928" y="730867"/>
            <a:ext cx="1392488" cy="461665"/>
          </a:xfrm>
          <a:prstGeom prst="rect">
            <a:avLst/>
          </a:prstGeom>
          <a:noFill/>
        </p:spPr>
        <p:txBody>
          <a:bodyPr wrap="square" rtlCol="0">
            <a:spAutoFit/>
          </a:bodyPr>
          <a:lstStyle/>
          <a:p>
            <a:pPr algn="ctr"/>
            <a:r>
              <a:rPr lang="zh-CN" altLang="en-US" sz="1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辐射定标基准传递</a:t>
            </a:r>
          </a:p>
        </p:txBody>
      </p:sp>
      <p:sp>
        <p:nvSpPr>
          <p:cNvPr id="34" name="右箭头 33"/>
          <p:cNvSpPr/>
          <p:nvPr>
            <p:custDataLst>
              <p:tags r:id="rId22"/>
            </p:custDataLst>
          </p:nvPr>
        </p:nvSpPr>
        <p:spPr>
          <a:xfrm>
            <a:off x="5223524" y="4924779"/>
            <a:ext cx="910590" cy="268697"/>
          </a:xfrm>
          <a:prstGeom prst="rightArrow">
            <a:avLst>
              <a:gd name="adj1" fmla="val 50000"/>
              <a:gd name="adj2" fmla="val 121077"/>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10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6" name="文本框 35"/>
          <p:cNvSpPr txBox="1"/>
          <p:nvPr>
            <p:custDataLst>
              <p:tags r:id="rId23"/>
            </p:custDataLst>
          </p:nvPr>
        </p:nvSpPr>
        <p:spPr>
          <a:xfrm>
            <a:off x="6647670" y="4909086"/>
            <a:ext cx="1515542" cy="611706"/>
          </a:xfrm>
          <a:prstGeom prst="rect">
            <a:avLst/>
          </a:prstGeom>
          <a:noFill/>
        </p:spPr>
        <p:txBody>
          <a:bodyPr wrap="square" rtlCol="0">
            <a:spAutoFit/>
          </a:bodyPr>
          <a:lstStyle/>
          <a:p>
            <a:pPr algn="ctr"/>
            <a:r>
              <a:rPr lang="en-US" altLang="zh-CN" sz="15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On-orbit</a:t>
            </a:r>
          </a:p>
          <a:p>
            <a:pPr algn="ctr"/>
            <a:r>
              <a:rPr lang="en-US" altLang="zh-CN" sz="15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Application</a:t>
            </a:r>
            <a:endParaRPr lang="zh-CN" altLang="en-US" sz="15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7" name="文本框 36"/>
          <p:cNvSpPr txBox="1"/>
          <p:nvPr>
            <p:custDataLst>
              <p:tags r:id="rId24"/>
            </p:custDataLst>
          </p:nvPr>
        </p:nvSpPr>
        <p:spPr>
          <a:xfrm>
            <a:off x="2478759" y="4909085"/>
            <a:ext cx="2744764" cy="738664"/>
          </a:xfrm>
          <a:prstGeom prst="rect">
            <a:avLst/>
          </a:prstGeom>
          <a:noFill/>
        </p:spPr>
        <p:txBody>
          <a:bodyPr wrap="square" rtlCol="0">
            <a:spAutoFit/>
          </a:bodyPr>
          <a:lstStyle/>
          <a:p>
            <a:pPr algn="ctr"/>
            <a:r>
              <a:rPr lang="en-US" altLang="zh-CN" sz="2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Flight model for reference satellite</a:t>
            </a:r>
            <a:endParaRPr lang="zh-CN" altLang="en-US" sz="2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44" name="直接箭头连接符 43"/>
          <p:cNvCxnSpPr>
            <a:cxnSpLocks/>
            <a:stCxn id="8" idx="3"/>
            <a:endCxn id="14" idx="5"/>
          </p:cNvCxnSpPr>
          <p:nvPr>
            <p:custDataLst>
              <p:tags r:id="rId25"/>
            </p:custDataLst>
          </p:nvPr>
        </p:nvCxnSpPr>
        <p:spPr>
          <a:xfrm flipV="1">
            <a:off x="4360488" y="1728453"/>
            <a:ext cx="249467" cy="14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custDataLst>
              <p:tags r:id="rId26"/>
            </p:custDataLst>
          </p:nvPr>
        </p:nvCxnSpPr>
        <p:spPr>
          <a:xfrm flipV="1">
            <a:off x="7735253" y="1694711"/>
            <a:ext cx="335163" cy="9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cxnSpLocks/>
            <a:endCxn id="14" idx="4"/>
          </p:cNvCxnSpPr>
          <p:nvPr>
            <p:custDataLst>
              <p:tags r:id="rId27"/>
            </p:custDataLst>
          </p:nvPr>
        </p:nvCxnSpPr>
        <p:spPr>
          <a:xfrm flipV="1">
            <a:off x="5259263" y="2033529"/>
            <a:ext cx="607" cy="3654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6" name="图片 65" descr="图片包含 室内, 电脑, 桌子, 小&#10;&#10;描述已自动生成"/>
          <p:cNvPicPr>
            <a:picLocks noChangeAspect="1"/>
          </p:cNvPicPr>
          <p:nvPr>
            <p:custDataLst>
              <p:tags r:id="rId28"/>
            </p:custDataLst>
          </p:nvPr>
        </p:nvPicPr>
        <p:blipFill>
          <a:blip r:embed="rId36" cstate="print">
            <a:extLst>
              <a:ext uri="{28A0092B-C50C-407E-A947-70E740481C1C}">
                <a14:useLocalDpi xmlns:a14="http://schemas.microsoft.com/office/drawing/2010/main" val="0"/>
              </a:ext>
            </a:extLst>
          </a:blip>
          <a:stretch>
            <a:fillRect/>
          </a:stretch>
        </p:blipFill>
        <p:spPr>
          <a:xfrm>
            <a:off x="67894" y="3183953"/>
            <a:ext cx="1466738" cy="1080000"/>
          </a:xfrm>
          <a:prstGeom prst="rect">
            <a:avLst/>
          </a:prstGeom>
        </p:spPr>
      </p:pic>
      <p:pic>
        <p:nvPicPr>
          <p:cNvPr id="71" name="图片 70"/>
          <p:cNvPicPr>
            <a:picLocks noChangeAspect="1"/>
          </p:cNvPicPr>
          <p:nvPr>
            <p:custDataLst>
              <p:tags r:id="rId29"/>
            </p:custDataLst>
          </p:nvPr>
        </p:nvPicPr>
        <p:blipFill rotWithShape="1">
          <a:blip r:embed="rId37">
            <a:extLst>
              <a:ext uri="{28A0092B-C50C-407E-A947-70E740481C1C}">
                <a14:useLocalDpi xmlns:a14="http://schemas.microsoft.com/office/drawing/2010/main" val="0"/>
              </a:ext>
            </a:extLst>
          </a:blip>
          <a:srcRect l="52229"/>
          <a:stretch>
            <a:fillRect/>
          </a:stretch>
        </p:blipFill>
        <p:spPr>
          <a:xfrm>
            <a:off x="1874281" y="3048953"/>
            <a:ext cx="1335593" cy="1620000"/>
          </a:xfrm>
          <a:prstGeom prst="rect">
            <a:avLst/>
          </a:prstGeom>
        </p:spPr>
      </p:pic>
      <p:sp>
        <p:nvSpPr>
          <p:cNvPr id="75" name="文本框 74"/>
          <p:cNvSpPr txBox="1"/>
          <p:nvPr>
            <p:custDataLst>
              <p:tags r:id="rId30"/>
            </p:custDataLst>
          </p:nvPr>
        </p:nvSpPr>
        <p:spPr>
          <a:xfrm>
            <a:off x="174318" y="4345305"/>
            <a:ext cx="1197547" cy="819455"/>
          </a:xfrm>
          <a:prstGeom prst="rect">
            <a:avLst/>
          </a:prstGeom>
          <a:noFill/>
        </p:spPr>
        <p:txBody>
          <a:bodyPr wrap="square" rtlCol="0">
            <a:spAutoFit/>
          </a:bodyPr>
          <a:lstStyle/>
          <a:p>
            <a:pPr algn="ctr"/>
            <a:r>
              <a:rPr lang="en-US" altLang="zh-CN" sz="2100" dirty="0" err="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Groud</a:t>
            </a:r>
            <a:endParaRPr lang="en-US" altLang="zh-CN" sz="2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algn="ctr"/>
            <a:r>
              <a:rPr lang="en-US" altLang="zh-CN" sz="2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Facility</a:t>
            </a:r>
            <a:endParaRPr lang="zh-CN" altLang="en-US" sz="21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77" name="图片 76"/>
          <p:cNvPicPr>
            <a:picLocks noChangeAspect="1"/>
          </p:cNvPicPr>
          <p:nvPr>
            <p:custDataLst>
              <p:tags r:id="rId31"/>
            </p:custDataLst>
          </p:nvPr>
        </p:nvPicPr>
        <p:blipFill>
          <a:blip r:embed="rId38" cstate="print">
            <a:extLst>
              <a:ext uri="{28A0092B-C50C-407E-A947-70E740481C1C}">
                <a14:useLocalDpi xmlns:a14="http://schemas.microsoft.com/office/drawing/2010/main" val="0"/>
              </a:ext>
            </a:extLst>
          </a:blip>
          <a:stretch>
            <a:fillRect/>
          </a:stretch>
        </p:blipFill>
        <p:spPr>
          <a:xfrm flipH="1">
            <a:off x="6172975" y="3087014"/>
            <a:ext cx="2357609" cy="1620000"/>
          </a:xfrm>
          <a:prstGeom prst="rect">
            <a:avLst/>
          </a:prstGeom>
        </p:spPr>
      </p:pic>
      <p:sp>
        <p:nvSpPr>
          <p:cNvPr id="78" name="左大括号 77"/>
          <p:cNvSpPr/>
          <p:nvPr>
            <p:custDataLst>
              <p:tags r:id="rId32"/>
            </p:custDataLst>
          </p:nvPr>
        </p:nvSpPr>
        <p:spPr>
          <a:xfrm rot="16200000">
            <a:off x="3492177" y="3686178"/>
            <a:ext cx="164940" cy="213049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100"/>
          </a:p>
        </p:txBody>
      </p:sp>
      <p:pic>
        <p:nvPicPr>
          <p:cNvPr id="79" name="图片 78"/>
          <p:cNvPicPr>
            <a:picLocks noChangeAspect="1"/>
          </p:cNvPicPr>
          <p:nvPr>
            <p:custDataLst>
              <p:tags r:id="rId33"/>
            </p:custDataLst>
          </p:nvPr>
        </p:nvPicPr>
        <p:blipFill rotWithShape="1">
          <a:blip r:embed="rId39" cstate="print">
            <a:extLst>
              <a:ext uri="{28A0092B-C50C-407E-A947-70E740481C1C}">
                <a14:useLocalDpi xmlns:a14="http://schemas.microsoft.com/office/drawing/2010/main" val="0"/>
              </a:ext>
            </a:extLst>
          </a:blip>
          <a:srcRect l="14905" t="14514" r="15944" b="15466"/>
          <a:stretch>
            <a:fillRect/>
          </a:stretch>
        </p:blipFill>
        <p:spPr>
          <a:xfrm>
            <a:off x="3576858" y="3023911"/>
            <a:ext cx="2070458" cy="1620000"/>
          </a:xfrm>
          <a:prstGeom prst="rect">
            <a:avLst/>
          </a:prstGeom>
        </p:spPr>
      </p:pic>
      <p:sp>
        <p:nvSpPr>
          <p:cNvPr id="27" name="标题 1">
            <a:extLst>
              <a:ext uri="{FF2B5EF4-FFF2-40B4-BE49-F238E27FC236}">
                <a16:creationId xmlns:a16="http://schemas.microsoft.com/office/drawing/2014/main" id="{CBDFC418-323D-0F0C-A9CE-3EF360AE62A6}"/>
              </a:ext>
            </a:extLst>
          </p:cNvPr>
          <p:cNvSpPr>
            <a:spLocks noGrp="1"/>
          </p:cNvSpPr>
          <p:nvPr>
            <p:ph type="title"/>
          </p:nvPr>
        </p:nvSpPr>
        <p:spPr>
          <a:xfrm>
            <a:off x="971600" y="73914"/>
            <a:ext cx="7885384" cy="449792"/>
          </a:xfrm>
        </p:spPr>
        <p:txBody>
          <a:bodyPr/>
          <a:lstStyle/>
          <a:p>
            <a:r>
              <a:rPr lang="en-US" altLang="zh-CN" sz="2400" dirty="0"/>
              <a:t>Space Radiometric Benchmark Reference of Infrared Spectral Segment</a:t>
            </a:r>
            <a:endParaRPr lang="zh-CN" altLang="en-US" sz="2400" dirty="0"/>
          </a:p>
        </p:txBody>
      </p:sp>
      <p:sp>
        <p:nvSpPr>
          <p:cNvPr id="33" name="灯片编号占位符 2">
            <a:extLst>
              <a:ext uri="{FF2B5EF4-FFF2-40B4-BE49-F238E27FC236}">
                <a16:creationId xmlns:a16="http://schemas.microsoft.com/office/drawing/2014/main" id="{F15F8E96-82F6-C2AD-4615-36DCF97FE724}"/>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7</a:t>
            </a:fld>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057"/>
    </mc:Choice>
    <mc:Fallback xmlns="">
      <p:transition spd="slow" advTm="105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79513" y="697260"/>
            <a:ext cx="6194034" cy="4407876"/>
          </a:xfrm>
        </p:spPr>
        <p:txBody>
          <a:bodyPr/>
          <a:lstStyle/>
          <a:p>
            <a:pPr>
              <a:lnSpc>
                <a:spcPct val="100000"/>
              </a:lnSpc>
            </a:pPr>
            <a:r>
              <a:rPr kumimoji="1" lang="en-US" altLang="zh-CN" sz="3200" dirty="0">
                <a:solidFill>
                  <a:srgbClr val="FF6600"/>
                </a:solidFill>
              </a:rPr>
              <a:t>Key technologies for Infrared SI-traceable payload</a:t>
            </a:r>
          </a:p>
          <a:p>
            <a:pPr>
              <a:lnSpc>
                <a:spcPct val="110000"/>
              </a:lnSpc>
            </a:pPr>
            <a:r>
              <a:rPr kumimoji="1" lang="en-US" altLang="zh-CN" dirty="0"/>
              <a:t>Hyper-spectral infrared sounder</a:t>
            </a:r>
          </a:p>
          <a:p>
            <a:pPr lvl="1">
              <a:lnSpc>
                <a:spcPct val="110000"/>
              </a:lnSpc>
              <a:spcBef>
                <a:spcPts val="0"/>
              </a:spcBef>
            </a:pPr>
            <a:r>
              <a:rPr kumimoji="1" lang="en-US" altLang="zh-CN" dirty="0">
                <a:solidFill>
                  <a:srgbClr val="0000FF"/>
                </a:solidFill>
              </a:rPr>
              <a:t>Interferometer for space</a:t>
            </a:r>
          </a:p>
          <a:p>
            <a:pPr lvl="1">
              <a:lnSpc>
                <a:spcPct val="110000"/>
              </a:lnSpc>
              <a:spcBef>
                <a:spcPts val="0"/>
              </a:spcBef>
            </a:pPr>
            <a:r>
              <a:rPr kumimoji="1" lang="en-US" altLang="zh-CN" dirty="0">
                <a:solidFill>
                  <a:srgbClr val="0000FF"/>
                </a:solidFill>
              </a:rPr>
              <a:t>Detectors</a:t>
            </a:r>
          </a:p>
          <a:p>
            <a:pPr lvl="1">
              <a:lnSpc>
                <a:spcPct val="110000"/>
              </a:lnSpc>
              <a:spcBef>
                <a:spcPts val="0"/>
              </a:spcBef>
            </a:pPr>
            <a:r>
              <a:rPr kumimoji="1" lang="en-US" altLang="zh-CN" dirty="0">
                <a:solidFill>
                  <a:srgbClr val="0000FF"/>
                </a:solidFill>
              </a:rPr>
              <a:t>Temperature control</a:t>
            </a:r>
          </a:p>
          <a:p>
            <a:pPr fontAlgn="auto">
              <a:lnSpc>
                <a:spcPct val="110000"/>
              </a:lnSpc>
              <a:spcBef>
                <a:spcPts val="0"/>
              </a:spcBef>
              <a:spcAft>
                <a:spcPts val="0"/>
              </a:spcAft>
            </a:pPr>
            <a:r>
              <a:rPr lang="en-US" altLang="zh-CN" dirty="0">
                <a:latin typeface="Times New Roman"/>
              </a:rPr>
              <a:t>SI traceable blackbody</a:t>
            </a:r>
          </a:p>
          <a:p>
            <a:pPr lvl="1">
              <a:lnSpc>
                <a:spcPct val="110000"/>
              </a:lnSpc>
            </a:pPr>
            <a:r>
              <a:rPr kumimoji="1" lang="en-US" altLang="zh-CN" dirty="0">
                <a:solidFill>
                  <a:srgbClr val="0000FF"/>
                </a:solidFill>
              </a:rPr>
              <a:t>miniature fixed </a:t>
            </a:r>
            <a:r>
              <a:rPr kumimoji="1" lang="en-US" altLang="zh-CN" sz="2400" dirty="0">
                <a:solidFill>
                  <a:srgbClr val="0000FF"/>
                </a:solidFill>
              </a:rPr>
              <a:t>point</a:t>
            </a:r>
          </a:p>
          <a:p>
            <a:pPr lvl="1">
              <a:lnSpc>
                <a:spcPct val="110000"/>
              </a:lnSpc>
              <a:spcBef>
                <a:spcPts val="0"/>
              </a:spcBef>
            </a:pPr>
            <a:r>
              <a:rPr kumimoji="1" lang="en-US" altLang="zh-CN" sz="2400" dirty="0">
                <a:solidFill>
                  <a:srgbClr val="0000FF"/>
                </a:solidFill>
              </a:rPr>
              <a:t>SI benchmark transfer</a:t>
            </a:r>
          </a:p>
          <a:p>
            <a:pPr fontAlgn="auto">
              <a:lnSpc>
                <a:spcPct val="110000"/>
              </a:lnSpc>
              <a:spcBef>
                <a:spcPts val="0"/>
              </a:spcBef>
              <a:spcAft>
                <a:spcPts val="0"/>
              </a:spcAft>
            </a:pPr>
            <a:r>
              <a:rPr lang="en-US" altLang="zh-CN" dirty="0">
                <a:latin typeface="Times New Roman"/>
              </a:rPr>
              <a:t>Vacuum Radiance Temperature Standard Facility</a:t>
            </a:r>
          </a:p>
          <a:p>
            <a:endParaRPr kumimoji="1" lang="en-US" altLang="zh-CN" dirty="0"/>
          </a:p>
          <a:p>
            <a:endParaRPr kumimoji="1" lang="zh-CN" altLang="en-US" dirty="0"/>
          </a:p>
        </p:txBody>
      </p:sp>
      <p:pic>
        <p:nvPicPr>
          <p:cNvPr id="4" name="Picture 12" descr="工作原理动画"/>
          <p:cNvPicPr>
            <a:picLocks noChangeArrowheads="1" noCrop="1"/>
          </p:cNvPicPr>
          <p:nvPr/>
        </p:nvPicPr>
        <p:blipFill>
          <a:blip r:embed="rId2" cstate="print"/>
          <a:srcRect/>
          <a:stretch>
            <a:fillRect/>
          </a:stretch>
        </p:blipFill>
        <p:spPr bwMode="auto">
          <a:xfrm>
            <a:off x="6577400" y="625254"/>
            <a:ext cx="4384675" cy="2636573"/>
          </a:xfrm>
          <a:prstGeom prst="rect">
            <a:avLst/>
          </a:prstGeom>
          <a:noFill/>
          <a:ln w="9525">
            <a:noFill/>
            <a:miter lim="800000"/>
            <a:headEnd/>
            <a:tailEnd/>
          </a:ln>
        </p:spPr>
      </p:pic>
      <p:graphicFrame>
        <p:nvGraphicFramePr>
          <p:cNvPr id="5" name="对象 4"/>
          <p:cNvGraphicFramePr>
            <a:graphicFrameLocks noChangeAspect="1"/>
          </p:cNvGraphicFramePr>
          <p:nvPr>
            <p:extLst>
              <p:ext uri="{D42A27DB-BD31-4B8C-83A1-F6EECF244321}">
                <p14:modId xmlns:p14="http://schemas.microsoft.com/office/powerpoint/2010/main" val="3386790652"/>
              </p:ext>
            </p:extLst>
          </p:nvPr>
        </p:nvGraphicFramePr>
        <p:xfrm>
          <a:off x="4860036" y="2785494"/>
          <a:ext cx="3125251" cy="1857423"/>
        </p:xfrm>
        <a:graphic>
          <a:graphicData uri="http://schemas.openxmlformats.org/presentationml/2006/ole">
            <mc:AlternateContent xmlns:mc="http://schemas.openxmlformats.org/markup-compatibility/2006">
              <mc:Choice xmlns:v="urn:schemas-microsoft-com:vml" Requires="v">
                <p:oleObj name="Graph" r:id="rId3" imgW="4985789" imgH="3529794" progId="Origin50.Graph">
                  <p:embed/>
                </p:oleObj>
              </mc:Choice>
              <mc:Fallback>
                <p:oleObj name="Graph" r:id="rId3" imgW="4985789" imgH="3529794"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6" y="2785494"/>
                        <a:ext cx="3125251" cy="1857423"/>
                      </a:xfrm>
                      <a:prstGeom prst="rect">
                        <a:avLst/>
                      </a:prstGeom>
                      <a:solidFill>
                        <a:schemeClr val="bg1"/>
                      </a:solidFill>
                    </p:spPr>
                  </p:pic>
                </p:oleObj>
              </mc:Fallback>
            </mc:AlternateContent>
          </a:graphicData>
        </a:graphic>
      </p:graphicFrame>
      <p:pic>
        <p:nvPicPr>
          <p:cNvPr id="6"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8" y="4581974"/>
            <a:ext cx="3199107" cy="1120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图片 6" descr="无标题.png"/>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251524" y="1239818"/>
            <a:ext cx="8174191" cy="4475182"/>
          </a:xfrm>
          <a:prstGeom prst="rect">
            <a:avLst/>
          </a:prstGeom>
        </p:spPr>
      </p:pic>
      <p:sp>
        <p:nvSpPr>
          <p:cNvPr id="2" name="标题 1">
            <a:extLst>
              <a:ext uri="{FF2B5EF4-FFF2-40B4-BE49-F238E27FC236}">
                <a16:creationId xmlns:a16="http://schemas.microsoft.com/office/drawing/2014/main" id="{F11CF38C-A315-6FDB-1C8A-29E52A0CE31D}"/>
              </a:ext>
            </a:extLst>
          </p:cNvPr>
          <p:cNvSpPr>
            <a:spLocks noGrp="1"/>
          </p:cNvSpPr>
          <p:nvPr>
            <p:ph type="title"/>
          </p:nvPr>
        </p:nvSpPr>
        <p:spPr>
          <a:xfrm>
            <a:off x="971600" y="73914"/>
            <a:ext cx="7885384" cy="449792"/>
          </a:xfrm>
        </p:spPr>
        <p:txBody>
          <a:bodyPr/>
          <a:lstStyle/>
          <a:p>
            <a:r>
              <a:rPr lang="en-US" altLang="zh-CN" sz="2400" dirty="0"/>
              <a:t>Space Radiometric Benchmark Reference of Infrared Spectral Segment</a:t>
            </a:r>
            <a:endParaRPr lang="zh-CN" altLang="en-US" sz="2400" dirty="0"/>
          </a:p>
        </p:txBody>
      </p:sp>
      <p:sp>
        <p:nvSpPr>
          <p:cNvPr id="8" name="灯片编号占位符 2">
            <a:extLst>
              <a:ext uri="{FF2B5EF4-FFF2-40B4-BE49-F238E27FC236}">
                <a16:creationId xmlns:a16="http://schemas.microsoft.com/office/drawing/2014/main" id="{AB9610F6-9641-A7E3-DB25-A9E25A9481EC}"/>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8</a:t>
            </a:fld>
            <a:endParaRPr lang="zh-CN" altLang="en-US" dirty="0"/>
          </a:p>
        </p:txBody>
      </p:sp>
    </p:spTree>
    <p:extLst>
      <p:ext uri="{BB962C8B-B14F-4D97-AF65-F5344CB8AC3E}">
        <p14:creationId xmlns:p14="http://schemas.microsoft.com/office/powerpoint/2010/main" val="324063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hidden"/>
                                      </p:to>
                                    </p:set>
                                  </p:childTnLst>
                                </p:cTn>
                              </p:par>
                            </p:childTnLst>
                          </p:cTn>
                        </p:par>
                        <p:par>
                          <p:cTn id="35" fill="hold">
                            <p:stCondLst>
                              <p:cond delay="0"/>
                            </p:stCondLst>
                            <p:childTnLst>
                              <p:par>
                                <p:cTn id="36" presetID="9"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8D9C70C6-8DA1-4E9F-84B2-2636EF72C29E}"/>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226850" y="1141810"/>
            <a:ext cx="4685824" cy="3431381"/>
          </a:xfrm>
          <a:prstGeom prst="rect">
            <a:avLst/>
          </a:prstGeom>
        </p:spPr>
      </p:pic>
      <p:pic>
        <p:nvPicPr>
          <p:cNvPr id="40" name="自校准模式-3blackbody">
            <a:hlinkClick r:id="" action="ppaction://media"/>
            <a:extLst>
              <a:ext uri="{FF2B5EF4-FFF2-40B4-BE49-F238E27FC236}">
                <a16:creationId xmlns:a16="http://schemas.microsoft.com/office/drawing/2014/main" id="{43AF4ED3-31CC-470C-A1DA-679CDBE91909}"/>
              </a:ext>
            </a:extLst>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4839211" y="2668293"/>
            <a:ext cx="2154199" cy="1720809"/>
          </a:xfrm>
          <a:prstGeom prst="rect">
            <a:avLst/>
          </a:prstGeom>
        </p:spPr>
      </p:pic>
      <p:pic>
        <p:nvPicPr>
          <p:cNvPr id="41" name="溯源模式-3blackbody">
            <a:hlinkClick r:id="" action="ppaction://media"/>
            <a:extLst>
              <a:ext uri="{FF2B5EF4-FFF2-40B4-BE49-F238E27FC236}">
                <a16:creationId xmlns:a16="http://schemas.microsoft.com/office/drawing/2014/main" id="{D725B204-D64F-4F48-B363-DB5476E095FD}"/>
              </a:ext>
            </a:extLst>
          </p:cNvPr>
          <p:cNvPicPr>
            <a:picLocks noChangeAspect="1"/>
          </p:cNvPicPr>
          <p:nvPr>
            <a:videoFile r:link="rId5"/>
            <p:extLst>
              <p:ext uri="{DAA4B4D4-6D71-4841-9C94-3DE7FCFB9230}">
                <p14:media xmlns:p14="http://schemas.microsoft.com/office/powerpoint/2010/main" r:embed="rId4"/>
              </p:ext>
            </p:extLst>
          </p:nvPr>
        </p:nvPicPr>
        <p:blipFill>
          <a:blip r:embed="rId14"/>
          <a:stretch>
            <a:fillRect/>
          </a:stretch>
        </p:blipFill>
        <p:spPr>
          <a:xfrm>
            <a:off x="6900863" y="2559368"/>
            <a:ext cx="2291239" cy="1830229"/>
          </a:xfrm>
          <a:prstGeom prst="rect">
            <a:avLst/>
          </a:prstGeom>
        </p:spPr>
      </p:pic>
      <p:pic>
        <p:nvPicPr>
          <p:cNvPr id="42" name="工作模式-3blackbody">
            <a:hlinkClick r:id="" action="ppaction://media"/>
            <a:extLst>
              <a:ext uri="{FF2B5EF4-FFF2-40B4-BE49-F238E27FC236}">
                <a16:creationId xmlns:a16="http://schemas.microsoft.com/office/drawing/2014/main" id="{8E736A1D-B6CE-43F3-BC8C-E0E91F192715}"/>
              </a:ext>
            </a:extLst>
          </p:cNvPr>
          <p:cNvPicPr>
            <a:picLocks noChangeAspect="1"/>
          </p:cNvPicPr>
          <p:nvPr>
            <a:videoFile r:link="rId7"/>
            <p:extLst>
              <p:ext uri="{DAA4B4D4-6D71-4841-9C94-3DE7FCFB9230}">
                <p14:media xmlns:p14="http://schemas.microsoft.com/office/powerpoint/2010/main" r:embed="rId6"/>
              </p:ext>
            </p:extLst>
          </p:nvPr>
        </p:nvPicPr>
        <p:blipFill>
          <a:blip r:embed="rId15"/>
          <a:stretch>
            <a:fillRect/>
          </a:stretch>
        </p:blipFill>
        <p:spPr>
          <a:xfrm>
            <a:off x="4800754" y="1169967"/>
            <a:ext cx="2153060" cy="1719900"/>
          </a:xfrm>
          <a:prstGeom prst="rect">
            <a:avLst/>
          </a:prstGeom>
        </p:spPr>
      </p:pic>
      <p:pic>
        <p:nvPicPr>
          <p:cNvPr id="43" name="图片 42">
            <a:extLst>
              <a:ext uri="{FF2B5EF4-FFF2-40B4-BE49-F238E27FC236}">
                <a16:creationId xmlns:a16="http://schemas.microsoft.com/office/drawing/2014/main" id="{2B9CB282-8C76-43D9-8B1E-E1BDA2658AA6}"/>
              </a:ext>
            </a:extLst>
          </p:cNvPr>
          <p:cNvPicPr>
            <a:picLocks noChangeAspect="1"/>
          </p:cNvPicPr>
          <p:nvPr>
            <p:custDataLst>
              <p:tags r:id="rId8"/>
            </p:custDataLst>
          </p:nvPr>
        </p:nvPicPr>
        <p:blipFill>
          <a:blip r:embed="rId16"/>
          <a:stretch>
            <a:fillRect/>
          </a:stretch>
        </p:blipFill>
        <p:spPr>
          <a:xfrm>
            <a:off x="6777038" y="1128713"/>
            <a:ext cx="2055495" cy="1430655"/>
          </a:xfrm>
          <a:prstGeom prst="rect">
            <a:avLst/>
          </a:prstGeom>
        </p:spPr>
      </p:pic>
      <p:sp>
        <p:nvSpPr>
          <p:cNvPr id="45" name="文本框 44">
            <a:extLst>
              <a:ext uri="{FF2B5EF4-FFF2-40B4-BE49-F238E27FC236}">
                <a16:creationId xmlns:a16="http://schemas.microsoft.com/office/drawing/2014/main" id="{8CCEC3B8-7ACF-4322-A1CE-9252BB4483CA}"/>
              </a:ext>
            </a:extLst>
          </p:cNvPr>
          <p:cNvSpPr txBox="1"/>
          <p:nvPr/>
        </p:nvSpPr>
        <p:spPr>
          <a:xfrm>
            <a:off x="4878229" y="4389120"/>
            <a:ext cx="4103370" cy="507831"/>
          </a:xfrm>
          <a:prstGeom prst="rect">
            <a:avLst/>
          </a:prstGeom>
          <a:noFill/>
        </p:spPr>
        <p:txBody>
          <a:bodyPr wrap="square" rtlCol="0">
            <a:spAutoFit/>
          </a:bodyPr>
          <a:lstStyle/>
          <a:p>
            <a:pPr marL="214313" indent="-214313">
              <a:buFont typeface="Wingdings" panose="05000000000000000000" charset="0"/>
              <a:buChar char="n"/>
            </a:pPr>
            <a:r>
              <a:rPr lang="en-US" altLang="zh-CN" sz="1200" dirty="0">
                <a:latin typeface="微软雅黑" panose="020B0503020204020204" pitchFamily="34" charset="-122"/>
                <a:ea typeface="微软雅黑" panose="020B0503020204020204" pitchFamily="34" charset="-122"/>
                <a:cs typeface="微软雅黑" panose="020B0503020204020204" pitchFamily="34" charset="-122"/>
              </a:rPr>
              <a:t>Several modes</a:t>
            </a:r>
          </a:p>
          <a:p>
            <a:pPr marL="214313" indent="-214313">
              <a:buFont typeface="Wingdings" panose="05000000000000000000" charset="0"/>
              <a:buChar char="n"/>
            </a:pP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38" name="对象 37">
            <a:extLst>
              <a:ext uri="{FF2B5EF4-FFF2-40B4-BE49-F238E27FC236}">
                <a16:creationId xmlns:a16="http://schemas.microsoft.com/office/drawing/2014/main" id="{88749130-56ED-4C90-B57C-22A9B9A952CD}"/>
              </a:ext>
            </a:extLst>
          </p:cNvPr>
          <p:cNvGraphicFramePr>
            <a:graphicFrameLocks noChangeAspect="1"/>
          </p:cNvGraphicFramePr>
          <p:nvPr/>
        </p:nvGraphicFramePr>
        <p:xfrm>
          <a:off x="229557" y="1062847"/>
          <a:ext cx="4665821" cy="3866198"/>
        </p:xfrm>
        <a:graphic>
          <a:graphicData uri="http://schemas.openxmlformats.org/presentationml/2006/ole">
            <mc:AlternateContent xmlns:mc="http://schemas.openxmlformats.org/markup-compatibility/2006">
              <mc:Choice xmlns:v="urn:schemas-microsoft-com:vml" Requires="v">
                <p:oleObj name="Visio" r:id="rId17" imgW="50203735" imgH="41659175" progId="Visio.Drawing.11">
                  <p:embed/>
                </p:oleObj>
              </mc:Choice>
              <mc:Fallback>
                <p:oleObj name="Visio" r:id="rId17" imgW="50203735" imgH="41659175" progId="Visio.Drawing.11">
                  <p:embed/>
                  <p:pic>
                    <p:nvPicPr>
                      <p:cNvPr id="38" name="对象 37">
                        <a:extLst>
                          <a:ext uri="{FF2B5EF4-FFF2-40B4-BE49-F238E27FC236}">
                            <a16:creationId xmlns:a16="http://schemas.microsoft.com/office/drawing/2014/main" id="{88749130-56ED-4C90-B57C-22A9B9A952CD}"/>
                          </a:ext>
                        </a:extLst>
                      </p:cNvPr>
                      <p:cNvPicPr>
                        <a:picLocks noChangeAspect="1" noChangeArrowheads="1"/>
                      </p:cNvPicPr>
                      <p:nvPr/>
                    </p:nvPicPr>
                    <p:blipFill>
                      <a:blip r:embed="rId18"/>
                      <a:srcRect/>
                      <a:stretch>
                        <a:fillRect/>
                      </a:stretch>
                    </p:blipFill>
                    <p:spPr bwMode="auto">
                      <a:xfrm>
                        <a:off x="229557" y="1062847"/>
                        <a:ext cx="4665821" cy="3866198"/>
                      </a:xfrm>
                      <a:prstGeom prst="rect">
                        <a:avLst/>
                      </a:prstGeom>
                      <a:noFill/>
                    </p:spPr>
                  </p:pic>
                </p:oleObj>
              </mc:Fallback>
            </mc:AlternateContent>
          </a:graphicData>
        </a:graphic>
      </p:graphicFrame>
      <p:sp>
        <p:nvSpPr>
          <p:cNvPr id="2" name="标题 1">
            <a:extLst>
              <a:ext uri="{FF2B5EF4-FFF2-40B4-BE49-F238E27FC236}">
                <a16:creationId xmlns:a16="http://schemas.microsoft.com/office/drawing/2014/main" id="{824BFCDB-3CD7-D6FC-3D6D-8FE7D1A2CA45}"/>
              </a:ext>
            </a:extLst>
          </p:cNvPr>
          <p:cNvSpPr>
            <a:spLocks noGrp="1"/>
          </p:cNvSpPr>
          <p:nvPr>
            <p:ph type="title"/>
          </p:nvPr>
        </p:nvSpPr>
        <p:spPr>
          <a:xfrm>
            <a:off x="971600" y="73914"/>
            <a:ext cx="7885384" cy="449792"/>
          </a:xfrm>
        </p:spPr>
        <p:txBody>
          <a:bodyPr/>
          <a:lstStyle/>
          <a:p>
            <a:r>
              <a:rPr lang="en-US" altLang="zh-CN" sz="2400" dirty="0"/>
              <a:t>Space Radiometric Benchmark Reference of Infrared Spectral Segment</a:t>
            </a:r>
            <a:endParaRPr lang="zh-CN" altLang="en-US" sz="2400" dirty="0"/>
          </a:p>
        </p:txBody>
      </p:sp>
      <p:sp>
        <p:nvSpPr>
          <p:cNvPr id="3" name="灯片编号占位符 2">
            <a:extLst>
              <a:ext uri="{FF2B5EF4-FFF2-40B4-BE49-F238E27FC236}">
                <a16:creationId xmlns:a16="http://schemas.microsoft.com/office/drawing/2014/main" id="{E46A9516-D393-8440-8D71-637F09C122EA}"/>
              </a:ext>
            </a:extLst>
          </p:cNvPr>
          <p:cNvSpPr txBox="1">
            <a:spLocks/>
          </p:cNvSpPr>
          <p:nvPr/>
        </p:nvSpPr>
        <p:spPr bwMode="auto">
          <a:xfrm>
            <a:off x="7010400" y="5485130"/>
            <a:ext cx="2133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37" tIns="45668" rIns="91337" bIns="45668" numCol="1" anchor="t" anchorCtr="0" compatLnSpc="1"/>
          <a:lstStyle>
            <a:defPPr>
              <a:defRPr lang="zh-CN"/>
            </a:defPPr>
            <a:lvl1pPr algn="r" rtl="0" eaLnBrk="0" fontAlgn="base" hangingPunct="0">
              <a:spcBef>
                <a:spcPct val="0"/>
              </a:spcBef>
              <a:spcAft>
                <a:spcPct val="0"/>
              </a:spcAft>
              <a:defRPr lang="en-US" altLang="zh-CN" sz="1000" b="1" kern="1200">
                <a:solidFill>
                  <a:srgbClr val="0066FF"/>
                </a:solidFill>
                <a:latin typeface="Arial" panose="020B0604020202020204" pitchFamily="34" charset="0"/>
                <a:ea typeface="宋体" panose="02010600030101010101" pitchFamily="2" charset="-122"/>
                <a:cs typeface="+mn-cs"/>
              </a:defRPr>
            </a:lvl1pPr>
            <a:lvl2pPr marL="45656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2pPr>
            <a:lvl3pPr marL="9131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3pPr>
            <a:lvl4pPr marL="1370330"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4pPr>
            <a:lvl5pPr marL="1826895" algn="l" rtl="0" eaLnBrk="0" fontAlgn="base" hangingPunct="0">
              <a:spcBef>
                <a:spcPct val="0"/>
              </a:spcBef>
              <a:spcAft>
                <a:spcPct val="0"/>
              </a:spcAft>
              <a:defRPr sz="2800" kern="1200">
                <a:solidFill>
                  <a:schemeClr val="tx1"/>
                </a:solidFill>
                <a:latin typeface="Arial" panose="020B0604020202020204" pitchFamily="34" charset="0"/>
                <a:ea typeface="宋体" panose="02010600030101010101" pitchFamily="2" charset="-122"/>
                <a:cs typeface="+mn-cs"/>
              </a:defRPr>
            </a:lvl5pPr>
            <a:lvl6pPr marL="228346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6pPr>
            <a:lvl7pPr marL="274002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7pPr>
            <a:lvl8pPr marL="3196590"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8pPr>
            <a:lvl9pPr marL="3653155" algn="l" defTabSz="913130" rtl="0" eaLnBrk="1" latinLnBrk="0" hangingPunct="1">
              <a:defRPr sz="2800" kern="1200">
                <a:solidFill>
                  <a:schemeClr val="tx1"/>
                </a:solidFill>
                <a:latin typeface="Arial" panose="020B0604020202020204" pitchFamily="34" charset="0"/>
                <a:ea typeface="宋体" panose="02010600030101010101" pitchFamily="2" charset="-122"/>
                <a:cs typeface="+mn-cs"/>
              </a:defRPr>
            </a:lvl9pPr>
          </a:lstStyle>
          <a:p>
            <a:pPr>
              <a:defRPr/>
            </a:pPr>
            <a:fld id="{9769671E-68C5-4C7A-83E9-2A6A5A7D2E17}" type="slidenum">
              <a:rPr lang="en-US" altLang="zh-CN" smtClean="0"/>
              <a:pPr>
                <a:defRPr/>
              </a:pPr>
              <a:t>9</a:t>
            </a:fld>
            <a:endParaRPr lang="zh-CN" altLang="en-US" dirty="0"/>
          </a:p>
        </p:txBody>
      </p:sp>
      <p:sp>
        <p:nvSpPr>
          <p:cNvPr id="4" name="标题 1">
            <a:extLst>
              <a:ext uri="{FF2B5EF4-FFF2-40B4-BE49-F238E27FC236}">
                <a16:creationId xmlns:a16="http://schemas.microsoft.com/office/drawing/2014/main" id="{772B9E3E-6F95-6923-5870-5955B8445955}"/>
              </a:ext>
            </a:extLst>
          </p:cNvPr>
          <p:cNvSpPr txBox="1"/>
          <p:nvPr>
            <p:custDataLst>
              <p:tags r:id="rId9"/>
            </p:custDataLst>
          </p:nvPr>
        </p:nvSpPr>
        <p:spPr>
          <a:xfrm>
            <a:off x="346508" y="713728"/>
            <a:ext cx="5130570" cy="313373"/>
          </a:xfrm>
          <a:prstGeom prst="rect">
            <a:avLst/>
          </a:prstGeom>
          <a:noFill/>
          <a:ln>
            <a:noFill/>
          </a:ln>
          <a:effectLst/>
          <a:scene3d>
            <a:camera prst="orthographicFront"/>
            <a:lightRig rig="balanced" dir="t"/>
          </a:scene3d>
          <a:sp3d prstMaterial="plastic"/>
        </p:spPr>
        <p:txBody>
          <a:bodyPr vert="horz" lIns="68580" tIns="34290" rIns="68580" bIns="34290" rtlCol="0" anchor="ctr">
            <a:noAutofit/>
          </a:bodyPr>
          <a:lstStyle>
            <a:lvl1pPr algn="l" rtl="0" eaLnBrk="0" fontAlgn="base" hangingPunct="0">
              <a:spcBef>
                <a:spcPct val="0"/>
              </a:spcBef>
              <a:spcAft>
                <a:spcPct val="0"/>
              </a:spcAft>
              <a:defRPr sz="3200" b="1" kern="120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atin typeface="微软雅黑" panose="020B0503020204020204" pitchFamily="34" charset="-122"/>
                <a:ea typeface="微软雅黑" panose="020B0503020204020204" pitchFamily="34" charset="-122"/>
                <a:cs typeface="+mj-cs"/>
              </a:defRPr>
            </a:lvl1pPr>
            <a:lvl2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2pPr>
            <a:lvl3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3pPr>
            <a:lvl4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4pPr>
            <a:lvl5pPr algn="l" rtl="0" eaLnBrk="0" fontAlgn="base" hangingPunct="0">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5pPr>
            <a:lvl6pPr marL="4572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6pPr>
            <a:lvl7pPr marL="9144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7pPr>
            <a:lvl8pPr marL="13716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8pPr>
            <a:lvl9pPr marL="1828800" algn="l" rtl="0" fontAlgn="base">
              <a:spcBef>
                <a:spcPct val="0"/>
              </a:spcBef>
              <a:spcAft>
                <a:spcPct val="0"/>
              </a:spcAft>
              <a:defRPr sz="2800" b="1">
                <a:solidFill>
                  <a:schemeClr val="tx1"/>
                </a:solidFill>
                <a:latin typeface="微软雅黑" panose="020B0503020204020204" pitchFamily="34" charset="-122"/>
                <a:ea typeface="微软雅黑" panose="020B0503020204020204" pitchFamily="34" charset="-122"/>
              </a:defRPr>
            </a:lvl9pPr>
          </a:lstStyle>
          <a:p>
            <a:pPr eaLnBrk="1" fontAlgn="auto" hangingPunct="1">
              <a:spcAft>
                <a:spcPts val="0"/>
              </a:spcAft>
              <a:defRPr/>
            </a:pPr>
            <a:r>
              <a:rPr lang="en-US" altLang="zh-CN" sz="2100" dirty="0"/>
              <a:t>Technical Approach</a:t>
            </a:r>
            <a:endParaRPr lang="zh-CN" altLang="en-US" sz="2100" dirty="0"/>
          </a:p>
        </p:txBody>
      </p:sp>
    </p:spTree>
    <p:extLst>
      <p:ext uri="{BB962C8B-B14F-4D97-AF65-F5344CB8AC3E}">
        <p14:creationId xmlns:p14="http://schemas.microsoft.com/office/powerpoint/2010/main" val="1963283973"/>
      </p:ext>
    </p:extLst>
  </p:cSld>
  <p:clrMapOvr>
    <a:masterClrMapping/>
  </p:clrMapOvr>
  <mc:AlternateContent xmlns:mc="http://schemas.openxmlformats.org/markup-compatibility/2006" xmlns:p14="http://schemas.microsoft.com/office/powerpoint/2010/main">
    <mc:Choice Requires="p14">
      <p:transition spd="slow" p14:dur="2000" advTm="1057"/>
    </mc:Choice>
    <mc:Fallback xmlns="">
      <p:transition spd="slow" advTm="1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857" fill="hold"/>
                                        <p:tgtEl>
                                          <p:spTgt spid="42"/>
                                        </p:tgtEl>
                                      </p:cBhvr>
                                    </p:cmd>
                                  </p:childTnLst>
                                </p:cTn>
                              </p:par>
                              <p:par>
                                <p:cTn id="7" presetID="1" presetClass="mediacall" presetSubtype="0" fill="hold" nodeType="withEffect">
                                  <p:stCondLst>
                                    <p:cond delay="0"/>
                                  </p:stCondLst>
                                  <p:childTnLst>
                                    <p:cmd type="call" cmd="playFrom(0.0)">
                                      <p:cBhvr>
                                        <p:cTn id="8" dur="4653" fill="hold"/>
                                        <p:tgtEl>
                                          <p:spTgt spid="40"/>
                                        </p:tgtEl>
                                      </p:cBhvr>
                                    </p:cmd>
                                  </p:childTnLst>
                                </p:cTn>
                              </p:par>
                              <p:par>
                                <p:cTn id="9" presetID="1" presetClass="mediacall" presetSubtype="0" fill="hold" nodeType="withEffect">
                                  <p:stCondLst>
                                    <p:cond delay="0"/>
                                  </p:stCondLst>
                                  <p:childTnLst>
                                    <p:cmd type="call" cmd="playFrom(0.0)">
                                      <p:cBhvr>
                                        <p:cTn id="10" dur="6699" fill="hold"/>
                                        <p:tgtEl>
                                          <p:spTgt spid="41"/>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withEffect">
                                  <p:stCondLst>
                                    <p:cond delay="0"/>
                                  </p:stCondLst>
                                  <p:childTnLst>
                                    <p:cmd type="call" cmd="togglePause">
                                      <p:cBhvr>
                                        <p:cTn id="21" dur="1" fill="hold"/>
                                        <p:tgtEl>
                                          <p:spTgt spid="42"/>
                                        </p:tgtEl>
                                      </p:cBhvr>
                                    </p:cmd>
                                  </p:childTnLst>
                                </p:cTn>
                              </p:par>
                            </p:childTnLst>
                          </p:cTn>
                        </p:par>
                      </p:childTnLst>
                    </p:cTn>
                  </p:par>
                </p:childTnLst>
              </p:cTn>
              <p:nextCondLst>
                <p:cond evt="onClick" delay="0">
                  <p:tgtEl>
                    <p:spTgt spid="42"/>
                  </p:tgtEl>
                </p:cond>
              </p:nextCondLst>
            </p:seq>
            <p:seq concurrent="1" nextAc="seek">
              <p:cTn id="22" restart="whenNotActive" fill="hold" evtFilter="cancelBubble" nodeType="interactiveSeq">
                <p:stCondLst>
                  <p:cond evt="onClick" delay="0">
                    <p:tgtEl>
                      <p:spTgt spid="40"/>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40"/>
                                        </p:tgtEl>
                                      </p:cBhvr>
                                    </p:cmd>
                                  </p:childTnLst>
                                </p:cTn>
                              </p:par>
                            </p:childTnLst>
                          </p:cTn>
                        </p:par>
                      </p:childTnLst>
                    </p:cTn>
                  </p:par>
                </p:childTnLst>
              </p:cTn>
              <p:nextCondLst>
                <p:cond evt="onClick" delay="0">
                  <p:tgtEl>
                    <p:spTgt spid="40"/>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41"/>
                                        </p:tgtEl>
                                      </p:cBhvr>
                                    </p:cmd>
                                  </p:childTnLst>
                                </p:cTn>
                              </p:par>
                            </p:childTnLst>
                          </p:cTn>
                        </p:par>
                      </p:childTnLst>
                    </p:cTn>
                  </p:par>
                </p:childTnLst>
              </p:cTn>
              <p:nextCondLst>
                <p:cond evt="onClick" delay="0">
                  <p:tgtEl>
                    <p:spTgt spid="41"/>
                  </p:tgtEl>
                </p:cond>
              </p:nextCondLst>
            </p:seq>
            <p:video>
              <p:cMediaNode vol="80000">
                <p:cTn id="32" repeatCount="indefinite" fill="hold" display="0">
                  <p:stCondLst>
                    <p:cond delay="indefinite"/>
                  </p:stCondLst>
                </p:cTn>
                <p:tgtEl>
                  <p:spTgt spid="42"/>
                </p:tgtEl>
              </p:cMediaNode>
            </p:video>
            <p:video>
              <p:cMediaNode vol="80000">
                <p:cTn id="33" repeatCount="indefinite" fill="hold" display="0">
                  <p:stCondLst>
                    <p:cond delay="indefinite"/>
                  </p:stCondLst>
                </p:cTn>
                <p:tgtEl>
                  <p:spTgt spid="40"/>
                </p:tgtEl>
              </p:cMediaNode>
            </p:video>
            <p:video>
              <p:cMediaNode vol="80000">
                <p:cTn id="34" repeatCount="indefinite" fill="hold" display="0">
                  <p:stCondLst>
                    <p:cond delay="indefinite"/>
                  </p:stCondLst>
                </p:cTn>
                <p:tgtEl>
                  <p:spTgt spid="41"/>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TIMING" val="|38.64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TIMING" val="|39.5"/>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_rels/theme4.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默认设计模板">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主题1">
  <a:themeElements>
    <a:clrScheme name="2_主题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主题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主题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主题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主题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主题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主题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主题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主题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主题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主题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主题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主题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主题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主题1">
  <a:themeElements>
    <a:clrScheme name="4_主题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主题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主题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主题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主题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主题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主题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主题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主题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主题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主题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主题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主题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主题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华文中宋"/>
        <a:cs typeface=""/>
      </a:majorFont>
      <a:minorFont>
        <a:latin typeface="Arial"/>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699"/>
        </a:solidFill>
        <a:ln w="9525" cap="flat" cmpd="sng" algn="ctr">
          <a:noFill/>
          <a:prstDash val="solid"/>
          <a:round/>
          <a:headEnd type="none" w="med" len="med"/>
          <a:tailEnd type="none" w="med" len="med"/>
        </a:ln>
        <a:effectLst/>
      </a:spPr>
      <a:bodyPr vert="horz" wrap="squar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
            <a:srgbClr val="FF0000"/>
          </a:buClr>
          <a:buSzTx/>
          <a:buFont typeface="Wingdings" pitchFamily="2" charset="2"/>
          <a:buNone/>
          <a:tabLst/>
          <a:defRPr kumimoji="0" lang="zh-CN" altLang="en-US" sz="2400" b="1" i="0" u="none" strike="noStrike" cap="none" normalizeH="0" baseline="0" smtClean="0">
            <a:ln>
              <a:noFill/>
            </a:ln>
            <a:solidFill>
              <a:schemeClr val="bg1"/>
            </a:solidFill>
            <a:effectLst/>
            <a:latin typeface="Arial" charset="0"/>
            <a:ea typeface="宋体" pitchFamily="2" charset="-122"/>
          </a:defRPr>
        </a:defPPr>
      </a:lstStyle>
    </a:spDef>
    <a:lnDef>
      <a:spPr bwMode="auto">
        <a:xfrm>
          <a:off x="0" y="0"/>
          <a:ext cx="1" cy="1"/>
        </a:xfrm>
        <a:custGeom>
          <a:avLst/>
          <a:gdLst/>
          <a:ahLst/>
          <a:cxnLst/>
          <a:rect l="0" t="0" r="0" b="0"/>
          <a:pathLst/>
        </a:custGeom>
        <a:solidFill>
          <a:srgbClr val="336699"/>
        </a:solidFill>
        <a:ln w="9525" cap="flat" cmpd="sng" algn="ctr">
          <a:noFill/>
          <a:prstDash val="solid"/>
          <a:round/>
          <a:headEnd type="none" w="med" len="med"/>
          <a:tailEnd type="none" w="med" len="med"/>
        </a:ln>
        <a:effectLst/>
      </a:spPr>
      <a:bodyPr vert="horz" wrap="squar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
            <a:srgbClr val="FF0000"/>
          </a:buClr>
          <a:buSzTx/>
          <a:buFont typeface="Wingdings" pitchFamily="2" charset="2"/>
          <a:buNone/>
          <a:tabLst/>
          <a:defRPr kumimoji="0" lang="zh-CN" altLang="en-US" sz="2400" b="1" i="0" u="none" strike="noStrike" cap="none" normalizeH="0" baseline="0" smtClean="0">
            <a:ln>
              <a:noFill/>
            </a:ln>
            <a:solidFill>
              <a:schemeClr val="bg1"/>
            </a:solidFill>
            <a:effectLst/>
            <a:latin typeface="Arial" charset="0"/>
            <a:ea typeface="宋体" pitchFamily="2" charset="-122"/>
          </a:defRPr>
        </a:defPPr>
      </a:lstStyle>
    </a:lnDef>
    <a:txDef>
      <a:spPr bwMode="auto">
        <a:solidFill>
          <a:schemeClr val="bg1"/>
        </a:solidFill>
        <a:ln w="9525">
          <a:solidFill>
            <a:schemeClr val="tx1"/>
          </a:solidFill>
          <a:miter lim="800000"/>
          <a:headEnd/>
          <a:tailEnd/>
        </a:ln>
        <a:effectLst>
          <a:outerShdw dist="107763" dir="2700000" algn="ctr" rotWithShape="0">
            <a:schemeClr val="tx1"/>
          </a:outerShdw>
        </a:effectLst>
      </a:spPr>
      <a:bodyPr wrap="square" lIns="90000" tIns="46800" rIns="90000" bIns="46800">
        <a:spAutoFit/>
      </a:bodyPr>
      <a:lstStyle>
        <a:defPPr algn="just">
          <a:spcBef>
            <a:spcPct val="50000"/>
          </a:spcBef>
          <a:defRPr sz="1800" dirty="0" smtClean="0">
            <a:latin typeface="微软雅黑" pitchFamily="34" charset="-122"/>
            <a:ea typeface="微软雅黑" pitchFamily="34" charset="-122"/>
          </a:defRPr>
        </a:defPPr>
      </a:lstStyle>
    </a:tx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默认设计模板">
  <a:themeElements>
    <a:clrScheme name="复合">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技物所简介(龚)">
  <a:themeElements>
    <a:clrScheme name="复合">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spcAft>
            <a:spcPts val="600"/>
          </a:spcAft>
          <a:buClr>
            <a:srgbClr val="FF3300"/>
          </a:buClr>
          <a:buFont typeface="Wingdings" pitchFamily="2" charset="2"/>
          <a:buChar char="l"/>
          <a:defRPr sz="1200" b="1" dirty="0" smtClean="0">
            <a:latin typeface="+mj-ea"/>
          </a:defRPr>
        </a:defPPr>
      </a:lstStyle>
      <a:style>
        <a:lnRef idx="0">
          <a:schemeClr val="accent5"/>
        </a:lnRef>
        <a:fillRef idx="3">
          <a:schemeClr val="accent5"/>
        </a:fillRef>
        <a:effectRef idx="3">
          <a:schemeClr val="accent5"/>
        </a:effectRef>
        <a:fontRef idx="minor">
          <a:schemeClr val="lt1"/>
        </a:fontRef>
      </a:style>
    </a:spDef>
  </a:objectDefaults>
  <a:extraClrSchemeLst>
    <a:extraClrScheme>
      <a:clrScheme name="Default Design 1">
        <a:dk1>
          <a:srgbClr val="000000"/>
        </a:dk1>
        <a:lt1>
          <a:srgbClr val="FFFFFF"/>
        </a:lt1>
        <a:dk2>
          <a:srgbClr val="000066"/>
        </a:dk2>
        <a:lt2>
          <a:srgbClr val="808080"/>
        </a:lt2>
        <a:accent1>
          <a:srgbClr val="99CCFF"/>
        </a:accent1>
        <a:accent2>
          <a:srgbClr val="98C13D"/>
        </a:accent2>
        <a:accent3>
          <a:srgbClr val="FFFFFF"/>
        </a:accent3>
        <a:accent4>
          <a:srgbClr val="000000"/>
        </a:accent4>
        <a:accent5>
          <a:srgbClr val="CAE2FF"/>
        </a:accent5>
        <a:accent6>
          <a:srgbClr val="89AF36"/>
        </a:accent6>
        <a:hlink>
          <a:srgbClr val="3333CC"/>
        </a:hlink>
        <a:folHlink>
          <a:srgbClr val="F78631"/>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66"/>
        </a:dk2>
        <a:lt2>
          <a:srgbClr val="808080"/>
        </a:lt2>
        <a:accent1>
          <a:srgbClr val="98C13D"/>
        </a:accent1>
        <a:accent2>
          <a:srgbClr val="91597E"/>
        </a:accent2>
        <a:accent3>
          <a:srgbClr val="FFFFFF"/>
        </a:accent3>
        <a:accent4>
          <a:srgbClr val="000000"/>
        </a:accent4>
        <a:accent5>
          <a:srgbClr val="CADDAF"/>
        </a:accent5>
        <a:accent6>
          <a:srgbClr val="835072"/>
        </a:accent6>
        <a:hlink>
          <a:srgbClr val="3780BD"/>
        </a:hlink>
        <a:folHlink>
          <a:srgbClr val="F7863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808080"/>
        </a:lt2>
        <a:accent1>
          <a:srgbClr val="407790"/>
        </a:accent1>
        <a:accent2>
          <a:srgbClr val="CDC529"/>
        </a:accent2>
        <a:accent3>
          <a:srgbClr val="FFFFFF"/>
        </a:accent3>
        <a:accent4>
          <a:srgbClr val="000000"/>
        </a:accent4>
        <a:accent5>
          <a:srgbClr val="AFBDC6"/>
        </a:accent5>
        <a:accent6>
          <a:srgbClr val="BAB224"/>
        </a:accent6>
        <a:hlink>
          <a:srgbClr val="7FAF45"/>
        </a:hlink>
        <a:folHlink>
          <a:srgbClr val="F7863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主题1">
  <a:themeElements>
    <a:clrScheme name="3_主题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主题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alpha val="69804"/>
          </a:srgbClr>
        </a:solidFill>
      </a:spPr>
      <a:bodyPr>
        <a:spAutoFit/>
      </a:bodyPr>
      <a:lstStyle>
        <a:defPPr algn="ctr">
          <a:defRPr sz="3600" b="1" dirty="0">
            <a:solidFill>
              <a:srgbClr val="FF0000"/>
            </a:solidFill>
            <a:effectLst>
              <a:outerShdw blurRad="38100" dist="38100" dir="2700000" algn="tl">
                <a:srgbClr val="000000">
                  <a:alpha val="43137"/>
                </a:srgbClr>
              </a:outerShdw>
            </a:effectLst>
            <a:latin typeface="微软雅黑" pitchFamily="34" charset="-122"/>
            <a:ea typeface="微软雅黑" pitchFamily="34" charset="-122"/>
          </a:defRPr>
        </a:defPPr>
      </a:lstStyle>
    </a:spDef>
  </a:objectDefaults>
  <a:extraClrSchemeLst>
    <a:extraClrScheme>
      <a:clrScheme name="3_主题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主题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主题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主题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主题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主题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主题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主题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主题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主题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主题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主题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华文中宋"/>
        <a:cs typeface=""/>
      </a:majorFont>
      <a:minorFont>
        <a:latin typeface="Arial"/>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spPr>
      <a:bodyPr spcFirstLastPara="0" vert="horz" wrap="square" lIns="265822" tIns="279985" rIns="265822" bIns="279985" numCol="1" spcCol="1270" anchor="ctr" anchorCtr="0">
        <a:noAutofit/>
      </a:bodyPr>
      <a:lstStyle>
        <a:defPPr algn="ctr" defTabSz="1778000">
          <a:lnSpc>
            <a:spcPct val="90000"/>
          </a:lnSpc>
          <a:spcBef>
            <a:spcPct val="0"/>
          </a:spcBef>
          <a:spcAft>
            <a:spcPct val="35000"/>
          </a:spcAft>
          <a:defRPr sz="4000" kern="1200" dirty="0"/>
        </a:defPPr>
      </a:lstStyle>
      <a: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a:style>
    </a:spDef>
    <a:lnDef>
      <a:spPr bwMode="auto">
        <a:xfrm>
          <a:off x="0" y="0"/>
          <a:ext cx="1" cy="1"/>
        </a:xfrm>
        <a:custGeom>
          <a:avLst/>
          <a:gdLst/>
          <a:ahLst/>
          <a:cxnLst/>
          <a:rect l="0" t="0" r="0" b="0"/>
          <a:pathLst/>
        </a:custGeom>
        <a:solidFill>
          <a:srgbClr val="336699"/>
        </a:solidFill>
        <a:ln w="9525" cap="flat" cmpd="sng" algn="ctr">
          <a:noFill/>
          <a:prstDash val="solid"/>
          <a:round/>
          <a:headEnd type="none" w="med" len="med"/>
          <a:tailEnd type="none" w="med" len="med"/>
        </a:ln>
        <a:effectLst/>
      </a:spPr>
      <a:bodyPr vert="horz" wrap="squar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
            <a:srgbClr val="FF0000"/>
          </a:buClr>
          <a:buSzTx/>
          <a:buFont typeface="Wingdings" pitchFamily="2" charset="2"/>
          <a:buNone/>
          <a:tabLst/>
          <a:defRPr kumimoji="0" lang="zh-CN" altLang="en-US" sz="2400" b="1" i="0" u="none" strike="noStrike" cap="none" normalizeH="0" baseline="0" smtClean="0">
            <a:ln>
              <a:noFill/>
            </a:ln>
            <a:solidFill>
              <a:schemeClr val="bg1"/>
            </a:solidFill>
            <a:effectLst/>
            <a:latin typeface="Arial" charset="0"/>
            <a:ea typeface="宋体" pitchFamily="2" charset="-122"/>
          </a:defRPr>
        </a:defPPr>
      </a:lstStyle>
    </a:lnDef>
    <a:txDef>
      <a:spPr bwMode="auto">
        <a:noFill/>
        <a:ln w="9525">
          <a:noFill/>
          <a:miter lim="800000"/>
          <a:headEnd/>
          <a:tailEnd/>
        </a:ln>
      </a:spPr>
      <a:bodyPr wrap="none">
        <a:spAutoFit/>
      </a:bodyPr>
      <a:lstStyle>
        <a:defPPr>
          <a:defRPr>
            <a:solidFill>
              <a:srgbClr val="FFC000"/>
            </a:solidFill>
          </a:defRPr>
        </a:defPPr>
      </a:lstStyle>
    </a:tx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华文中宋"/>
        <a:cs typeface=""/>
      </a:majorFont>
      <a:minorFont>
        <a:latin typeface="Arial"/>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457200" marR="0" indent="-457200" algn="just" defTabSz="914400" rtl="0" eaLnBrk="1" fontAlgn="base" latinLnBrk="0" hangingPunct="1">
          <a:lnSpc>
            <a:spcPct val="100000"/>
          </a:lnSpc>
          <a:spcBef>
            <a:spcPct val="0"/>
          </a:spcBef>
          <a:spcAft>
            <a:spcPct val="0"/>
          </a:spcAft>
          <a:buClrTx/>
          <a:buSzTx/>
          <a:buFontTx/>
          <a:buNone/>
          <a:tabLst/>
          <a:defRPr kumimoji="1" lang="zh-CN" altLang="en-US" sz="20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rgbClr val="FF9900"/>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457200" marR="0" indent="-457200" algn="just" defTabSz="914400" rtl="0" eaLnBrk="1" fontAlgn="base" latinLnBrk="0" hangingPunct="1">
          <a:lnSpc>
            <a:spcPct val="100000"/>
          </a:lnSpc>
          <a:spcBef>
            <a:spcPct val="0"/>
          </a:spcBef>
          <a:spcAft>
            <a:spcPct val="0"/>
          </a:spcAft>
          <a:buClrTx/>
          <a:buSzTx/>
          <a:buFontTx/>
          <a:buNone/>
          <a:tabLst/>
          <a:defRPr kumimoji="1" lang="zh-CN" altLang="en-US" sz="20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主题1">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华文中宋"/>
        <a:cs typeface=""/>
      </a:majorFont>
      <a:minorFont>
        <a:latin typeface="Arial"/>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699"/>
        </a:solidFill>
        <a:ln w="9525" cap="flat" cmpd="sng" algn="ctr">
          <a:noFill/>
          <a:prstDash val="solid"/>
          <a:round/>
          <a:headEnd type="none" w="med" len="med"/>
          <a:tailEnd type="none" w="med" len="med"/>
        </a:ln>
        <a:effectLst/>
      </a:spPr>
      <a:bodyPr vert="horz" wrap="squar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
            <a:srgbClr val="FF0000"/>
          </a:buClr>
          <a:buSzTx/>
          <a:buFont typeface="Wingdings" pitchFamily="2" charset="2"/>
          <a:buNone/>
          <a:tabLst/>
          <a:defRPr kumimoji="0" lang="zh-CN" altLang="en-US" sz="2400" b="1" i="0" u="none" strike="noStrike" cap="none" normalizeH="0" baseline="0" smtClean="0">
            <a:ln>
              <a:noFill/>
            </a:ln>
            <a:solidFill>
              <a:schemeClr val="bg1"/>
            </a:solidFill>
            <a:effectLst/>
            <a:latin typeface="Arial" charset="0"/>
            <a:ea typeface="宋体" pitchFamily="2" charset="-122"/>
          </a:defRPr>
        </a:defPPr>
      </a:lstStyle>
    </a:spDef>
    <a:lnDef>
      <a:spPr bwMode="auto">
        <a:xfrm>
          <a:off x="0" y="0"/>
          <a:ext cx="1" cy="1"/>
        </a:xfrm>
        <a:custGeom>
          <a:avLst/>
          <a:gdLst/>
          <a:ahLst/>
          <a:cxnLst/>
          <a:rect l="0" t="0" r="0" b="0"/>
          <a:pathLst/>
        </a:custGeom>
        <a:solidFill>
          <a:srgbClr val="336699"/>
        </a:solidFill>
        <a:ln w="9525" cap="flat" cmpd="sng" algn="ctr">
          <a:noFill/>
          <a:prstDash val="solid"/>
          <a:round/>
          <a:headEnd type="none" w="med" len="med"/>
          <a:tailEnd type="none" w="med" len="med"/>
        </a:ln>
        <a:effectLst/>
      </a:spPr>
      <a:bodyPr vert="horz" wrap="squar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
            <a:srgbClr val="FF0000"/>
          </a:buClr>
          <a:buSzTx/>
          <a:buFont typeface="Wingdings" pitchFamily="2" charset="2"/>
          <a:buNone/>
          <a:tabLst/>
          <a:defRPr kumimoji="0" lang="zh-CN" altLang="en-US" sz="2400" b="1" i="0" u="none" strike="noStrike" cap="none" normalizeH="0" baseline="0" smtClean="0">
            <a:ln>
              <a:noFill/>
            </a:ln>
            <a:solidFill>
              <a:schemeClr val="bg1"/>
            </a:solidFill>
            <a:effectLst/>
            <a:latin typeface="Arial" charset="0"/>
            <a:ea typeface="宋体"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主题1">
  <a:themeElements>
    <a:clrScheme name="3_主题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主题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主题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主题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主题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主题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主题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主题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主题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主题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主题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主题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主题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主题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主题1">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华文中宋"/>
        <a:cs typeface=""/>
      </a:majorFont>
      <a:minorFont>
        <a:latin typeface="Arial"/>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699"/>
        </a:solidFill>
        <a:ln w="9525" cap="flat" cmpd="sng" algn="ctr">
          <a:noFill/>
          <a:prstDash val="solid"/>
          <a:round/>
          <a:headEnd type="none" w="med" len="med"/>
          <a:tailEnd type="none" w="med" len="med"/>
        </a:ln>
        <a:effectLst/>
      </a:spPr>
      <a:bodyPr vert="horz" wrap="squar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
            <a:srgbClr val="FF0000"/>
          </a:buClr>
          <a:buSzTx/>
          <a:buFont typeface="Wingdings" pitchFamily="2" charset="2"/>
          <a:buNone/>
          <a:tabLst/>
          <a:defRPr kumimoji="0" lang="zh-CN" altLang="en-US" sz="2400" b="1" i="0" u="none" strike="noStrike" cap="none" normalizeH="0" baseline="0" smtClean="0">
            <a:ln>
              <a:noFill/>
            </a:ln>
            <a:solidFill>
              <a:schemeClr val="bg1"/>
            </a:solidFill>
            <a:effectLst/>
            <a:latin typeface="Arial" charset="0"/>
            <a:ea typeface="宋体" pitchFamily="2" charset="-122"/>
          </a:defRPr>
        </a:defPPr>
      </a:lstStyle>
    </a:spDef>
    <a:lnDef>
      <a:spPr bwMode="auto">
        <a:xfrm>
          <a:off x="0" y="0"/>
          <a:ext cx="1" cy="1"/>
        </a:xfrm>
        <a:custGeom>
          <a:avLst/>
          <a:gdLst/>
          <a:ahLst/>
          <a:cxnLst/>
          <a:rect l="0" t="0" r="0" b="0"/>
          <a:pathLst/>
        </a:custGeom>
        <a:solidFill>
          <a:srgbClr val="336699"/>
        </a:solidFill>
        <a:ln w="9525" cap="flat" cmpd="sng" algn="ctr">
          <a:noFill/>
          <a:prstDash val="solid"/>
          <a:round/>
          <a:headEnd type="none" w="med" len="med"/>
          <a:tailEnd type="none" w="med" len="med"/>
        </a:ln>
        <a:effectLst/>
      </a:spPr>
      <a:bodyPr vert="horz" wrap="squar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
            <a:srgbClr val="FF0000"/>
          </a:buClr>
          <a:buSzTx/>
          <a:buFont typeface="Wingdings" pitchFamily="2" charset="2"/>
          <a:buNone/>
          <a:tabLst/>
          <a:defRPr kumimoji="0" lang="zh-CN" altLang="en-US" sz="2400" b="1" i="0" u="none" strike="noStrike" cap="none" normalizeH="0" baseline="0" smtClean="0">
            <a:ln>
              <a:noFill/>
            </a:ln>
            <a:solidFill>
              <a:schemeClr val="bg1"/>
            </a:solidFill>
            <a:effectLst/>
            <a:latin typeface="Arial" charset="0"/>
            <a:ea typeface="宋体"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华文中宋"/>
        <a:cs typeface=""/>
      </a:majorFont>
      <a:minorFont>
        <a:latin typeface="Arial"/>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36699"/>
        </a:solidFill>
        <a:ln w="9525" cap="flat" cmpd="sng" algn="ctr">
          <a:noFill/>
          <a:prstDash val="solid"/>
          <a:round/>
          <a:headEnd type="none" w="med" len="med"/>
          <a:tailEnd type="none" w="med" len="med"/>
        </a:ln>
        <a:effectLst/>
      </a:spPr>
      <a:bodyPr vert="horz" wrap="squar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
            <a:srgbClr val="FF0000"/>
          </a:buClr>
          <a:buSzTx/>
          <a:buFont typeface="Wingdings" pitchFamily="2" charset="2"/>
          <a:buNone/>
          <a:tabLst/>
          <a:defRPr kumimoji="0" lang="zh-CN" altLang="en-US" sz="2400" b="1" i="0" u="none" strike="noStrike" cap="none" normalizeH="0" baseline="0" smtClean="0">
            <a:ln>
              <a:noFill/>
            </a:ln>
            <a:solidFill>
              <a:schemeClr val="bg1"/>
            </a:solidFill>
            <a:effectLst/>
            <a:latin typeface="Arial" charset="0"/>
            <a:ea typeface="宋体" pitchFamily="2" charset="-122"/>
          </a:defRPr>
        </a:defPPr>
      </a:lstStyle>
    </a:spDef>
    <a:lnDef>
      <a:spPr bwMode="auto">
        <a:xfrm>
          <a:off x="0" y="0"/>
          <a:ext cx="1" cy="1"/>
        </a:xfrm>
        <a:custGeom>
          <a:avLst/>
          <a:gdLst/>
          <a:ahLst/>
          <a:cxnLst/>
          <a:rect l="0" t="0" r="0" b="0"/>
          <a:pathLst/>
        </a:custGeom>
        <a:solidFill>
          <a:srgbClr val="336699"/>
        </a:solidFill>
        <a:ln w="9525" cap="flat" cmpd="sng" algn="ctr">
          <a:noFill/>
          <a:prstDash val="solid"/>
          <a:round/>
          <a:headEnd type="none" w="med" len="med"/>
          <a:tailEnd type="none" w="med" len="med"/>
        </a:ln>
        <a:effectLst/>
      </a:spPr>
      <a:bodyPr vert="horz" wrap="square" lIns="0" tIns="45720" rIns="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30000"/>
          </a:spcBef>
          <a:spcAft>
            <a:spcPct val="0"/>
          </a:spcAft>
          <a:buClr>
            <a:srgbClr val="FF0000"/>
          </a:buClr>
          <a:buSzTx/>
          <a:buFont typeface="Wingdings" pitchFamily="2" charset="2"/>
          <a:buNone/>
          <a:tabLst/>
          <a:defRPr kumimoji="0" lang="zh-CN" altLang="en-US" sz="2400" b="1" i="0" u="none" strike="noStrike" cap="none" normalizeH="0" baseline="0" smtClean="0">
            <a:ln>
              <a:noFill/>
            </a:ln>
            <a:solidFill>
              <a:schemeClr val="bg1"/>
            </a:solidFill>
            <a:effectLst/>
            <a:latin typeface="Arial" charset="0"/>
            <a:ea typeface="宋体"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Waveform</Template>
  <TotalTime>15809</TotalTime>
  <Words>2393</Words>
  <Application>Microsoft Office PowerPoint</Application>
  <PresentationFormat>全屏显示(16:10)</PresentationFormat>
  <Paragraphs>525</Paragraphs>
  <Slides>30</Slides>
  <Notes>14</Notes>
  <HiddenSlides>0</HiddenSlides>
  <MMClips>3</MMClips>
  <ScaleCrop>false</ScaleCrop>
  <HeadingPairs>
    <vt:vector size="8" baseType="variant">
      <vt:variant>
        <vt:lpstr>已用的字体</vt:lpstr>
      </vt:variant>
      <vt:variant>
        <vt:i4>11</vt:i4>
      </vt:variant>
      <vt:variant>
        <vt:lpstr>主题</vt:lpstr>
      </vt:variant>
      <vt:variant>
        <vt:i4>13</vt:i4>
      </vt:variant>
      <vt:variant>
        <vt:lpstr>嵌入 OLE 服务器</vt:lpstr>
      </vt:variant>
      <vt:variant>
        <vt:i4>4</vt:i4>
      </vt:variant>
      <vt:variant>
        <vt:lpstr>幻灯片标题</vt:lpstr>
      </vt:variant>
      <vt:variant>
        <vt:i4>30</vt:i4>
      </vt:variant>
    </vt:vector>
  </HeadingPairs>
  <TitlesOfParts>
    <vt:vector size="58" baseType="lpstr">
      <vt:lpstr>等线</vt:lpstr>
      <vt:lpstr>黑体</vt:lpstr>
      <vt:lpstr>华文中宋</vt:lpstr>
      <vt:lpstr>宋体</vt:lpstr>
      <vt:lpstr>微软雅黑</vt:lpstr>
      <vt:lpstr>Arial</vt:lpstr>
      <vt:lpstr>Calibri</vt:lpstr>
      <vt:lpstr>Californian FB</vt:lpstr>
      <vt:lpstr>Times New Roman</vt:lpstr>
      <vt:lpstr>Verdana</vt:lpstr>
      <vt:lpstr>Wingdings</vt:lpstr>
      <vt:lpstr>默认设计模板</vt:lpstr>
      <vt:lpstr>技物所简介(龚)</vt:lpstr>
      <vt:lpstr>3_主题1</vt:lpstr>
      <vt:lpstr>自定义设计方案</vt:lpstr>
      <vt:lpstr>1_自定义设计方案</vt:lpstr>
      <vt:lpstr>1_主题1</vt:lpstr>
      <vt:lpstr>7_主题1</vt:lpstr>
      <vt:lpstr>8_主题1</vt:lpstr>
      <vt:lpstr>2_自定义设计方案</vt:lpstr>
      <vt:lpstr>2_主题1</vt:lpstr>
      <vt:lpstr>10_主题1</vt:lpstr>
      <vt:lpstr>3_自定义设计方案</vt:lpstr>
      <vt:lpstr>1_默认设计模板</vt:lpstr>
      <vt:lpstr>Photo Editor 照片</vt:lpstr>
      <vt:lpstr>Visio</vt:lpstr>
      <vt:lpstr>Graph</vt:lpstr>
      <vt:lpstr>Equation.DSMT4</vt:lpstr>
      <vt:lpstr>Research Progress on Infrared Benchmark Payload：  Highly accurate FTIR</vt:lpstr>
      <vt:lpstr>Infrared sounder for FY-3</vt:lpstr>
      <vt:lpstr>Infrared sounder for FY-3</vt:lpstr>
      <vt:lpstr>Infrared sounder for FY-4</vt:lpstr>
      <vt:lpstr>Steps for CRABS</vt:lpstr>
      <vt:lpstr>Space Radiometric Benchmark Reference of Infrared Spectral Segment</vt:lpstr>
      <vt:lpstr>Space Radiometric Benchmark Reference of Infrared Spectral Segment</vt:lpstr>
      <vt:lpstr>Space Radiometric Benchmark Reference of Infrared Spectral Segment</vt:lpstr>
      <vt:lpstr>Space Radiometric Benchmark Reference of Infrared Spectral Segment</vt:lpstr>
      <vt:lpstr>PowerPoint 演示文稿</vt:lpstr>
      <vt:lpstr>Space Radiometric Benchmark Reference of Infrared Spectral Segment</vt:lpstr>
      <vt:lpstr>Space Radiometric Benchmark Reference of Infrared Spectral Segment</vt:lpstr>
      <vt:lpstr>Space Radiometric Benchmark Reference of Infrared Spectral Segment</vt:lpstr>
      <vt:lpstr>Phase change cells</vt:lpstr>
      <vt:lpstr>PowerPoint 演示文稿</vt:lpstr>
      <vt:lpstr>Phase change cells</vt:lpstr>
      <vt:lpstr>Phase change cells</vt:lpstr>
      <vt:lpstr>Phase change cells</vt:lpstr>
      <vt:lpstr>Phase change cells</vt:lpstr>
      <vt:lpstr>Phase change cells</vt:lpstr>
      <vt:lpstr>Phase change cells</vt:lpstr>
      <vt:lpstr>Phase change cells</vt:lpstr>
      <vt:lpstr>Phase change cells</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SITP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hzm</dc:creator>
  <cp:lastModifiedBy>Lei DING</cp:lastModifiedBy>
  <cp:revision>848</cp:revision>
  <cp:lastPrinted>2014-02-24T16:46:14Z</cp:lastPrinted>
  <dcterms:created xsi:type="dcterms:W3CDTF">2008-04-13T23:57:08Z</dcterms:created>
  <dcterms:modified xsi:type="dcterms:W3CDTF">2025-03-19T09:13:00Z</dcterms:modified>
</cp:coreProperties>
</file>