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94EE-8D4A-7EB0-C139-9BB90C249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42A06-3D12-CBFC-1669-A97B8B782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A2053-01A0-1E71-A71C-5511F77F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8A062-BA21-0494-CC2F-9D3B62F1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AC5F-5EEF-6965-B058-12FF833A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8C61-ABA4-9B5D-D3BC-67C1AC0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D3E72-0251-BF52-B6E7-AF767F5B9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D3965-42B5-E0E0-3776-828175A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667E-9862-56CB-E99D-FA7B454F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05EB-F77B-503F-901B-B57BAE91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4F43E-1007-22C1-730E-211889D3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A04FC-DFD5-BFB0-5240-E957BA4E1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5DF1-B140-4562-2CB4-4D5EF50A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2F52-3379-E88F-24BB-6EC4549D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E6B40-E183-3DBD-931D-BF8DEC5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8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630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2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38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/>
        </p:blipFill>
        <p:spPr>
          <a:xfrm>
            <a:off x="2363515" y="1113181"/>
            <a:ext cx="9765095" cy="542676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32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17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18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77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0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BE5D-0101-B8B8-0693-8EC95BE8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3AD7-BC5C-396E-D9F8-F850FDC1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692B-B0F9-E465-8C82-AB29C1EF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584F5-F4F2-C628-9677-D3791C86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AE759-A974-B918-3380-785761B5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63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27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4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84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0843-8901-E523-521E-6C61040A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D373C-1182-3901-BFCF-2172A95F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94234-5E04-A484-1595-EFD4FD38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16A8-9AAC-EE10-E7CF-883A4DF3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8AFF-C6B4-463C-9FBA-B13EFE0C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7369-D4EC-AF84-F91C-2C97FB7D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4A3D-89FB-1C1F-D713-62DB6D7C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26326-91FD-95D5-F57F-82AA41301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06A42-994D-2FD3-2394-ED1B12DB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FC7B8-480B-8723-239A-9C825517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32DC5-57A4-DC25-1AB3-2A3726E0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326A-2035-6586-9375-1D5B5620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C2C9-60BC-8C79-0E34-C633DFE1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FCDB8-462C-C1BE-425F-395E79AA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D0F2D-4848-FD1D-A703-0FDC25D17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1EF60-1CE8-B28F-CB81-4D19B4B12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958F2-3C7B-3CFA-4BAA-59F4A28F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90133-6D5D-40B1-2124-F53C64BB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93D8B-A06C-2E6C-6361-839A569F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DC27-0266-A528-37BA-2B648514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F0506-034B-7576-5938-B90E8B64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0A6A8-09B8-172D-9713-06830833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0C017-5D68-E716-864F-AF37CE26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F266E-35DD-8F71-EE08-0A2A7821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B340D-0A27-C154-3D8B-A885CD09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C3708-9C4A-E0D8-D3A9-5BFAAE92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1902-2212-30DE-B333-2EFF3F9A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C4E1-D008-ABA1-1708-B9093B13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CDAF6-4979-7C94-F028-95D1428AF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76D3D-9746-E62C-5DCA-72962529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CA5B6-ACF3-304C-5DBC-97442272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F5220-3D0D-F7F0-9E24-EDF0E9A6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FB1D-DBF7-46C1-D0AF-DD8E7195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38519-6D6A-6782-7E2E-4FA1E258B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2C75F-2729-8A01-5B53-1C89209AD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0CCA0-49D1-BEA3-F417-B8F7AEAF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81F1D-8BC4-D597-6D9C-68039B6A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BDD75-E2E8-00D8-B7BB-2E394946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16E2C-C500-56F9-16E8-FD68D399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8E92A-7389-BBEF-F05E-3B110A15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E490-C07E-03C5-45B8-D81CDEC9C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CDE1-8B6A-4922-9268-57ACFC7798F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7438-7434-B067-3300-2EE415BE0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854FB-3ED7-6879-BFDA-4DE363E94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7DCE-2F72-411E-A742-214C868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pt-BR" sz="1000" b="0" baseline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EUM/RSP/VWG/24/1435938, v1 Draft, 11 November 2024</a:t>
            </a:r>
            <a:endParaRPr lang="de-DE" sz="1000" b="0" baseline="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34AD-F3EB-47F2-B980-4C10930E2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95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GSICS Microwave Radiometer Technology and Instrument Pre-Launch Testing and Post-Launch Characterization Focus Group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89141-8847-89BA-F226-DBBF920E6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3908"/>
            <a:ext cx="9144000" cy="1655762"/>
          </a:xfrm>
        </p:spPr>
        <p:txBody>
          <a:bodyPr/>
          <a:lstStyle/>
          <a:p>
            <a:r>
              <a:rPr lang="en-US" dirty="0"/>
              <a:t>May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59610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3601-B336-C903-3C27-9885AB35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B26E-7D92-FC38-EA8F-A2C58972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last meeting</a:t>
            </a:r>
          </a:p>
          <a:p>
            <a:r>
              <a:rPr lang="en-US" dirty="0"/>
              <a:t>Discuss recommendation of SRF </a:t>
            </a:r>
            <a:r>
              <a:rPr lang="en-US" dirty="0" err="1"/>
              <a:t>netCDF</a:t>
            </a:r>
            <a:r>
              <a:rPr lang="en-US" dirty="0"/>
              <a:t> convention</a:t>
            </a:r>
          </a:p>
          <a:p>
            <a:r>
              <a:rPr lang="en-US" dirty="0"/>
              <a:t>Guest presentation by Ed</a:t>
            </a:r>
          </a:p>
          <a:p>
            <a:r>
              <a:rPr lang="en-US" dirty="0"/>
              <a:t>Action items and closing remarks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4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9772-40FA-33BC-1F4E-670EC99F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6243B-BFDA-D1DC-A734-3DCD0F6F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195"/>
            <a:ext cx="10515600" cy="4351338"/>
          </a:xfrm>
        </p:spPr>
        <p:txBody>
          <a:bodyPr/>
          <a:lstStyle/>
          <a:p>
            <a:r>
              <a:rPr lang="en-US" dirty="0"/>
              <a:t>Seven members attended 2025 Q1 meeting on February  17</a:t>
            </a:r>
            <a:r>
              <a:rPr lang="en-US" baseline="30000" dirty="0"/>
              <a:t>th</a:t>
            </a:r>
            <a:r>
              <a:rPr lang="en-US" dirty="0"/>
              <a:t>, 2025.</a:t>
            </a:r>
          </a:p>
          <a:p>
            <a:r>
              <a:rPr lang="en-US" dirty="0"/>
              <a:t>Refined focus-group topics to three items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SRF </a:t>
            </a:r>
            <a:r>
              <a:rPr lang="en-US" dirty="0" err="1"/>
              <a:t>NetCDF</a:t>
            </a:r>
            <a:r>
              <a:rPr lang="en-US" dirty="0"/>
              <a:t> convention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Impact of antenna characteristics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Noise Equivalent Power and Noise Equivalent Temperature definitions</a:t>
            </a:r>
          </a:p>
          <a:p>
            <a:r>
              <a:rPr lang="en-US" dirty="0"/>
              <a:t>Tiger presented a technical talk about noise characterization and mitigation for microwave sounding instruments.</a:t>
            </a:r>
          </a:p>
          <a:p>
            <a:r>
              <a:rPr lang="en-US" dirty="0"/>
              <a:t>Prepared report to annual GSICS meeting</a:t>
            </a:r>
          </a:p>
          <a:p>
            <a:r>
              <a:rPr lang="en-US" dirty="0"/>
              <a:t>Initiated Overleaf document of recommendation for SRF </a:t>
            </a:r>
            <a:r>
              <a:rPr lang="en-US" dirty="0" err="1"/>
              <a:t>NetCDF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818E-189D-BA41-0F93-382ED239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74"/>
            <a:ext cx="10515600" cy="1325563"/>
          </a:xfrm>
        </p:spPr>
        <p:txBody>
          <a:bodyPr/>
          <a:lstStyle/>
          <a:p>
            <a:r>
              <a:rPr lang="en-US" dirty="0"/>
              <a:t>SRF </a:t>
            </a:r>
            <a:r>
              <a:rPr lang="en-US" dirty="0" err="1"/>
              <a:t>netCDF</a:t>
            </a:r>
            <a:r>
              <a:rPr lang="en-US" dirty="0"/>
              <a:t> –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FAA8-0E88-67B6-4F45-BB3C8DA8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401"/>
            <a:ext cx="10515600" cy="5006497"/>
          </a:xfrm>
        </p:spPr>
        <p:txBody>
          <a:bodyPr>
            <a:normAutofit/>
          </a:bodyPr>
          <a:lstStyle/>
          <a:p>
            <a:r>
              <a:rPr lang="en-US" dirty="0"/>
              <a:t>SRF is an aggregated response of the receiver chain, essentially receiver gain</a:t>
            </a:r>
          </a:p>
          <a:p>
            <a:r>
              <a:rPr lang="en-US" dirty="0"/>
              <a:t>SRF is provided by instrument maker</a:t>
            </a:r>
          </a:p>
          <a:p>
            <a:r>
              <a:rPr lang="en-US" dirty="0"/>
              <a:t>Obtained by instrument calibration (S-parameter measurement, hot/cold two point calibration)</a:t>
            </a:r>
          </a:p>
          <a:p>
            <a:r>
              <a:rPr lang="en-US" dirty="0"/>
              <a:t>Prior to 2013, various formats: csv, xml, Microsoft Excel, two-column flat file.</a:t>
            </a:r>
          </a:p>
          <a:p>
            <a:r>
              <a:rPr lang="en-US" dirty="0"/>
              <a:t>Network Common Data Form unified by Data Management Working Group</a:t>
            </a:r>
          </a:p>
          <a:p>
            <a:r>
              <a:rPr lang="en-US" dirty="0"/>
              <a:t>Masaya et al developed Python platform built on Google </a:t>
            </a:r>
            <a:r>
              <a:rPr lang="en-US" dirty="0" err="1"/>
              <a:t>Colab</a:t>
            </a:r>
            <a:r>
              <a:rPr lang="en-US" dirty="0"/>
              <a:t> for data extraction and plotting.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818E-189D-BA41-0F93-382ED239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SRF </a:t>
            </a:r>
            <a:r>
              <a:rPr lang="en-US" dirty="0" err="1"/>
              <a:t>netCDF</a:t>
            </a:r>
            <a:r>
              <a:rPr lang="en-US" dirty="0"/>
              <a:t> – Recommendation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5FAA8-0E88-67B6-4F45-BB3C8DA8C5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454689"/>
                <a:ext cx="10125974" cy="479946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Addition of frequency variables</a:t>
                </a:r>
              </a:p>
              <a:p>
                <a:pPr lvl="1">
                  <a:buFontTx/>
                  <a:buChar char="―"/>
                </a:pPr>
                <a:r>
                  <a:rPr lang="en-US" dirty="0"/>
                  <a:t>Existing wavelength and wavenumber (optical community)</a:t>
                </a:r>
              </a:p>
              <a:p>
                <a:pPr lvl="1">
                  <a:buFontTx/>
                  <a:buChar char="―"/>
                </a:pPr>
                <a:r>
                  <a:rPr lang="en-US" dirty="0"/>
                  <a:t>Straightforward conversion: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GHz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>
                  <a:buFontTx/>
                  <a:buChar char="―"/>
                </a:pPr>
                <a:r>
                  <a:rPr lang="en-US" dirty="0"/>
                  <a:t>Frequency vacuum corrected??</a:t>
                </a:r>
              </a:p>
              <a:p>
                <a:r>
                  <a:rPr lang="en-US" dirty="0"/>
                  <a:t>Addition of SR in decibel scale</a:t>
                </a:r>
              </a:p>
              <a:p>
                <a:pPr lvl="1">
                  <a:buFontTx/>
                  <a:buChar char="―"/>
                </a:pPr>
                <a:r>
                  <a:rPr lang="en-US" dirty="0"/>
                  <a:t>Existing SR values are normalized and in linear scale (physics community)</a:t>
                </a:r>
              </a:p>
              <a:p>
                <a:pPr lvl="1">
                  <a:buFontTx/>
                  <a:buChar char="―"/>
                </a:pPr>
                <a:r>
                  <a:rPr lang="en-US" dirty="0"/>
                  <a:t>Straightforward conversion: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SR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SR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(engineering community)</a:t>
                </a:r>
              </a:p>
              <a:p>
                <a:r>
                  <a:rPr lang="en-US" dirty="0"/>
                  <a:t>Addition of uncertainty (optional)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Uncertainty in frequency (instrument datasheet)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Uncertainty in SR value (calibration dependent, S-parameter or hot/cold measurements)</a:t>
                </a:r>
              </a:p>
              <a:p>
                <a:r>
                  <a:rPr lang="en-US" dirty="0"/>
                  <a:t>Other recommendations</a:t>
                </a:r>
              </a:p>
              <a:p>
                <a:pPr lvl="1">
                  <a:buFont typeface="Calibri" panose="020F0502020204030204" pitchFamily="34" charset="0"/>
                  <a:buChar char="―"/>
                </a:pPr>
                <a:r>
                  <a:rPr lang="en-US" dirty="0"/>
                  <a:t>Define environment conditions (temperature dependent SR)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5FAA8-0E88-67B6-4F45-BB3C8DA8C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454689"/>
                <a:ext cx="10125974" cy="4799462"/>
              </a:xfrm>
              <a:blipFill>
                <a:blip r:embed="rId2"/>
                <a:stretch>
                  <a:fillRect l="-963" t="-3304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500-CD58-96F8-59DC-B26E81D8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8483-A18D-698E-638F-90F2CE09A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 (NASA Goddard Space Flight Center): SMBA </a:t>
            </a:r>
          </a:p>
        </p:txBody>
      </p:sp>
    </p:spTree>
    <p:extLst>
      <p:ext uri="{BB962C8B-B14F-4D97-AF65-F5344CB8AC3E}">
        <p14:creationId xmlns:p14="http://schemas.microsoft.com/office/powerpoint/2010/main" val="221263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32E1-812C-4067-F92A-1A7E8E54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A358-F7BF-59E5-8A31-B6B6545FA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8834A3-69E4-FFA4-E250-DDFB6C9F641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accept Overleaf invitation if you haven’t done so. If you prefer not to, please send your edits through email. I will adopt on your behalf.</a:t>
            </a:r>
          </a:p>
          <a:p>
            <a:r>
              <a:rPr lang="en-US" dirty="0"/>
              <a:t>Need volunteer to take on tasks, in particular investigation of uncertainty of SRF (recommend approaches, references, etc.…)</a:t>
            </a:r>
          </a:p>
          <a:p>
            <a:r>
              <a:rPr lang="en-US" dirty="0"/>
              <a:t>Generate a sample SRF and include in appendix of the Overleaf document.</a:t>
            </a:r>
          </a:p>
          <a:p>
            <a:r>
              <a:rPr lang="en-US" dirty="0"/>
              <a:t>To hold next meeting in mid August.</a:t>
            </a:r>
          </a:p>
          <a:p>
            <a:r>
              <a:rPr lang="en-US" dirty="0"/>
              <a:t>Any other business?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gramme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Programmes)" id="{96745099-B8B5-493A-960A-EEAE97F9475A}" vid="{CE508AB9-3B00-4A2D-AF5F-5B8FF2D6E7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373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Bahnschrift Light</vt:lpstr>
      <vt:lpstr>Bahnschrift SemiLight</vt:lpstr>
      <vt:lpstr>Calibri</vt:lpstr>
      <vt:lpstr>Calibri Light</vt:lpstr>
      <vt:lpstr>Cambria Math</vt:lpstr>
      <vt:lpstr>Century Gothic</vt:lpstr>
      <vt:lpstr>Roboto</vt:lpstr>
      <vt:lpstr>Tahoma</vt:lpstr>
      <vt:lpstr>Office Theme</vt:lpstr>
      <vt:lpstr>3_Programmes Template</vt:lpstr>
      <vt:lpstr>GSICS Microwave Radiometer Technology and Instrument Pre-Launch Testing and Post-Launch Characterization Focus Group</vt:lpstr>
      <vt:lpstr>Meeting Agenda</vt:lpstr>
      <vt:lpstr>Recap</vt:lpstr>
      <vt:lpstr>SRF netCDF – Background</vt:lpstr>
      <vt:lpstr>SRF netCDF – Recommendation</vt:lpstr>
      <vt:lpstr>Technical Presentation</vt:lpstr>
      <vt:lpstr>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Radiometer Technology and Instrument Pre-Launch Testing and Post-Launch Characterization Focus Group</dc:title>
  <dc:creator>Gu, Dazhen (Fed)</dc:creator>
  <cp:lastModifiedBy>Gu, Dazhen (Fed)</cp:lastModifiedBy>
  <cp:revision>26</cp:revision>
  <dcterms:created xsi:type="dcterms:W3CDTF">2024-07-30T14:17:29Z</dcterms:created>
  <dcterms:modified xsi:type="dcterms:W3CDTF">2025-05-09T14:51:16Z</dcterms:modified>
</cp:coreProperties>
</file>