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70" r:id="rId4"/>
  </p:sldMasterIdLst>
  <p:notesMasterIdLst>
    <p:notesMasterId r:id="rId13"/>
  </p:notesMasterIdLst>
  <p:handoutMasterIdLst>
    <p:handoutMasterId r:id="rId14"/>
  </p:handoutMasterIdLst>
  <p:sldIdLst>
    <p:sldId id="682" r:id="rId5"/>
    <p:sldId id="796" r:id="rId6"/>
    <p:sldId id="798" r:id="rId7"/>
    <p:sldId id="258" r:id="rId8"/>
    <p:sldId id="876" r:id="rId9"/>
    <p:sldId id="884" r:id="rId10"/>
    <p:sldId id="877" r:id="rId11"/>
    <p:sldId id="690" r:id="rId12"/>
  </p:sldIdLst>
  <p:sldSz cx="9906000" cy="6858000" type="A4"/>
  <p:notesSz cx="7010400" cy="9296400"/>
  <p:defaultTextStyle>
    <a:defPPr>
      <a:defRPr lang="en-GB"/>
    </a:defPPr>
    <a:lvl1pPr algn="l" rtl="0" fontAlgn="base">
      <a:spcBef>
        <a:spcPct val="0"/>
      </a:spcBef>
      <a:spcAft>
        <a:spcPct val="0"/>
      </a:spcAft>
      <a:defRPr sz="900" b="1" kern="1200">
        <a:solidFill>
          <a:schemeClr val="bg1"/>
        </a:solidFill>
        <a:latin typeface="Tahoma" pitchFamily="34" charset="0"/>
        <a:ea typeface="+mn-ea"/>
        <a:cs typeface="+mn-cs"/>
      </a:defRPr>
    </a:lvl1pPr>
    <a:lvl2pPr marL="457200" algn="l" rtl="0" fontAlgn="base">
      <a:spcBef>
        <a:spcPct val="0"/>
      </a:spcBef>
      <a:spcAft>
        <a:spcPct val="0"/>
      </a:spcAft>
      <a:defRPr sz="900" b="1" kern="1200">
        <a:solidFill>
          <a:schemeClr val="bg1"/>
        </a:solidFill>
        <a:latin typeface="Tahoma" pitchFamily="34" charset="0"/>
        <a:ea typeface="+mn-ea"/>
        <a:cs typeface="+mn-cs"/>
      </a:defRPr>
    </a:lvl2pPr>
    <a:lvl3pPr marL="914400" algn="l" rtl="0" fontAlgn="base">
      <a:spcBef>
        <a:spcPct val="0"/>
      </a:spcBef>
      <a:spcAft>
        <a:spcPct val="0"/>
      </a:spcAft>
      <a:defRPr sz="900" b="1" kern="1200">
        <a:solidFill>
          <a:schemeClr val="bg1"/>
        </a:solidFill>
        <a:latin typeface="Tahoma" pitchFamily="34" charset="0"/>
        <a:ea typeface="+mn-ea"/>
        <a:cs typeface="+mn-cs"/>
      </a:defRPr>
    </a:lvl3pPr>
    <a:lvl4pPr marL="1371600" algn="l" rtl="0" fontAlgn="base">
      <a:spcBef>
        <a:spcPct val="0"/>
      </a:spcBef>
      <a:spcAft>
        <a:spcPct val="0"/>
      </a:spcAft>
      <a:defRPr sz="900" b="1" kern="1200">
        <a:solidFill>
          <a:schemeClr val="bg1"/>
        </a:solidFill>
        <a:latin typeface="Tahoma" pitchFamily="34" charset="0"/>
        <a:ea typeface="+mn-ea"/>
        <a:cs typeface="+mn-cs"/>
      </a:defRPr>
    </a:lvl4pPr>
    <a:lvl5pPr marL="1828800" algn="l" rtl="0" fontAlgn="base">
      <a:spcBef>
        <a:spcPct val="0"/>
      </a:spcBef>
      <a:spcAft>
        <a:spcPct val="0"/>
      </a:spcAft>
      <a:defRPr sz="900" b="1" kern="1200">
        <a:solidFill>
          <a:schemeClr val="bg1"/>
        </a:solidFill>
        <a:latin typeface="Tahoma" pitchFamily="34" charset="0"/>
        <a:ea typeface="+mn-ea"/>
        <a:cs typeface="+mn-cs"/>
      </a:defRPr>
    </a:lvl5pPr>
    <a:lvl6pPr marL="2286000" algn="l" defTabSz="914400" rtl="0" eaLnBrk="1" latinLnBrk="0" hangingPunct="1">
      <a:defRPr sz="900" b="1" kern="1200">
        <a:solidFill>
          <a:schemeClr val="bg1"/>
        </a:solidFill>
        <a:latin typeface="Tahoma" pitchFamily="34" charset="0"/>
        <a:ea typeface="+mn-ea"/>
        <a:cs typeface="+mn-cs"/>
      </a:defRPr>
    </a:lvl6pPr>
    <a:lvl7pPr marL="2743200" algn="l" defTabSz="914400" rtl="0" eaLnBrk="1" latinLnBrk="0" hangingPunct="1">
      <a:defRPr sz="900" b="1" kern="1200">
        <a:solidFill>
          <a:schemeClr val="bg1"/>
        </a:solidFill>
        <a:latin typeface="Tahoma" pitchFamily="34" charset="0"/>
        <a:ea typeface="+mn-ea"/>
        <a:cs typeface="+mn-cs"/>
      </a:defRPr>
    </a:lvl7pPr>
    <a:lvl8pPr marL="3200400" algn="l" defTabSz="914400" rtl="0" eaLnBrk="1" latinLnBrk="0" hangingPunct="1">
      <a:defRPr sz="900" b="1" kern="1200">
        <a:solidFill>
          <a:schemeClr val="bg1"/>
        </a:solidFill>
        <a:latin typeface="Tahoma" pitchFamily="34" charset="0"/>
        <a:ea typeface="+mn-ea"/>
        <a:cs typeface="+mn-cs"/>
      </a:defRPr>
    </a:lvl8pPr>
    <a:lvl9pPr marL="3657600" algn="l" defTabSz="914400" rtl="0" eaLnBrk="1" latinLnBrk="0" hangingPunct="1">
      <a:defRPr sz="900" b="1" kern="1200">
        <a:solidFill>
          <a:schemeClr val="bg1"/>
        </a:solidFill>
        <a:latin typeface="Tahoma" pitchFamily="34" charset="0"/>
        <a:ea typeface="+mn-ea"/>
        <a:cs typeface="+mn-cs"/>
      </a:defRPr>
    </a:lvl9pPr>
  </p:defaultTextStyle>
  <p:extLst>
    <p:ext uri="{EFAFB233-063F-42B5-8137-9DF3F51BA10A}">
      <p15:sldGuideLst xmlns:p15="http://schemas.microsoft.com/office/powerpoint/2012/main">
        <p15:guide id="1" orient="horz" pos="1164">
          <p15:clr>
            <a:srgbClr val="A4A3A4"/>
          </p15:clr>
        </p15:guide>
        <p15:guide id="2" orient="horz" pos="1410">
          <p15:clr>
            <a:srgbClr val="A4A3A4"/>
          </p15:clr>
        </p15:guide>
        <p15:guide id="3" orient="horz" pos="2715">
          <p15:clr>
            <a:srgbClr val="A4A3A4"/>
          </p15:clr>
        </p15:guide>
        <p15:guide id="4" orient="horz" pos="2389">
          <p15:clr>
            <a:srgbClr val="A4A3A4"/>
          </p15:clr>
        </p15:guide>
        <p15:guide id="5" orient="horz" pos="2064">
          <p15:clr>
            <a:srgbClr val="A4A3A4"/>
          </p15:clr>
        </p15:guide>
        <p15:guide id="6" orient="horz" pos="1735">
          <p15:clr>
            <a:srgbClr val="A4A3A4"/>
          </p15:clr>
        </p15:guide>
        <p15:guide id="7" orient="horz" pos="3369">
          <p15:clr>
            <a:srgbClr val="A4A3A4"/>
          </p15:clr>
        </p15:guide>
        <p15:guide id="8" orient="horz" pos="3698">
          <p15:clr>
            <a:srgbClr val="A4A3A4"/>
          </p15:clr>
        </p15:guide>
        <p15:guide id="9" pos="4214">
          <p15:clr>
            <a:srgbClr val="A4A3A4"/>
          </p15:clr>
        </p15:guide>
        <p15:guide id="10" pos="358">
          <p15:clr>
            <a:srgbClr val="A4A3A4"/>
          </p15:clr>
        </p15:guide>
        <p15:guide id="11" pos="912">
          <p15:clr>
            <a:srgbClr val="A4A3A4"/>
          </p15:clr>
        </p15:guide>
        <p15:guide id="12" pos="4879">
          <p15:clr>
            <a:srgbClr val="A4A3A4"/>
          </p15:clr>
        </p15:guide>
        <p15:guide id="13" pos="5556">
          <p15:clr>
            <a:srgbClr val="A4A3A4"/>
          </p15:clr>
        </p15:guide>
        <p15:guide id="14" pos="1424">
          <p15:clr>
            <a:srgbClr val="A4A3A4"/>
          </p15:clr>
        </p15:guide>
        <p15:guide id="15" pos="402">
          <p15:clr>
            <a:srgbClr val="A4A3A4"/>
          </p15:clr>
        </p15:guide>
        <p15:guide id="16" pos="1795">
          <p15:clr>
            <a:srgbClr val="A4A3A4"/>
          </p15:clr>
        </p15:guide>
      </p15:sldGuideLst>
    </p:ext>
    <p:ext uri="{2D200454-40CA-4A62-9FC3-DE9A4176ACB9}">
      <p15:notesGuideLst xmlns:p15="http://schemas.microsoft.com/office/powerpoint/2012/main">
        <p15:guide id="1" orient="horz" pos="2928">
          <p15:clr>
            <a:srgbClr val="A4A3A4"/>
          </p15:clr>
        </p15:guide>
        <p15:guide id="2"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0B55"/>
    <a:srgbClr val="777777"/>
    <a:srgbClr val="A2DADE"/>
    <a:srgbClr val="3333FF"/>
    <a:srgbClr val="009900"/>
    <a:srgbClr val="FF9900"/>
    <a:srgbClr val="EE2D24"/>
    <a:srgbClr val="C7A775"/>
    <a:srgbClr val="00B5EF"/>
    <a:srgbClr val="CDE3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DCD932-C24B-E749-A11E-ECB9FC17DB66}" v="3" dt="2025-03-19T15:40:53.3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19" autoAdjust="0"/>
    <p:restoredTop sz="81497" autoAdjust="0"/>
  </p:normalViewPr>
  <p:slideViewPr>
    <p:cSldViewPr snapToGrid="0">
      <p:cViewPr varScale="1">
        <p:scale>
          <a:sx n="99" d="100"/>
          <a:sy n="99" d="100"/>
        </p:scale>
        <p:origin x="1864" y="168"/>
      </p:cViewPr>
      <p:guideLst>
        <p:guide orient="horz" pos="1164"/>
        <p:guide orient="horz" pos="1410"/>
        <p:guide orient="horz" pos="2715"/>
        <p:guide orient="horz" pos="2389"/>
        <p:guide orient="horz" pos="2064"/>
        <p:guide orient="horz" pos="1735"/>
        <p:guide orient="horz" pos="3369"/>
        <p:guide orient="horz" pos="3698"/>
        <p:guide pos="4214"/>
        <p:guide pos="358"/>
        <p:guide pos="912"/>
        <p:guide pos="4879"/>
        <p:guide pos="5556"/>
        <p:guide pos="1424"/>
        <p:guide pos="402"/>
        <p:guide pos="1795"/>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0"/>
    </p:cViewPr>
  </p:sorterViewPr>
  <p:notesViewPr>
    <p:cSldViewPr snapToGrid="0">
      <p:cViewPr varScale="1">
        <p:scale>
          <a:sx n="61" d="100"/>
          <a:sy n="61" d="100"/>
        </p:scale>
        <p:origin x="1968" y="72"/>
      </p:cViewPr>
      <p:guideLst>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olo Castracane" userId="79409e68-a20d-42e3-af0c-ad1c5702f6f2" providerId="ADAL" clId="{48DCD932-C24B-E749-A11E-ECB9FC17DB66}"/>
    <pc:docChg chg="undo custSel addSld modSld">
      <pc:chgData name="Paolo Castracane" userId="79409e68-a20d-42e3-af0c-ad1c5702f6f2" providerId="ADAL" clId="{48DCD932-C24B-E749-A11E-ECB9FC17DB66}" dt="2025-03-19T15:42:36.358" v="248" actId="20577"/>
      <pc:docMkLst>
        <pc:docMk/>
      </pc:docMkLst>
      <pc:sldChg chg="modSp mod">
        <pc:chgData name="Paolo Castracane" userId="79409e68-a20d-42e3-af0c-ad1c5702f6f2" providerId="ADAL" clId="{48DCD932-C24B-E749-A11E-ECB9FC17DB66}" dt="2025-03-19T15:41:33.143" v="242" actId="14100"/>
        <pc:sldMkLst>
          <pc:docMk/>
          <pc:sldMk cId="2556484920" sldId="877"/>
        </pc:sldMkLst>
        <pc:graphicFrameChg chg="mod modGraphic">
          <ac:chgData name="Paolo Castracane" userId="79409e68-a20d-42e3-af0c-ad1c5702f6f2" providerId="ADAL" clId="{48DCD932-C24B-E749-A11E-ECB9FC17DB66}" dt="2025-03-19T15:41:33.143" v="242" actId="14100"/>
          <ac:graphicFrameMkLst>
            <pc:docMk/>
            <pc:sldMk cId="2556484920" sldId="877"/>
            <ac:graphicFrameMk id="10" creationId="{7A5879A9-2DDB-0D38-B935-D727A4B66C3A}"/>
          </ac:graphicFrameMkLst>
        </pc:graphicFrameChg>
      </pc:sldChg>
      <pc:sldChg chg="addSp modSp add mod">
        <pc:chgData name="Paolo Castracane" userId="79409e68-a20d-42e3-af0c-ad1c5702f6f2" providerId="ADAL" clId="{48DCD932-C24B-E749-A11E-ECB9FC17DB66}" dt="2025-03-19T15:42:36.358" v="248" actId="20577"/>
        <pc:sldMkLst>
          <pc:docMk/>
          <pc:sldMk cId="657713711" sldId="884"/>
        </pc:sldMkLst>
        <pc:spChg chg="add mod">
          <ac:chgData name="Paolo Castracane" userId="79409e68-a20d-42e3-af0c-ad1c5702f6f2" providerId="ADAL" clId="{48DCD932-C24B-E749-A11E-ECB9FC17DB66}" dt="2025-03-19T15:42:36.358" v="248" actId="20577"/>
          <ac:spMkLst>
            <pc:docMk/>
            <pc:sldMk cId="657713711" sldId="884"/>
            <ac:spMk id="2" creationId="{CC9F186A-6A7C-E122-88B0-DB078B08CCAD}"/>
          </ac:spMkLst>
        </pc:spChg>
        <pc:spChg chg="mod">
          <ac:chgData name="Paolo Castracane" userId="79409e68-a20d-42e3-af0c-ad1c5702f6f2" providerId="ADAL" clId="{48DCD932-C24B-E749-A11E-ECB9FC17DB66}" dt="2025-03-19T15:10:00.766" v="20" actId="20577"/>
          <ac:spMkLst>
            <pc:docMk/>
            <pc:sldMk cId="657713711" sldId="884"/>
            <ac:spMk id="4" creationId="{76D4B0B4-FB8E-B34B-A72D-54218FC178E8}"/>
          </ac:spMkLst>
        </pc:spChg>
        <pc:graphicFrameChg chg="mod">
          <ac:chgData name="Paolo Castracane" userId="79409e68-a20d-42e3-af0c-ad1c5702f6f2" providerId="ADAL" clId="{48DCD932-C24B-E749-A11E-ECB9FC17DB66}" dt="2025-03-19T14:37:50.871" v="0"/>
          <ac:graphicFrameMkLst>
            <pc:docMk/>
            <pc:sldMk cId="657713711" sldId="884"/>
            <ac:graphicFrameMk id="5" creationId="{976C25E3-12C3-BBAE-CF69-48154F4E0363}"/>
          </ac:graphicFrameMkLst>
        </pc:graphicFrameChg>
      </pc:sldChg>
    </pc:docChg>
  </pc:docChgLst>
  <pc:docChgLst>
    <pc:chgData name="Paolo Castracane" userId="79409e68-a20d-42e3-af0c-ad1c5702f6f2" providerId="ADAL" clId="{539CEC10-A130-7147-9CFA-39EB76DD3553}"/>
    <pc:docChg chg="undo custSel modSld modMainMaster">
      <pc:chgData name="Paolo Castracane" userId="79409e68-a20d-42e3-af0c-ad1c5702f6f2" providerId="ADAL" clId="{539CEC10-A130-7147-9CFA-39EB76DD3553}" dt="2025-03-03T11:07:18.840" v="478"/>
      <pc:docMkLst>
        <pc:docMk/>
      </pc:docMkLst>
      <pc:sldChg chg="delSp modSp mod modNotes">
        <pc:chgData name="Paolo Castracane" userId="79409e68-a20d-42e3-af0c-ad1c5702f6f2" providerId="ADAL" clId="{539CEC10-A130-7147-9CFA-39EB76DD3553}" dt="2025-03-03T11:07:18.840" v="478"/>
        <pc:sldMkLst>
          <pc:docMk/>
          <pc:sldMk cId="2633121542" sldId="258"/>
        </pc:sldMkLst>
        <pc:spChg chg="del">
          <ac:chgData name="Paolo Castracane" userId="79409e68-a20d-42e3-af0c-ad1c5702f6f2" providerId="ADAL" clId="{539CEC10-A130-7147-9CFA-39EB76DD3553}" dt="2025-02-26T09:44:41.143" v="14" actId="478"/>
          <ac:spMkLst>
            <pc:docMk/>
            <pc:sldMk cId="2633121542" sldId="258"/>
            <ac:spMk id="4" creationId="{3A7EF468-6E77-2357-1C9E-213BE82D4DCC}"/>
          </ac:spMkLst>
        </pc:spChg>
        <pc:spChg chg="mod">
          <ac:chgData name="Paolo Castracane" userId="79409e68-a20d-42e3-af0c-ad1c5702f6f2" providerId="ADAL" clId="{539CEC10-A130-7147-9CFA-39EB76DD3553}" dt="2025-02-26T09:56:19.287" v="66" actId="1076"/>
          <ac:spMkLst>
            <pc:docMk/>
            <pc:sldMk cId="2633121542" sldId="258"/>
            <ac:spMk id="5" creationId="{9563C9D1-BB65-CA41-94F7-56464B35CE7E}"/>
          </ac:spMkLst>
        </pc:spChg>
        <pc:spChg chg="mod">
          <ac:chgData name="Paolo Castracane" userId="79409e68-a20d-42e3-af0c-ad1c5702f6f2" providerId="ADAL" clId="{539CEC10-A130-7147-9CFA-39EB76DD3553}" dt="2025-02-26T09:56:26.222" v="68" actId="14100"/>
          <ac:spMkLst>
            <pc:docMk/>
            <pc:sldMk cId="2633121542" sldId="258"/>
            <ac:spMk id="8" creationId="{9E153FA9-362D-4A91-B241-7635AC5737F9}"/>
          </ac:spMkLst>
        </pc:spChg>
        <pc:graphicFrameChg chg="mod modGraphic">
          <ac:chgData name="Paolo Castracane" userId="79409e68-a20d-42e3-af0c-ad1c5702f6f2" providerId="ADAL" clId="{539CEC10-A130-7147-9CFA-39EB76DD3553}" dt="2025-02-26T09:56:22.435" v="67" actId="1076"/>
          <ac:graphicFrameMkLst>
            <pc:docMk/>
            <pc:sldMk cId="2633121542" sldId="258"/>
            <ac:graphicFrameMk id="3" creationId="{5864B10D-335E-2C81-6B5E-2F04A0BBAE30}"/>
          </ac:graphicFrameMkLst>
        </pc:graphicFrameChg>
      </pc:sldChg>
      <pc:sldChg chg="addSp delSp modSp mod modNotes">
        <pc:chgData name="Paolo Castracane" userId="79409e68-a20d-42e3-af0c-ad1c5702f6f2" providerId="ADAL" clId="{539CEC10-A130-7147-9CFA-39EB76DD3553}" dt="2025-03-03T11:07:18.840" v="478"/>
        <pc:sldMkLst>
          <pc:docMk/>
          <pc:sldMk cId="143453519" sldId="682"/>
        </pc:sldMkLst>
        <pc:spChg chg="add del mod">
          <ac:chgData name="Paolo Castracane" userId="79409e68-a20d-42e3-af0c-ad1c5702f6f2" providerId="ADAL" clId="{539CEC10-A130-7147-9CFA-39EB76DD3553}" dt="2025-03-03T10:55:02.248" v="399" actId="478"/>
          <ac:spMkLst>
            <pc:docMk/>
            <pc:sldMk cId="143453519" sldId="682"/>
            <ac:spMk id="2" creationId="{F530FD2E-C504-B5AF-1F3A-8DAE931AA296}"/>
          </ac:spMkLst>
        </pc:spChg>
        <pc:spChg chg="add del mod">
          <ac:chgData name="Paolo Castracane" userId="79409e68-a20d-42e3-af0c-ad1c5702f6f2" providerId="ADAL" clId="{539CEC10-A130-7147-9CFA-39EB76DD3553}" dt="2025-03-03T10:55:13.936" v="410"/>
          <ac:spMkLst>
            <pc:docMk/>
            <pc:sldMk cId="143453519" sldId="682"/>
            <ac:spMk id="3" creationId="{9C195312-0A00-2A15-90A8-4B0A18C84585}"/>
          </ac:spMkLst>
        </pc:spChg>
        <pc:spChg chg="add mod">
          <ac:chgData name="Paolo Castracane" userId="79409e68-a20d-42e3-af0c-ad1c5702f6f2" providerId="ADAL" clId="{539CEC10-A130-7147-9CFA-39EB76DD3553}" dt="2025-03-03T10:56:36.928" v="475" actId="1076"/>
          <ac:spMkLst>
            <pc:docMk/>
            <pc:sldMk cId="143453519" sldId="682"/>
            <ac:spMk id="4" creationId="{FB6B7459-4EBD-911D-D9F5-08FCCE5EDD0C}"/>
          </ac:spMkLst>
        </pc:spChg>
        <pc:spChg chg="del mod">
          <ac:chgData name="Paolo Castracane" userId="79409e68-a20d-42e3-af0c-ad1c5702f6f2" providerId="ADAL" clId="{539CEC10-A130-7147-9CFA-39EB76DD3553}" dt="2025-03-03T10:56:40.170" v="476" actId="478"/>
          <ac:spMkLst>
            <pc:docMk/>
            <pc:sldMk cId="143453519" sldId="682"/>
            <ac:spMk id="5" creationId="{00000000-0000-0000-0000-000000000000}"/>
          </ac:spMkLst>
        </pc:spChg>
        <pc:spChg chg="add del mod">
          <ac:chgData name="Paolo Castracane" userId="79409e68-a20d-42e3-af0c-ad1c5702f6f2" providerId="ADAL" clId="{539CEC10-A130-7147-9CFA-39EB76DD3553}" dt="2025-03-03T10:56:46.927" v="477" actId="478"/>
          <ac:spMkLst>
            <pc:docMk/>
            <pc:sldMk cId="143453519" sldId="682"/>
            <ac:spMk id="7" creationId="{643F52AA-5582-C177-AB4B-1DE64D4B4AB4}"/>
          </ac:spMkLst>
        </pc:spChg>
        <pc:spChg chg="mod">
          <ac:chgData name="Paolo Castracane" userId="79409e68-a20d-42e3-af0c-ad1c5702f6f2" providerId="ADAL" clId="{539CEC10-A130-7147-9CFA-39EB76DD3553}" dt="2025-03-03T10:55:28.552" v="412" actId="1076"/>
          <ac:spMkLst>
            <pc:docMk/>
            <pc:sldMk cId="143453519" sldId="682"/>
            <ac:spMk id="6146" creationId="{00000000-0000-0000-0000-000000000000}"/>
          </ac:spMkLst>
        </pc:spChg>
      </pc:sldChg>
      <pc:sldChg chg="addSp delSp modSp mod modNotes">
        <pc:chgData name="Paolo Castracane" userId="79409e68-a20d-42e3-af0c-ad1c5702f6f2" providerId="ADAL" clId="{539CEC10-A130-7147-9CFA-39EB76DD3553}" dt="2025-03-03T11:07:18.840" v="478"/>
        <pc:sldMkLst>
          <pc:docMk/>
          <pc:sldMk cId="4203001303" sldId="798"/>
        </pc:sldMkLst>
        <pc:spChg chg="del">
          <ac:chgData name="Paolo Castracane" userId="79409e68-a20d-42e3-af0c-ad1c5702f6f2" providerId="ADAL" clId="{539CEC10-A130-7147-9CFA-39EB76DD3553}" dt="2025-02-26T10:09:21.376" v="159" actId="478"/>
          <ac:spMkLst>
            <pc:docMk/>
            <pc:sldMk cId="4203001303" sldId="798"/>
            <ac:spMk id="3" creationId="{71DFCAD1-2C5B-428C-A94D-F195E42BD312}"/>
          </ac:spMkLst>
        </pc:spChg>
        <pc:spChg chg="del">
          <ac:chgData name="Paolo Castracane" userId="79409e68-a20d-42e3-af0c-ad1c5702f6f2" providerId="ADAL" clId="{539CEC10-A130-7147-9CFA-39EB76DD3553}" dt="2025-02-26T09:54:14.811" v="58" actId="478"/>
          <ac:spMkLst>
            <pc:docMk/>
            <pc:sldMk cId="4203001303" sldId="798"/>
            <ac:spMk id="4" creationId="{46776372-1C76-4C73-9147-8C9987559ACF}"/>
          </ac:spMkLst>
        </pc:spChg>
        <pc:spChg chg="mod">
          <ac:chgData name="Paolo Castracane" userId="79409e68-a20d-42e3-af0c-ad1c5702f6f2" providerId="ADAL" clId="{539CEC10-A130-7147-9CFA-39EB76DD3553}" dt="2025-02-26T10:22:19.469" v="215" actId="1076"/>
          <ac:spMkLst>
            <pc:docMk/>
            <pc:sldMk cId="4203001303" sldId="798"/>
            <ac:spMk id="5" creationId="{70C1E5D7-FAC6-42A5-8178-58A7D59F0258}"/>
          </ac:spMkLst>
        </pc:spChg>
        <pc:spChg chg="mod">
          <ac:chgData name="Paolo Castracane" userId="79409e68-a20d-42e3-af0c-ad1c5702f6f2" providerId="ADAL" clId="{539CEC10-A130-7147-9CFA-39EB76DD3553}" dt="2025-02-26T10:22:14.850" v="214" actId="1076"/>
          <ac:spMkLst>
            <pc:docMk/>
            <pc:sldMk cId="4203001303" sldId="798"/>
            <ac:spMk id="6" creationId="{4CB6504B-7862-425E-8DEF-426EBC6D4064}"/>
          </ac:spMkLst>
        </pc:spChg>
        <pc:spChg chg="add del mod">
          <ac:chgData name="Paolo Castracane" userId="79409e68-a20d-42e3-af0c-ad1c5702f6f2" providerId="ADAL" clId="{539CEC10-A130-7147-9CFA-39EB76DD3553}" dt="2025-02-26T10:10:36.369" v="162"/>
          <ac:spMkLst>
            <pc:docMk/>
            <pc:sldMk cId="4203001303" sldId="798"/>
            <ac:spMk id="9" creationId="{569C424A-9BB8-EA36-081C-B5D7F4D3BCE2}"/>
          </ac:spMkLst>
        </pc:spChg>
        <pc:spChg chg="mod">
          <ac:chgData name="Paolo Castracane" userId="79409e68-a20d-42e3-af0c-ad1c5702f6f2" providerId="ADAL" clId="{539CEC10-A130-7147-9CFA-39EB76DD3553}" dt="2025-02-26T10:10:27.152" v="161"/>
          <ac:spMkLst>
            <pc:docMk/>
            <pc:sldMk cId="4203001303" sldId="798"/>
            <ac:spMk id="11" creationId="{81056654-AFC8-FC87-AF4C-39594E4FA208}"/>
          </ac:spMkLst>
        </pc:spChg>
        <pc:spChg chg="add del mod">
          <ac:chgData name="Paolo Castracane" userId="79409e68-a20d-42e3-af0c-ad1c5702f6f2" providerId="ADAL" clId="{539CEC10-A130-7147-9CFA-39EB76DD3553}" dt="2025-02-26T10:10:36.369" v="162"/>
          <ac:spMkLst>
            <pc:docMk/>
            <pc:sldMk cId="4203001303" sldId="798"/>
            <ac:spMk id="13" creationId="{29323F1D-752C-5CF7-F1A9-D2E5031CBB1F}"/>
          </ac:spMkLst>
        </pc:spChg>
        <pc:spChg chg="mod">
          <ac:chgData name="Paolo Castracane" userId="79409e68-a20d-42e3-af0c-ad1c5702f6f2" providerId="ADAL" clId="{539CEC10-A130-7147-9CFA-39EB76DD3553}" dt="2025-02-26T10:10:27.152" v="161"/>
          <ac:spMkLst>
            <pc:docMk/>
            <pc:sldMk cId="4203001303" sldId="798"/>
            <ac:spMk id="15" creationId="{CA5F9887-427D-8B5E-6990-86B2E8EF598A}"/>
          </ac:spMkLst>
        </pc:spChg>
        <pc:spChg chg="add del mod">
          <ac:chgData name="Paolo Castracane" userId="79409e68-a20d-42e3-af0c-ad1c5702f6f2" providerId="ADAL" clId="{539CEC10-A130-7147-9CFA-39EB76DD3553}" dt="2025-02-26T10:10:36.369" v="162"/>
          <ac:spMkLst>
            <pc:docMk/>
            <pc:sldMk cId="4203001303" sldId="798"/>
            <ac:spMk id="17" creationId="{F6E719E8-CD45-D747-B87A-BC0A94D489D1}"/>
          </ac:spMkLst>
        </pc:spChg>
        <pc:spChg chg="mod">
          <ac:chgData name="Paolo Castracane" userId="79409e68-a20d-42e3-af0c-ad1c5702f6f2" providerId="ADAL" clId="{539CEC10-A130-7147-9CFA-39EB76DD3553}" dt="2025-02-26T10:10:27.152" v="161"/>
          <ac:spMkLst>
            <pc:docMk/>
            <pc:sldMk cId="4203001303" sldId="798"/>
            <ac:spMk id="19" creationId="{734944D9-EC3A-1A06-B457-F1AB80AC6782}"/>
          </ac:spMkLst>
        </pc:spChg>
        <pc:spChg chg="add del mod">
          <ac:chgData name="Paolo Castracane" userId="79409e68-a20d-42e3-af0c-ad1c5702f6f2" providerId="ADAL" clId="{539CEC10-A130-7147-9CFA-39EB76DD3553}" dt="2025-02-26T10:10:36.369" v="162"/>
          <ac:spMkLst>
            <pc:docMk/>
            <pc:sldMk cId="4203001303" sldId="798"/>
            <ac:spMk id="21" creationId="{9C382BBB-C8D0-EA99-E4D3-CAAEE68ED8BA}"/>
          </ac:spMkLst>
        </pc:spChg>
        <pc:spChg chg="add del mod">
          <ac:chgData name="Paolo Castracane" userId="79409e68-a20d-42e3-af0c-ad1c5702f6f2" providerId="ADAL" clId="{539CEC10-A130-7147-9CFA-39EB76DD3553}" dt="2025-02-26T10:10:36.369" v="162"/>
          <ac:spMkLst>
            <pc:docMk/>
            <pc:sldMk cId="4203001303" sldId="798"/>
            <ac:spMk id="23" creationId="{228ACB59-E1B1-72EA-0AD2-159E5F995F19}"/>
          </ac:spMkLst>
        </pc:spChg>
        <pc:spChg chg="add del mod">
          <ac:chgData name="Paolo Castracane" userId="79409e68-a20d-42e3-af0c-ad1c5702f6f2" providerId="ADAL" clId="{539CEC10-A130-7147-9CFA-39EB76DD3553}" dt="2025-02-26T10:10:36.369" v="162"/>
          <ac:spMkLst>
            <pc:docMk/>
            <pc:sldMk cId="4203001303" sldId="798"/>
            <ac:spMk id="25" creationId="{B8844E18-9FA4-C142-C1A5-359F5504AC89}"/>
          </ac:spMkLst>
        </pc:spChg>
        <pc:spChg chg="mod">
          <ac:chgData name="Paolo Castracane" userId="79409e68-a20d-42e3-af0c-ad1c5702f6f2" providerId="ADAL" clId="{539CEC10-A130-7147-9CFA-39EB76DD3553}" dt="2025-02-26T10:10:27.152" v="161"/>
          <ac:spMkLst>
            <pc:docMk/>
            <pc:sldMk cId="4203001303" sldId="798"/>
            <ac:spMk id="27" creationId="{DE333C3F-F9DC-3B7E-5C52-F976DF93428C}"/>
          </ac:spMkLst>
        </pc:spChg>
        <pc:spChg chg="add del mod">
          <ac:chgData name="Paolo Castracane" userId="79409e68-a20d-42e3-af0c-ad1c5702f6f2" providerId="ADAL" clId="{539CEC10-A130-7147-9CFA-39EB76DD3553}" dt="2025-02-26T10:10:36.369" v="162"/>
          <ac:spMkLst>
            <pc:docMk/>
            <pc:sldMk cId="4203001303" sldId="798"/>
            <ac:spMk id="29" creationId="{A8DB554E-9C57-CF24-D7DF-967A9B5E56C6}"/>
          </ac:spMkLst>
        </pc:spChg>
        <pc:spChg chg="add del mod">
          <ac:chgData name="Paolo Castracane" userId="79409e68-a20d-42e3-af0c-ad1c5702f6f2" providerId="ADAL" clId="{539CEC10-A130-7147-9CFA-39EB76DD3553}" dt="2025-02-26T10:10:36.369" v="162"/>
          <ac:spMkLst>
            <pc:docMk/>
            <pc:sldMk cId="4203001303" sldId="798"/>
            <ac:spMk id="30" creationId="{3F01AA0C-BA9F-1FA1-3339-50C78A6E7211}"/>
          </ac:spMkLst>
        </pc:spChg>
        <pc:spChg chg="mod">
          <ac:chgData name="Paolo Castracane" userId="79409e68-a20d-42e3-af0c-ad1c5702f6f2" providerId="ADAL" clId="{539CEC10-A130-7147-9CFA-39EB76DD3553}" dt="2025-02-26T10:10:27.152" v="161"/>
          <ac:spMkLst>
            <pc:docMk/>
            <pc:sldMk cId="4203001303" sldId="798"/>
            <ac:spMk id="32" creationId="{33561971-4C7F-642B-FD7D-41129182AC28}"/>
          </ac:spMkLst>
        </pc:spChg>
        <pc:spChg chg="add del mod">
          <ac:chgData name="Paolo Castracane" userId="79409e68-a20d-42e3-af0c-ad1c5702f6f2" providerId="ADAL" clId="{539CEC10-A130-7147-9CFA-39EB76DD3553}" dt="2025-02-26T10:10:36.369" v="162"/>
          <ac:spMkLst>
            <pc:docMk/>
            <pc:sldMk cId="4203001303" sldId="798"/>
            <ac:spMk id="34" creationId="{833E4F3E-2BCC-5A41-A32B-9B384ECBFAB0}"/>
          </ac:spMkLst>
        </pc:spChg>
        <pc:spChg chg="mod">
          <ac:chgData name="Paolo Castracane" userId="79409e68-a20d-42e3-af0c-ad1c5702f6f2" providerId="ADAL" clId="{539CEC10-A130-7147-9CFA-39EB76DD3553}" dt="2025-02-26T10:10:27.152" v="161"/>
          <ac:spMkLst>
            <pc:docMk/>
            <pc:sldMk cId="4203001303" sldId="798"/>
            <ac:spMk id="36" creationId="{A6042C6B-0075-ED75-AE8A-63ED1B3D4733}"/>
          </ac:spMkLst>
        </pc:spChg>
        <pc:spChg chg="add del mod">
          <ac:chgData name="Paolo Castracane" userId="79409e68-a20d-42e3-af0c-ad1c5702f6f2" providerId="ADAL" clId="{539CEC10-A130-7147-9CFA-39EB76DD3553}" dt="2025-02-26T10:10:36.369" v="162"/>
          <ac:spMkLst>
            <pc:docMk/>
            <pc:sldMk cId="4203001303" sldId="798"/>
            <ac:spMk id="38" creationId="{FD31D325-E05B-9834-24E9-6986801968B9}"/>
          </ac:spMkLst>
        </pc:spChg>
        <pc:spChg chg="add del mod">
          <ac:chgData name="Paolo Castracane" userId="79409e68-a20d-42e3-af0c-ad1c5702f6f2" providerId="ADAL" clId="{539CEC10-A130-7147-9CFA-39EB76DD3553}" dt="2025-02-26T10:10:36.369" v="162"/>
          <ac:spMkLst>
            <pc:docMk/>
            <pc:sldMk cId="4203001303" sldId="798"/>
            <ac:spMk id="40" creationId="{0F221074-8F9C-314D-32DE-25C8143316D7}"/>
          </ac:spMkLst>
        </pc:spChg>
        <pc:spChg chg="add del mod">
          <ac:chgData name="Paolo Castracane" userId="79409e68-a20d-42e3-af0c-ad1c5702f6f2" providerId="ADAL" clId="{539CEC10-A130-7147-9CFA-39EB76DD3553}" dt="2025-02-26T10:10:36.369" v="162"/>
          <ac:spMkLst>
            <pc:docMk/>
            <pc:sldMk cId="4203001303" sldId="798"/>
            <ac:spMk id="42" creationId="{E44EEF25-44EA-5AE3-1F5B-3BB0871578BC}"/>
          </ac:spMkLst>
        </pc:spChg>
        <pc:spChg chg="mod">
          <ac:chgData name="Paolo Castracane" userId="79409e68-a20d-42e3-af0c-ad1c5702f6f2" providerId="ADAL" clId="{539CEC10-A130-7147-9CFA-39EB76DD3553}" dt="2025-02-26T10:10:27.152" v="161"/>
          <ac:spMkLst>
            <pc:docMk/>
            <pc:sldMk cId="4203001303" sldId="798"/>
            <ac:spMk id="44" creationId="{9410CF08-6B82-AB3D-1C87-27038EB9561B}"/>
          </ac:spMkLst>
        </pc:spChg>
        <pc:spChg chg="add del mod">
          <ac:chgData name="Paolo Castracane" userId="79409e68-a20d-42e3-af0c-ad1c5702f6f2" providerId="ADAL" clId="{539CEC10-A130-7147-9CFA-39EB76DD3553}" dt="2025-02-26T10:10:36.369" v="162"/>
          <ac:spMkLst>
            <pc:docMk/>
            <pc:sldMk cId="4203001303" sldId="798"/>
            <ac:spMk id="46" creationId="{365DF84E-C564-7E6E-14EC-A34217888E79}"/>
          </ac:spMkLst>
        </pc:spChg>
        <pc:spChg chg="mod">
          <ac:chgData name="Paolo Castracane" userId="79409e68-a20d-42e3-af0c-ad1c5702f6f2" providerId="ADAL" clId="{539CEC10-A130-7147-9CFA-39EB76DD3553}" dt="2025-02-26T10:10:27.152" v="161"/>
          <ac:spMkLst>
            <pc:docMk/>
            <pc:sldMk cId="4203001303" sldId="798"/>
            <ac:spMk id="48" creationId="{7DF0AF5D-25E8-A17B-6AE1-B17F8237C478}"/>
          </ac:spMkLst>
        </pc:spChg>
        <pc:spChg chg="mod">
          <ac:chgData name="Paolo Castracane" userId="79409e68-a20d-42e3-af0c-ad1c5702f6f2" providerId="ADAL" clId="{539CEC10-A130-7147-9CFA-39EB76DD3553}" dt="2025-02-26T10:10:27.152" v="161"/>
          <ac:spMkLst>
            <pc:docMk/>
            <pc:sldMk cId="4203001303" sldId="798"/>
            <ac:spMk id="50" creationId="{6A352C05-767E-34CB-019C-D3DB3E0CDFAB}"/>
          </ac:spMkLst>
        </pc:spChg>
        <pc:spChg chg="add del mod">
          <ac:chgData name="Paolo Castracane" userId="79409e68-a20d-42e3-af0c-ad1c5702f6f2" providerId="ADAL" clId="{539CEC10-A130-7147-9CFA-39EB76DD3553}" dt="2025-02-26T10:10:36.369" v="162"/>
          <ac:spMkLst>
            <pc:docMk/>
            <pc:sldMk cId="4203001303" sldId="798"/>
            <ac:spMk id="51" creationId="{1E1DC7EA-83CD-1C18-5281-B8FE83F378DA}"/>
          </ac:spMkLst>
        </pc:spChg>
        <pc:spChg chg="add del mod">
          <ac:chgData name="Paolo Castracane" userId="79409e68-a20d-42e3-af0c-ad1c5702f6f2" providerId="ADAL" clId="{539CEC10-A130-7147-9CFA-39EB76DD3553}" dt="2025-02-26T10:10:36.369" v="162"/>
          <ac:spMkLst>
            <pc:docMk/>
            <pc:sldMk cId="4203001303" sldId="798"/>
            <ac:spMk id="53" creationId="{9174AEDB-C863-6090-96A6-A7D478F6AD70}"/>
          </ac:spMkLst>
        </pc:spChg>
        <pc:spChg chg="add del mod">
          <ac:chgData name="Paolo Castracane" userId="79409e68-a20d-42e3-af0c-ad1c5702f6f2" providerId="ADAL" clId="{539CEC10-A130-7147-9CFA-39EB76DD3553}" dt="2025-02-26T10:10:36.369" v="162"/>
          <ac:spMkLst>
            <pc:docMk/>
            <pc:sldMk cId="4203001303" sldId="798"/>
            <ac:spMk id="55" creationId="{6AB8BBDE-0BCA-1923-CA51-798B53888F06}"/>
          </ac:spMkLst>
        </pc:spChg>
        <pc:spChg chg="add del mod">
          <ac:chgData name="Paolo Castracane" userId="79409e68-a20d-42e3-af0c-ad1c5702f6f2" providerId="ADAL" clId="{539CEC10-A130-7147-9CFA-39EB76DD3553}" dt="2025-02-26T10:10:36.369" v="162"/>
          <ac:spMkLst>
            <pc:docMk/>
            <pc:sldMk cId="4203001303" sldId="798"/>
            <ac:spMk id="57" creationId="{BFB5435A-2CDD-5675-28D2-732A37FA8503}"/>
          </ac:spMkLst>
        </pc:spChg>
        <pc:spChg chg="add del mod">
          <ac:chgData name="Paolo Castracane" userId="79409e68-a20d-42e3-af0c-ad1c5702f6f2" providerId="ADAL" clId="{539CEC10-A130-7147-9CFA-39EB76DD3553}" dt="2025-02-26T10:10:36.369" v="162"/>
          <ac:spMkLst>
            <pc:docMk/>
            <pc:sldMk cId="4203001303" sldId="798"/>
            <ac:spMk id="59" creationId="{4EE63929-9680-65D4-7160-07A83045EDB8}"/>
          </ac:spMkLst>
        </pc:spChg>
        <pc:spChg chg="add del mod">
          <ac:chgData name="Paolo Castracane" userId="79409e68-a20d-42e3-af0c-ad1c5702f6f2" providerId="ADAL" clId="{539CEC10-A130-7147-9CFA-39EB76DD3553}" dt="2025-02-26T10:10:36.369" v="162"/>
          <ac:spMkLst>
            <pc:docMk/>
            <pc:sldMk cId="4203001303" sldId="798"/>
            <ac:spMk id="60" creationId="{313F965D-9F11-85CC-3AD1-E98B9F78F1E9}"/>
          </ac:spMkLst>
        </pc:spChg>
        <pc:spChg chg="add del mod">
          <ac:chgData name="Paolo Castracane" userId="79409e68-a20d-42e3-af0c-ad1c5702f6f2" providerId="ADAL" clId="{539CEC10-A130-7147-9CFA-39EB76DD3553}" dt="2025-02-26T10:10:36.369" v="162"/>
          <ac:spMkLst>
            <pc:docMk/>
            <pc:sldMk cId="4203001303" sldId="798"/>
            <ac:spMk id="61" creationId="{E1C6C40D-DD95-660E-7790-6C9C5F551C33}"/>
          </ac:spMkLst>
        </pc:spChg>
        <pc:spChg chg="add del mod">
          <ac:chgData name="Paolo Castracane" userId="79409e68-a20d-42e3-af0c-ad1c5702f6f2" providerId="ADAL" clId="{539CEC10-A130-7147-9CFA-39EB76DD3553}" dt="2025-02-26T10:10:36.369" v="162"/>
          <ac:spMkLst>
            <pc:docMk/>
            <pc:sldMk cId="4203001303" sldId="798"/>
            <ac:spMk id="1025" creationId="{17C375ED-9B6D-D848-5222-47458BCB5FFE}"/>
          </ac:spMkLst>
        </pc:spChg>
        <pc:spChg chg="add del mod">
          <ac:chgData name="Paolo Castracane" userId="79409e68-a20d-42e3-af0c-ad1c5702f6f2" providerId="ADAL" clId="{539CEC10-A130-7147-9CFA-39EB76DD3553}" dt="2025-02-26T10:10:36.369" v="162"/>
          <ac:spMkLst>
            <pc:docMk/>
            <pc:sldMk cId="4203001303" sldId="798"/>
            <ac:spMk id="1027" creationId="{534FFE61-5F6C-2644-F61D-B44A3B050FAD}"/>
          </ac:spMkLst>
        </pc:spChg>
        <pc:spChg chg="add mod">
          <ac:chgData name="Paolo Castracane" userId="79409e68-a20d-42e3-af0c-ad1c5702f6f2" providerId="ADAL" clId="{539CEC10-A130-7147-9CFA-39EB76DD3553}" dt="2025-02-26T10:11:17.674" v="166"/>
          <ac:spMkLst>
            <pc:docMk/>
            <pc:sldMk cId="4203001303" sldId="798"/>
            <ac:spMk id="1031" creationId="{43BD0334-9056-7F0B-26EB-BD8A6259ECBD}"/>
          </ac:spMkLst>
        </pc:spChg>
        <pc:spChg chg="add mod">
          <ac:chgData name="Paolo Castracane" userId="79409e68-a20d-42e3-af0c-ad1c5702f6f2" providerId="ADAL" clId="{539CEC10-A130-7147-9CFA-39EB76DD3553}" dt="2025-02-26T10:11:17.674" v="166"/>
          <ac:spMkLst>
            <pc:docMk/>
            <pc:sldMk cId="4203001303" sldId="798"/>
            <ac:spMk id="1033" creationId="{6D655FB4-8FAC-6C91-0AA4-C7F713BB3C03}"/>
          </ac:spMkLst>
        </pc:spChg>
        <pc:spChg chg="add mod">
          <ac:chgData name="Paolo Castracane" userId="79409e68-a20d-42e3-af0c-ad1c5702f6f2" providerId="ADAL" clId="{539CEC10-A130-7147-9CFA-39EB76DD3553}" dt="2025-02-26T10:11:17.674" v="166"/>
          <ac:spMkLst>
            <pc:docMk/>
            <pc:sldMk cId="4203001303" sldId="798"/>
            <ac:spMk id="1035" creationId="{43C7BE94-467B-F9BB-5326-4FF846C503D6}"/>
          </ac:spMkLst>
        </pc:spChg>
        <pc:spChg chg="add mod">
          <ac:chgData name="Paolo Castracane" userId="79409e68-a20d-42e3-af0c-ad1c5702f6f2" providerId="ADAL" clId="{539CEC10-A130-7147-9CFA-39EB76DD3553}" dt="2025-02-26T10:11:17.674" v="166"/>
          <ac:spMkLst>
            <pc:docMk/>
            <pc:sldMk cId="4203001303" sldId="798"/>
            <ac:spMk id="1037" creationId="{D4AA3B2E-1EAD-2360-1BF6-054AC2758FD8}"/>
          </ac:spMkLst>
        </pc:spChg>
        <pc:spChg chg="add mod">
          <ac:chgData name="Paolo Castracane" userId="79409e68-a20d-42e3-af0c-ad1c5702f6f2" providerId="ADAL" clId="{539CEC10-A130-7147-9CFA-39EB76DD3553}" dt="2025-02-26T10:11:17.674" v="166"/>
          <ac:spMkLst>
            <pc:docMk/>
            <pc:sldMk cId="4203001303" sldId="798"/>
            <ac:spMk id="1039" creationId="{336A048F-494A-9D24-98F6-AE912D7CE54F}"/>
          </ac:spMkLst>
        </pc:spChg>
        <pc:spChg chg="add mod">
          <ac:chgData name="Paolo Castracane" userId="79409e68-a20d-42e3-af0c-ad1c5702f6f2" providerId="ADAL" clId="{539CEC10-A130-7147-9CFA-39EB76DD3553}" dt="2025-02-26T10:11:17.674" v="166"/>
          <ac:spMkLst>
            <pc:docMk/>
            <pc:sldMk cId="4203001303" sldId="798"/>
            <ac:spMk id="1041" creationId="{2504044E-696F-7A45-1277-09C282E93F34}"/>
          </ac:spMkLst>
        </pc:spChg>
        <pc:spChg chg="add mod">
          <ac:chgData name="Paolo Castracane" userId="79409e68-a20d-42e3-af0c-ad1c5702f6f2" providerId="ADAL" clId="{539CEC10-A130-7147-9CFA-39EB76DD3553}" dt="2025-02-26T10:11:17.674" v="166"/>
          <ac:spMkLst>
            <pc:docMk/>
            <pc:sldMk cId="4203001303" sldId="798"/>
            <ac:spMk id="1043" creationId="{982D9354-E88B-FCA5-2683-D2273A404761}"/>
          </ac:spMkLst>
        </pc:spChg>
        <pc:spChg chg="add mod">
          <ac:chgData name="Paolo Castracane" userId="79409e68-a20d-42e3-af0c-ad1c5702f6f2" providerId="ADAL" clId="{539CEC10-A130-7147-9CFA-39EB76DD3553}" dt="2025-02-26T10:11:17.674" v="166"/>
          <ac:spMkLst>
            <pc:docMk/>
            <pc:sldMk cId="4203001303" sldId="798"/>
            <ac:spMk id="1044" creationId="{F964AD8F-9093-DF11-5914-EE3577171963}"/>
          </ac:spMkLst>
        </pc:spChg>
        <pc:spChg chg="add mod">
          <ac:chgData name="Paolo Castracane" userId="79409e68-a20d-42e3-af0c-ad1c5702f6f2" providerId="ADAL" clId="{539CEC10-A130-7147-9CFA-39EB76DD3553}" dt="2025-02-26T10:11:17.674" v="166"/>
          <ac:spMkLst>
            <pc:docMk/>
            <pc:sldMk cId="4203001303" sldId="798"/>
            <ac:spMk id="1046" creationId="{25D600D7-D811-3CDF-0C5A-C5F3A60BCDEE}"/>
          </ac:spMkLst>
        </pc:spChg>
        <pc:spChg chg="add mod">
          <ac:chgData name="Paolo Castracane" userId="79409e68-a20d-42e3-af0c-ad1c5702f6f2" providerId="ADAL" clId="{539CEC10-A130-7147-9CFA-39EB76DD3553}" dt="2025-02-26T10:11:17.674" v="166"/>
          <ac:spMkLst>
            <pc:docMk/>
            <pc:sldMk cId="4203001303" sldId="798"/>
            <ac:spMk id="1048" creationId="{26EB18C0-D1B9-84A6-A9B8-2330EAFC5F36}"/>
          </ac:spMkLst>
        </pc:spChg>
        <pc:spChg chg="add mod">
          <ac:chgData name="Paolo Castracane" userId="79409e68-a20d-42e3-af0c-ad1c5702f6f2" providerId="ADAL" clId="{539CEC10-A130-7147-9CFA-39EB76DD3553}" dt="2025-02-26T10:11:17.674" v="166"/>
          <ac:spMkLst>
            <pc:docMk/>
            <pc:sldMk cId="4203001303" sldId="798"/>
            <ac:spMk id="1050" creationId="{0E1F7DA0-2588-8A76-9A4B-B5ED3EB29F8B}"/>
          </ac:spMkLst>
        </pc:spChg>
        <pc:spChg chg="add mod">
          <ac:chgData name="Paolo Castracane" userId="79409e68-a20d-42e3-af0c-ad1c5702f6f2" providerId="ADAL" clId="{539CEC10-A130-7147-9CFA-39EB76DD3553}" dt="2025-02-26T10:11:17.674" v="166"/>
          <ac:spMkLst>
            <pc:docMk/>
            <pc:sldMk cId="4203001303" sldId="798"/>
            <ac:spMk id="1052" creationId="{79ABA9FE-2348-A334-6A3A-2FA5D382FB15}"/>
          </ac:spMkLst>
        </pc:spChg>
        <pc:spChg chg="add mod">
          <ac:chgData name="Paolo Castracane" userId="79409e68-a20d-42e3-af0c-ad1c5702f6f2" providerId="ADAL" clId="{539CEC10-A130-7147-9CFA-39EB76DD3553}" dt="2025-02-26T10:11:17.674" v="166"/>
          <ac:spMkLst>
            <pc:docMk/>
            <pc:sldMk cId="4203001303" sldId="798"/>
            <ac:spMk id="1054" creationId="{173F5CB8-6812-D527-2F55-81E788085F24}"/>
          </ac:spMkLst>
        </pc:spChg>
        <pc:spChg chg="add mod">
          <ac:chgData name="Paolo Castracane" userId="79409e68-a20d-42e3-af0c-ad1c5702f6f2" providerId="ADAL" clId="{539CEC10-A130-7147-9CFA-39EB76DD3553}" dt="2025-02-26T10:11:17.674" v="166"/>
          <ac:spMkLst>
            <pc:docMk/>
            <pc:sldMk cId="4203001303" sldId="798"/>
            <ac:spMk id="1056" creationId="{93EC3C48-430B-01D1-A915-68BCC877F59A}"/>
          </ac:spMkLst>
        </pc:spChg>
        <pc:spChg chg="add mod">
          <ac:chgData name="Paolo Castracane" userId="79409e68-a20d-42e3-af0c-ad1c5702f6f2" providerId="ADAL" clId="{539CEC10-A130-7147-9CFA-39EB76DD3553}" dt="2025-02-26T10:11:17.674" v="166"/>
          <ac:spMkLst>
            <pc:docMk/>
            <pc:sldMk cId="4203001303" sldId="798"/>
            <ac:spMk id="1058" creationId="{B38884A1-ECA1-A1A6-2813-6CAFD8BABA28}"/>
          </ac:spMkLst>
        </pc:spChg>
        <pc:spChg chg="add mod">
          <ac:chgData name="Paolo Castracane" userId="79409e68-a20d-42e3-af0c-ad1c5702f6f2" providerId="ADAL" clId="{539CEC10-A130-7147-9CFA-39EB76DD3553}" dt="2025-02-26T10:11:17.674" v="166"/>
          <ac:spMkLst>
            <pc:docMk/>
            <pc:sldMk cId="4203001303" sldId="798"/>
            <ac:spMk id="1060" creationId="{647629FB-52CE-70D0-77BE-F7EE7FF2CF36}"/>
          </ac:spMkLst>
        </pc:spChg>
        <pc:spChg chg="add mod">
          <ac:chgData name="Paolo Castracane" userId="79409e68-a20d-42e3-af0c-ad1c5702f6f2" providerId="ADAL" clId="{539CEC10-A130-7147-9CFA-39EB76DD3553}" dt="2025-02-26T10:11:17.674" v="166"/>
          <ac:spMkLst>
            <pc:docMk/>
            <pc:sldMk cId="4203001303" sldId="798"/>
            <ac:spMk id="1062" creationId="{CFBD41E3-BE65-656F-C6C6-5B75DC469921}"/>
          </ac:spMkLst>
        </pc:spChg>
        <pc:spChg chg="add mod">
          <ac:chgData name="Paolo Castracane" userId="79409e68-a20d-42e3-af0c-ad1c5702f6f2" providerId="ADAL" clId="{539CEC10-A130-7147-9CFA-39EB76DD3553}" dt="2025-02-26T10:11:17.674" v="166"/>
          <ac:spMkLst>
            <pc:docMk/>
            <pc:sldMk cId="4203001303" sldId="798"/>
            <ac:spMk id="1064" creationId="{56D78894-21F3-15AB-8479-4CF47FE20F00}"/>
          </ac:spMkLst>
        </pc:spChg>
        <pc:spChg chg="add mod">
          <ac:chgData name="Paolo Castracane" userId="79409e68-a20d-42e3-af0c-ad1c5702f6f2" providerId="ADAL" clId="{539CEC10-A130-7147-9CFA-39EB76DD3553}" dt="2025-02-26T10:11:17.674" v="166"/>
          <ac:spMkLst>
            <pc:docMk/>
            <pc:sldMk cId="4203001303" sldId="798"/>
            <ac:spMk id="1065" creationId="{5D55A864-6DD9-677C-6881-FDECB3D49817}"/>
          </ac:spMkLst>
        </pc:spChg>
        <pc:spChg chg="add mod">
          <ac:chgData name="Paolo Castracane" userId="79409e68-a20d-42e3-af0c-ad1c5702f6f2" providerId="ADAL" clId="{539CEC10-A130-7147-9CFA-39EB76DD3553}" dt="2025-02-26T10:11:17.674" v="166"/>
          <ac:spMkLst>
            <pc:docMk/>
            <pc:sldMk cId="4203001303" sldId="798"/>
            <ac:spMk id="1066" creationId="{8FBFC447-DA80-3AC0-91C9-706B913D2C63}"/>
          </ac:spMkLst>
        </pc:spChg>
        <pc:spChg chg="add mod">
          <ac:chgData name="Paolo Castracane" userId="79409e68-a20d-42e3-af0c-ad1c5702f6f2" providerId="ADAL" clId="{539CEC10-A130-7147-9CFA-39EB76DD3553}" dt="2025-02-26T10:11:17.674" v="166"/>
          <ac:spMkLst>
            <pc:docMk/>
            <pc:sldMk cId="4203001303" sldId="798"/>
            <ac:spMk id="1070" creationId="{A77BEEDF-A66F-4E94-FAC6-4359669B9016}"/>
          </ac:spMkLst>
        </pc:spChg>
        <pc:spChg chg="add mod">
          <ac:chgData name="Paolo Castracane" userId="79409e68-a20d-42e3-af0c-ad1c5702f6f2" providerId="ADAL" clId="{539CEC10-A130-7147-9CFA-39EB76DD3553}" dt="2025-02-26T10:11:17.674" v="166"/>
          <ac:spMkLst>
            <pc:docMk/>
            <pc:sldMk cId="4203001303" sldId="798"/>
            <ac:spMk id="1072" creationId="{4D1A3190-540E-5C6C-CCFE-42E9E9F2B0F5}"/>
          </ac:spMkLst>
        </pc:spChg>
        <pc:spChg chg="add mod">
          <ac:chgData name="Paolo Castracane" userId="79409e68-a20d-42e3-af0c-ad1c5702f6f2" providerId="ADAL" clId="{539CEC10-A130-7147-9CFA-39EB76DD3553}" dt="2025-02-26T10:11:17.674" v="166"/>
          <ac:spMkLst>
            <pc:docMk/>
            <pc:sldMk cId="4203001303" sldId="798"/>
            <ac:spMk id="1073" creationId="{69EE5EE8-3AF5-8978-223D-744ADC65CE27}"/>
          </ac:spMkLst>
        </pc:spChg>
        <pc:spChg chg="add mod">
          <ac:chgData name="Paolo Castracane" userId="79409e68-a20d-42e3-af0c-ad1c5702f6f2" providerId="ADAL" clId="{539CEC10-A130-7147-9CFA-39EB76DD3553}" dt="2025-02-26T10:11:17.674" v="166"/>
          <ac:spMkLst>
            <pc:docMk/>
            <pc:sldMk cId="4203001303" sldId="798"/>
            <ac:spMk id="1075" creationId="{B1402552-CE20-DA93-C51A-3940D53F7A66}"/>
          </ac:spMkLst>
        </pc:spChg>
        <pc:spChg chg="add mod">
          <ac:chgData name="Paolo Castracane" userId="79409e68-a20d-42e3-af0c-ad1c5702f6f2" providerId="ADAL" clId="{539CEC10-A130-7147-9CFA-39EB76DD3553}" dt="2025-02-26T10:11:17.674" v="166"/>
          <ac:spMkLst>
            <pc:docMk/>
            <pc:sldMk cId="4203001303" sldId="798"/>
            <ac:spMk id="1076" creationId="{0C3694E7-7B7C-9A12-6D22-41D9834F468B}"/>
          </ac:spMkLst>
        </pc:spChg>
        <pc:spChg chg="add mod">
          <ac:chgData name="Paolo Castracane" userId="79409e68-a20d-42e3-af0c-ad1c5702f6f2" providerId="ADAL" clId="{539CEC10-A130-7147-9CFA-39EB76DD3553}" dt="2025-02-26T10:11:17.674" v="166"/>
          <ac:spMkLst>
            <pc:docMk/>
            <pc:sldMk cId="4203001303" sldId="798"/>
            <ac:spMk id="1078" creationId="{2CB46C11-B0DE-7547-6884-A946F035D2BB}"/>
          </ac:spMkLst>
        </pc:spChg>
        <pc:spChg chg="add mod">
          <ac:chgData name="Paolo Castracane" userId="79409e68-a20d-42e3-af0c-ad1c5702f6f2" providerId="ADAL" clId="{539CEC10-A130-7147-9CFA-39EB76DD3553}" dt="2025-02-26T10:11:17.674" v="166"/>
          <ac:spMkLst>
            <pc:docMk/>
            <pc:sldMk cId="4203001303" sldId="798"/>
            <ac:spMk id="1080" creationId="{D499F7BA-B13B-9770-FE01-F1661430AAB0}"/>
          </ac:spMkLst>
        </pc:spChg>
        <pc:spChg chg="add mod">
          <ac:chgData name="Paolo Castracane" userId="79409e68-a20d-42e3-af0c-ad1c5702f6f2" providerId="ADAL" clId="{539CEC10-A130-7147-9CFA-39EB76DD3553}" dt="2025-02-26T10:11:17.674" v="166"/>
          <ac:spMkLst>
            <pc:docMk/>
            <pc:sldMk cId="4203001303" sldId="798"/>
            <ac:spMk id="1082" creationId="{7308DF3C-1F07-4966-FF57-0279E1D9E210}"/>
          </ac:spMkLst>
        </pc:spChg>
        <pc:spChg chg="add mod">
          <ac:chgData name="Paolo Castracane" userId="79409e68-a20d-42e3-af0c-ad1c5702f6f2" providerId="ADAL" clId="{539CEC10-A130-7147-9CFA-39EB76DD3553}" dt="2025-02-26T10:11:17.674" v="166"/>
          <ac:spMkLst>
            <pc:docMk/>
            <pc:sldMk cId="4203001303" sldId="798"/>
            <ac:spMk id="1084" creationId="{83DC790B-034A-D613-B976-AA37AC816251}"/>
          </ac:spMkLst>
        </pc:spChg>
        <pc:spChg chg="add mod">
          <ac:chgData name="Paolo Castracane" userId="79409e68-a20d-42e3-af0c-ad1c5702f6f2" providerId="ADAL" clId="{539CEC10-A130-7147-9CFA-39EB76DD3553}" dt="2025-02-26T10:11:17.674" v="166"/>
          <ac:spMkLst>
            <pc:docMk/>
            <pc:sldMk cId="4203001303" sldId="798"/>
            <ac:spMk id="1086" creationId="{BE20CB85-641C-80FC-07FC-B9BBAC39CC0B}"/>
          </ac:spMkLst>
        </pc:spChg>
        <pc:spChg chg="add mod">
          <ac:chgData name="Paolo Castracane" userId="79409e68-a20d-42e3-af0c-ad1c5702f6f2" providerId="ADAL" clId="{539CEC10-A130-7147-9CFA-39EB76DD3553}" dt="2025-02-26T10:11:17.674" v="166"/>
          <ac:spMkLst>
            <pc:docMk/>
            <pc:sldMk cId="4203001303" sldId="798"/>
            <ac:spMk id="1088" creationId="{9124E29E-8F13-EE25-4C65-BCADF0CC7B1F}"/>
          </ac:spMkLst>
        </pc:spChg>
        <pc:spChg chg="add mod">
          <ac:chgData name="Paolo Castracane" userId="79409e68-a20d-42e3-af0c-ad1c5702f6f2" providerId="ADAL" clId="{539CEC10-A130-7147-9CFA-39EB76DD3553}" dt="2025-02-26T10:14:36.563" v="180"/>
          <ac:spMkLst>
            <pc:docMk/>
            <pc:sldMk cId="4203001303" sldId="798"/>
            <ac:spMk id="1093" creationId="{43BD0334-9056-7F0B-26EB-BD8A6259ECBD}"/>
          </ac:spMkLst>
        </pc:spChg>
        <pc:spChg chg="add mod">
          <ac:chgData name="Paolo Castracane" userId="79409e68-a20d-42e3-af0c-ad1c5702f6f2" providerId="ADAL" clId="{539CEC10-A130-7147-9CFA-39EB76DD3553}" dt="2025-02-26T10:14:36.563" v="180"/>
          <ac:spMkLst>
            <pc:docMk/>
            <pc:sldMk cId="4203001303" sldId="798"/>
            <ac:spMk id="1095" creationId="{6D655FB4-8FAC-6C91-0AA4-C7F713BB3C03}"/>
          </ac:spMkLst>
        </pc:spChg>
        <pc:spChg chg="add mod">
          <ac:chgData name="Paolo Castracane" userId="79409e68-a20d-42e3-af0c-ad1c5702f6f2" providerId="ADAL" clId="{539CEC10-A130-7147-9CFA-39EB76DD3553}" dt="2025-02-26T10:14:36.563" v="180"/>
          <ac:spMkLst>
            <pc:docMk/>
            <pc:sldMk cId="4203001303" sldId="798"/>
            <ac:spMk id="1097" creationId="{43C7BE94-467B-F9BB-5326-4FF846C503D6}"/>
          </ac:spMkLst>
        </pc:spChg>
        <pc:spChg chg="add mod">
          <ac:chgData name="Paolo Castracane" userId="79409e68-a20d-42e3-af0c-ad1c5702f6f2" providerId="ADAL" clId="{539CEC10-A130-7147-9CFA-39EB76DD3553}" dt="2025-02-26T10:14:36.563" v="180"/>
          <ac:spMkLst>
            <pc:docMk/>
            <pc:sldMk cId="4203001303" sldId="798"/>
            <ac:spMk id="1099" creationId="{D4AA3B2E-1EAD-2360-1BF6-054AC2758FD8}"/>
          </ac:spMkLst>
        </pc:spChg>
        <pc:spChg chg="add mod">
          <ac:chgData name="Paolo Castracane" userId="79409e68-a20d-42e3-af0c-ad1c5702f6f2" providerId="ADAL" clId="{539CEC10-A130-7147-9CFA-39EB76DD3553}" dt="2025-02-26T10:14:36.563" v="180"/>
          <ac:spMkLst>
            <pc:docMk/>
            <pc:sldMk cId="4203001303" sldId="798"/>
            <ac:spMk id="1101" creationId="{336A048F-494A-9D24-98F6-AE912D7CE54F}"/>
          </ac:spMkLst>
        </pc:spChg>
        <pc:spChg chg="add mod">
          <ac:chgData name="Paolo Castracane" userId="79409e68-a20d-42e3-af0c-ad1c5702f6f2" providerId="ADAL" clId="{539CEC10-A130-7147-9CFA-39EB76DD3553}" dt="2025-02-26T10:14:36.563" v="180"/>
          <ac:spMkLst>
            <pc:docMk/>
            <pc:sldMk cId="4203001303" sldId="798"/>
            <ac:spMk id="1103" creationId="{2504044E-696F-7A45-1277-09C282E93F34}"/>
          </ac:spMkLst>
        </pc:spChg>
        <pc:spChg chg="add mod">
          <ac:chgData name="Paolo Castracane" userId="79409e68-a20d-42e3-af0c-ad1c5702f6f2" providerId="ADAL" clId="{539CEC10-A130-7147-9CFA-39EB76DD3553}" dt="2025-02-26T10:14:36.563" v="180"/>
          <ac:spMkLst>
            <pc:docMk/>
            <pc:sldMk cId="4203001303" sldId="798"/>
            <ac:spMk id="1105" creationId="{982D9354-E88B-FCA5-2683-D2273A404761}"/>
          </ac:spMkLst>
        </pc:spChg>
        <pc:spChg chg="add mod">
          <ac:chgData name="Paolo Castracane" userId="79409e68-a20d-42e3-af0c-ad1c5702f6f2" providerId="ADAL" clId="{539CEC10-A130-7147-9CFA-39EB76DD3553}" dt="2025-02-26T10:14:36.563" v="180"/>
          <ac:spMkLst>
            <pc:docMk/>
            <pc:sldMk cId="4203001303" sldId="798"/>
            <ac:spMk id="1106" creationId="{F964AD8F-9093-DF11-5914-EE3577171963}"/>
          </ac:spMkLst>
        </pc:spChg>
        <pc:spChg chg="add mod">
          <ac:chgData name="Paolo Castracane" userId="79409e68-a20d-42e3-af0c-ad1c5702f6f2" providerId="ADAL" clId="{539CEC10-A130-7147-9CFA-39EB76DD3553}" dt="2025-02-26T10:14:36.563" v="180"/>
          <ac:spMkLst>
            <pc:docMk/>
            <pc:sldMk cId="4203001303" sldId="798"/>
            <ac:spMk id="1108" creationId="{25D600D7-D811-3CDF-0C5A-C5F3A60BCDEE}"/>
          </ac:spMkLst>
        </pc:spChg>
        <pc:spChg chg="add mod">
          <ac:chgData name="Paolo Castracane" userId="79409e68-a20d-42e3-af0c-ad1c5702f6f2" providerId="ADAL" clId="{539CEC10-A130-7147-9CFA-39EB76DD3553}" dt="2025-02-26T10:14:36.563" v="180"/>
          <ac:spMkLst>
            <pc:docMk/>
            <pc:sldMk cId="4203001303" sldId="798"/>
            <ac:spMk id="1110" creationId="{26EB18C0-D1B9-84A6-A9B8-2330EAFC5F36}"/>
          </ac:spMkLst>
        </pc:spChg>
        <pc:spChg chg="add mod">
          <ac:chgData name="Paolo Castracane" userId="79409e68-a20d-42e3-af0c-ad1c5702f6f2" providerId="ADAL" clId="{539CEC10-A130-7147-9CFA-39EB76DD3553}" dt="2025-02-26T10:14:36.563" v="180"/>
          <ac:spMkLst>
            <pc:docMk/>
            <pc:sldMk cId="4203001303" sldId="798"/>
            <ac:spMk id="1112" creationId="{0E1F7DA0-2588-8A76-9A4B-B5ED3EB29F8B}"/>
          </ac:spMkLst>
        </pc:spChg>
        <pc:spChg chg="add mod">
          <ac:chgData name="Paolo Castracane" userId="79409e68-a20d-42e3-af0c-ad1c5702f6f2" providerId="ADAL" clId="{539CEC10-A130-7147-9CFA-39EB76DD3553}" dt="2025-02-26T10:14:36.563" v="180"/>
          <ac:spMkLst>
            <pc:docMk/>
            <pc:sldMk cId="4203001303" sldId="798"/>
            <ac:spMk id="1114" creationId="{79ABA9FE-2348-A334-6A3A-2FA5D382FB15}"/>
          </ac:spMkLst>
        </pc:spChg>
        <pc:spChg chg="add mod">
          <ac:chgData name="Paolo Castracane" userId="79409e68-a20d-42e3-af0c-ad1c5702f6f2" providerId="ADAL" clId="{539CEC10-A130-7147-9CFA-39EB76DD3553}" dt="2025-02-26T10:14:36.563" v="180"/>
          <ac:spMkLst>
            <pc:docMk/>
            <pc:sldMk cId="4203001303" sldId="798"/>
            <ac:spMk id="1116" creationId="{173F5CB8-6812-D527-2F55-81E788085F24}"/>
          </ac:spMkLst>
        </pc:spChg>
        <pc:spChg chg="add mod">
          <ac:chgData name="Paolo Castracane" userId="79409e68-a20d-42e3-af0c-ad1c5702f6f2" providerId="ADAL" clId="{539CEC10-A130-7147-9CFA-39EB76DD3553}" dt="2025-02-26T10:14:36.563" v="180"/>
          <ac:spMkLst>
            <pc:docMk/>
            <pc:sldMk cId="4203001303" sldId="798"/>
            <ac:spMk id="1118" creationId="{93EC3C48-430B-01D1-A915-68BCC877F59A}"/>
          </ac:spMkLst>
        </pc:spChg>
        <pc:spChg chg="add mod">
          <ac:chgData name="Paolo Castracane" userId="79409e68-a20d-42e3-af0c-ad1c5702f6f2" providerId="ADAL" clId="{539CEC10-A130-7147-9CFA-39EB76DD3553}" dt="2025-02-26T10:14:36.563" v="180"/>
          <ac:spMkLst>
            <pc:docMk/>
            <pc:sldMk cId="4203001303" sldId="798"/>
            <ac:spMk id="1120" creationId="{B38884A1-ECA1-A1A6-2813-6CAFD8BABA28}"/>
          </ac:spMkLst>
        </pc:spChg>
        <pc:spChg chg="add mod">
          <ac:chgData name="Paolo Castracane" userId="79409e68-a20d-42e3-af0c-ad1c5702f6f2" providerId="ADAL" clId="{539CEC10-A130-7147-9CFA-39EB76DD3553}" dt="2025-02-26T10:14:36.563" v="180"/>
          <ac:spMkLst>
            <pc:docMk/>
            <pc:sldMk cId="4203001303" sldId="798"/>
            <ac:spMk id="1122" creationId="{647629FB-52CE-70D0-77BE-F7EE7FF2CF36}"/>
          </ac:spMkLst>
        </pc:spChg>
        <pc:spChg chg="add mod">
          <ac:chgData name="Paolo Castracane" userId="79409e68-a20d-42e3-af0c-ad1c5702f6f2" providerId="ADAL" clId="{539CEC10-A130-7147-9CFA-39EB76DD3553}" dt="2025-02-26T10:14:36.563" v="180"/>
          <ac:spMkLst>
            <pc:docMk/>
            <pc:sldMk cId="4203001303" sldId="798"/>
            <ac:spMk id="1124" creationId="{CFBD41E3-BE65-656F-C6C6-5B75DC469921}"/>
          </ac:spMkLst>
        </pc:spChg>
        <pc:spChg chg="add mod">
          <ac:chgData name="Paolo Castracane" userId="79409e68-a20d-42e3-af0c-ad1c5702f6f2" providerId="ADAL" clId="{539CEC10-A130-7147-9CFA-39EB76DD3553}" dt="2025-02-26T10:14:36.563" v="180"/>
          <ac:spMkLst>
            <pc:docMk/>
            <pc:sldMk cId="4203001303" sldId="798"/>
            <ac:spMk id="1126" creationId="{56D78894-21F3-15AB-8479-4CF47FE20F00}"/>
          </ac:spMkLst>
        </pc:spChg>
        <pc:spChg chg="add mod">
          <ac:chgData name="Paolo Castracane" userId="79409e68-a20d-42e3-af0c-ad1c5702f6f2" providerId="ADAL" clId="{539CEC10-A130-7147-9CFA-39EB76DD3553}" dt="2025-02-26T10:14:36.563" v="180"/>
          <ac:spMkLst>
            <pc:docMk/>
            <pc:sldMk cId="4203001303" sldId="798"/>
            <ac:spMk id="1127" creationId="{5D55A864-6DD9-677C-6881-FDECB3D49817}"/>
          </ac:spMkLst>
        </pc:spChg>
        <pc:spChg chg="add del mod">
          <ac:chgData name="Paolo Castracane" userId="79409e68-a20d-42e3-af0c-ad1c5702f6f2" providerId="ADAL" clId="{539CEC10-A130-7147-9CFA-39EB76DD3553}" dt="2025-02-26T10:14:36.563" v="180"/>
          <ac:spMkLst>
            <pc:docMk/>
            <pc:sldMk cId="4203001303" sldId="798"/>
            <ac:spMk id="1128" creationId="{8FBFC447-DA80-3AC0-91C9-706B913D2C63}"/>
          </ac:spMkLst>
        </pc:spChg>
        <pc:spChg chg="add mod">
          <ac:chgData name="Paolo Castracane" userId="79409e68-a20d-42e3-af0c-ad1c5702f6f2" providerId="ADAL" clId="{539CEC10-A130-7147-9CFA-39EB76DD3553}" dt="2025-02-26T10:14:36.563" v="180"/>
          <ac:spMkLst>
            <pc:docMk/>
            <pc:sldMk cId="4203001303" sldId="798"/>
            <ac:spMk id="1132" creationId="{A77BEEDF-A66F-4E94-FAC6-4359669B9016}"/>
          </ac:spMkLst>
        </pc:spChg>
        <pc:spChg chg="add mod">
          <ac:chgData name="Paolo Castracane" userId="79409e68-a20d-42e3-af0c-ad1c5702f6f2" providerId="ADAL" clId="{539CEC10-A130-7147-9CFA-39EB76DD3553}" dt="2025-02-26T10:14:36.563" v="180"/>
          <ac:spMkLst>
            <pc:docMk/>
            <pc:sldMk cId="4203001303" sldId="798"/>
            <ac:spMk id="1134" creationId="{4D1A3190-540E-5C6C-CCFE-42E9E9F2B0F5}"/>
          </ac:spMkLst>
        </pc:spChg>
        <pc:spChg chg="add mod">
          <ac:chgData name="Paolo Castracane" userId="79409e68-a20d-42e3-af0c-ad1c5702f6f2" providerId="ADAL" clId="{539CEC10-A130-7147-9CFA-39EB76DD3553}" dt="2025-02-26T10:14:36.563" v="180"/>
          <ac:spMkLst>
            <pc:docMk/>
            <pc:sldMk cId="4203001303" sldId="798"/>
            <ac:spMk id="1135" creationId="{69EE5EE8-3AF5-8978-223D-744ADC65CE27}"/>
          </ac:spMkLst>
        </pc:spChg>
        <pc:spChg chg="add mod">
          <ac:chgData name="Paolo Castracane" userId="79409e68-a20d-42e3-af0c-ad1c5702f6f2" providerId="ADAL" clId="{539CEC10-A130-7147-9CFA-39EB76DD3553}" dt="2025-02-26T10:14:36.563" v="180"/>
          <ac:spMkLst>
            <pc:docMk/>
            <pc:sldMk cId="4203001303" sldId="798"/>
            <ac:spMk id="1137" creationId="{B1402552-CE20-DA93-C51A-3940D53F7A66}"/>
          </ac:spMkLst>
        </pc:spChg>
        <pc:spChg chg="add mod">
          <ac:chgData name="Paolo Castracane" userId="79409e68-a20d-42e3-af0c-ad1c5702f6f2" providerId="ADAL" clId="{539CEC10-A130-7147-9CFA-39EB76DD3553}" dt="2025-02-26T10:14:36.563" v="180"/>
          <ac:spMkLst>
            <pc:docMk/>
            <pc:sldMk cId="4203001303" sldId="798"/>
            <ac:spMk id="1138" creationId="{0C3694E7-7B7C-9A12-6D22-41D9834F468B}"/>
          </ac:spMkLst>
        </pc:spChg>
        <pc:spChg chg="add mod">
          <ac:chgData name="Paolo Castracane" userId="79409e68-a20d-42e3-af0c-ad1c5702f6f2" providerId="ADAL" clId="{539CEC10-A130-7147-9CFA-39EB76DD3553}" dt="2025-02-26T10:14:36.563" v="180"/>
          <ac:spMkLst>
            <pc:docMk/>
            <pc:sldMk cId="4203001303" sldId="798"/>
            <ac:spMk id="1140" creationId="{2CB46C11-B0DE-7547-6884-A946F035D2BB}"/>
          </ac:spMkLst>
        </pc:spChg>
        <pc:spChg chg="add mod">
          <ac:chgData name="Paolo Castracane" userId="79409e68-a20d-42e3-af0c-ad1c5702f6f2" providerId="ADAL" clId="{539CEC10-A130-7147-9CFA-39EB76DD3553}" dt="2025-02-26T10:14:36.563" v="180"/>
          <ac:spMkLst>
            <pc:docMk/>
            <pc:sldMk cId="4203001303" sldId="798"/>
            <ac:spMk id="1142" creationId="{D499F7BA-B13B-9770-FE01-F1661430AAB0}"/>
          </ac:spMkLst>
        </pc:spChg>
        <pc:spChg chg="add mod">
          <ac:chgData name="Paolo Castracane" userId="79409e68-a20d-42e3-af0c-ad1c5702f6f2" providerId="ADAL" clId="{539CEC10-A130-7147-9CFA-39EB76DD3553}" dt="2025-02-26T10:14:36.563" v="180"/>
          <ac:spMkLst>
            <pc:docMk/>
            <pc:sldMk cId="4203001303" sldId="798"/>
            <ac:spMk id="1144" creationId="{7308DF3C-1F07-4966-FF57-0279E1D9E210}"/>
          </ac:spMkLst>
        </pc:spChg>
        <pc:spChg chg="add mod">
          <ac:chgData name="Paolo Castracane" userId="79409e68-a20d-42e3-af0c-ad1c5702f6f2" providerId="ADAL" clId="{539CEC10-A130-7147-9CFA-39EB76DD3553}" dt="2025-02-26T10:14:36.563" v="180"/>
          <ac:spMkLst>
            <pc:docMk/>
            <pc:sldMk cId="4203001303" sldId="798"/>
            <ac:spMk id="1146" creationId="{83DC790B-034A-D613-B976-AA37AC816251}"/>
          </ac:spMkLst>
        </pc:spChg>
        <pc:spChg chg="add mod">
          <ac:chgData name="Paolo Castracane" userId="79409e68-a20d-42e3-af0c-ad1c5702f6f2" providerId="ADAL" clId="{539CEC10-A130-7147-9CFA-39EB76DD3553}" dt="2025-02-26T10:14:36.563" v="180"/>
          <ac:spMkLst>
            <pc:docMk/>
            <pc:sldMk cId="4203001303" sldId="798"/>
            <ac:spMk id="1148" creationId="{BE20CB85-641C-80FC-07FC-B9BBAC39CC0B}"/>
          </ac:spMkLst>
        </pc:spChg>
        <pc:spChg chg="add mod">
          <ac:chgData name="Paolo Castracane" userId="79409e68-a20d-42e3-af0c-ad1c5702f6f2" providerId="ADAL" clId="{539CEC10-A130-7147-9CFA-39EB76DD3553}" dt="2025-02-26T10:14:36.563" v="180"/>
          <ac:spMkLst>
            <pc:docMk/>
            <pc:sldMk cId="4203001303" sldId="798"/>
            <ac:spMk id="1150" creationId="{9124E29E-8F13-EE25-4C65-BCADF0CC7B1F}"/>
          </ac:spMkLst>
        </pc:spChg>
        <pc:spChg chg="mod">
          <ac:chgData name="Paolo Castracane" userId="79409e68-a20d-42e3-af0c-ad1c5702f6f2" providerId="ADAL" clId="{539CEC10-A130-7147-9CFA-39EB76DD3553}" dt="2025-02-26T10:14:30.053" v="176"/>
          <ac:spMkLst>
            <pc:docMk/>
            <pc:sldMk cId="4203001303" sldId="798"/>
            <ac:spMk id="1155" creationId="{CBED37BC-1269-6762-420F-FCF1529C91D1}"/>
          </ac:spMkLst>
        </pc:spChg>
        <pc:spChg chg="mod">
          <ac:chgData name="Paolo Castracane" userId="79409e68-a20d-42e3-af0c-ad1c5702f6f2" providerId="ADAL" clId="{539CEC10-A130-7147-9CFA-39EB76DD3553}" dt="2025-02-26T10:14:30.053" v="176"/>
          <ac:spMkLst>
            <pc:docMk/>
            <pc:sldMk cId="4203001303" sldId="798"/>
            <ac:spMk id="1157" creationId="{764F4DB7-5A80-5AA6-0361-42B59A677AEA}"/>
          </ac:spMkLst>
        </pc:spChg>
        <pc:spChg chg="mod">
          <ac:chgData name="Paolo Castracane" userId="79409e68-a20d-42e3-af0c-ad1c5702f6f2" providerId="ADAL" clId="{539CEC10-A130-7147-9CFA-39EB76DD3553}" dt="2025-02-26T10:14:30.053" v="176"/>
          <ac:spMkLst>
            <pc:docMk/>
            <pc:sldMk cId="4203001303" sldId="798"/>
            <ac:spMk id="1159" creationId="{D336B73C-D4A8-20EC-429B-DB8BB0FA5A56}"/>
          </ac:spMkLst>
        </pc:spChg>
        <pc:spChg chg="mod">
          <ac:chgData name="Paolo Castracane" userId="79409e68-a20d-42e3-af0c-ad1c5702f6f2" providerId="ADAL" clId="{539CEC10-A130-7147-9CFA-39EB76DD3553}" dt="2025-02-26T10:14:30.053" v="176"/>
          <ac:spMkLst>
            <pc:docMk/>
            <pc:sldMk cId="4203001303" sldId="798"/>
            <ac:spMk id="1161" creationId="{478987D0-0D5A-7CB3-9190-E96E3C6B0811}"/>
          </ac:spMkLst>
        </pc:spChg>
        <pc:spChg chg="mod">
          <ac:chgData name="Paolo Castracane" userId="79409e68-a20d-42e3-af0c-ad1c5702f6f2" providerId="ADAL" clId="{539CEC10-A130-7147-9CFA-39EB76DD3553}" dt="2025-02-26T10:14:30.053" v="176"/>
          <ac:spMkLst>
            <pc:docMk/>
            <pc:sldMk cId="4203001303" sldId="798"/>
            <ac:spMk id="1163" creationId="{85A717FE-3C04-114B-9A13-2E0589BD734F}"/>
          </ac:spMkLst>
        </pc:spChg>
        <pc:spChg chg="mod">
          <ac:chgData name="Paolo Castracane" userId="79409e68-a20d-42e3-af0c-ad1c5702f6f2" providerId="ADAL" clId="{539CEC10-A130-7147-9CFA-39EB76DD3553}" dt="2025-02-26T10:14:30.053" v="176"/>
          <ac:spMkLst>
            <pc:docMk/>
            <pc:sldMk cId="4203001303" sldId="798"/>
            <ac:spMk id="1165" creationId="{B97CCFED-4530-59B4-A1B9-CE08F4E643FC}"/>
          </ac:spMkLst>
        </pc:spChg>
        <pc:spChg chg="mod">
          <ac:chgData name="Paolo Castracane" userId="79409e68-a20d-42e3-af0c-ad1c5702f6f2" providerId="ADAL" clId="{539CEC10-A130-7147-9CFA-39EB76DD3553}" dt="2025-02-26T10:14:30.053" v="176"/>
          <ac:spMkLst>
            <pc:docMk/>
            <pc:sldMk cId="4203001303" sldId="798"/>
            <ac:spMk id="1167" creationId="{9F9D06BA-CF37-4707-F53A-6441B77CD084}"/>
          </ac:spMkLst>
        </pc:spChg>
        <pc:spChg chg="mod">
          <ac:chgData name="Paolo Castracane" userId="79409e68-a20d-42e3-af0c-ad1c5702f6f2" providerId="ADAL" clId="{539CEC10-A130-7147-9CFA-39EB76DD3553}" dt="2025-02-26T10:14:30.053" v="176"/>
          <ac:spMkLst>
            <pc:docMk/>
            <pc:sldMk cId="4203001303" sldId="798"/>
            <ac:spMk id="1168" creationId="{9C5953C9-8C80-C075-5F7C-AEFB8391B98D}"/>
          </ac:spMkLst>
        </pc:spChg>
        <pc:spChg chg="mod">
          <ac:chgData name="Paolo Castracane" userId="79409e68-a20d-42e3-af0c-ad1c5702f6f2" providerId="ADAL" clId="{539CEC10-A130-7147-9CFA-39EB76DD3553}" dt="2025-02-26T10:14:30.053" v="176"/>
          <ac:spMkLst>
            <pc:docMk/>
            <pc:sldMk cId="4203001303" sldId="798"/>
            <ac:spMk id="1170" creationId="{FAB9936B-67CC-35DC-B13C-41F3FDC6DEFE}"/>
          </ac:spMkLst>
        </pc:spChg>
        <pc:spChg chg="mod">
          <ac:chgData name="Paolo Castracane" userId="79409e68-a20d-42e3-af0c-ad1c5702f6f2" providerId="ADAL" clId="{539CEC10-A130-7147-9CFA-39EB76DD3553}" dt="2025-02-26T10:14:30.053" v="176"/>
          <ac:spMkLst>
            <pc:docMk/>
            <pc:sldMk cId="4203001303" sldId="798"/>
            <ac:spMk id="1172" creationId="{DF54C9B0-6727-1D74-DD4C-C1FF12F2F1C0}"/>
          </ac:spMkLst>
        </pc:spChg>
        <pc:spChg chg="mod">
          <ac:chgData name="Paolo Castracane" userId="79409e68-a20d-42e3-af0c-ad1c5702f6f2" providerId="ADAL" clId="{539CEC10-A130-7147-9CFA-39EB76DD3553}" dt="2025-02-26T10:14:30.053" v="176"/>
          <ac:spMkLst>
            <pc:docMk/>
            <pc:sldMk cId="4203001303" sldId="798"/>
            <ac:spMk id="1174" creationId="{6C5442BC-22CF-12BF-D948-86B1C086D7BD}"/>
          </ac:spMkLst>
        </pc:spChg>
        <pc:spChg chg="mod">
          <ac:chgData name="Paolo Castracane" userId="79409e68-a20d-42e3-af0c-ad1c5702f6f2" providerId="ADAL" clId="{539CEC10-A130-7147-9CFA-39EB76DD3553}" dt="2025-02-26T10:14:30.053" v="176"/>
          <ac:spMkLst>
            <pc:docMk/>
            <pc:sldMk cId="4203001303" sldId="798"/>
            <ac:spMk id="1176" creationId="{C2E389BC-BCB3-9520-AD83-5AA797EC0233}"/>
          </ac:spMkLst>
        </pc:spChg>
        <pc:spChg chg="mod">
          <ac:chgData name="Paolo Castracane" userId="79409e68-a20d-42e3-af0c-ad1c5702f6f2" providerId="ADAL" clId="{539CEC10-A130-7147-9CFA-39EB76DD3553}" dt="2025-02-26T10:14:30.053" v="176"/>
          <ac:spMkLst>
            <pc:docMk/>
            <pc:sldMk cId="4203001303" sldId="798"/>
            <ac:spMk id="1178" creationId="{E7EAA9D0-F9DE-0E84-AFB8-23F858984455}"/>
          </ac:spMkLst>
        </pc:spChg>
        <pc:spChg chg="mod">
          <ac:chgData name="Paolo Castracane" userId="79409e68-a20d-42e3-af0c-ad1c5702f6f2" providerId="ADAL" clId="{539CEC10-A130-7147-9CFA-39EB76DD3553}" dt="2025-02-26T10:14:30.053" v="176"/>
          <ac:spMkLst>
            <pc:docMk/>
            <pc:sldMk cId="4203001303" sldId="798"/>
            <ac:spMk id="1180" creationId="{9B07FD9C-66E1-7C80-1D06-58A179CBEB6B}"/>
          </ac:spMkLst>
        </pc:spChg>
        <pc:spChg chg="mod">
          <ac:chgData name="Paolo Castracane" userId="79409e68-a20d-42e3-af0c-ad1c5702f6f2" providerId="ADAL" clId="{539CEC10-A130-7147-9CFA-39EB76DD3553}" dt="2025-02-26T10:14:30.053" v="176"/>
          <ac:spMkLst>
            <pc:docMk/>
            <pc:sldMk cId="4203001303" sldId="798"/>
            <ac:spMk id="1182" creationId="{B5454FB7-9C76-ECE0-9E9A-A52594156902}"/>
          </ac:spMkLst>
        </pc:spChg>
        <pc:spChg chg="mod">
          <ac:chgData name="Paolo Castracane" userId="79409e68-a20d-42e3-af0c-ad1c5702f6f2" providerId="ADAL" clId="{539CEC10-A130-7147-9CFA-39EB76DD3553}" dt="2025-02-26T10:14:30.053" v="176"/>
          <ac:spMkLst>
            <pc:docMk/>
            <pc:sldMk cId="4203001303" sldId="798"/>
            <ac:spMk id="1184" creationId="{76C3F7B3-CEBD-1E50-C3EC-2953DD4FC216}"/>
          </ac:spMkLst>
        </pc:spChg>
        <pc:spChg chg="mod">
          <ac:chgData name="Paolo Castracane" userId="79409e68-a20d-42e3-af0c-ad1c5702f6f2" providerId="ADAL" clId="{539CEC10-A130-7147-9CFA-39EB76DD3553}" dt="2025-02-26T10:14:30.053" v="176"/>
          <ac:spMkLst>
            <pc:docMk/>
            <pc:sldMk cId="4203001303" sldId="798"/>
            <ac:spMk id="1186" creationId="{B7107924-2EDE-17B9-7E67-AB0D0429BEDF}"/>
          </ac:spMkLst>
        </pc:spChg>
        <pc:spChg chg="mod">
          <ac:chgData name="Paolo Castracane" userId="79409e68-a20d-42e3-af0c-ad1c5702f6f2" providerId="ADAL" clId="{539CEC10-A130-7147-9CFA-39EB76DD3553}" dt="2025-02-26T10:14:30.053" v="176"/>
          <ac:spMkLst>
            <pc:docMk/>
            <pc:sldMk cId="4203001303" sldId="798"/>
            <ac:spMk id="1188" creationId="{7D57E3AA-09FE-719E-C491-36963F1D8E86}"/>
          </ac:spMkLst>
        </pc:spChg>
        <pc:spChg chg="mod">
          <ac:chgData name="Paolo Castracane" userId="79409e68-a20d-42e3-af0c-ad1c5702f6f2" providerId="ADAL" clId="{539CEC10-A130-7147-9CFA-39EB76DD3553}" dt="2025-02-26T10:14:30.053" v="176"/>
          <ac:spMkLst>
            <pc:docMk/>
            <pc:sldMk cId="4203001303" sldId="798"/>
            <ac:spMk id="1189" creationId="{7B531EA3-0ABD-2862-9D48-A78CA5A967D5}"/>
          </ac:spMkLst>
        </pc:spChg>
        <pc:spChg chg="mod">
          <ac:chgData name="Paolo Castracane" userId="79409e68-a20d-42e3-af0c-ad1c5702f6f2" providerId="ADAL" clId="{539CEC10-A130-7147-9CFA-39EB76DD3553}" dt="2025-02-26T10:14:30.053" v="176"/>
          <ac:spMkLst>
            <pc:docMk/>
            <pc:sldMk cId="4203001303" sldId="798"/>
            <ac:spMk id="1190" creationId="{2226908F-7411-243F-4DF1-1E40CFCAD32F}"/>
          </ac:spMkLst>
        </pc:spChg>
        <pc:spChg chg="mod">
          <ac:chgData name="Paolo Castracane" userId="79409e68-a20d-42e3-af0c-ad1c5702f6f2" providerId="ADAL" clId="{539CEC10-A130-7147-9CFA-39EB76DD3553}" dt="2025-02-26T10:14:30.053" v="176"/>
          <ac:spMkLst>
            <pc:docMk/>
            <pc:sldMk cId="4203001303" sldId="798"/>
            <ac:spMk id="1194" creationId="{F24196B0-562A-F3B5-CF5C-36749320A9BD}"/>
          </ac:spMkLst>
        </pc:spChg>
        <pc:spChg chg="mod">
          <ac:chgData name="Paolo Castracane" userId="79409e68-a20d-42e3-af0c-ad1c5702f6f2" providerId="ADAL" clId="{539CEC10-A130-7147-9CFA-39EB76DD3553}" dt="2025-02-26T10:14:30.053" v="176"/>
          <ac:spMkLst>
            <pc:docMk/>
            <pc:sldMk cId="4203001303" sldId="798"/>
            <ac:spMk id="1196" creationId="{A4495B50-DA42-7070-7039-48E7F45CC1C9}"/>
          </ac:spMkLst>
        </pc:spChg>
        <pc:spChg chg="mod">
          <ac:chgData name="Paolo Castracane" userId="79409e68-a20d-42e3-af0c-ad1c5702f6f2" providerId="ADAL" clId="{539CEC10-A130-7147-9CFA-39EB76DD3553}" dt="2025-02-26T10:14:30.053" v="176"/>
          <ac:spMkLst>
            <pc:docMk/>
            <pc:sldMk cId="4203001303" sldId="798"/>
            <ac:spMk id="1197" creationId="{1E4C24E4-BF94-8E79-1016-343E5C198C8F}"/>
          </ac:spMkLst>
        </pc:spChg>
        <pc:spChg chg="mod">
          <ac:chgData name="Paolo Castracane" userId="79409e68-a20d-42e3-af0c-ad1c5702f6f2" providerId="ADAL" clId="{539CEC10-A130-7147-9CFA-39EB76DD3553}" dt="2025-02-26T10:14:30.053" v="176"/>
          <ac:spMkLst>
            <pc:docMk/>
            <pc:sldMk cId="4203001303" sldId="798"/>
            <ac:spMk id="1199" creationId="{EF93C8B4-8899-E973-CDAD-8438DACC5C8E}"/>
          </ac:spMkLst>
        </pc:spChg>
        <pc:spChg chg="mod">
          <ac:chgData name="Paolo Castracane" userId="79409e68-a20d-42e3-af0c-ad1c5702f6f2" providerId="ADAL" clId="{539CEC10-A130-7147-9CFA-39EB76DD3553}" dt="2025-02-26T10:14:30.053" v="176"/>
          <ac:spMkLst>
            <pc:docMk/>
            <pc:sldMk cId="4203001303" sldId="798"/>
            <ac:spMk id="1200" creationId="{B21C4F5B-B501-85AB-33C0-16498F8F13C9}"/>
          </ac:spMkLst>
        </pc:spChg>
        <pc:spChg chg="mod">
          <ac:chgData name="Paolo Castracane" userId="79409e68-a20d-42e3-af0c-ad1c5702f6f2" providerId="ADAL" clId="{539CEC10-A130-7147-9CFA-39EB76DD3553}" dt="2025-02-26T10:14:30.053" v="176"/>
          <ac:spMkLst>
            <pc:docMk/>
            <pc:sldMk cId="4203001303" sldId="798"/>
            <ac:spMk id="1202" creationId="{DCE41FA3-7B7C-E1EB-CDA0-97B8494CC4AA}"/>
          </ac:spMkLst>
        </pc:spChg>
        <pc:spChg chg="mod">
          <ac:chgData name="Paolo Castracane" userId="79409e68-a20d-42e3-af0c-ad1c5702f6f2" providerId="ADAL" clId="{539CEC10-A130-7147-9CFA-39EB76DD3553}" dt="2025-02-26T10:14:30.053" v="176"/>
          <ac:spMkLst>
            <pc:docMk/>
            <pc:sldMk cId="4203001303" sldId="798"/>
            <ac:spMk id="1204" creationId="{84C911C6-3ADE-02DF-424D-2D801F6F1DC2}"/>
          </ac:spMkLst>
        </pc:spChg>
        <pc:spChg chg="mod">
          <ac:chgData name="Paolo Castracane" userId="79409e68-a20d-42e3-af0c-ad1c5702f6f2" providerId="ADAL" clId="{539CEC10-A130-7147-9CFA-39EB76DD3553}" dt="2025-02-26T10:14:30.053" v="176"/>
          <ac:spMkLst>
            <pc:docMk/>
            <pc:sldMk cId="4203001303" sldId="798"/>
            <ac:spMk id="1206" creationId="{6DAA0CF1-16F9-001C-2CED-0398FE8913ED}"/>
          </ac:spMkLst>
        </pc:spChg>
        <pc:spChg chg="mod">
          <ac:chgData name="Paolo Castracane" userId="79409e68-a20d-42e3-af0c-ad1c5702f6f2" providerId="ADAL" clId="{539CEC10-A130-7147-9CFA-39EB76DD3553}" dt="2025-02-26T10:14:30.053" v="176"/>
          <ac:spMkLst>
            <pc:docMk/>
            <pc:sldMk cId="4203001303" sldId="798"/>
            <ac:spMk id="1208" creationId="{1DB8FEE2-9735-2881-56B9-D4AE1CC32AEE}"/>
          </ac:spMkLst>
        </pc:spChg>
        <pc:spChg chg="mod">
          <ac:chgData name="Paolo Castracane" userId="79409e68-a20d-42e3-af0c-ad1c5702f6f2" providerId="ADAL" clId="{539CEC10-A130-7147-9CFA-39EB76DD3553}" dt="2025-02-26T10:14:30.053" v="176"/>
          <ac:spMkLst>
            <pc:docMk/>
            <pc:sldMk cId="4203001303" sldId="798"/>
            <ac:spMk id="1210" creationId="{E9820847-AAB2-2F89-2C94-C62A9135977E}"/>
          </ac:spMkLst>
        </pc:spChg>
        <pc:spChg chg="mod">
          <ac:chgData name="Paolo Castracane" userId="79409e68-a20d-42e3-af0c-ad1c5702f6f2" providerId="ADAL" clId="{539CEC10-A130-7147-9CFA-39EB76DD3553}" dt="2025-02-26T10:14:30.053" v="176"/>
          <ac:spMkLst>
            <pc:docMk/>
            <pc:sldMk cId="4203001303" sldId="798"/>
            <ac:spMk id="1212" creationId="{69BA5276-7B79-CFBD-4C7A-C7F73E4FCFF3}"/>
          </ac:spMkLst>
        </pc:spChg>
        <pc:spChg chg="add mod">
          <ac:chgData name="Paolo Castracane" userId="79409e68-a20d-42e3-af0c-ad1c5702f6f2" providerId="ADAL" clId="{539CEC10-A130-7147-9CFA-39EB76DD3553}" dt="2025-02-26T10:26:51.386" v="228" actId="1076"/>
          <ac:spMkLst>
            <pc:docMk/>
            <pc:sldMk cId="4203001303" sldId="798"/>
            <ac:spMk id="1216" creationId="{3B3504D3-D971-7D2E-E65E-730B2AF9C857}"/>
          </ac:spMkLst>
        </pc:spChg>
        <pc:grpChg chg="add del mod">
          <ac:chgData name="Paolo Castracane" userId="79409e68-a20d-42e3-af0c-ad1c5702f6f2" providerId="ADAL" clId="{539CEC10-A130-7147-9CFA-39EB76DD3553}" dt="2025-02-26T10:10:36.369" v="162"/>
          <ac:grpSpMkLst>
            <pc:docMk/>
            <pc:sldMk cId="4203001303" sldId="798"/>
            <ac:grpSpMk id="10" creationId="{7A77F3F3-4C1F-36CC-244E-F0BF64722846}"/>
          </ac:grpSpMkLst>
        </pc:grpChg>
        <pc:grpChg chg="add del mod">
          <ac:chgData name="Paolo Castracane" userId="79409e68-a20d-42e3-af0c-ad1c5702f6f2" providerId="ADAL" clId="{539CEC10-A130-7147-9CFA-39EB76DD3553}" dt="2025-02-26T10:10:36.369" v="162"/>
          <ac:grpSpMkLst>
            <pc:docMk/>
            <pc:sldMk cId="4203001303" sldId="798"/>
            <ac:grpSpMk id="14" creationId="{CB8F94EE-7E20-1229-C220-1D7BF10B7B29}"/>
          </ac:grpSpMkLst>
        </pc:grpChg>
        <pc:grpChg chg="add del mod">
          <ac:chgData name="Paolo Castracane" userId="79409e68-a20d-42e3-af0c-ad1c5702f6f2" providerId="ADAL" clId="{539CEC10-A130-7147-9CFA-39EB76DD3553}" dt="2025-02-26T10:10:36.369" v="162"/>
          <ac:grpSpMkLst>
            <pc:docMk/>
            <pc:sldMk cId="4203001303" sldId="798"/>
            <ac:grpSpMk id="18" creationId="{1B5A0203-615E-9814-31B5-DCD6D595CEFD}"/>
          </ac:grpSpMkLst>
        </pc:grpChg>
        <pc:grpChg chg="add del mod">
          <ac:chgData name="Paolo Castracane" userId="79409e68-a20d-42e3-af0c-ad1c5702f6f2" providerId="ADAL" clId="{539CEC10-A130-7147-9CFA-39EB76DD3553}" dt="2025-02-26T10:10:36.369" v="162"/>
          <ac:grpSpMkLst>
            <pc:docMk/>
            <pc:sldMk cId="4203001303" sldId="798"/>
            <ac:grpSpMk id="26" creationId="{9A6868BD-840D-4D18-121C-16D0F166B72E}"/>
          </ac:grpSpMkLst>
        </pc:grpChg>
        <pc:grpChg chg="add del mod">
          <ac:chgData name="Paolo Castracane" userId="79409e68-a20d-42e3-af0c-ad1c5702f6f2" providerId="ADAL" clId="{539CEC10-A130-7147-9CFA-39EB76DD3553}" dt="2025-02-26T10:10:36.369" v="162"/>
          <ac:grpSpMkLst>
            <pc:docMk/>
            <pc:sldMk cId="4203001303" sldId="798"/>
            <ac:grpSpMk id="31" creationId="{3DBAA4ED-89DA-01C8-5661-6DB6A6656E2B}"/>
          </ac:grpSpMkLst>
        </pc:grpChg>
        <pc:grpChg chg="add del mod">
          <ac:chgData name="Paolo Castracane" userId="79409e68-a20d-42e3-af0c-ad1c5702f6f2" providerId="ADAL" clId="{539CEC10-A130-7147-9CFA-39EB76DD3553}" dt="2025-02-26T10:10:36.369" v="162"/>
          <ac:grpSpMkLst>
            <pc:docMk/>
            <pc:sldMk cId="4203001303" sldId="798"/>
            <ac:grpSpMk id="35" creationId="{CF1E32D5-27B5-F687-F022-58D78273E0A8}"/>
          </ac:grpSpMkLst>
        </pc:grpChg>
        <pc:grpChg chg="add del mod">
          <ac:chgData name="Paolo Castracane" userId="79409e68-a20d-42e3-af0c-ad1c5702f6f2" providerId="ADAL" clId="{539CEC10-A130-7147-9CFA-39EB76DD3553}" dt="2025-02-26T10:10:36.369" v="162"/>
          <ac:grpSpMkLst>
            <pc:docMk/>
            <pc:sldMk cId="4203001303" sldId="798"/>
            <ac:grpSpMk id="43" creationId="{7F73D5A1-14D5-3456-15BD-AD9789F3C63E}"/>
          </ac:grpSpMkLst>
        </pc:grpChg>
        <pc:grpChg chg="add del mod">
          <ac:chgData name="Paolo Castracane" userId="79409e68-a20d-42e3-af0c-ad1c5702f6f2" providerId="ADAL" clId="{539CEC10-A130-7147-9CFA-39EB76DD3553}" dt="2025-02-26T10:10:36.369" v="162"/>
          <ac:grpSpMkLst>
            <pc:docMk/>
            <pc:sldMk cId="4203001303" sldId="798"/>
            <ac:grpSpMk id="47" creationId="{E49127FA-3568-C340-66B7-A25A40D27A0F}"/>
          </ac:grpSpMkLst>
        </pc:grpChg>
        <pc:grpChg chg="add mod">
          <ac:chgData name="Paolo Castracane" userId="79409e68-a20d-42e3-af0c-ad1c5702f6f2" providerId="ADAL" clId="{539CEC10-A130-7147-9CFA-39EB76DD3553}" dt="2025-02-26T10:11:17.674" v="166"/>
          <ac:grpSpMkLst>
            <pc:docMk/>
            <pc:sldMk cId="4203001303" sldId="798"/>
            <ac:grpSpMk id="1032" creationId="{79620A29-B44E-045A-776A-5718B3F7200C}"/>
          </ac:grpSpMkLst>
        </pc:grpChg>
        <pc:grpChg chg="add mod">
          <ac:chgData name="Paolo Castracane" userId="79409e68-a20d-42e3-af0c-ad1c5702f6f2" providerId="ADAL" clId="{539CEC10-A130-7147-9CFA-39EB76DD3553}" dt="2025-02-26T10:11:17.674" v="166"/>
          <ac:grpSpMkLst>
            <pc:docMk/>
            <pc:sldMk cId="4203001303" sldId="798"/>
            <ac:grpSpMk id="1034" creationId="{711E9156-FECD-4A1B-96F4-161076718906}"/>
          </ac:grpSpMkLst>
        </pc:grpChg>
        <pc:grpChg chg="add mod">
          <ac:chgData name="Paolo Castracane" userId="79409e68-a20d-42e3-af0c-ad1c5702f6f2" providerId="ADAL" clId="{539CEC10-A130-7147-9CFA-39EB76DD3553}" dt="2025-02-26T10:11:17.674" v="166"/>
          <ac:grpSpMkLst>
            <pc:docMk/>
            <pc:sldMk cId="4203001303" sldId="798"/>
            <ac:grpSpMk id="1036" creationId="{9B8B87B9-1C8E-EBB4-30CB-6A850ACAC2F1}"/>
          </ac:grpSpMkLst>
        </pc:grpChg>
        <pc:grpChg chg="add mod">
          <ac:chgData name="Paolo Castracane" userId="79409e68-a20d-42e3-af0c-ad1c5702f6f2" providerId="ADAL" clId="{539CEC10-A130-7147-9CFA-39EB76DD3553}" dt="2025-02-26T10:11:17.674" v="166"/>
          <ac:grpSpMkLst>
            <pc:docMk/>
            <pc:sldMk cId="4203001303" sldId="798"/>
            <ac:grpSpMk id="1042" creationId="{30ADBE65-A351-22FD-8075-FCBB3A9EACC4}"/>
          </ac:grpSpMkLst>
        </pc:grpChg>
        <pc:grpChg chg="add mod">
          <ac:chgData name="Paolo Castracane" userId="79409e68-a20d-42e3-af0c-ad1c5702f6f2" providerId="ADAL" clId="{539CEC10-A130-7147-9CFA-39EB76DD3553}" dt="2025-02-26T10:11:17.674" v="166"/>
          <ac:grpSpMkLst>
            <pc:docMk/>
            <pc:sldMk cId="4203001303" sldId="798"/>
            <ac:grpSpMk id="1045" creationId="{84E31062-9B3B-2D41-2695-68A9B0A1F036}"/>
          </ac:grpSpMkLst>
        </pc:grpChg>
        <pc:grpChg chg="add mod">
          <ac:chgData name="Paolo Castracane" userId="79409e68-a20d-42e3-af0c-ad1c5702f6f2" providerId="ADAL" clId="{539CEC10-A130-7147-9CFA-39EB76DD3553}" dt="2025-02-26T10:11:17.674" v="166"/>
          <ac:grpSpMkLst>
            <pc:docMk/>
            <pc:sldMk cId="4203001303" sldId="798"/>
            <ac:grpSpMk id="1047" creationId="{730678A1-C588-D924-9207-7ED81F553968}"/>
          </ac:grpSpMkLst>
        </pc:grpChg>
        <pc:grpChg chg="add mod">
          <ac:chgData name="Paolo Castracane" userId="79409e68-a20d-42e3-af0c-ad1c5702f6f2" providerId="ADAL" clId="{539CEC10-A130-7147-9CFA-39EB76DD3553}" dt="2025-02-26T10:11:17.674" v="166"/>
          <ac:grpSpMkLst>
            <pc:docMk/>
            <pc:sldMk cId="4203001303" sldId="798"/>
            <ac:grpSpMk id="1053" creationId="{D38FEB7B-19D3-F4C3-E945-4D29FF29D447}"/>
          </ac:grpSpMkLst>
        </pc:grpChg>
        <pc:grpChg chg="add mod">
          <ac:chgData name="Paolo Castracane" userId="79409e68-a20d-42e3-af0c-ad1c5702f6f2" providerId="ADAL" clId="{539CEC10-A130-7147-9CFA-39EB76DD3553}" dt="2025-02-26T10:11:17.674" v="166"/>
          <ac:grpSpMkLst>
            <pc:docMk/>
            <pc:sldMk cId="4203001303" sldId="798"/>
            <ac:grpSpMk id="1055" creationId="{2EF89513-95EF-3388-1BC9-F0C6F502950E}"/>
          </ac:grpSpMkLst>
        </pc:grpChg>
        <pc:grpChg chg="add mod">
          <ac:chgData name="Paolo Castracane" userId="79409e68-a20d-42e3-af0c-ad1c5702f6f2" providerId="ADAL" clId="{539CEC10-A130-7147-9CFA-39EB76DD3553}" dt="2025-02-26T10:14:36.563" v="180"/>
          <ac:grpSpMkLst>
            <pc:docMk/>
            <pc:sldMk cId="4203001303" sldId="798"/>
            <ac:grpSpMk id="1090" creationId="{BA0EAF7D-1742-8FD3-4937-A03F1A31DC85}"/>
          </ac:grpSpMkLst>
        </pc:grpChg>
        <pc:grpChg chg="add mod">
          <ac:chgData name="Paolo Castracane" userId="79409e68-a20d-42e3-af0c-ad1c5702f6f2" providerId="ADAL" clId="{539CEC10-A130-7147-9CFA-39EB76DD3553}" dt="2025-02-26T10:14:36.563" v="180"/>
          <ac:grpSpMkLst>
            <pc:docMk/>
            <pc:sldMk cId="4203001303" sldId="798"/>
            <ac:grpSpMk id="1094" creationId="{79620A29-B44E-045A-776A-5718B3F7200C}"/>
          </ac:grpSpMkLst>
        </pc:grpChg>
        <pc:grpChg chg="add mod">
          <ac:chgData name="Paolo Castracane" userId="79409e68-a20d-42e3-af0c-ad1c5702f6f2" providerId="ADAL" clId="{539CEC10-A130-7147-9CFA-39EB76DD3553}" dt="2025-02-26T10:14:36.563" v="180"/>
          <ac:grpSpMkLst>
            <pc:docMk/>
            <pc:sldMk cId="4203001303" sldId="798"/>
            <ac:grpSpMk id="1096" creationId="{711E9156-FECD-4A1B-96F4-161076718906}"/>
          </ac:grpSpMkLst>
        </pc:grpChg>
        <pc:grpChg chg="add mod">
          <ac:chgData name="Paolo Castracane" userId="79409e68-a20d-42e3-af0c-ad1c5702f6f2" providerId="ADAL" clId="{539CEC10-A130-7147-9CFA-39EB76DD3553}" dt="2025-02-26T10:14:36.563" v="180"/>
          <ac:grpSpMkLst>
            <pc:docMk/>
            <pc:sldMk cId="4203001303" sldId="798"/>
            <ac:grpSpMk id="1098" creationId="{9B8B87B9-1C8E-EBB4-30CB-6A850ACAC2F1}"/>
          </ac:grpSpMkLst>
        </pc:grpChg>
        <pc:grpChg chg="add mod">
          <ac:chgData name="Paolo Castracane" userId="79409e68-a20d-42e3-af0c-ad1c5702f6f2" providerId="ADAL" clId="{539CEC10-A130-7147-9CFA-39EB76DD3553}" dt="2025-02-26T10:14:36.563" v="180"/>
          <ac:grpSpMkLst>
            <pc:docMk/>
            <pc:sldMk cId="4203001303" sldId="798"/>
            <ac:grpSpMk id="1104" creationId="{30ADBE65-A351-22FD-8075-FCBB3A9EACC4}"/>
          </ac:grpSpMkLst>
        </pc:grpChg>
        <pc:grpChg chg="add mod">
          <ac:chgData name="Paolo Castracane" userId="79409e68-a20d-42e3-af0c-ad1c5702f6f2" providerId="ADAL" clId="{539CEC10-A130-7147-9CFA-39EB76DD3553}" dt="2025-02-26T10:14:36.563" v="180"/>
          <ac:grpSpMkLst>
            <pc:docMk/>
            <pc:sldMk cId="4203001303" sldId="798"/>
            <ac:grpSpMk id="1107" creationId="{84E31062-9B3B-2D41-2695-68A9B0A1F036}"/>
          </ac:grpSpMkLst>
        </pc:grpChg>
        <pc:grpChg chg="add mod">
          <ac:chgData name="Paolo Castracane" userId="79409e68-a20d-42e3-af0c-ad1c5702f6f2" providerId="ADAL" clId="{539CEC10-A130-7147-9CFA-39EB76DD3553}" dt="2025-02-26T10:14:36.563" v="180"/>
          <ac:grpSpMkLst>
            <pc:docMk/>
            <pc:sldMk cId="4203001303" sldId="798"/>
            <ac:grpSpMk id="1109" creationId="{730678A1-C588-D924-9207-7ED81F553968}"/>
          </ac:grpSpMkLst>
        </pc:grpChg>
        <pc:grpChg chg="add mod">
          <ac:chgData name="Paolo Castracane" userId="79409e68-a20d-42e3-af0c-ad1c5702f6f2" providerId="ADAL" clId="{539CEC10-A130-7147-9CFA-39EB76DD3553}" dt="2025-02-26T10:14:36.563" v="180"/>
          <ac:grpSpMkLst>
            <pc:docMk/>
            <pc:sldMk cId="4203001303" sldId="798"/>
            <ac:grpSpMk id="1115" creationId="{D38FEB7B-19D3-F4C3-E945-4D29FF29D447}"/>
          </ac:grpSpMkLst>
        </pc:grpChg>
        <pc:grpChg chg="add mod">
          <ac:chgData name="Paolo Castracane" userId="79409e68-a20d-42e3-af0c-ad1c5702f6f2" providerId="ADAL" clId="{539CEC10-A130-7147-9CFA-39EB76DD3553}" dt="2025-02-26T10:14:36.563" v="180"/>
          <ac:grpSpMkLst>
            <pc:docMk/>
            <pc:sldMk cId="4203001303" sldId="798"/>
            <ac:grpSpMk id="1117" creationId="{2EF89513-95EF-3388-1BC9-F0C6F502950E}"/>
          </ac:grpSpMkLst>
        </pc:grpChg>
        <pc:grpChg chg="add del mod">
          <ac:chgData name="Paolo Castracane" userId="79409e68-a20d-42e3-af0c-ad1c5702f6f2" providerId="ADAL" clId="{539CEC10-A130-7147-9CFA-39EB76DD3553}" dt="2025-02-26T10:14:34.153" v="177"/>
          <ac:grpSpMkLst>
            <pc:docMk/>
            <pc:sldMk cId="4203001303" sldId="798"/>
            <ac:grpSpMk id="1152" creationId="{3300068B-CA76-AC21-62EF-1C2A9802FBC6}"/>
          </ac:grpSpMkLst>
        </pc:grpChg>
        <pc:grpChg chg="mod">
          <ac:chgData name="Paolo Castracane" userId="79409e68-a20d-42e3-af0c-ad1c5702f6f2" providerId="ADAL" clId="{539CEC10-A130-7147-9CFA-39EB76DD3553}" dt="2025-02-26T10:14:30.053" v="176"/>
          <ac:grpSpMkLst>
            <pc:docMk/>
            <pc:sldMk cId="4203001303" sldId="798"/>
            <ac:grpSpMk id="1156" creationId="{0A6F7918-3C01-8D32-B30B-72020F7310C8}"/>
          </ac:grpSpMkLst>
        </pc:grpChg>
        <pc:grpChg chg="mod">
          <ac:chgData name="Paolo Castracane" userId="79409e68-a20d-42e3-af0c-ad1c5702f6f2" providerId="ADAL" clId="{539CEC10-A130-7147-9CFA-39EB76DD3553}" dt="2025-02-26T10:14:30.053" v="176"/>
          <ac:grpSpMkLst>
            <pc:docMk/>
            <pc:sldMk cId="4203001303" sldId="798"/>
            <ac:grpSpMk id="1158" creationId="{B7B692AF-731B-DEB9-F4CD-CF96D365660A}"/>
          </ac:grpSpMkLst>
        </pc:grpChg>
        <pc:grpChg chg="mod">
          <ac:chgData name="Paolo Castracane" userId="79409e68-a20d-42e3-af0c-ad1c5702f6f2" providerId="ADAL" clId="{539CEC10-A130-7147-9CFA-39EB76DD3553}" dt="2025-02-26T10:14:30.053" v="176"/>
          <ac:grpSpMkLst>
            <pc:docMk/>
            <pc:sldMk cId="4203001303" sldId="798"/>
            <ac:grpSpMk id="1160" creationId="{AE679AD7-61DF-5C63-7A82-20C70BE1CD45}"/>
          </ac:grpSpMkLst>
        </pc:grpChg>
        <pc:grpChg chg="mod">
          <ac:chgData name="Paolo Castracane" userId="79409e68-a20d-42e3-af0c-ad1c5702f6f2" providerId="ADAL" clId="{539CEC10-A130-7147-9CFA-39EB76DD3553}" dt="2025-02-26T10:14:30.053" v="176"/>
          <ac:grpSpMkLst>
            <pc:docMk/>
            <pc:sldMk cId="4203001303" sldId="798"/>
            <ac:grpSpMk id="1166" creationId="{356B2B13-E47A-7287-CDA8-37DC1014ED0A}"/>
          </ac:grpSpMkLst>
        </pc:grpChg>
        <pc:grpChg chg="mod">
          <ac:chgData name="Paolo Castracane" userId="79409e68-a20d-42e3-af0c-ad1c5702f6f2" providerId="ADAL" clId="{539CEC10-A130-7147-9CFA-39EB76DD3553}" dt="2025-02-26T10:14:30.053" v="176"/>
          <ac:grpSpMkLst>
            <pc:docMk/>
            <pc:sldMk cId="4203001303" sldId="798"/>
            <ac:grpSpMk id="1169" creationId="{51ACBA35-91BF-6E93-4818-1EA8D4AAFBF2}"/>
          </ac:grpSpMkLst>
        </pc:grpChg>
        <pc:grpChg chg="mod">
          <ac:chgData name="Paolo Castracane" userId="79409e68-a20d-42e3-af0c-ad1c5702f6f2" providerId="ADAL" clId="{539CEC10-A130-7147-9CFA-39EB76DD3553}" dt="2025-02-26T10:14:30.053" v="176"/>
          <ac:grpSpMkLst>
            <pc:docMk/>
            <pc:sldMk cId="4203001303" sldId="798"/>
            <ac:grpSpMk id="1171" creationId="{20423188-5FC8-0AD2-0C25-2AF418E4F6E1}"/>
          </ac:grpSpMkLst>
        </pc:grpChg>
        <pc:grpChg chg="mod">
          <ac:chgData name="Paolo Castracane" userId="79409e68-a20d-42e3-af0c-ad1c5702f6f2" providerId="ADAL" clId="{539CEC10-A130-7147-9CFA-39EB76DD3553}" dt="2025-02-26T10:14:30.053" v="176"/>
          <ac:grpSpMkLst>
            <pc:docMk/>
            <pc:sldMk cId="4203001303" sldId="798"/>
            <ac:grpSpMk id="1177" creationId="{CA1DE2AD-171E-B1EF-7233-0C267D0971D0}"/>
          </ac:grpSpMkLst>
        </pc:grpChg>
        <pc:grpChg chg="mod">
          <ac:chgData name="Paolo Castracane" userId="79409e68-a20d-42e3-af0c-ad1c5702f6f2" providerId="ADAL" clId="{539CEC10-A130-7147-9CFA-39EB76DD3553}" dt="2025-02-26T10:14:30.053" v="176"/>
          <ac:grpSpMkLst>
            <pc:docMk/>
            <pc:sldMk cId="4203001303" sldId="798"/>
            <ac:grpSpMk id="1179" creationId="{C3756B5F-7C83-8E32-6169-6CE75EBA0F1B}"/>
          </ac:grpSpMkLst>
        </pc:grpChg>
        <pc:picChg chg="add del mod">
          <ac:chgData name="Paolo Castracane" userId="79409e68-a20d-42e3-af0c-ad1c5702f6f2" providerId="ADAL" clId="{539CEC10-A130-7147-9CFA-39EB76DD3553}" dt="2025-02-26T10:10:36.369" v="162"/>
          <ac:picMkLst>
            <pc:docMk/>
            <pc:sldMk cId="4203001303" sldId="798"/>
            <ac:picMk id="7" creationId="{B13E63CE-0FED-0E77-8E48-F1F03B52E051}"/>
          </ac:picMkLst>
        </pc:picChg>
        <pc:picChg chg="add del mod">
          <ac:chgData name="Paolo Castracane" userId="79409e68-a20d-42e3-af0c-ad1c5702f6f2" providerId="ADAL" clId="{539CEC10-A130-7147-9CFA-39EB76DD3553}" dt="2025-02-26T10:10:36.369" v="162"/>
          <ac:picMkLst>
            <pc:docMk/>
            <pc:sldMk cId="4203001303" sldId="798"/>
            <ac:picMk id="8" creationId="{024B585A-E1A5-C33D-9B17-6072AD9ECED7}"/>
          </ac:picMkLst>
        </pc:picChg>
        <pc:picChg chg="mod">
          <ac:chgData name="Paolo Castracane" userId="79409e68-a20d-42e3-af0c-ad1c5702f6f2" providerId="ADAL" clId="{539CEC10-A130-7147-9CFA-39EB76DD3553}" dt="2025-02-26T10:10:27.152" v="161"/>
          <ac:picMkLst>
            <pc:docMk/>
            <pc:sldMk cId="4203001303" sldId="798"/>
            <ac:picMk id="12" creationId="{F48C63EF-5D31-0525-F8C9-3DA52061568C}"/>
          </ac:picMkLst>
        </pc:picChg>
        <pc:picChg chg="mod">
          <ac:chgData name="Paolo Castracane" userId="79409e68-a20d-42e3-af0c-ad1c5702f6f2" providerId="ADAL" clId="{539CEC10-A130-7147-9CFA-39EB76DD3553}" dt="2025-02-26T10:10:27.152" v="161"/>
          <ac:picMkLst>
            <pc:docMk/>
            <pc:sldMk cId="4203001303" sldId="798"/>
            <ac:picMk id="16" creationId="{9BF3787D-BB4B-9F9A-2A2A-799B4133E721}"/>
          </ac:picMkLst>
        </pc:picChg>
        <pc:picChg chg="mod">
          <ac:chgData name="Paolo Castracane" userId="79409e68-a20d-42e3-af0c-ad1c5702f6f2" providerId="ADAL" clId="{539CEC10-A130-7147-9CFA-39EB76DD3553}" dt="2025-02-26T10:10:27.152" v="161"/>
          <ac:picMkLst>
            <pc:docMk/>
            <pc:sldMk cId="4203001303" sldId="798"/>
            <ac:picMk id="20" creationId="{D7660813-B11E-7D8C-2144-B7B286365574}"/>
          </ac:picMkLst>
        </pc:picChg>
        <pc:picChg chg="add del mod">
          <ac:chgData name="Paolo Castracane" userId="79409e68-a20d-42e3-af0c-ad1c5702f6f2" providerId="ADAL" clId="{539CEC10-A130-7147-9CFA-39EB76DD3553}" dt="2025-02-26T10:10:36.369" v="162"/>
          <ac:picMkLst>
            <pc:docMk/>
            <pc:sldMk cId="4203001303" sldId="798"/>
            <ac:picMk id="22" creationId="{EA465EA1-45D5-136A-5905-B70D8CB07D00}"/>
          </ac:picMkLst>
        </pc:picChg>
        <pc:picChg chg="add del mod">
          <ac:chgData name="Paolo Castracane" userId="79409e68-a20d-42e3-af0c-ad1c5702f6f2" providerId="ADAL" clId="{539CEC10-A130-7147-9CFA-39EB76DD3553}" dt="2025-02-26T10:10:36.369" v="162"/>
          <ac:picMkLst>
            <pc:docMk/>
            <pc:sldMk cId="4203001303" sldId="798"/>
            <ac:picMk id="24" creationId="{741A92EA-9E3C-8743-6068-61F6AFDF1B83}"/>
          </ac:picMkLst>
        </pc:picChg>
        <pc:picChg chg="mod">
          <ac:chgData name="Paolo Castracane" userId="79409e68-a20d-42e3-af0c-ad1c5702f6f2" providerId="ADAL" clId="{539CEC10-A130-7147-9CFA-39EB76DD3553}" dt="2025-02-26T10:10:27.152" v="161"/>
          <ac:picMkLst>
            <pc:docMk/>
            <pc:sldMk cId="4203001303" sldId="798"/>
            <ac:picMk id="28" creationId="{F4AB2D15-64B7-5AFE-00E7-61D98CD3AB86}"/>
          </ac:picMkLst>
        </pc:picChg>
        <pc:picChg chg="mod">
          <ac:chgData name="Paolo Castracane" userId="79409e68-a20d-42e3-af0c-ad1c5702f6f2" providerId="ADAL" clId="{539CEC10-A130-7147-9CFA-39EB76DD3553}" dt="2025-02-26T10:10:27.152" v="161"/>
          <ac:picMkLst>
            <pc:docMk/>
            <pc:sldMk cId="4203001303" sldId="798"/>
            <ac:picMk id="33" creationId="{9C8FDBA0-4D1D-073D-BD8B-762F21AC0B0B}"/>
          </ac:picMkLst>
        </pc:picChg>
        <pc:picChg chg="mod">
          <ac:chgData name="Paolo Castracane" userId="79409e68-a20d-42e3-af0c-ad1c5702f6f2" providerId="ADAL" clId="{539CEC10-A130-7147-9CFA-39EB76DD3553}" dt="2025-02-26T10:10:27.152" v="161"/>
          <ac:picMkLst>
            <pc:docMk/>
            <pc:sldMk cId="4203001303" sldId="798"/>
            <ac:picMk id="37" creationId="{AB4F8319-D120-D013-2E65-29B6BD6C33C5}"/>
          </ac:picMkLst>
        </pc:picChg>
        <pc:picChg chg="add del mod">
          <ac:chgData name="Paolo Castracane" userId="79409e68-a20d-42e3-af0c-ad1c5702f6f2" providerId="ADAL" clId="{539CEC10-A130-7147-9CFA-39EB76DD3553}" dt="2025-02-26T10:10:36.369" v="162"/>
          <ac:picMkLst>
            <pc:docMk/>
            <pc:sldMk cId="4203001303" sldId="798"/>
            <ac:picMk id="39" creationId="{BCB8CBB6-77A2-B5A8-7463-C529D2690077}"/>
          </ac:picMkLst>
        </pc:picChg>
        <pc:picChg chg="add del mod">
          <ac:chgData name="Paolo Castracane" userId="79409e68-a20d-42e3-af0c-ad1c5702f6f2" providerId="ADAL" clId="{539CEC10-A130-7147-9CFA-39EB76DD3553}" dt="2025-02-26T10:10:36.369" v="162"/>
          <ac:picMkLst>
            <pc:docMk/>
            <pc:sldMk cId="4203001303" sldId="798"/>
            <ac:picMk id="41" creationId="{DC85B61B-D8F2-E343-64F9-6EE027CD2682}"/>
          </ac:picMkLst>
        </pc:picChg>
        <pc:picChg chg="mod">
          <ac:chgData name="Paolo Castracane" userId="79409e68-a20d-42e3-af0c-ad1c5702f6f2" providerId="ADAL" clId="{539CEC10-A130-7147-9CFA-39EB76DD3553}" dt="2025-02-26T10:10:27.152" v="161"/>
          <ac:picMkLst>
            <pc:docMk/>
            <pc:sldMk cId="4203001303" sldId="798"/>
            <ac:picMk id="45" creationId="{F5D8D381-2333-F549-CB26-0F0128489BF2}"/>
          </ac:picMkLst>
        </pc:picChg>
        <pc:picChg chg="mod">
          <ac:chgData name="Paolo Castracane" userId="79409e68-a20d-42e3-af0c-ad1c5702f6f2" providerId="ADAL" clId="{539CEC10-A130-7147-9CFA-39EB76DD3553}" dt="2025-02-26T10:10:27.152" v="161"/>
          <ac:picMkLst>
            <pc:docMk/>
            <pc:sldMk cId="4203001303" sldId="798"/>
            <ac:picMk id="49" creationId="{8374F879-7ADA-C020-7551-0BA6AE2B1E41}"/>
          </ac:picMkLst>
        </pc:picChg>
        <pc:picChg chg="add del mod">
          <ac:chgData name="Paolo Castracane" userId="79409e68-a20d-42e3-af0c-ad1c5702f6f2" providerId="ADAL" clId="{539CEC10-A130-7147-9CFA-39EB76DD3553}" dt="2025-02-26T10:10:36.369" v="162"/>
          <ac:picMkLst>
            <pc:docMk/>
            <pc:sldMk cId="4203001303" sldId="798"/>
            <ac:picMk id="52" creationId="{7D8ABB39-4F4E-D243-D5D3-5794A990C01D}"/>
          </ac:picMkLst>
        </pc:picChg>
        <pc:picChg chg="add del mod">
          <ac:chgData name="Paolo Castracane" userId="79409e68-a20d-42e3-af0c-ad1c5702f6f2" providerId="ADAL" clId="{539CEC10-A130-7147-9CFA-39EB76DD3553}" dt="2025-02-26T10:10:36.369" v="162"/>
          <ac:picMkLst>
            <pc:docMk/>
            <pc:sldMk cId="4203001303" sldId="798"/>
            <ac:picMk id="54" creationId="{C7B95D03-C62A-7235-380B-173EDC2DFFDC}"/>
          </ac:picMkLst>
        </pc:picChg>
        <pc:picChg chg="add del mod">
          <ac:chgData name="Paolo Castracane" userId="79409e68-a20d-42e3-af0c-ad1c5702f6f2" providerId="ADAL" clId="{539CEC10-A130-7147-9CFA-39EB76DD3553}" dt="2025-02-26T10:10:36.369" v="162"/>
          <ac:picMkLst>
            <pc:docMk/>
            <pc:sldMk cId="4203001303" sldId="798"/>
            <ac:picMk id="56" creationId="{44D56A0D-9E6E-1F5B-2141-62F4591ABCB3}"/>
          </ac:picMkLst>
        </pc:picChg>
        <pc:picChg chg="add del mod">
          <ac:chgData name="Paolo Castracane" userId="79409e68-a20d-42e3-af0c-ad1c5702f6f2" providerId="ADAL" clId="{539CEC10-A130-7147-9CFA-39EB76DD3553}" dt="2025-02-26T10:10:36.369" v="162"/>
          <ac:picMkLst>
            <pc:docMk/>
            <pc:sldMk cId="4203001303" sldId="798"/>
            <ac:picMk id="58" creationId="{509951C8-0BB3-D823-CAEC-49AAC5859347}"/>
          </ac:picMkLst>
        </pc:picChg>
        <pc:picChg chg="add del mod">
          <ac:chgData name="Paolo Castracane" userId="79409e68-a20d-42e3-af0c-ad1c5702f6f2" providerId="ADAL" clId="{539CEC10-A130-7147-9CFA-39EB76DD3553}" dt="2025-02-26T10:10:36.369" v="162"/>
          <ac:picMkLst>
            <pc:docMk/>
            <pc:sldMk cId="4203001303" sldId="798"/>
            <ac:picMk id="1024" creationId="{1A22BF16-6580-9D7F-6C67-DD0161EA793A}"/>
          </ac:picMkLst>
        </pc:picChg>
        <pc:picChg chg="add del mod">
          <ac:chgData name="Paolo Castracane" userId="79409e68-a20d-42e3-af0c-ad1c5702f6f2" providerId="ADAL" clId="{539CEC10-A130-7147-9CFA-39EB76DD3553}" dt="2025-02-26T10:10:36.369" v="162"/>
          <ac:picMkLst>
            <pc:docMk/>
            <pc:sldMk cId="4203001303" sldId="798"/>
            <ac:picMk id="1026" creationId="{0686D6DB-C16D-06B9-7503-B43397103902}"/>
          </ac:picMkLst>
        </pc:picChg>
        <pc:picChg chg="del mod">
          <ac:chgData name="Paolo Castracane" userId="79409e68-a20d-42e3-af0c-ad1c5702f6f2" providerId="ADAL" clId="{539CEC10-A130-7147-9CFA-39EB76DD3553}" dt="2025-02-26T10:09:18.423" v="158" actId="478"/>
          <ac:picMkLst>
            <pc:docMk/>
            <pc:sldMk cId="4203001303" sldId="798"/>
            <ac:picMk id="1028" creationId="{DE0EE15A-ACC6-4D52-AADA-C59DA0DC0209}"/>
          </ac:picMkLst>
        </pc:picChg>
        <pc:picChg chg="add mod">
          <ac:chgData name="Paolo Castracane" userId="79409e68-a20d-42e3-af0c-ad1c5702f6f2" providerId="ADAL" clId="{539CEC10-A130-7147-9CFA-39EB76DD3553}" dt="2025-02-26T10:11:17.674" v="166"/>
          <ac:picMkLst>
            <pc:docMk/>
            <pc:sldMk cId="4203001303" sldId="798"/>
            <ac:picMk id="1029" creationId="{CC1FEF82-6B69-CA3D-34C4-DE1F5A1504C1}"/>
          </ac:picMkLst>
        </pc:picChg>
        <pc:picChg chg="add mod">
          <ac:chgData name="Paolo Castracane" userId="79409e68-a20d-42e3-af0c-ad1c5702f6f2" providerId="ADAL" clId="{539CEC10-A130-7147-9CFA-39EB76DD3553}" dt="2025-02-26T10:11:17.674" v="166"/>
          <ac:picMkLst>
            <pc:docMk/>
            <pc:sldMk cId="4203001303" sldId="798"/>
            <ac:picMk id="1030" creationId="{9F3B338A-B2A5-59B8-10BD-BAFCDC2FE49B}"/>
          </ac:picMkLst>
        </pc:picChg>
        <pc:picChg chg="add mod">
          <ac:chgData name="Paolo Castracane" userId="79409e68-a20d-42e3-af0c-ad1c5702f6f2" providerId="ADAL" clId="{539CEC10-A130-7147-9CFA-39EB76DD3553}" dt="2025-02-26T10:11:17.674" v="166"/>
          <ac:picMkLst>
            <pc:docMk/>
            <pc:sldMk cId="4203001303" sldId="798"/>
            <ac:picMk id="1038" creationId="{185AC760-1589-58CB-A493-B38656C779B0}"/>
          </ac:picMkLst>
        </pc:picChg>
        <pc:picChg chg="add mod">
          <ac:chgData name="Paolo Castracane" userId="79409e68-a20d-42e3-af0c-ad1c5702f6f2" providerId="ADAL" clId="{539CEC10-A130-7147-9CFA-39EB76DD3553}" dt="2025-02-26T10:11:17.674" v="166"/>
          <ac:picMkLst>
            <pc:docMk/>
            <pc:sldMk cId="4203001303" sldId="798"/>
            <ac:picMk id="1040" creationId="{7D54D1BD-F29C-9E67-4464-CC0668B1ADA0}"/>
          </ac:picMkLst>
        </pc:picChg>
        <pc:picChg chg="add mod">
          <ac:chgData name="Paolo Castracane" userId="79409e68-a20d-42e3-af0c-ad1c5702f6f2" providerId="ADAL" clId="{539CEC10-A130-7147-9CFA-39EB76DD3553}" dt="2025-02-26T10:11:17.674" v="166"/>
          <ac:picMkLst>
            <pc:docMk/>
            <pc:sldMk cId="4203001303" sldId="798"/>
            <ac:picMk id="1049" creationId="{890A2D5A-56E0-C1E0-78FE-978FAD1F1FE0}"/>
          </ac:picMkLst>
        </pc:picChg>
        <pc:picChg chg="add mod">
          <ac:chgData name="Paolo Castracane" userId="79409e68-a20d-42e3-af0c-ad1c5702f6f2" providerId="ADAL" clId="{539CEC10-A130-7147-9CFA-39EB76DD3553}" dt="2025-02-26T10:11:17.674" v="166"/>
          <ac:picMkLst>
            <pc:docMk/>
            <pc:sldMk cId="4203001303" sldId="798"/>
            <ac:picMk id="1051" creationId="{BB29DB6B-3433-47CF-025B-87E73EB56706}"/>
          </ac:picMkLst>
        </pc:picChg>
        <pc:picChg chg="add mod">
          <ac:chgData name="Paolo Castracane" userId="79409e68-a20d-42e3-af0c-ad1c5702f6f2" providerId="ADAL" clId="{539CEC10-A130-7147-9CFA-39EB76DD3553}" dt="2025-02-26T10:11:17.674" v="166"/>
          <ac:picMkLst>
            <pc:docMk/>
            <pc:sldMk cId="4203001303" sldId="798"/>
            <ac:picMk id="1057" creationId="{A90D429E-518C-BAE1-1325-7D2B87062114}"/>
          </ac:picMkLst>
        </pc:picChg>
        <pc:picChg chg="add mod">
          <ac:chgData name="Paolo Castracane" userId="79409e68-a20d-42e3-af0c-ad1c5702f6f2" providerId="ADAL" clId="{539CEC10-A130-7147-9CFA-39EB76DD3553}" dt="2025-02-26T10:11:17.674" v="166"/>
          <ac:picMkLst>
            <pc:docMk/>
            <pc:sldMk cId="4203001303" sldId="798"/>
            <ac:picMk id="1059" creationId="{CDBF4AE6-2652-ADCB-30AF-11882FAC84B7}"/>
          </ac:picMkLst>
        </pc:picChg>
        <pc:picChg chg="add mod">
          <ac:chgData name="Paolo Castracane" userId="79409e68-a20d-42e3-af0c-ad1c5702f6f2" providerId="ADAL" clId="{539CEC10-A130-7147-9CFA-39EB76DD3553}" dt="2025-02-26T10:11:17.674" v="166"/>
          <ac:picMkLst>
            <pc:docMk/>
            <pc:sldMk cId="4203001303" sldId="798"/>
            <ac:picMk id="1061" creationId="{A7AD31F0-B08B-2E8F-4D5A-6EDA25F480D2}"/>
          </ac:picMkLst>
        </pc:picChg>
        <pc:picChg chg="add mod">
          <ac:chgData name="Paolo Castracane" userId="79409e68-a20d-42e3-af0c-ad1c5702f6f2" providerId="ADAL" clId="{539CEC10-A130-7147-9CFA-39EB76DD3553}" dt="2025-02-26T10:11:17.674" v="166"/>
          <ac:picMkLst>
            <pc:docMk/>
            <pc:sldMk cId="4203001303" sldId="798"/>
            <ac:picMk id="1063" creationId="{29B06D5A-7ACA-D9FD-B188-D7D887A0CB48}"/>
          </ac:picMkLst>
        </pc:picChg>
        <pc:picChg chg="add mod">
          <ac:chgData name="Paolo Castracane" userId="79409e68-a20d-42e3-af0c-ad1c5702f6f2" providerId="ADAL" clId="{539CEC10-A130-7147-9CFA-39EB76DD3553}" dt="2025-02-26T10:11:17.674" v="166"/>
          <ac:picMkLst>
            <pc:docMk/>
            <pc:sldMk cId="4203001303" sldId="798"/>
            <ac:picMk id="1069" creationId="{5BD13500-E341-2A60-BFE0-9835A3A9F6C0}"/>
          </ac:picMkLst>
        </pc:picChg>
        <pc:picChg chg="add mod">
          <ac:chgData name="Paolo Castracane" userId="79409e68-a20d-42e3-af0c-ad1c5702f6f2" providerId="ADAL" clId="{539CEC10-A130-7147-9CFA-39EB76DD3553}" dt="2025-02-26T10:11:17.674" v="166"/>
          <ac:picMkLst>
            <pc:docMk/>
            <pc:sldMk cId="4203001303" sldId="798"/>
            <ac:picMk id="1071" creationId="{1A564BD7-8653-61B4-A216-BF78FAE99B6D}"/>
          </ac:picMkLst>
        </pc:picChg>
        <pc:picChg chg="add mod">
          <ac:chgData name="Paolo Castracane" userId="79409e68-a20d-42e3-af0c-ad1c5702f6f2" providerId="ADAL" clId="{539CEC10-A130-7147-9CFA-39EB76DD3553}" dt="2025-02-26T10:11:17.674" v="166"/>
          <ac:picMkLst>
            <pc:docMk/>
            <pc:sldMk cId="4203001303" sldId="798"/>
            <ac:picMk id="1074" creationId="{DD6FA8C0-539B-C77E-F70B-B7C2962BC7DB}"/>
          </ac:picMkLst>
        </pc:picChg>
        <pc:picChg chg="add mod">
          <ac:chgData name="Paolo Castracane" userId="79409e68-a20d-42e3-af0c-ad1c5702f6f2" providerId="ADAL" clId="{539CEC10-A130-7147-9CFA-39EB76DD3553}" dt="2025-02-26T10:11:17.674" v="166"/>
          <ac:picMkLst>
            <pc:docMk/>
            <pc:sldMk cId="4203001303" sldId="798"/>
            <ac:picMk id="1077" creationId="{7258686D-67ED-1F88-7AB3-9744A2851A65}"/>
          </ac:picMkLst>
        </pc:picChg>
        <pc:picChg chg="add mod">
          <ac:chgData name="Paolo Castracane" userId="79409e68-a20d-42e3-af0c-ad1c5702f6f2" providerId="ADAL" clId="{539CEC10-A130-7147-9CFA-39EB76DD3553}" dt="2025-02-26T10:11:17.674" v="166"/>
          <ac:picMkLst>
            <pc:docMk/>
            <pc:sldMk cId="4203001303" sldId="798"/>
            <ac:picMk id="1079" creationId="{EFB080F4-2805-2469-F746-761E864820B2}"/>
          </ac:picMkLst>
        </pc:picChg>
        <pc:picChg chg="add mod">
          <ac:chgData name="Paolo Castracane" userId="79409e68-a20d-42e3-af0c-ad1c5702f6f2" providerId="ADAL" clId="{539CEC10-A130-7147-9CFA-39EB76DD3553}" dt="2025-02-26T10:11:17.674" v="166"/>
          <ac:picMkLst>
            <pc:docMk/>
            <pc:sldMk cId="4203001303" sldId="798"/>
            <ac:picMk id="1081" creationId="{95AA1FAA-E6D2-4706-9203-2C94C6E73001}"/>
          </ac:picMkLst>
        </pc:picChg>
        <pc:picChg chg="add mod">
          <ac:chgData name="Paolo Castracane" userId="79409e68-a20d-42e3-af0c-ad1c5702f6f2" providerId="ADAL" clId="{539CEC10-A130-7147-9CFA-39EB76DD3553}" dt="2025-02-26T10:11:17.674" v="166"/>
          <ac:picMkLst>
            <pc:docMk/>
            <pc:sldMk cId="4203001303" sldId="798"/>
            <ac:picMk id="1083" creationId="{BC1FF5B7-34ED-FA7B-D04C-BDEA4891E71D}"/>
          </ac:picMkLst>
        </pc:picChg>
        <pc:picChg chg="add mod">
          <ac:chgData name="Paolo Castracane" userId="79409e68-a20d-42e3-af0c-ad1c5702f6f2" providerId="ADAL" clId="{539CEC10-A130-7147-9CFA-39EB76DD3553}" dt="2025-02-26T10:11:17.674" v="166"/>
          <ac:picMkLst>
            <pc:docMk/>
            <pc:sldMk cId="4203001303" sldId="798"/>
            <ac:picMk id="1085" creationId="{6DAA477E-ECF1-4EEC-3326-B4DC364E6B9A}"/>
          </ac:picMkLst>
        </pc:picChg>
        <pc:picChg chg="add mod">
          <ac:chgData name="Paolo Castracane" userId="79409e68-a20d-42e3-af0c-ad1c5702f6f2" providerId="ADAL" clId="{539CEC10-A130-7147-9CFA-39EB76DD3553}" dt="2025-02-26T10:11:17.674" v="166"/>
          <ac:picMkLst>
            <pc:docMk/>
            <pc:sldMk cId="4203001303" sldId="798"/>
            <ac:picMk id="1087" creationId="{278F4781-FABC-79A2-930A-038ED9C7B161}"/>
          </ac:picMkLst>
        </pc:picChg>
        <pc:picChg chg="add mod">
          <ac:chgData name="Paolo Castracane" userId="79409e68-a20d-42e3-af0c-ad1c5702f6f2" providerId="ADAL" clId="{539CEC10-A130-7147-9CFA-39EB76DD3553}" dt="2025-02-26T10:11:17.674" v="166"/>
          <ac:picMkLst>
            <pc:docMk/>
            <pc:sldMk cId="4203001303" sldId="798"/>
            <ac:picMk id="1089" creationId="{4C0EDB57-411B-2E42-8737-27862B54A6E7}"/>
          </ac:picMkLst>
        </pc:picChg>
        <pc:picChg chg="add mod">
          <ac:chgData name="Paolo Castracane" userId="79409e68-a20d-42e3-af0c-ad1c5702f6f2" providerId="ADAL" clId="{539CEC10-A130-7147-9CFA-39EB76DD3553}" dt="2025-02-26T10:14:36.563" v="180"/>
          <ac:picMkLst>
            <pc:docMk/>
            <pc:sldMk cId="4203001303" sldId="798"/>
            <ac:picMk id="1091" creationId="{CC1FEF82-6B69-CA3D-34C4-DE1F5A1504C1}"/>
          </ac:picMkLst>
        </pc:picChg>
        <pc:picChg chg="add mod">
          <ac:chgData name="Paolo Castracane" userId="79409e68-a20d-42e3-af0c-ad1c5702f6f2" providerId="ADAL" clId="{539CEC10-A130-7147-9CFA-39EB76DD3553}" dt="2025-02-26T10:14:36.563" v="180"/>
          <ac:picMkLst>
            <pc:docMk/>
            <pc:sldMk cId="4203001303" sldId="798"/>
            <ac:picMk id="1092" creationId="{9F3B338A-B2A5-59B8-10BD-BAFCDC2FE49B}"/>
          </ac:picMkLst>
        </pc:picChg>
        <pc:picChg chg="add mod">
          <ac:chgData name="Paolo Castracane" userId="79409e68-a20d-42e3-af0c-ad1c5702f6f2" providerId="ADAL" clId="{539CEC10-A130-7147-9CFA-39EB76DD3553}" dt="2025-02-26T10:14:36.563" v="180"/>
          <ac:picMkLst>
            <pc:docMk/>
            <pc:sldMk cId="4203001303" sldId="798"/>
            <ac:picMk id="1100" creationId="{185AC760-1589-58CB-A493-B38656C779B0}"/>
          </ac:picMkLst>
        </pc:picChg>
        <pc:picChg chg="add mod">
          <ac:chgData name="Paolo Castracane" userId="79409e68-a20d-42e3-af0c-ad1c5702f6f2" providerId="ADAL" clId="{539CEC10-A130-7147-9CFA-39EB76DD3553}" dt="2025-02-26T10:14:36.563" v="180"/>
          <ac:picMkLst>
            <pc:docMk/>
            <pc:sldMk cId="4203001303" sldId="798"/>
            <ac:picMk id="1102" creationId="{7D54D1BD-F29C-9E67-4464-CC0668B1ADA0}"/>
          </ac:picMkLst>
        </pc:picChg>
        <pc:picChg chg="add mod">
          <ac:chgData name="Paolo Castracane" userId="79409e68-a20d-42e3-af0c-ad1c5702f6f2" providerId="ADAL" clId="{539CEC10-A130-7147-9CFA-39EB76DD3553}" dt="2025-02-26T10:14:36.563" v="180"/>
          <ac:picMkLst>
            <pc:docMk/>
            <pc:sldMk cId="4203001303" sldId="798"/>
            <ac:picMk id="1111" creationId="{890A2D5A-56E0-C1E0-78FE-978FAD1F1FE0}"/>
          </ac:picMkLst>
        </pc:picChg>
        <pc:picChg chg="add mod">
          <ac:chgData name="Paolo Castracane" userId="79409e68-a20d-42e3-af0c-ad1c5702f6f2" providerId="ADAL" clId="{539CEC10-A130-7147-9CFA-39EB76DD3553}" dt="2025-02-26T10:14:36.563" v="180"/>
          <ac:picMkLst>
            <pc:docMk/>
            <pc:sldMk cId="4203001303" sldId="798"/>
            <ac:picMk id="1113" creationId="{BB29DB6B-3433-47CF-025B-87E73EB56706}"/>
          </ac:picMkLst>
        </pc:picChg>
        <pc:picChg chg="add mod">
          <ac:chgData name="Paolo Castracane" userId="79409e68-a20d-42e3-af0c-ad1c5702f6f2" providerId="ADAL" clId="{539CEC10-A130-7147-9CFA-39EB76DD3553}" dt="2025-02-26T10:14:36.563" v="180"/>
          <ac:picMkLst>
            <pc:docMk/>
            <pc:sldMk cId="4203001303" sldId="798"/>
            <ac:picMk id="1119" creationId="{A90D429E-518C-BAE1-1325-7D2B87062114}"/>
          </ac:picMkLst>
        </pc:picChg>
        <pc:picChg chg="add mod">
          <ac:chgData name="Paolo Castracane" userId="79409e68-a20d-42e3-af0c-ad1c5702f6f2" providerId="ADAL" clId="{539CEC10-A130-7147-9CFA-39EB76DD3553}" dt="2025-02-26T10:14:36.563" v="180"/>
          <ac:picMkLst>
            <pc:docMk/>
            <pc:sldMk cId="4203001303" sldId="798"/>
            <ac:picMk id="1121" creationId="{CDBF4AE6-2652-ADCB-30AF-11882FAC84B7}"/>
          </ac:picMkLst>
        </pc:picChg>
        <pc:picChg chg="add mod">
          <ac:chgData name="Paolo Castracane" userId="79409e68-a20d-42e3-af0c-ad1c5702f6f2" providerId="ADAL" clId="{539CEC10-A130-7147-9CFA-39EB76DD3553}" dt="2025-02-26T10:14:36.563" v="180"/>
          <ac:picMkLst>
            <pc:docMk/>
            <pc:sldMk cId="4203001303" sldId="798"/>
            <ac:picMk id="1123" creationId="{A7AD31F0-B08B-2E8F-4D5A-6EDA25F480D2}"/>
          </ac:picMkLst>
        </pc:picChg>
        <pc:picChg chg="add mod">
          <ac:chgData name="Paolo Castracane" userId="79409e68-a20d-42e3-af0c-ad1c5702f6f2" providerId="ADAL" clId="{539CEC10-A130-7147-9CFA-39EB76DD3553}" dt="2025-02-26T10:14:36.563" v="180"/>
          <ac:picMkLst>
            <pc:docMk/>
            <pc:sldMk cId="4203001303" sldId="798"/>
            <ac:picMk id="1125" creationId="{29B06D5A-7ACA-D9FD-B188-D7D887A0CB48}"/>
          </ac:picMkLst>
        </pc:picChg>
        <pc:picChg chg="add mod">
          <ac:chgData name="Paolo Castracane" userId="79409e68-a20d-42e3-af0c-ad1c5702f6f2" providerId="ADAL" clId="{539CEC10-A130-7147-9CFA-39EB76DD3553}" dt="2025-02-26T10:14:36.563" v="180"/>
          <ac:picMkLst>
            <pc:docMk/>
            <pc:sldMk cId="4203001303" sldId="798"/>
            <ac:picMk id="1131" creationId="{5BD13500-E341-2A60-BFE0-9835A3A9F6C0}"/>
          </ac:picMkLst>
        </pc:picChg>
        <pc:picChg chg="add mod">
          <ac:chgData name="Paolo Castracane" userId="79409e68-a20d-42e3-af0c-ad1c5702f6f2" providerId="ADAL" clId="{539CEC10-A130-7147-9CFA-39EB76DD3553}" dt="2025-02-26T10:14:36.563" v="180"/>
          <ac:picMkLst>
            <pc:docMk/>
            <pc:sldMk cId="4203001303" sldId="798"/>
            <ac:picMk id="1133" creationId="{1A564BD7-8653-61B4-A216-BF78FAE99B6D}"/>
          </ac:picMkLst>
        </pc:picChg>
        <pc:picChg chg="add mod">
          <ac:chgData name="Paolo Castracane" userId="79409e68-a20d-42e3-af0c-ad1c5702f6f2" providerId="ADAL" clId="{539CEC10-A130-7147-9CFA-39EB76DD3553}" dt="2025-02-26T10:14:36.563" v="180"/>
          <ac:picMkLst>
            <pc:docMk/>
            <pc:sldMk cId="4203001303" sldId="798"/>
            <ac:picMk id="1136" creationId="{DD6FA8C0-539B-C77E-F70B-B7C2962BC7DB}"/>
          </ac:picMkLst>
        </pc:picChg>
        <pc:picChg chg="add mod">
          <ac:chgData name="Paolo Castracane" userId="79409e68-a20d-42e3-af0c-ad1c5702f6f2" providerId="ADAL" clId="{539CEC10-A130-7147-9CFA-39EB76DD3553}" dt="2025-02-26T10:14:36.563" v="180"/>
          <ac:picMkLst>
            <pc:docMk/>
            <pc:sldMk cId="4203001303" sldId="798"/>
            <ac:picMk id="1139" creationId="{7258686D-67ED-1F88-7AB3-9744A2851A65}"/>
          </ac:picMkLst>
        </pc:picChg>
        <pc:picChg chg="add mod">
          <ac:chgData name="Paolo Castracane" userId="79409e68-a20d-42e3-af0c-ad1c5702f6f2" providerId="ADAL" clId="{539CEC10-A130-7147-9CFA-39EB76DD3553}" dt="2025-02-26T10:14:36.563" v="180"/>
          <ac:picMkLst>
            <pc:docMk/>
            <pc:sldMk cId="4203001303" sldId="798"/>
            <ac:picMk id="1141" creationId="{EFB080F4-2805-2469-F746-761E864820B2}"/>
          </ac:picMkLst>
        </pc:picChg>
        <pc:picChg chg="add mod">
          <ac:chgData name="Paolo Castracane" userId="79409e68-a20d-42e3-af0c-ad1c5702f6f2" providerId="ADAL" clId="{539CEC10-A130-7147-9CFA-39EB76DD3553}" dt="2025-02-26T10:14:36.563" v="180"/>
          <ac:picMkLst>
            <pc:docMk/>
            <pc:sldMk cId="4203001303" sldId="798"/>
            <ac:picMk id="1143" creationId="{95AA1FAA-E6D2-4706-9203-2C94C6E73001}"/>
          </ac:picMkLst>
        </pc:picChg>
        <pc:picChg chg="add mod">
          <ac:chgData name="Paolo Castracane" userId="79409e68-a20d-42e3-af0c-ad1c5702f6f2" providerId="ADAL" clId="{539CEC10-A130-7147-9CFA-39EB76DD3553}" dt="2025-02-26T10:14:36.563" v="180"/>
          <ac:picMkLst>
            <pc:docMk/>
            <pc:sldMk cId="4203001303" sldId="798"/>
            <ac:picMk id="1145" creationId="{BC1FF5B7-34ED-FA7B-D04C-BDEA4891E71D}"/>
          </ac:picMkLst>
        </pc:picChg>
        <pc:picChg chg="add mod">
          <ac:chgData name="Paolo Castracane" userId="79409e68-a20d-42e3-af0c-ad1c5702f6f2" providerId="ADAL" clId="{539CEC10-A130-7147-9CFA-39EB76DD3553}" dt="2025-02-26T10:14:36.563" v="180"/>
          <ac:picMkLst>
            <pc:docMk/>
            <pc:sldMk cId="4203001303" sldId="798"/>
            <ac:picMk id="1147" creationId="{6DAA477E-ECF1-4EEC-3326-B4DC364E6B9A}"/>
          </ac:picMkLst>
        </pc:picChg>
        <pc:picChg chg="add mod">
          <ac:chgData name="Paolo Castracane" userId="79409e68-a20d-42e3-af0c-ad1c5702f6f2" providerId="ADAL" clId="{539CEC10-A130-7147-9CFA-39EB76DD3553}" dt="2025-02-26T10:14:36.563" v="180"/>
          <ac:picMkLst>
            <pc:docMk/>
            <pc:sldMk cId="4203001303" sldId="798"/>
            <ac:picMk id="1149" creationId="{278F4781-FABC-79A2-930A-038ED9C7B161}"/>
          </ac:picMkLst>
        </pc:picChg>
        <pc:picChg chg="add mod">
          <ac:chgData name="Paolo Castracane" userId="79409e68-a20d-42e3-af0c-ad1c5702f6f2" providerId="ADAL" clId="{539CEC10-A130-7147-9CFA-39EB76DD3553}" dt="2025-02-26T10:14:36.563" v="180"/>
          <ac:picMkLst>
            <pc:docMk/>
            <pc:sldMk cId="4203001303" sldId="798"/>
            <ac:picMk id="1151" creationId="{4C0EDB57-411B-2E42-8737-27862B54A6E7}"/>
          </ac:picMkLst>
        </pc:picChg>
        <pc:picChg chg="mod">
          <ac:chgData name="Paolo Castracane" userId="79409e68-a20d-42e3-af0c-ad1c5702f6f2" providerId="ADAL" clId="{539CEC10-A130-7147-9CFA-39EB76DD3553}" dt="2025-02-26T10:14:30.053" v="176"/>
          <ac:picMkLst>
            <pc:docMk/>
            <pc:sldMk cId="4203001303" sldId="798"/>
            <ac:picMk id="1153" creationId="{0BAED587-B663-1125-443D-F06514CAEDD0}"/>
          </ac:picMkLst>
        </pc:picChg>
        <pc:picChg chg="mod">
          <ac:chgData name="Paolo Castracane" userId="79409e68-a20d-42e3-af0c-ad1c5702f6f2" providerId="ADAL" clId="{539CEC10-A130-7147-9CFA-39EB76DD3553}" dt="2025-02-26T10:14:30.053" v="176"/>
          <ac:picMkLst>
            <pc:docMk/>
            <pc:sldMk cId="4203001303" sldId="798"/>
            <ac:picMk id="1154" creationId="{BDC664DE-F2D6-72A9-DC6D-D02753B72704}"/>
          </ac:picMkLst>
        </pc:picChg>
        <pc:picChg chg="mod">
          <ac:chgData name="Paolo Castracane" userId="79409e68-a20d-42e3-af0c-ad1c5702f6f2" providerId="ADAL" clId="{539CEC10-A130-7147-9CFA-39EB76DD3553}" dt="2025-02-26T10:14:30.053" v="176"/>
          <ac:picMkLst>
            <pc:docMk/>
            <pc:sldMk cId="4203001303" sldId="798"/>
            <ac:picMk id="1162" creationId="{F5DDBBFE-3936-4C63-5E08-E2D00F62834A}"/>
          </ac:picMkLst>
        </pc:picChg>
        <pc:picChg chg="mod">
          <ac:chgData name="Paolo Castracane" userId="79409e68-a20d-42e3-af0c-ad1c5702f6f2" providerId="ADAL" clId="{539CEC10-A130-7147-9CFA-39EB76DD3553}" dt="2025-02-26T10:14:30.053" v="176"/>
          <ac:picMkLst>
            <pc:docMk/>
            <pc:sldMk cId="4203001303" sldId="798"/>
            <ac:picMk id="1164" creationId="{B3A3C4B4-7C74-E514-53E3-E6B1C0501F58}"/>
          </ac:picMkLst>
        </pc:picChg>
        <pc:picChg chg="mod">
          <ac:chgData name="Paolo Castracane" userId="79409e68-a20d-42e3-af0c-ad1c5702f6f2" providerId="ADAL" clId="{539CEC10-A130-7147-9CFA-39EB76DD3553}" dt="2025-02-26T10:14:30.053" v="176"/>
          <ac:picMkLst>
            <pc:docMk/>
            <pc:sldMk cId="4203001303" sldId="798"/>
            <ac:picMk id="1173" creationId="{006A94D0-3ACF-1535-DE4A-4263474FB3C8}"/>
          </ac:picMkLst>
        </pc:picChg>
        <pc:picChg chg="mod">
          <ac:chgData name="Paolo Castracane" userId="79409e68-a20d-42e3-af0c-ad1c5702f6f2" providerId="ADAL" clId="{539CEC10-A130-7147-9CFA-39EB76DD3553}" dt="2025-02-26T10:14:30.053" v="176"/>
          <ac:picMkLst>
            <pc:docMk/>
            <pc:sldMk cId="4203001303" sldId="798"/>
            <ac:picMk id="1175" creationId="{4D67DE0F-4AAB-9DF8-B32B-CFA06637210C}"/>
          </ac:picMkLst>
        </pc:picChg>
        <pc:picChg chg="mod">
          <ac:chgData name="Paolo Castracane" userId="79409e68-a20d-42e3-af0c-ad1c5702f6f2" providerId="ADAL" clId="{539CEC10-A130-7147-9CFA-39EB76DD3553}" dt="2025-02-26T10:14:30.053" v="176"/>
          <ac:picMkLst>
            <pc:docMk/>
            <pc:sldMk cId="4203001303" sldId="798"/>
            <ac:picMk id="1181" creationId="{A8239713-92CD-B2E6-D566-54BA7AD23A9C}"/>
          </ac:picMkLst>
        </pc:picChg>
        <pc:picChg chg="mod">
          <ac:chgData name="Paolo Castracane" userId="79409e68-a20d-42e3-af0c-ad1c5702f6f2" providerId="ADAL" clId="{539CEC10-A130-7147-9CFA-39EB76DD3553}" dt="2025-02-26T10:14:30.053" v="176"/>
          <ac:picMkLst>
            <pc:docMk/>
            <pc:sldMk cId="4203001303" sldId="798"/>
            <ac:picMk id="1183" creationId="{EF76A186-0F01-1539-89B2-8915B2B960CD}"/>
          </ac:picMkLst>
        </pc:picChg>
        <pc:picChg chg="mod">
          <ac:chgData name="Paolo Castracane" userId="79409e68-a20d-42e3-af0c-ad1c5702f6f2" providerId="ADAL" clId="{539CEC10-A130-7147-9CFA-39EB76DD3553}" dt="2025-02-26T10:14:30.053" v="176"/>
          <ac:picMkLst>
            <pc:docMk/>
            <pc:sldMk cId="4203001303" sldId="798"/>
            <ac:picMk id="1185" creationId="{6E0CE504-FA44-14D8-3A7A-4CEFEE9F3073}"/>
          </ac:picMkLst>
        </pc:picChg>
        <pc:picChg chg="mod">
          <ac:chgData name="Paolo Castracane" userId="79409e68-a20d-42e3-af0c-ad1c5702f6f2" providerId="ADAL" clId="{539CEC10-A130-7147-9CFA-39EB76DD3553}" dt="2025-02-26T10:14:30.053" v="176"/>
          <ac:picMkLst>
            <pc:docMk/>
            <pc:sldMk cId="4203001303" sldId="798"/>
            <ac:picMk id="1187" creationId="{546DA802-F07F-5424-49F9-30E030D53B3B}"/>
          </ac:picMkLst>
        </pc:picChg>
        <pc:picChg chg="mod">
          <ac:chgData name="Paolo Castracane" userId="79409e68-a20d-42e3-af0c-ad1c5702f6f2" providerId="ADAL" clId="{539CEC10-A130-7147-9CFA-39EB76DD3553}" dt="2025-02-26T10:14:30.053" v="176"/>
          <ac:picMkLst>
            <pc:docMk/>
            <pc:sldMk cId="4203001303" sldId="798"/>
            <ac:picMk id="1193" creationId="{7902B302-B402-73A8-F63A-884B2F02B218}"/>
          </ac:picMkLst>
        </pc:picChg>
        <pc:picChg chg="mod">
          <ac:chgData name="Paolo Castracane" userId="79409e68-a20d-42e3-af0c-ad1c5702f6f2" providerId="ADAL" clId="{539CEC10-A130-7147-9CFA-39EB76DD3553}" dt="2025-02-26T10:14:30.053" v="176"/>
          <ac:picMkLst>
            <pc:docMk/>
            <pc:sldMk cId="4203001303" sldId="798"/>
            <ac:picMk id="1195" creationId="{83395CBC-E741-6332-C274-3E20328549D2}"/>
          </ac:picMkLst>
        </pc:picChg>
        <pc:picChg chg="mod">
          <ac:chgData name="Paolo Castracane" userId="79409e68-a20d-42e3-af0c-ad1c5702f6f2" providerId="ADAL" clId="{539CEC10-A130-7147-9CFA-39EB76DD3553}" dt="2025-02-26T10:14:30.053" v="176"/>
          <ac:picMkLst>
            <pc:docMk/>
            <pc:sldMk cId="4203001303" sldId="798"/>
            <ac:picMk id="1198" creationId="{14F169B7-0D77-0219-7CE0-A32AB2D0E087}"/>
          </ac:picMkLst>
        </pc:picChg>
        <pc:picChg chg="mod">
          <ac:chgData name="Paolo Castracane" userId="79409e68-a20d-42e3-af0c-ad1c5702f6f2" providerId="ADAL" clId="{539CEC10-A130-7147-9CFA-39EB76DD3553}" dt="2025-02-26T10:14:30.053" v="176"/>
          <ac:picMkLst>
            <pc:docMk/>
            <pc:sldMk cId="4203001303" sldId="798"/>
            <ac:picMk id="1201" creationId="{312B87EF-2B90-1AD9-79D2-F73894999E96}"/>
          </ac:picMkLst>
        </pc:picChg>
        <pc:picChg chg="mod">
          <ac:chgData name="Paolo Castracane" userId="79409e68-a20d-42e3-af0c-ad1c5702f6f2" providerId="ADAL" clId="{539CEC10-A130-7147-9CFA-39EB76DD3553}" dt="2025-02-26T10:14:30.053" v="176"/>
          <ac:picMkLst>
            <pc:docMk/>
            <pc:sldMk cId="4203001303" sldId="798"/>
            <ac:picMk id="1203" creationId="{464C9EAE-9012-E883-D17A-9FD00250CA52}"/>
          </ac:picMkLst>
        </pc:picChg>
        <pc:picChg chg="mod">
          <ac:chgData name="Paolo Castracane" userId="79409e68-a20d-42e3-af0c-ad1c5702f6f2" providerId="ADAL" clId="{539CEC10-A130-7147-9CFA-39EB76DD3553}" dt="2025-02-26T10:14:30.053" v="176"/>
          <ac:picMkLst>
            <pc:docMk/>
            <pc:sldMk cId="4203001303" sldId="798"/>
            <ac:picMk id="1205" creationId="{75CBA8AE-CEE7-7281-912F-471EE1D0C231}"/>
          </ac:picMkLst>
        </pc:picChg>
        <pc:picChg chg="mod">
          <ac:chgData name="Paolo Castracane" userId="79409e68-a20d-42e3-af0c-ad1c5702f6f2" providerId="ADAL" clId="{539CEC10-A130-7147-9CFA-39EB76DD3553}" dt="2025-02-26T10:14:30.053" v="176"/>
          <ac:picMkLst>
            <pc:docMk/>
            <pc:sldMk cId="4203001303" sldId="798"/>
            <ac:picMk id="1207" creationId="{0ABC65E4-AED1-0C8F-07D8-F27A856C3444}"/>
          </ac:picMkLst>
        </pc:picChg>
        <pc:picChg chg="mod">
          <ac:chgData name="Paolo Castracane" userId="79409e68-a20d-42e3-af0c-ad1c5702f6f2" providerId="ADAL" clId="{539CEC10-A130-7147-9CFA-39EB76DD3553}" dt="2025-02-26T10:14:30.053" v="176"/>
          <ac:picMkLst>
            <pc:docMk/>
            <pc:sldMk cId="4203001303" sldId="798"/>
            <ac:picMk id="1209" creationId="{C07FE33A-CDBD-AE77-A84C-10C8B030D477}"/>
          </ac:picMkLst>
        </pc:picChg>
        <pc:picChg chg="mod">
          <ac:chgData name="Paolo Castracane" userId="79409e68-a20d-42e3-af0c-ad1c5702f6f2" providerId="ADAL" clId="{539CEC10-A130-7147-9CFA-39EB76DD3553}" dt="2025-02-26T10:14:30.053" v="176"/>
          <ac:picMkLst>
            <pc:docMk/>
            <pc:sldMk cId="4203001303" sldId="798"/>
            <ac:picMk id="1211" creationId="{66F99F25-34B8-CBA0-BD2F-C588FE44669D}"/>
          </ac:picMkLst>
        </pc:picChg>
        <pc:picChg chg="mod">
          <ac:chgData name="Paolo Castracane" userId="79409e68-a20d-42e3-af0c-ad1c5702f6f2" providerId="ADAL" clId="{539CEC10-A130-7147-9CFA-39EB76DD3553}" dt="2025-02-26T10:14:30.053" v="176"/>
          <ac:picMkLst>
            <pc:docMk/>
            <pc:sldMk cId="4203001303" sldId="798"/>
            <ac:picMk id="1213" creationId="{546027B5-2102-17CF-3FE0-609C44286A5D}"/>
          </ac:picMkLst>
        </pc:picChg>
        <pc:picChg chg="add del mod">
          <ac:chgData name="Paolo Castracane" userId="79409e68-a20d-42e3-af0c-ad1c5702f6f2" providerId="ADAL" clId="{539CEC10-A130-7147-9CFA-39EB76DD3553}" dt="2025-02-26T10:16:30.674" v="184"/>
          <ac:picMkLst>
            <pc:docMk/>
            <pc:sldMk cId="4203001303" sldId="798"/>
            <ac:picMk id="1214" creationId="{048EC5FD-3403-0E6E-9939-3B8E2E69F6C4}"/>
          </ac:picMkLst>
        </pc:picChg>
        <pc:picChg chg="add del mod">
          <ac:chgData name="Paolo Castracane" userId="79409e68-a20d-42e3-af0c-ad1c5702f6f2" providerId="ADAL" clId="{539CEC10-A130-7147-9CFA-39EB76DD3553}" dt="2025-02-26T10:19:56.895" v="204" actId="478"/>
          <ac:picMkLst>
            <pc:docMk/>
            <pc:sldMk cId="4203001303" sldId="798"/>
            <ac:picMk id="1215" creationId="{19C5FC71-3F51-BCFC-1BAA-E8F2FC89A4E5}"/>
          </ac:picMkLst>
        </pc:picChg>
        <pc:picChg chg="add del mod">
          <ac:chgData name="Paolo Castracane" userId="79409e68-a20d-42e3-af0c-ad1c5702f6f2" providerId="ADAL" clId="{539CEC10-A130-7147-9CFA-39EB76DD3553}" dt="2025-02-26T10:21:38.956" v="208" actId="478"/>
          <ac:picMkLst>
            <pc:docMk/>
            <pc:sldMk cId="4203001303" sldId="798"/>
            <ac:picMk id="1217" creationId="{B001FA43-A103-FED6-0E81-7B98EEDD0C85}"/>
          </ac:picMkLst>
        </pc:picChg>
        <pc:picChg chg="add mod">
          <ac:chgData name="Paolo Castracane" userId="79409e68-a20d-42e3-af0c-ad1c5702f6f2" providerId="ADAL" clId="{539CEC10-A130-7147-9CFA-39EB76DD3553}" dt="2025-02-26T10:26:43.951" v="227" actId="1076"/>
          <ac:picMkLst>
            <pc:docMk/>
            <pc:sldMk cId="4203001303" sldId="798"/>
            <ac:picMk id="1218" creationId="{E2541B0D-E409-1BD1-1249-2E06F6930BD4}"/>
          </ac:picMkLst>
        </pc:picChg>
        <pc:picChg chg="add mod">
          <ac:chgData name="Paolo Castracane" userId="79409e68-a20d-42e3-af0c-ad1c5702f6f2" providerId="ADAL" clId="{539CEC10-A130-7147-9CFA-39EB76DD3553}" dt="2025-02-26T10:27:50.657" v="239" actId="14100"/>
          <ac:picMkLst>
            <pc:docMk/>
            <pc:sldMk cId="4203001303" sldId="798"/>
            <ac:picMk id="1220" creationId="{482C080B-9888-6DED-F1C9-AEF4D8A1261E}"/>
          </ac:picMkLst>
        </pc:picChg>
        <pc:picChg chg="add mod">
          <ac:chgData name="Paolo Castracane" userId="79409e68-a20d-42e3-af0c-ad1c5702f6f2" providerId="ADAL" clId="{539CEC10-A130-7147-9CFA-39EB76DD3553}" dt="2025-02-26T10:27:58.666" v="240" actId="14100"/>
          <ac:picMkLst>
            <pc:docMk/>
            <pc:sldMk cId="4203001303" sldId="798"/>
            <ac:picMk id="1222" creationId="{593B5E99-E8AB-8E37-DA48-F03306168EDC}"/>
          </ac:picMkLst>
        </pc:picChg>
        <pc:cxnChg chg="add del mod">
          <ac:chgData name="Paolo Castracane" userId="79409e68-a20d-42e3-af0c-ad1c5702f6f2" providerId="ADAL" clId="{539CEC10-A130-7147-9CFA-39EB76DD3553}" dt="2025-02-26T10:10:36.369" v="162"/>
          <ac:cxnSpMkLst>
            <pc:docMk/>
            <pc:sldMk cId="4203001303" sldId="798"/>
            <ac:cxnSpMk id="62" creationId="{65318A90-91EA-C13C-9AD5-94FC0DED91DA}"/>
          </ac:cxnSpMkLst>
        </pc:cxnChg>
        <pc:cxnChg chg="add del mod">
          <ac:chgData name="Paolo Castracane" userId="79409e68-a20d-42e3-af0c-ad1c5702f6f2" providerId="ADAL" clId="{539CEC10-A130-7147-9CFA-39EB76DD3553}" dt="2025-02-26T10:10:36.369" v="162"/>
          <ac:cxnSpMkLst>
            <pc:docMk/>
            <pc:sldMk cId="4203001303" sldId="798"/>
            <ac:cxnSpMk id="63" creationId="{678D8687-E7BD-1772-DE3A-00B2B104CE69}"/>
          </ac:cxnSpMkLst>
        </pc:cxnChg>
        <pc:cxnChg chg="add mod">
          <ac:chgData name="Paolo Castracane" userId="79409e68-a20d-42e3-af0c-ad1c5702f6f2" providerId="ADAL" clId="{539CEC10-A130-7147-9CFA-39EB76DD3553}" dt="2025-02-26T10:11:17.674" v="166"/>
          <ac:cxnSpMkLst>
            <pc:docMk/>
            <pc:sldMk cId="4203001303" sldId="798"/>
            <ac:cxnSpMk id="1067" creationId="{73ED8160-3213-F60B-D7D7-048E50506145}"/>
          </ac:cxnSpMkLst>
        </pc:cxnChg>
        <pc:cxnChg chg="add mod">
          <ac:chgData name="Paolo Castracane" userId="79409e68-a20d-42e3-af0c-ad1c5702f6f2" providerId="ADAL" clId="{539CEC10-A130-7147-9CFA-39EB76DD3553}" dt="2025-02-26T10:11:17.674" v="166"/>
          <ac:cxnSpMkLst>
            <pc:docMk/>
            <pc:sldMk cId="4203001303" sldId="798"/>
            <ac:cxnSpMk id="1068" creationId="{2F710C70-E268-92B1-5981-C3A8AD723E41}"/>
          </ac:cxnSpMkLst>
        </pc:cxnChg>
        <pc:cxnChg chg="add mod">
          <ac:chgData name="Paolo Castracane" userId="79409e68-a20d-42e3-af0c-ad1c5702f6f2" providerId="ADAL" clId="{539CEC10-A130-7147-9CFA-39EB76DD3553}" dt="2025-02-26T10:14:36.563" v="180"/>
          <ac:cxnSpMkLst>
            <pc:docMk/>
            <pc:sldMk cId="4203001303" sldId="798"/>
            <ac:cxnSpMk id="1129" creationId="{73ED8160-3213-F60B-D7D7-048E50506145}"/>
          </ac:cxnSpMkLst>
        </pc:cxnChg>
        <pc:cxnChg chg="add mod">
          <ac:chgData name="Paolo Castracane" userId="79409e68-a20d-42e3-af0c-ad1c5702f6f2" providerId="ADAL" clId="{539CEC10-A130-7147-9CFA-39EB76DD3553}" dt="2025-02-26T10:14:36.563" v="180"/>
          <ac:cxnSpMkLst>
            <pc:docMk/>
            <pc:sldMk cId="4203001303" sldId="798"/>
            <ac:cxnSpMk id="1130" creationId="{2F710C70-E268-92B1-5981-C3A8AD723E41}"/>
          </ac:cxnSpMkLst>
        </pc:cxnChg>
        <pc:cxnChg chg="mod">
          <ac:chgData name="Paolo Castracane" userId="79409e68-a20d-42e3-af0c-ad1c5702f6f2" providerId="ADAL" clId="{539CEC10-A130-7147-9CFA-39EB76DD3553}" dt="2025-02-26T10:14:30.053" v="176"/>
          <ac:cxnSpMkLst>
            <pc:docMk/>
            <pc:sldMk cId="4203001303" sldId="798"/>
            <ac:cxnSpMk id="1191" creationId="{FD6CED22-797F-1861-EDB7-CA8F377DABD1}"/>
          </ac:cxnSpMkLst>
        </pc:cxnChg>
        <pc:cxnChg chg="mod">
          <ac:chgData name="Paolo Castracane" userId="79409e68-a20d-42e3-af0c-ad1c5702f6f2" providerId="ADAL" clId="{539CEC10-A130-7147-9CFA-39EB76DD3553}" dt="2025-02-26T10:14:30.053" v="176"/>
          <ac:cxnSpMkLst>
            <pc:docMk/>
            <pc:sldMk cId="4203001303" sldId="798"/>
            <ac:cxnSpMk id="1192" creationId="{B8271B3E-E79E-B4B2-3B02-84E3AF6FC8AB}"/>
          </ac:cxnSpMkLst>
        </pc:cxnChg>
      </pc:sldChg>
      <pc:sldChg chg="addSp delSp modSp mod setBg delDesignElem modNotes">
        <pc:chgData name="Paolo Castracane" userId="79409e68-a20d-42e3-af0c-ad1c5702f6f2" providerId="ADAL" clId="{539CEC10-A130-7147-9CFA-39EB76DD3553}" dt="2025-03-03T11:07:18.840" v="478"/>
        <pc:sldMkLst>
          <pc:docMk/>
          <pc:sldMk cId="2602443900" sldId="876"/>
        </pc:sldMkLst>
        <pc:spChg chg="add del mod">
          <ac:chgData name="Paolo Castracane" userId="79409e68-a20d-42e3-af0c-ad1c5702f6f2" providerId="ADAL" clId="{539CEC10-A130-7147-9CFA-39EB76DD3553}" dt="2025-02-26T09:49:19.512" v="18" actId="478"/>
          <ac:spMkLst>
            <pc:docMk/>
            <pc:sldMk cId="2602443900" sldId="876"/>
            <ac:spMk id="3" creationId="{1AEA8871-2FD0-007C-324C-943097A495FA}"/>
          </ac:spMkLst>
        </pc:spChg>
        <pc:spChg chg="mod">
          <ac:chgData name="Paolo Castracane" userId="79409e68-a20d-42e3-af0c-ad1c5702f6f2" providerId="ADAL" clId="{539CEC10-A130-7147-9CFA-39EB76DD3553}" dt="2025-02-26T10:35:22.205" v="280" actId="1076"/>
          <ac:spMkLst>
            <pc:docMk/>
            <pc:sldMk cId="2602443900" sldId="876"/>
            <ac:spMk id="4" creationId="{CC869A1B-7F38-14D8-4946-C0C08BF7CB3F}"/>
          </ac:spMkLst>
        </pc:spChg>
        <pc:spChg chg="add del mod">
          <ac:chgData name="Paolo Castracane" userId="79409e68-a20d-42e3-af0c-ad1c5702f6f2" providerId="ADAL" clId="{539CEC10-A130-7147-9CFA-39EB76DD3553}" dt="2025-02-26T09:54:48.350" v="61"/>
          <ac:spMkLst>
            <pc:docMk/>
            <pc:sldMk cId="2602443900" sldId="876"/>
            <ac:spMk id="7" creationId="{52779131-BE81-B1DA-13B8-2E9E1C5EF01B}"/>
          </ac:spMkLst>
        </pc:spChg>
        <pc:spChg chg="add del mod">
          <ac:chgData name="Paolo Castracane" userId="79409e68-a20d-42e3-af0c-ad1c5702f6f2" providerId="ADAL" clId="{539CEC10-A130-7147-9CFA-39EB76DD3553}" dt="2025-02-26T09:57:03.343" v="74" actId="767"/>
          <ac:spMkLst>
            <pc:docMk/>
            <pc:sldMk cId="2602443900" sldId="876"/>
            <ac:spMk id="8" creationId="{61FDA444-3540-0A31-CDFF-AB85D370AE29}"/>
          </ac:spMkLst>
        </pc:spChg>
        <pc:spChg chg="add del mod">
          <ac:chgData name="Paolo Castracane" userId="79409e68-a20d-42e3-af0c-ad1c5702f6f2" providerId="ADAL" clId="{539CEC10-A130-7147-9CFA-39EB76DD3553}" dt="2025-02-26T09:57:31.675" v="79"/>
          <ac:spMkLst>
            <pc:docMk/>
            <pc:sldMk cId="2602443900" sldId="876"/>
            <ac:spMk id="9" creationId="{FAAC3A9D-9B32-4A7D-21AF-D9882AE14FCE}"/>
          </ac:spMkLst>
        </pc:spChg>
        <pc:spChg chg="add del mod">
          <ac:chgData name="Paolo Castracane" userId="79409e68-a20d-42e3-af0c-ad1c5702f6f2" providerId="ADAL" clId="{539CEC10-A130-7147-9CFA-39EB76DD3553}" dt="2025-02-26T10:29:00.470" v="256" actId="478"/>
          <ac:spMkLst>
            <pc:docMk/>
            <pc:sldMk cId="2602443900" sldId="876"/>
            <ac:spMk id="10" creationId="{5B4492C6-214D-DA79-FF8C-AF90887467E9}"/>
          </ac:spMkLst>
        </pc:spChg>
        <pc:spChg chg="add del">
          <ac:chgData name="Paolo Castracane" userId="79409e68-a20d-42e3-af0c-ad1c5702f6f2" providerId="ADAL" clId="{539CEC10-A130-7147-9CFA-39EB76DD3553}" dt="2025-02-26T09:55:36.902" v="64"/>
          <ac:spMkLst>
            <pc:docMk/>
            <pc:sldMk cId="2602443900" sldId="876"/>
            <ac:spMk id="11" creationId="{A4AC5506-6312-4701-8D3C-40187889A947}"/>
          </ac:spMkLst>
        </pc:spChg>
        <pc:graphicFrameChg chg="del">
          <ac:chgData name="Paolo Castracane" userId="79409e68-a20d-42e3-af0c-ad1c5702f6f2" providerId="ADAL" clId="{539CEC10-A130-7147-9CFA-39EB76DD3553}" dt="2025-02-26T09:49:15.981" v="17" actId="478"/>
          <ac:graphicFrameMkLst>
            <pc:docMk/>
            <pc:sldMk cId="2602443900" sldId="876"/>
            <ac:graphicFrameMk id="5" creationId="{595BB1D3-DB1C-E68F-9F3E-7A8DD26EB735}"/>
          </ac:graphicFrameMkLst>
        </pc:graphicFrameChg>
        <pc:graphicFrameChg chg="add mod modGraphic">
          <ac:chgData name="Paolo Castracane" userId="79409e68-a20d-42e3-af0c-ad1c5702f6f2" providerId="ADAL" clId="{539CEC10-A130-7147-9CFA-39EB76DD3553}" dt="2025-02-26T10:34:46.054" v="277"/>
          <ac:graphicFrameMkLst>
            <pc:docMk/>
            <pc:sldMk cId="2602443900" sldId="876"/>
            <ac:graphicFrameMk id="6" creationId="{935E14E5-784A-7884-A4B1-50F6ACBEBDD8}"/>
          </ac:graphicFrameMkLst>
        </pc:graphicFrameChg>
      </pc:sldChg>
      <pc:sldChg chg="addSp delSp modSp mod setBg delDesignElem">
        <pc:chgData name="Paolo Castracane" userId="79409e68-a20d-42e3-af0c-ad1c5702f6f2" providerId="ADAL" clId="{539CEC10-A130-7147-9CFA-39EB76DD3553}" dt="2025-02-26T10:44:17.347" v="323" actId="20577"/>
        <pc:sldMkLst>
          <pc:docMk/>
          <pc:sldMk cId="2556484920" sldId="877"/>
        </pc:sldMkLst>
        <pc:spChg chg="add del mod">
          <ac:chgData name="Paolo Castracane" userId="79409e68-a20d-42e3-af0c-ad1c5702f6f2" providerId="ADAL" clId="{539CEC10-A130-7147-9CFA-39EB76DD3553}" dt="2025-02-26T10:36:00.643" v="283"/>
          <ac:spMkLst>
            <pc:docMk/>
            <pc:sldMk cId="2556484920" sldId="877"/>
            <ac:spMk id="3" creationId="{1B9D7B64-8546-60BB-8857-8B3E7E982DC4}"/>
          </ac:spMkLst>
        </pc:spChg>
        <pc:spChg chg="add del mod">
          <ac:chgData name="Paolo Castracane" userId="79409e68-a20d-42e3-af0c-ad1c5702f6f2" providerId="ADAL" clId="{539CEC10-A130-7147-9CFA-39EB76DD3553}" dt="2025-02-26T10:41:32.412" v="289" actId="478"/>
          <ac:spMkLst>
            <pc:docMk/>
            <pc:sldMk cId="2556484920" sldId="877"/>
            <ac:spMk id="8" creationId="{66B5190F-72A3-1CC1-E345-8FBC45525BDF}"/>
          </ac:spMkLst>
        </pc:spChg>
        <pc:spChg chg="del">
          <ac:chgData name="Paolo Castracane" userId="79409e68-a20d-42e3-af0c-ad1c5702f6f2" providerId="ADAL" clId="{539CEC10-A130-7147-9CFA-39EB76DD3553}" dt="2025-02-26T09:55:36.902" v="64"/>
          <ac:spMkLst>
            <pc:docMk/>
            <pc:sldMk cId="2556484920" sldId="877"/>
            <ac:spMk id="9" creationId="{F3060C83-F051-4F0E-ABAD-AA0DFC48B218}"/>
          </ac:spMkLst>
        </pc:spChg>
        <pc:spChg chg="add del">
          <ac:chgData name="Paolo Castracane" userId="79409e68-a20d-42e3-af0c-ad1c5702f6f2" providerId="ADAL" clId="{539CEC10-A130-7147-9CFA-39EB76DD3553}" dt="2025-02-26T10:36:44.902" v="287" actId="26606"/>
          <ac:spMkLst>
            <pc:docMk/>
            <pc:sldMk cId="2556484920" sldId="877"/>
            <ac:spMk id="11" creationId="{3565C6B7-1FFD-78D6-1DD6-FBDE6AD5F947}"/>
          </ac:spMkLst>
        </pc:spChg>
        <pc:spChg chg="del">
          <ac:chgData name="Paolo Castracane" userId="79409e68-a20d-42e3-af0c-ad1c5702f6f2" providerId="ADAL" clId="{539CEC10-A130-7147-9CFA-39EB76DD3553}" dt="2025-02-26T09:55:36.902" v="64"/>
          <ac:spMkLst>
            <pc:docMk/>
            <pc:sldMk cId="2556484920" sldId="877"/>
            <ac:spMk id="11" creationId="{83C98ABE-055B-441F-B07E-44F97F083C39}"/>
          </ac:spMkLst>
        </pc:spChg>
        <pc:spChg chg="add mod">
          <ac:chgData name="Paolo Castracane" userId="79409e68-a20d-42e3-af0c-ad1c5702f6f2" providerId="ADAL" clId="{539CEC10-A130-7147-9CFA-39EB76DD3553}" dt="2025-02-26T10:44:17.347" v="323" actId="20577"/>
          <ac:spMkLst>
            <pc:docMk/>
            <pc:sldMk cId="2556484920" sldId="877"/>
            <ac:spMk id="12" creationId="{F834495A-42FF-D6A9-2B87-3480367C8B86}"/>
          </ac:spMkLst>
        </pc:spChg>
        <pc:spChg chg="del">
          <ac:chgData name="Paolo Castracane" userId="79409e68-a20d-42e3-af0c-ad1c5702f6f2" providerId="ADAL" clId="{539CEC10-A130-7147-9CFA-39EB76DD3553}" dt="2025-02-26T09:55:36.902" v="64"/>
          <ac:spMkLst>
            <pc:docMk/>
            <pc:sldMk cId="2556484920" sldId="877"/>
            <ac:spMk id="13" creationId="{29FDB030-9B49-4CED-8CCD-4D99382388AC}"/>
          </ac:spMkLst>
        </pc:spChg>
        <pc:spChg chg="del">
          <ac:chgData name="Paolo Castracane" userId="79409e68-a20d-42e3-af0c-ad1c5702f6f2" providerId="ADAL" clId="{539CEC10-A130-7147-9CFA-39EB76DD3553}" dt="2025-02-26T09:55:36.902" v="64"/>
          <ac:spMkLst>
            <pc:docMk/>
            <pc:sldMk cId="2556484920" sldId="877"/>
            <ac:spMk id="15" creationId="{3783CA14-24A1-485C-8B30-D6A5D87987AD}"/>
          </ac:spMkLst>
        </pc:spChg>
        <pc:spChg chg="del">
          <ac:chgData name="Paolo Castracane" userId="79409e68-a20d-42e3-af0c-ad1c5702f6f2" providerId="ADAL" clId="{539CEC10-A130-7147-9CFA-39EB76DD3553}" dt="2025-02-26T09:55:36.902" v="64"/>
          <ac:spMkLst>
            <pc:docMk/>
            <pc:sldMk cId="2556484920" sldId="877"/>
            <ac:spMk id="17" creationId="{9A97C86A-04D6-40F7-AE84-31AB43E6A846}"/>
          </ac:spMkLst>
        </pc:spChg>
        <pc:spChg chg="del">
          <ac:chgData name="Paolo Castracane" userId="79409e68-a20d-42e3-af0c-ad1c5702f6f2" providerId="ADAL" clId="{539CEC10-A130-7147-9CFA-39EB76DD3553}" dt="2025-02-26T09:55:36.902" v="64"/>
          <ac:spMkLst>
            <pc:docMk/>
            <pc:sldMk cId="2556484920" sldId="877"/>
            <ac:spMk id="19" creationId="{FF9F2414-84E8-453E-B1F3-389FDE8192D9}"/>
          </ac:spMkLst>
        </pc:spChg>
        <pc:spChg chg="del">
          <ac:chgData name="Paolo Castracane" userId="79409e68-a20d-42e3-af0c-ad1c5702f6f2" providerId="ADAL" clId="{539CEC10-A130-7147-9CFA-39EB76DD3553}" dt="2025-02-26T09:55:36.902" v="64"/>
          <ac:spMkLst>
            <pc:docMk/>
            <pc:sldMk cId="2556484920" sldId="877"/>
            <ac:spMk id="21" creationId="{3ECA69A1-7536-43AC-85EF-C7106179F5ED}"/>
          </ac:spMkLst>
        </pc:spChg>
        <pc:graphicFrameChg chg="del mod modGraphic">
          <ac:chgData name="Paolo Castracane" userId="79409e68-a20d-42e3-af0c-ad1c5702f6f2" providerId="ADAL" clId="{539CEC10-A130-7147-9CFA-39EB76DD3553}" dt="2025-02-26T10:35:53.910" v="282" actId="478"/>
          <ac:graphicFrameMkLst>
            <pc:docMk/>
            <pc:sldMk cId="2556484920" sldId="877"/>
            <ac:graphicFrameMk id="4" creationId="{6E6EC50C-8D49-37A6-A9B0-941C0FAAD411}"/>
          </ac:graphicFrameMkLst>
        </pc:graphicFrameChg>
        <pc:graphicFrameChg chg="add mod">
          <ac:chgData name="Paolo Castracane" userId="79409e68-a20d-42e3-af0c-ad1c5702f6f2" providerId="ADAL" clId="{539CEC10-A130-7147-9CFA-39EB76DD3553}" dt="2025-02-26T10:41:41.838" v="290"/>
          <ac:graphicFrameMkLst>
            <pc:docMk/>
            <pc:sldMk cId="2556484920" sldId="877"/>
            <ac:graphicFrameMk id="10" creationId="{7A5879A9-2DDB-0D38-B935-D727A4B66C3A}"/>
          </ac:graphicFrameMkLst>
        </pc:graphicFrameChg>
        <pc:picChg chg="add del mod">
          <ac:chgData name="Paolo Castracane" userId="79409e68-a20d-42e3-af0c-ad1c5702f6f2" providerId="ADAL" clId="{539CEC10-A130-7147-9CFA-39EB76DD3553}" dt="2025-02-26T10:37:00.806" v="288" actId="478"/>
          <ac:picMkLst>
            <pc:docMk/>
            <pc:sldMk cId="2556484920" sldId="877"/>
            <ac:picMk id="6" creationId="{FC7C4861-6667-B411-B3D6-1C7B59BB5293}"/>
          </ac:picMkLst>
        </pc:picChg>
      </pc:sldChg>
      <pc:sldMasterChg chg="addSp modSp mod modSldLayout">
        <pc:chgData name="Paolo Castracane" userId="79409e68-a20d-42e3-af0c-ad1c5702f6f2" providerId="ADAL" clId="{539CEC10-A130-7147-9CFA-39EB76DD3553}" dt="2025-03-03T10:53:08.674" v="388" actId="1038"/>
        <pc:sldMasterMkLst>
          <pc:docMk/>
          <pc:sldMasterMk cId="0" sldId="2147483770"/>
        </pc:sldMasterMkLst>
        <pc:spChg chg="add mod">
          <ac:chgData name="Paolo Castracane" userId="79409e68-a20d-42e3-af0c-ad1c5702f6f2" providerId="ADAL" clId="{539CEC10-A130-7147-9CFA-39EB76DD3553}" dt="2025-03-03T10:46:03.930" v="346"/>
          <ac:spMkLst>
            <pc:docMk/>
            <pc:sldMasterMk cId="0" sldId="2147483770"/>
            <ac:spMk id="2" creationId="{DC375482-2B0F-2695-9339-E1DCC55BDECD}"/>
          </ac:spMkLst>
        </pc:spChg>
        <pc:spChg chg="add mod">
          <ac:chgData name="Paolo Castracane" userId="79409e68-a20d-42e3-af0c-ad1c5702f6f2" providerId="ADAL" clId="{539CEC10-A130-7147-9CFA-39EB76DD3553}" dt="2025-03-03T10:53:08.674" v="388" actId="1038"/>
          <ac:spMkLst>
            <pc:docMk/>
            <pc:sldMasterMk cId="0" sldId="2147483770"/>
            <ac:spMk id="3" creationId="{7E7C4FBB-5A23-888E-CD22-3E014DB8DBB5}"/>
          </ac:spMkLst>
        </pc:spChg>
        <pc:spChg chg="mod">
          <ac:chgData name="Paolo Castracane" userId="79409e68-a20d-42e3-af0c-ad1c5702f6f2" providerId="ADAL" clId="{539CEC10-A130-7147-9CFA-39EB76DD3553}" dt="2025-02-26T09:59:01.438" v="119" actId="1076"/>
          <ac:spMkLst>
            <pc:docMk/>
            <pc:sldMasterMk cId="0" sldId="2147483770"/>
            <ac:spMk id="19" creationId="{00000000-0000-0000-0000-000000000000}"/>
          </ac:spMkLst>
        </pc:spChg>
        <pc:spChg chg="mod">
          <ac:chgData name="Paolo Castracane" userId="79409e68-a20d-42e3-af0c-ad1c5702f6f2" providerId="ADAL" clId="{539CEC10-A130-7147-9CFA-39EB76DD3553}" dt="2025-02-26T09:59:04.197" v="120" actId="1076"/>
          <ac:spMkLst>
            <pc:docMk/>
            <pc:sldMasterMk cId="0" sldId="2147483770"/>
            <ac:spMk id="2050" creationId="{00000000-0000-0000-0000-000000000000}"/>
          </ac:spMkLst>
        </pc:spChg>
        <pc:picChg chg="mod">
          <ac:chgData name="Paolo Castracane" userId="79409e68-a20d-42e3-af0c-ad1c5702f6f2" providerId="ADAL" clId="{539CEC10-A130-7147-9CFA-39EB76DD3553}" dt="2025-03-03T10:49:57.396" v="350" actId="1076"/>
          <ac:picMkLst>
            <pc:docMk/>
            <pc:sldMasterMk cId="0" sldId="2147483770"/>
            <ac:picMk id="2056" creationId="{00000000-0000-0000-0000-000000000000}"/>
          </ac:picMkLst>
        </pc:picChg>
        <pc:sldLayoutChg chg="addSp delSp modSp mod">
          <pc:chgData name="Paolo Castracane" userId="79409e68-a20d-42e3-af0c-ad1c5702f6f2" providerId="ADAL" clId="{539CEC10-A130-7147-9CFA-39EB76DD3553}" dt="2025-02-26T09:58:09.166" v="116"/>
          <pc:sldLayoutMkLst>
            <pc:docMk/>
            <pc:sldMasterMk cId="0" sldId="2147483770"/>
            <pc:sldLayoutMk cId="0" sldId="2147484087"/>
          </pc:sldLayoutMkLst>
          <pc:spChg chg="mod">
            <ac:chgData name="Paolo Castracane" userId="79409e68-a20d-42e3-af0c-ad1c5702f6f2" providerId="ADAL" clId="{539CEC10-A130-7147-9CFA-39EB76DD3553}" dt="2025-02-26T09:57:34.338" v="88" actId="1035"/>
            <ac:spMkLst>
              <pc:docMk/>
              <pc:sldMasterMk cId="0" sldId="2147483770"/>
              <pc:sldLayoutMk cId="0" sldId="2147484087"/>
              <ac:spMk id="2" creationId="{00000000-0000-0000-0000-000000000000}"/>
            </ac:spMkLst>
          </pc:spChg>
          <pc:spChg chg="add del mod">
            <ac:chgData name="Paolo Castracane" userId="79409e68-a20d-42e3-af0c-ad1c5702f6f2" providerId="ADAL" clId="{539CEC10-A130-7147-9CFA-39EB76DD3553}" dt="2025-02-26T09:58:09.166" v="116"/>
            <ac:spMkLst>
              <pc:docMk/>
              <pc:sldMasterMk cId="0" sldId="2147483770"/>
              <pc:sldLayoutMk cId="0" sldId="2147484087"/>
              <ac:spMk id="10" creationId="{3C742B70-9FC3-D0C5-4371-D58DC4EE4AD7}"/>
            </ac:spMkLst>
          </pc:spChg>
          <pc:grpChg chg="del mod">
            <ac:chgData name="Paolo Castracane" userId="79409e68-a20d-42e3-af0c-ad1c5702f6f2" providerId="ADAL" clId="{539CEC10-A130-7147-9CFA-39EB76DD3553}" dt="2025-02-26T09:57:42.239" v="111" actId="478"/>
            <ac:grpSpMkLst>
              <pc:docMk/>
              <pc:sldMasterMk cId="0" sldId="2147483770"/>
              <pc:sldLayoutMk cId="0" sldId="2147484087"/>
              <ac:grpSpMk id="4" creationId="{00000000-0000-0000-0000-000000000000}"/>
            </ac:grpSpMkLst>
          </pc:grpChg>
        </pc:sldLayoutChg>
        <pc:sldLayoutChg chg="addSp modSp">
          <pc:chgData name="Paolo Castracane" userId="79409e68-a20d-42e3-af0c-ad1c5702f6f2" providerId="ADAL" clId="{539CEC10-A130-7147-9CFA-39EB76DD3553}" dt="2025-03-03T10:45:46.295" v="345"/>
          <pc:sldLayoutMkLst>
            <pc:docMk/>
            <pc:sldMasterMk cId="0" sldId="2147483770"/>
            <pc:sldLayoutMk cId="0" sldId="2147484089"/>
          </pc:sldLayoutMkLst>
          <pc:spChg chg="add mod">
            <ac:chgData name="Paolo Castracane" userId="79409e68-a20d-42e3-af0c-ad1c5702f6f2" providerId="ADAL" clId="{539CEC10-A130-7147-9CFA-39EB76DD3553}" dt="2025-03-03T10:45:46.295" v="345"/>
            <ac:spMkLst>
              <pc:docMk/>
              <pc:sldMasterMk cId="0" sldId="2147483770"/>
              <pc:sldLayoutMk cId="0" sldId="2147484089"/>
              <ac:spMk id="8" creationId="{CFDAA704-F8DD-D450-793D-42D7AB1867E4}"/>
            </ac:spMkLst>
          </pc:spChg>
        </pc:sldLayoutChg>
        <pc:sldLayoutChg chg="addSp modSp mod">
          <pc:chgData name="Paolo Castracane" userId="79409e68-a20d-42e3-af0c-ad1c5702f6f2" providerId="ADAL" clId="{539CEC10-A130-7147-9CFA-39EB76DD3553}" dt="2025-03-03T10:44:10.224" v="344" actId="1036"/>
          <pc:sldLayoutMkLst>
            <pc:docMk/>
            <pc:sldMasterMk cId="0" sldId="2147483770"/>
            <pc:sldLayoutMk cId="881664258" sldId="2147484091"/>
          </pc:sldLayoutMkLst>
          <pc:spChg chg="add mod">
            <ac:chgData name="Paolo Castracane" userId="79409e68-a20d-42e3-af0c-ad1c5702f6f2" providerId="ADAL" clId="{539CEC10-A130-7147-9CFA-39EB76DD3553}" dt="2025-03-03T10:44:10.224" v="344" actId="1036"/>
            <ac:spMkLst>
              <pc:docMk/>
              <pc:sldMasterMk cId="0" sldId="2147483770"/>
              <pc:sldLayoutMk cId="881664258" sldId="2147484091"/>
              <ac:spMk id="2" creationId="{9EA409D5-0BD1-1043-DB01-EC395169EC62}"/>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0" y="0"/>
            <a:ext cx="65"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defTabSz="919163" eaLnBrk="0" hangingPunct="0">
              <a:spcBef>
                <a:spcPct val="0"/>
              </a:spcBef>
              <a:defRPr sz="1200" b="0">
                <a:solidFill>
                  <a:srgbClr val="000000"/>
                </a:solidFill>
                <a:latin typeface="Helvetica" pitchFamily="34" charset="0"/>
              </a:defRPr>
            </a:lvl1pPr>
          </a:lstStyle>
          <a:p>
            <a:pPr>
              <a:defRPr/>
            </a:pPr>
            <a:endParaRPr lang="de-DE"/>
          </a:p>
        </p:txBody>
      </p:sp>
      <p:sp>
        <p:nvSpPr>
          <p:cNvPr id="126979" name="Rectangle 3"/>
          <p:cNvSpPr>
            <a:spLocks noGrp="1" noChangeArrowheads="1"/>
          </p:cNvSpPr>
          <p:nvPr>
            <p:ph type="dt" sz="quarter" idx="1"/>
          </p:nvPr>
        </p:nvSpPr>
        <p:spPr bwMode="auto">
          <a:xfrm>
            <a:off x="6024396" y="0"/>
            <a:ext cx="1022716"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19163" eaLnBrk="0" hangingPunct="0">
              <a:spcBef>
                <a:spcPct val="0"/>
              </a:spcBef>
              <a:defRPr sz="1200" b="0">
                <a:solidFill>
                  <a:srgbClr val="000000"/>
                </a:solidFill>
                <a:latin typeface="Helvetica" pitchFamily="34" charset="0"/>
              </a:defRPr>
            </a:lvl1pPr>
          </a:lstStyle>
          <a:p>
            <a:pPr>
              <a:defRPr/>
            </a:pPr>
            <a:fld id="{930DF323-9943-3A42-AED7-866F0DA248B1}" type="datetime4">
              <a:rPr lang="it-IT" smtClean="0"/>
              <a:t>19 marzo 2025</a:t>
            </a:fld>
            <a:endParaRPr lang="de-DE"/>
          </a:p>
        </p:txBody>
      </p:sp>
      <p:sp>
        <p:nvSpPr>
          <p:cNvPr id="126980" name="Rectangle 4"/>
          <p:cNvSpPr>
            <a:spLocks noGrp="1" noChangeArrowheads="1"/>
          </p:cNvSpPr>
          <p:nvPr>
            <p:ph type="ftr" sz="quarter" idx="2"/>
          </p:nvPr>
        </p:nvSpPr>
        <p:spPr bwMode="auto">
          <a:xfrm>
            <a:off x="0" y="9104302"/>
            <a:ext cx="65"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19163" eaLnBrk="0" hangingPunct="0">
              <a:spcBef>
                <a:spcPct val="0"/>
              </a:spcBef>
              <a:defRPr sz="1200" b="0">
                <a:solidFill>
                  <a:srgbClr val="000000"/>
                </a:solidFill>
                <a:latin typeface="Helvetica" pitchFamily="34" charset="0"/>
              </a:defRPr>
            </a:lvl1pPr>
          </a:lstStyle>
          <a:p>
            <a:pPr>
              <a:defRPr/>
            </a:pPr>
            <a:endParaRPr lang="de-DE"/>
          </a:p>
        </p:txBody>
      </p:sp>
      <p:sp>
        <p:nvSpPr>
          <p:cNvPr id="126981" name="Rectangle 5"/>
          <p:cNvSpPr>
            <a:spLocks noGrp="1" noChangeArrowheads="1"/>
          </p:cNvSpPr>
          <p:nvPr>
            <p:ph type="sldNum" sz="quarter" idx="3"/>
          </p:nvPr>
        </p:nvSpPr>
        <p:spPr bwMode="auto">
          <a:xfrm>
            <a:off x="6859562" y="9104302"/>
            <a:ext cx="18755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19163" eaLnBrk="0" hangingPunct="0">
              <a:spcBef>
                <a:spcPct val="0"/>
              </a:spcBef>
              <a:defRPr sz="1200" b="0">
                <a:solidFill>
                  <a:srgbClr val="000000"/>
                </a:solidFill>
                <a:latin typeface="Helvetica" pitchFamily="34" charset="0"/>
              </a:defRPr>
            </a:lvl1pPr>
          </a:lstStyle>
          <a:p>
            <a:pPr>
              <a:defRPr/>
            </a:pPr>
            <a:fld id="{173C6697-A4F6-43B0-B68C-324E1280CAFB}" type="slidenum">
              <a:rPr lang="de-DE"/>
              <a:pPr>
                <a:defRPr/>
              </a:pPr>
              <a:t>‹#›</a:t>
            </a:fld>
            <a:endParaRPr lang="de-DE"/>
          </a:p>
        </p:txBody>
      </p:sp>
    </p:spTree>
    <p:extLst>
      <p:ext uri="{BB962C8B-B14F-4D97-AF65-F5344CB8AC3E}">
        <p14:creationId xmlns:p14="http://schemas.microsoft.com/office/powerpoint/2010/main" val="19457808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7117" cy="465266"/>
          </a:xfrm>
          <a:prstGeom prst="rect">
            <a:avLst/>
          </a:prstGeom>
          <a:noFill/>
          <a:ln w="9525">
            <a:noFill/>
            <a:miter lim="800000"/>
            <a:headEnd/>
            <a:tailEnd/>
          </a:ln>
          <a:effectLst/>
        </p:spPr>
        <p:txBody>
          <a:bodyPr vert="horz" wrap="square" lIns="91851" tIns="45926" rIns="91851" bIns="45926" numCol="1" anchor="t" anchorCtr="0" compatLnSpc="1">
            <a:prstTxWarp prst="textNoShape">
              <a:avLst/>
            </a:prstTxWarp>
          </a:bodyPr>
          <a:lstStyle>
            <a:lvl1pPr defTabSz="919163" eaLnBrk="0" hangingPunct="0">
              <a:spcBef>
                <a:spcPct val="0"/>
              </a:spcBef>
              <a:defRPr sz="1200" b="0">
                <a:solidFill>
                  <a:schemeClr val="tx1"/>
                </a:solidFill>
                <a:latin typeface="Times New Roman" pitchFamily="18" charset="0"/>
              </a:defRPr>
            </a:lvl1pPr>
          </a:lstStyle>
          <a:p>
            <a:pPr>
              <a:defRPr/>
            </a:pPr>
            <a:endParaRPr lang="de-DE"/>
          </a:p>
        </p:txBody>
      </p:sp>
      <p:sp>
        <p:nvSpPr>
          <p:cNvPr id="3075" name="Rectangle 3"/>
          <p:cNvSpPr>
            <a:spLocks noGrp="1" noChangeArrowheads="1"/>
          </p:cNvSpPr>
          <p:nvPr>
            <p:ph type="dt" idx="1"/>
          </p:nvPr>
        </p:nvSpPr>
        <p:spPr bwMode="auto">
          <a:xfrm>
            <a:off x="3973283" y="0"/>
            <a:ext cx="3037117" cy="465266"/>
          </a:xfrm>
          <a:prstGeom prst="rect">
            <a:avLst/>
          </a:prstGeom>
          <a:noFill/>
          <a:ln w="9525">
            <a:noFill/>
            <a:miter lim="800000"/>
            <a:headEnd/>
            <a:tailEnd/>
          </a:ln>
          <a:effectLst/>
        </p:spPr>
        <p:txBody>
          <a:bodyPr vert="horz" wrap="square" lIns="91851" tIns="45926" rIns="91851" bIns="45926" numCol="1" anchor="t" anchorCtr="0" compatLnSpc="1">
            <a:prstTxWarp prst="textNoShape">
              <a:avLst/>
            </a:prstTxWarp>
          </a:bodyPr>
          <a:lstStyle>
            <a:lvl1pPr algn="r" defTabSz="919163" eaLnBrk="0" hangingPunct="0">
              <a:spcBef>
                <a:spcPct val="0"/>
              </a:spcBef>
              <a:defRPr sz="1200" b="0">
                <a:solidFill>
                  <a:schemeClr val="tx1"/>
                </a:solidFill>
                <a:latin typeface="Times New Roman" pitchFamily="18" charset="0"/>
              </a:defRPr>
            </a:lvl1pPr>
          </a:lstStyle>
          <a:p>
            <a:pPr>
              <a:defRPr/>
            </a:pPr>
            <a:fld id="{97B592DF-8A4B-FB4B-9D2A-E8DA38845F7F}" type="datetime4">
              <a:rPr lang="it-IT" smtClean="0"/>
              <a:t>19 marzo 2025</a:t>
            </a:fld>
            <a:endParaRPr lang="de-DE"/>
          </a:p>
        </p:txBody>
      </p:sp>
      <p:sp>
        <p:nvSpPr>
          <p:cNvPr id="33796" name="Rectangle 4"/>
          <p:cNvSpPr>
            <a:spLocks noGrp="1" noRot="1" noChangeAspect="1" noChangeArrowheads="1" noTextEdit="1"/>
          </p:cNvSpPr>
          <p:nvPr>
            <p:ph type="sldImg" idx="2"/>
          </p:nvPr>
        </p:nvSpPr>
        <p:spPr bwMode="auto">
          <a:xfrm>
            <a:off x="987425" y="695325"/>
            <a:ext cx="503555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2829" y="4414824"/>
            <a:ext cx="5144742" cy="4185907"/>
          </a:xfrm>
          <a:prstGeom prst="rect">
            <a:avLst/>
          </a:prstGeom>
          <a:noFill/>
          <a:ln w="9525">
            <a:noFill/>
            <a:miter lim="800000"/>
            <a:headEnd/>
            <a:tailEnd/>
          </a:ln>
          <a:effectLst/>
        </p:spPr>
        <p:txBody>
          <a:bodyPr vert="horz" wrap="square" lIns="91851" tIns="45926" rIns="91851" bIns="45926"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8" name="Rectangle 6"/>
          <p:cNvSpPr>
            <a:spLocks noGrp="1" noChangeArrowheads="1"/>
          </p:cNvSpPr>
          <p:nvPr>
            <p:ph type="ftr" sz="quarter" idx="4"/>
          </p:nvPr>
        </p:nvSpPr>
        <p:spPr bwMode="auto">
          <a:xfrm>
            <a:off x="0" y="8831135"/>
            <a:ext cx="3037117" cy="465265"/>
          </a:xfrm>
          <a:prstGeom prst="rect">
            <a:avLst/>
          </a:prstGeom>
          <a:noFill/>
          <a:ln w="9525">
            <a:noFill/>
            <a:miter lim="800000"/>
            <a:headEnd/>
            <a:tailEnd/>
          </a:ln>
          <a:effectLst/>
        </p:spPr>
        <p:txBody>
          <a:bodyPr vert="horz" wrap="square" lIns="91851" tIns="45926" rIns="91851" bIns="45926" numCol="1" anchor="b" anchorCtr="0" compatLnSpc="1">
            <a:prstTxWarp prst="textNoShape">
              <a:avLst/>
            </a:prstTxWarp>
          </a:bodyPr>
          <a:lstStyle>
            <a:lvl1pPr defTabSz="919163" eaLnBrk="0" hangingPunct="0">
              <a:spcBef>
                <a:spcPct val="0"/>
              </a:spcBef>
              <a:defRPr sz="1200" b="0">
                <a:solidFill>
                  <a:schemeClr val="tx1"/>
                </a:solidFill>
                <a:latin typeface="Times New Roman" pitchFamily="18" charset="0"/>
              </a:defRPr>
            </a:lvl1pPr>
          </a:lstStyle>
          <a:p>
            <a:pPr>
              <a:defRPr/>
            </a:pPr>
            <a:endParaRPr lang="de-DE"/>
          </a:p>
        </p:txBody>
      </p:sp>
      <p:sp>
        <p:nvSpPr>
          <p:cNvPr id="3079" name="Rectangle 7"/>
          <p:cNvSpPr>
            <a:spLocks noGrp="1" noChangeArrowheads="1"/>
          </p:cNvSpPr>
          <p:nvPr>
            <p:ph type="sldNum" sz="quarter" idx="5"/>
          </p:nvPr>
        </p:nvSpPr>
        <p:spPr bwMode="auto">
          <a:xfrm>
            <a:off x="3973283" y="8831135"/>
            <a:ext cx="3037117" cy="465265"/>
          </a:xfrm>
          <a:prstGeom prst="rect">
            <a:avLst/>
          </a:prstGeom>
          <a:noFill/>
          <a:ln w="9525">
            <a:noFill/>
            <a:miter lim="800000"/>
            <a:headEnd/>
            <a:tailEnd/>
          </a:ln>
          <a:effectLst/>
        </p:spPr>
        <p:txBody>
          <a:bodyPr vert="horz" wrap="square" lIns="91851" tIns="45926" rIns="91851" bIns="45926" numCol="1" anchor="b" anchorCtr="0" compatLnSpc="1">
            <a:prstTxWarp prst="textNoShape">
              <a:avLst/>
            </a:prstTxWarp>
          </a:bodyPr>
          <a:lstStyle>
            <a:lvl1pPr algn="r" defTabSz="919163" eaLnBrk="0" hangingPunct="0">
              <a:spcBef>
                <a:spcPct val="0"/>
              </a:spcBef>
              <a:defRPr sz="1200" b="0">
                <a:solidFill>
                  <a:schemeClr val="tx1"/>
                </a:solidFill>
                <a:latin typeface="Times New Roman" pitchFamily="18" charset="0"/>
              </a:defRPr>
            </a:lvl1pPr>
          </a:lstStyle>
          <a:p>
            <a:pPr>
              <a:defRPr/>
            </a:pPr>
            <a:fld id="{123812D3-E89D-4B71-A037-BF846B8DE299}" type="slidenum">
              <a:rPr lang="de-DE"/>
              <a:pPr>
                <a:defRPr/>
              </a:pPr>
              <a:t>‹#›</a:t>
            </a:fld>
            <a:endParaRPr lang="de-DE"/>
          </a:p>
        </p:txBody>
      </p:sp>
    </p:spTree>
    <p:extLst>
      <p:ext uri="{BB962C8B-B14F-4D97-AF65-F5344CB8AC3E}">
        <p14:creationId xmlns:p14="http://schemas.microsoft.com/office/powerpoint/2010/main" val="320049707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E3FB869D-7AE8-45BD-AD5A-D0DA05E60C73}" type="slidenum">
              <a:rPr lang="de-DE" smtClean="0"/>
              <a:pPr/>
              <a:t>1</a:t>
            </a:fld>
            <a:endParaRPr lang="de-DE"/>
          </a:p>
        </p:txBody>
      </p:sp>
      <p:sp>
        <p:nvSpPr>
          <p:cNvPr id="34819" name="Rectangle 2"/>
          <p:cNvSpPr>
            <a:spLocks noGrp="1" noRot="1" noChangeAspect="1" noChangeArrowheads="1" noTextEdit="1"/>
          </p:cNvSpPr>
          <p:nvPr>
            <p:ph type="sldImg"/>
          </p:nvPr>
        </p:nvSpPr>
        <p:spPr>
          <a:xfrm>
            <a:off x="987425" y="695325"/>
            <a:ext cx="5035550" cy="3486150"/>
          </a:xfrm>
          <a:ln/>
        </p:spPr>
      </p:sp>
      <p:sp>
        <p:nvSpPr>
          <p:cNvPr id="34820" name="Rectangle 3"/>
          <p:cNvSpPr>
            <a:spLocks noGrp="1" noChangeArrowheads="1"/>
          </p:cNvSpPr>
          <p:nvPr>
            <p:ph type="body" idx="1"/>
          </p:nvPr>
        </p:nvSpPr>
        <p:spPr>
          <a:noFill/>
          <a:ln/>
        </p:spPr>
        <p:txBody>
          <a:bodyPr/>
          <a:lstStyle/>
          <a:p>
            <a:endParaRPr lang="de-DE" dirty="0"/>
          </a:p>
        </p:txBody>
      </p:sp>
    </p:spTree>
    <p:extLst>
      <p:ext uri="{BB962C8B-B14F-4D97-AF65-F5344CB8AC3E}">
        <p14:creationId xmlns:p14="http://schemas.microsoft.com/office/powerpoint/2010/main" val="3483701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T" dirty="0"/>
          </a:p>
        </p:txBody>
      </p:sp>
      <p:sp>
        <p:nvSpPr>
          <p:cNvPr id="5" name="Slide Number Placeholder 4"/>
          <p:cNvSpPr>
            <a:spLocks noGrp="1"/>
          </p:cNvSpPr>
          <p:nvPr>
            <p:ph type="sldNum" sz="quarter" idx="5"/>
          </p:nvPr>
        </p:nvSpPr>
        <p:spPr/>
        <p:txBody>
          <a:bodyPr/>
          <a:lstStyle/>
          <a:p>
            <a:pPr>
              <a:defRPr/>
            </a:pPr>
            <a:fld id="{123812D3-E89D-4B71-A037-BF846B8DE299}" type="slidenum">
              <a:rPr lang="de-DE" smtClean="0"/>
              <a:pPr>
                <a:defRPr/>
              </a:pPr>
              <a:t>3</a:t>
            </a:fld>
            <a:endParaRPr lang="de-DE"/>
          </a:p>
        </p:txBody>
      </p:sp>
    </p:spTree>
    <p:extLst>
      <p:ext uri="{BB962C8B-B14F-4D97-AF65-F5344CB8AC3E}">
        <p14:creationId xmlns:p14="http://schemas.microsoft.com/office/powerpoint/2010/main" val="1045272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T" dirty="0"/>
          </a:p>
        </p:txBody>
      </p:sp>
      <p:sp>
        <p:nvSpPr>
          <p:cNvPr id="5" name="Slide Number Placeholder 4"/>
          <p:cNvSpPr>
            <a:spLocks noGrp="1"/>
          </p:cNvSpPr>
          <p:nvPr>
            <p:ph type="sldNum" sz="quarter" idx="5"/>
          </p:nvPr>
        </p:nvSpPr>
        <p:spPr/>
        <p:txBody>
          <a:bodyPr/>
          <a:lstStyle/>
          <a:p>
            <a:pPr>
              <a:defRPr/>
            </a:pPr>
            <a:fld id="{123812D3-E89D-4B71-A037-BF846B8DE299}" type="slidenum">
              <a:rPr lang="de-DE" smtClean="0"/>
              <a:pPr>
                <a:defRPr/>
              </a:pPr>
              <a:t>4</a:t>
            </a:fld>
            <a:endParaRPr lang="de-DE"/>
          </a:p>
        </p:txBody>
      </p:sp>
    </p:spTree>
    <p:extLst>
      <p:ext uri="{BB962C8B-B14F-4D97-AF65-F5344CB8AC3E}">
        <p14:creationId xmlns:p14="http://schemas.microsoft.com/office/powerpoint/2010/main" val="3806722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T" dirty="0"/>
          </a:p>
        </p:txBody>
      </p:sp>
      <p:sp>
        <p:nvSpPr>
          <p:cNvPr id="5" name="Slide Number Placeholder 4"/>
          <p:cNvSpPr>
            <a:spLocks noGrp="1"/>
          </p:cNvSpPr>
          <p:nvPr>
            <p:ph type="sldNum" sz="quarter" idx="5"/>
          </p:nvPr>
        </p:nvSpPr>
        <p:spPr/>
        <p:txBody>
          <a:bodyPr/>
          <a:lstStyle/>
          <a:p>
            <a:pPr>
              <a:defRPr/>
            </a:pPr>
            <a:fld id="{123812D3-E89D-4B71-A037-BF846B8DE299}" type="slidenum">
              <a:rPr lang="de-DE" smtClean="0"/>
              <a:pPr>
                <a:defRPr/>
              </a:pPr>
              <a:t>5</a:t>
            </a:fld>
            <a:endParaRPr lang="de-DE"/>
          </a:p>
        </p:txBody>
      </p:sp>
    </p:spTree>
    <p:extLst>
      <p:ext uri="{BB962C8B-B14F-4D97-AF65-F5344CB8AC3E}">
        <p14:creationId xmlns:p14="http://schemas.microsoft.com/office/powerpoint/2010/main" val="15879707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693991"/>
            <a:ext cx="84201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485900" y="4429125"/>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571750" y="185739"/>
            <a:ext cx="4762500" cy="19335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45"/>
            <a:ext cx="2414588"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6578" y="274645"/>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72172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485900" y="4429125"/>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571750" y="185743"/>
            <a:ext cx="4762500" cy="1933575"/>
          </a:xfrm>
          <a:prstGeom prst="rect">
            <a:avLst/>
          </a:prstGeom>
          <a:noFill/>
        </p:spPr>
      </p:pic>
      <p:sp>
        <p:nvSpPr>
          <p:cNvPr id="2" name="TextBox 1">
            <a:extLst>
              <a:ext uri="{FF2B5EF4-FFF2-40B4-BE49-F238E27FC236}">
                <a16:creationId xmlns:a16="http://schemas.microsoft.com/office/drawing/2014/main" id="{9EA409D5-0BD1-1043-DB01-EC395169EC62}"/>
              </a:ext>
            </a:extLst>
          </p:cNvPr>
          <p:cNvSpPr txBox="1"/>
          <p:nvPr userDrawn="1"/>
        </p:nvSpPr>
        <p:spPr>
          <a:xfrm>
            <a:off x="2140217" y="6560790"/>
            <a:ext cx="5194033" cy="246221"/>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1000" b="0" dirty="0">
                <a:solidFill>
                  <a:schemeClr val="tx1"/>
                </a:solidFill>
                <a:latin typeface="Arial" panose="020B0604020202020204" pitchFamily="34" charset="0"/>
                <a:cs typeface="Arial" panose="020B0604020202020204" pitchFamily="34" charset="0"/>
              </a:rPr>
              <a:t>17 – 21 March 2025</a:t>
            </a:r>
            <a:r>
              <a:rPr lang="it-IT" sz="1000" b="0" dirty="0">
                <a:solidFill>
                  <a:schemeClr val="tx1"/>
                </a:solidFill>
                <a:latin typeface="Arial" panose="020B0604020202020204" pitchFamily="34" charset="0"/>
                <a:cs typeface="Arial" panose="020B0604020202020204" pitchFamily="34" charset="0"/>
              </a:rPr>
              <a:t>, GSICS </a:t>
            </a:r>
            <a:r>
              <a:rPr lang="it-IT" sz="1000" b="0" dirty="0" err="1">
                <a:solidFill>
                  <a:schemeClr val="tx1"/>
                </a:solidFill>
                <a:latin typeface="Arial" panose="020B0604020202020204" pitchFamily="34" charset="0"/>
                <a:cs typeface="Arial" panose="020B0604020202020204" pitchFamily="34" charset="0"/>
              </a:rPr>
              <a:t>Annual</a:t>
            </a:r>
            <a:r>
              <a:rPr lang="it-IT" sz="1000" b="0" dirty="0">
                <a:solidFill>
                  <a:schemeClr val="tx1"/>
                </a:solidFill>
                <a:latin typeface="Arial" panose="020B0604020202020204" pitchFamily="34" charset="0"/>
                <a:cs typeface="Arial" panose="020B0604020202020204" pitchFamily="34" charset="0"/>
              </a:rPr>
              <a:t> Meeting (</a:t>
            </a:r>
            <a:r>
              <a:rPr lang="it-IT" sz="1000" b="0" dirty="0" err="1">
                <a:solidFill>
                  <a:schemeClr val="tx1"/>
                </a:solidFill>
                <a:latin typeface="Arial" panose="020B0604020202020204" pitchFamily="34" charset="0"/>
                <a:cs typeface="Arial" panose="020B0604020202020204" pitchFamily="34" charset="0"/>
              </a:rPr>
              <a:t>Hybrid</a:t>
            </a:r>
            <a:r>
              <a:rPr lang="it-IT" sz="1000" b="0" dirty="0">
                <a:solidFill>
                  <a:schemeClr val="tx1"/>
                </a:solidFill>
                <a:latin typeface="Arial" panose="020B0604020202020204" pitchFamily="34" charset="0"/>
                <a:cs typeface="Arial" panose="020B0604020202020204" pitchFamily="34" charset="0"/>
              </a:rPr>
              <a:t>),</a:t>
            </a:r>
            <a:r>
              <a:rPr lang="en-US" sz="1000" b="0" i="0" dirty="0">
                <a:solidFill>
                  <a:schemeClr val="tx1"/>
                </a:solidFill>
                <a:effectLst/>
                <a:latin typeface="Arial" panose="020B0604020202020204" pitchFamily="34" charset="0"/>
                <a:cs typeface="Arial" panose="020B0604020202020204" pitchFamily="34" charset="0"/>
              </a:rPr>
              <a:t>  Changchun, Jilin Province, China</a:t>
            </a:r>
            <a:r>
              <a:rPr lang="it-IT" sz="1000" b="0" i="0" dirty="0">
                <a:solidFill>
                  <a:schemeClr val="tx1"/>
                </a:solidFill>
                <a:effectLst/>
                <a:latin typeface="Arial" panose="020B0604020202020204" pitchFamily="34" charset="0"/>
                <a:cs typeface="Arial" panose="020B0604020202020204" pitchFamily="34" charset="0"/>
              </a:rPr>
              <a:t>.</a:t>
            </a:r>
            <a:endParaRPr lang="en-US" sz="1000" b="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1664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182041"/>
            <a:ext cx="8915400" cy="954087"/>
          </a:xfrm>
        </p:spPr>
        <p:txBody>
          <a:bodyPr/>
          <a:lstStyle>
            <a:lvl1pPr>
              <a:defRPr sz="2800"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400" b="1"/>
            </a:lvl1pPr>
            <a:lvl2pPr>
              <a:defRPr sz="2000" b="1"/>
            </a:lvl2pPr>
          </a:lstStyle>
          <a:p>
            <a:pPr lvl="0"/>
            <a:r>
              <a:rPr lang="en-US" dirty="0"/>
              <a:t>Click to edit Master text styles</a:t>
            </a:r>
          </a:p>
          <a:p>
            <a:pPr lvl="1"/>
            <a:r>
              <a:rPr lang="en-US" dirty="0"/>
              <a:t>Second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27"/>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36575"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448302" y="1600206"/>
            <a:ext cx="39719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773" y="1090633"/>
            <a:ext cx="9901237"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grpSp>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773" y="1090633"/>
            <a:ext cx="9901237"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a:p>
          </p:txBody>
        </p:sp>
      </p:grpSp>
      <p:sp>
        <p:nvSpPr>
          <p:cNvPr id="8" name="TextBox 7">
            <a:extLst>
              <a:ext uri="{FF2B5EF4-FFF2-40B4-BE49-F238E27FC236}">
                <a16:creationId xmlns:a16="http://schemas.microsoft.com/office/drawing/2014/main" id="{CFDAA704-F8DD-D450-793D-42D7AB1867E4}"/>
              </a:ext>
            </a:extLst>
          </p:cNvPr>
          <p:cNvSpPr txBox="1"/>
          <p:nvPr userDrawn="1"/>
        </p:nvSpPr>
        <p:spPr>
          <a:xfrm>
            <a:off x="2140217" y="6560790"/>
            <a:ext cx="5194033" cy="246221"/>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1000" b="0" dirty="0">
                <a:solidFill>
                  <a:schemeClr val="tx1"/>
                </a:solidFill>
                <a:latin typeface="Arial" panose="020B0604020202020204" pitchFamily="34" charset="0"/>
                <a:cs typeface="Arial" panose="020B0604020202020204" pitchFamily="34" charset="0"/>
              </a:rPr>
              <a:t>17 – 21 March 2025</a:t>
            </a:r>
            <a:r>
              <a:rPr lang="it-IT" sz="1000" b="0" dirty="0">
                <a:solidFill>
                  <a:schemeClr val="tx1"/>
                </a:solidFill>
                <a:latin typeface="Arial" panose="020B0604020202020204" pitchFamily="34" charset="0"/>
                <a:cs typeface="Arial" panose="020B0604020202020204" pitchFamily="34" charset="0"/>
              </a:rPr>
              <a:t>, GSICS </a:t>
            </a:r>
            <a:r>
              <a:rPr lang="it-IT" sz="1000" b="0" dirty="0" err="1">
                <a:solidFill>
                  <a:schemeClr val="tx1"/>
                </a:solidFill>
                <a:latin typeface="Arial" panose="020B0604020202020204" pitchFamily="34" charset="0"/>
                <a:cs typeface="Arial" panose="020B0604020202020204" pitchFamily="34" charset="0"/>
              </a:rPr>
              <a:t>Annual</a:t>
            </a:r>
            <a:r>
              <a:rPr lang="it-IT" sz="1000" b="0" dirty="0">
                <a:solidFill>
                  <a:schemeClr val="tx1"/>
                </a:solidFill>
                <a:latin typeface="Arial" panose="020B0604020202020204" pitchFamily="34" charset="0"/>
                <a:cs typeface="Arial" panose="020B0604020202020204" pitchFamily="34" charset="0"/>
              </a:rPr>
              <a:t> Meeting (</a:t>
            </a:r>
            <a:r>
              <a:rPr lang="it-IT" sz="1000" b="0" dirty="0" err="1">
                <a:solidFill>
                  <a:schemeClr val="tx1"/>
                </a:solidFill>
                <a:latin typeface="Arial" panose="020B0604020202020204" pitchFamily="34" charset="0"/>
                <a:cs typeface="Arial" panose="020B0604020202020204" pitchFamily="34" charset="0"/>
              </a:rPr>
              <a:t>Hybrid</a:t>
            </a:r>
            <a:r>
              <a:rPr lang="it-IT" sz="1000" b="0" dirty="0">
                <a:solidFill>
                  <a:schemeClr val="tx1"/>
                </a:solidFill>
                <a:latin typeface="Arial" panose="020B0604020202020204" pitchFamily="34" charset="0"/>
                <a:cs typeface="Arial" panose="020B0604020202020204" pitchFamily="34" charset="0"/>
              </a:rPr>
              <a:t>),</a:t>
            </a:r>
            <a:r>
              <a:rPr lang="en-US" sz="1000" b="0" i="0" dirty="0">
                <a:solidFill>
                  <a:schemeClr val="tx1"/>
                </a:solidFill>
                <a:effectLst/>
                <a:latin typeface="Arial" panose="020B0604020202020204" pitchFamily="34" charset="0"/>
                <a:cs typeface="Arial" panose="020B0604020202020204" pitchFamily="34" charset="0"/>
              </a:rPr>
              <a:t>  Changchun, Jilin Province, China</a:t>
            </a:r>
            <a:r>
              <a:rPr lang="it-IT" sz="1000" b="0" i="0" dirty="0">
                <a:solidFill>
                  <a:schemeClr val="tx1"/>
                </a:solidFill>
                <a:effectLst/>
                <a:latin typeface="Arial" panose="020B0604020202020204" pitchFamily="34" charset="0"/>
                <a:cs typeface="Arial" panose="020B0604020202020204" pitchFamily="34" charset="0"/>
              </a:rPr>
              <a:t>.</a:t>
            </a:r>
            <a:endParaRPr lang="en-US" sz="1000" b="0" dirty="0">
              <a:solidFill>
                <a:schemeClr val="tx1"/>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2" y="2730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95299" y="150810"/>
            <a:ext cx="8915400" cy="9540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33399" y="859260"/>
            <a:ext cx="8839201" cy="0"/>
          </a:xfrm>
          <a:prstGeom prst="line">
            <a:avLst/>
          </a:prstGeom>
          <a:noFill/>
          <a:ln w="57150" cmpd="thinThick">
            <a:solidFill>
              <a:srgbClr val="3333FF"/>
            </a:solidFill>
            <a:round/>
            <a:headEnd/>
            <a:tailEnd/>
          </a:ln>
          <a:effectLst/>
        </p:spPr>
        <p:txBody>
          <a:bodyPr/>
          <a:lstStyle/>
          <a:p>
            <a:pPr algn="ctr">
              <a:defRPr/>
            </a:pPr>
            <a:endParaRPr lang="en-US"/>
          </a:p>
        </p:txBody>
      </p:sp>
      <p:pic>
        <p:nvPicPr>
          <p:cNvPr id="2056" name="Picture 8" descr="H:\MY DOCUMENTS\GSICS\logo\GSICS180px.png"/>
          <p:cNvPicPr>
            <a:picLocks noChangeAspect="1" noChangeArrowheads="1"/>
          </p:cNvPicPr>
          <p:nvPr userDrawn="1"/>
        </p:nvPicPr>
        <p:blipFill>
          <a:blip r:embed="rId15" cstate="print"/>
          <a:srcRect/>
          <a:stretch>
            <a:fillRect/>
          </a:stretch>
        </p:blipFill>
        <p:spPr bwMode="auto">
          <a:xfrm>
            <a:off x="0" y="92530"/>
            <a:ext cx="1462273" cy="593033"/>
          </a:xfrm>
          <a:prstGeom prst="rect">
            <a:avLst/>
          </a:prstGeom>
          <a:noFill/>
        </p:spPr>
      </p:pic>
      <p:sp>
        <p:nvSpPr>
          <p:cNvPr id="2" name="TextBox 1">
            <a:extLst>
              <a:ext uri="{FF2B5EF4-FFF2-40B4-BE49-F238E27FC236}">
                <a16:creationId xmlns:a16="http://schemas.microsoft.com/office/drawing/2014/main" id="{DC375482-2B0F-2695-9339-E1DCC55BDECD}"/>
              </a:ext>
            </a:extLst>
          </p:cNvPr>
          <p:cNvSpPr txBox="1"/>
          <p:nvPr userDrawn="1"/>
        </p:nvSpPr>
        <p:spPr>
          <a:xfrm>
            <a:off x="2140217" y="6560790"/>
            <a:ext cx="5194033" cy="246221"/>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1000" b="0" dirty="0">
                <a:solidFill>
                  <a:schemeClr val="tx1"/>
                </a:solidFill>
                <a:latin typeface="Arial" panose="020B0604020202020204" pitchFamily="34" charset="0"/>
                <a:cs typeface="Arial" panose="020B0604020202020204" pitchFamily="34" charset="0"/>
              </a:rPr>
              <a:t>17 – 21 March 2025</a:t>
            </a:r>
            <a:r>
              <a:rPr lang="it-IT" sz="1000" b="0" dirty="0">
                <a:solidFill>
                  <a:schemeClr val="tx1"/>
                </a:solidFill>
                <a:latin typeface="Arial" panose="020B0604020202020204" pitchFamily="34" charset="0"/>
                <a:cs typeface="Arial" panose="020B0604020202020204" pitchFamily="34" charset="0"/>
              </a:rPr>
              <a:t>, GSICS </a:t>
            </a:r>
            <a:r>
              <a:rPr lang="it-IT" sz="1000" b="0" dirty="0" err="1">
                <a:solidFill>
                  <a:schemeClr val="tx1"/>
                </a:solidFill>
                <a:latin typeface="Arial" panose="020B0604020202020204" pitchFamily="34" charset="0"/>
                <a:cs typeface="Arial" panose="020B0604020202020204" pitchFamily="34" charset="0"/>
              </a:rPr>
              <a:t>Annual</a:t>
            </a:r>
            <a:r>
              <a:rPr lang="it-IT" sz="1000" b="0" dirty="0">
                <a:solidFill>
                  <a:schemeClr val="tx1"/>
                </a:solidFill>
                <a:latin typeface="Arial" panose="020B0604020202020204" pitchFamily="34" charset="0"/>
                <a:cs typeface="Arial" panose="020B0604020202020204" pitchFamily="34" charset="0"/>
              </a:rPr>
              <a:t> Meeting (</a:t>
            </a:r>
            <a:r>
              <a:rPr lang="it-IT" sz="1000" b="0" dirty="0" err="1">
                <a:solidFill>
                  <a:schemeClr val="tx1"/>
                </a:solidFill>
                <a:latin typeface="Arial" panose="020B0604020202020204" pitchFamily="34" charset="0"/>
                <a:cs typeface="Arial" panose="020B0604020202020204" pitchFamily="34" charset="0"/>
              </a:rPr>
              <a:t>Hybrid</a:t>
            </a:r>
            <a:r>
              <a:rPr lang="it-IT" sz="1000" b="0" dirty="0">
                <a:solidFill>
                  <a:schemeClr val="tx1"/>
                </a:solidFill>
                <a:latin typeface="Arial" panose="020B0604020202020204" pitchFamily="34" charset="0"/>
                <a:cs typeface="Arial" panose="020B0604020202020204" pitchFamily="34" charset="0"/>
              </a:rPr>
              <a:t>),</a:t>
            </a:r>
            <a:r>
              <a:rPr lang="en-US" sz="1000" b="0" i="0" dirty="0">
                <a:solidFill>
                  <a:schemeClr val="tx1"/>
                </a:solidFill>
                <a:effectLst/>
                <a:latin typeface="Arial" panose="020B0604020202020204" pitchFamily="34" charset="0"/>
                <a:cs typeface="Arial" panose="020B0604020202020204" pitchFamily="34" charset="0"/>
              </a:rPr>
              <a:t>  Changchun, Jilin Province, China</a:t>
            </a:r>
            <a:r>
              <a:rPr lang="it-IT" sz="1000" b="0" i="0" dirty="0">
                <a:solidFill>
                  <a:schemeClr val="tx1"/>
                </a:solidFill>
                <a:effectLst/>
                <a:latin typeface="Arial" panose="020B0604020202020204" pitchFamily="34" charset="0"/>
                <a:cs typeface="Arial" panose="020B0604020202020204" pitchFamily="34" charset="0"/>
              </a:rPr>
              <a:t>.</a:t>
            </a:r>
            <a:endParaRPr lang="en-US" sz="1000" b="0" dirty="0">
              <a:solidFill>
                <a:schemeClr val="tx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E7C4FBB-5A23-888E-CD22-3E014DB8DBB5}"/>
              </a:ext>
            </a:extLst>
          </p:cNvPr>
          <p:cNvSpPr txBox="1"/>
          <p:nvPr userDrawn="1"/>
        </p:nvSpPr>
        <p:spPr>
          <a:xfrm>
            <a:off x="9085846" y="6556043"/>
            <a:ext cx="709863" cy="24622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fld id="{47E33C82-C2A6-478E-8FB2-E20C8DB41475}"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a:t>
            </a:fld>
            <a:endParaRPr kumimoji="0" lang="en-US" sz="1000" b="0" i="0" u="none" strike="noStrike" kern="1200" cap="none" spc="0" normalizeH="0" baseline="0" noProof="0" dirty="0">
              <a:ln>
                <a:noFill/>
              </a:ln>
              <a:solidFill>
                <a:srgbClr val="000000"/>
              </a:solidFill>
              <a:effectLst/>
              <a:uLnTx/>
              <a:uFillTx/>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4077" r:id="rId1"/>
    <p:sldLayoutId id="2147484087" r:id="rId2"/>
    <p:sldLayoutId id="2147484078" r:id="rId3"/>
    <p:sldLayoutId id="2147484080" r:id="rId4"/>
    <p:sldLayoutId id="2147484079" r:id="rId5"/>
    <p:sldLayoutId id="2147484088" r:id="rId6"/>
    <p:sldLayoutId id="2147484089" r:id="rId7"/>
    <p:sldLayoutId id="2147484081" r:id="rId8"/>
    <p:sldLayoutId id="2147484082" r:id="rId9"/>
    <p:sldLayoutId id="2147484083" r:id="rId10"/>
    <p:sldLayoutId id="2147484084" r:id="rId11"/>
    <p:sldLayoutId id="2147484090" r:id="rId12"/>
    <p:sldLayoutId id="2147484091" r:id="rId13"/>
  </p:sldLayoutIdLst>
  <p:hf hdr="0" dt="0"/>
  <p:txStyles>
    <p:titleStyle>
      <a:lvl1pPr algn="ctr" rtl="0" eaLnBrk="0" fontAlgn="base" hangingPunct="0">
        <a:spcBef>
          <a:spcPct val="0"/>
        </a:spcBef>
        <a:spcAft>
          <a:spcPct val="0"/>
        </a:spcAft>
        <a:defRPr sz="2800" b="1"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2400"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1800" b="1" kern="1200">
          <a:solidFill>
            <a:schemeClr val="tx2"/>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gsics.atmos.umd.edu/bin/view/Development/RolesAndResponsibilities"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hyperlink" Target="mailto:nitant(at)sac.isro.gov.in" TargetMode="External"/><Relationship Id="rId13" Type="http://schemas.openxmlformats.org/officeDocument/2006/relationships/hyperlink" Target="mailto:hpohjola(at)wmo.int" TargetMode="External"/><Relationship Id="rId3" Type="http://schemas.openxmlformats.org/officeDocument/2006/relationships/hyperlink" Target="mailto:tianl@cma.gov.cn" TargetMode="External"/><Relationship Id="rId7" Type="http://schemas.openxmlformats.org/officeDocument/2006/relationships/hyperlink" Target="mailto:kamal.ray(at)nic.in" TargetMode="External"/><Relationship Id="rId12" Type="http://schemas.openxmlformats.org/officeDocument/2006/relationships/hyperlink" Target="mailto:uspenskys@planet.iitp.ru"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hyperlink" Target="mailto:rkgiri_ccs(at)rediffmail.com" TargetMode="External"/><Relationship Id="rId11" Type="http://schemas.openxmlformats.org/officeDocument/2006/relationships/hyperlink" Target="mailto:manik.bali(at)noaa.gov" TargetMode="External"/><Relationship Id="rId5" Type="http://schemas.openxmlformats.org/officeDocument/2006/relationships/hyperlink" Target="mailto:simon.elliott(at)eumetsat.int" TargetMode="External"/><Relationship Id="rId10" Type="http://schemas.openxmlformats.org/officeDocument/2006/relationships/hyperlink" Target="mailto:twoonestar(at)korea.kr" TargetMode="External"/><Relationship Id="rId4" Type="http://schemas.openxmlformats.org/officeDocument/2006/relationships/hyperlink" Target="mailto:paolo.castracane(at)esa.int" TargetMode="External"/><Relationship Id="rId9" Type="http://schemas.openxmlformats.org/officeDocument/2006/relationships/hyperlink" Target="mailto:m_takahashi@met.kishou.go.jp"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4"/>
          <p:cNvSpPr>
            <a:spLocks noGrp="1" noChangeArrowheads="1"/>
          </p:cNvSpPr>
          <p:nvPr>
            <p:ph type="ctrTitle" idx="4294967295"/>
          </p:nvPr>
        </p:nvSpPr>
        <p:spPr>
          <a:xfrm>
            <a:off x="0" y="1743191"/>
            <a:ext cx="9229912" cy="1981354"/>
          </a:xfrm>
          <a:noFill/>
        </p:spPr>
        <p:style>
          <a:lnRef idx="0">
            <a:schemeClr val="accent3"/>
          </a:lnRef>
          <a:fillRef idx="3">
            <a:schemeClr val="accent3"/>
          </a:fillRef>
          <a:effectRef idx="3">
            <a:schemeClr val="accent3"/>
          </a:effectRef>
          <a:fontRef idx="minor">
            <a:schemeClr val="lt1"/>
          </a:fontRef>
        </p:style>
        <p:txBody>
          <a:bodyPr/>
          <a:lstStyle/>
          <a:p>
            <a:pPr eaLnBrk="1" hangingPunct="1"/>
            <a:r>
              <a:rPr lang="en-GB" sz="3000" dirty="0">
                <a:solidFill>
                  <a:schemeClr val="tx1"/>
                </a:solidFill>
              </a:rPr>
              <a:t>GSICS Data Working Group</a:t>
            </a:r>
            <a:br>
              <a:rPr lang="en-GB" sz="3000" dirty="0">
                <a:solidFill>
                  <a:schemeClr val="tx1"/>
                </a:solidFill>
              </a:rPr>
            </a:br>
            <a:r>
              <a:rPr lang="en-GB" sz="1500" dirty="0">
                <a:solidFill>
                  <a:schemeClr val="tx1"/>
                </a:solidFill>
              </a:rPr>
              <a:t>20/03/2025</a:t>
            </a:r>
            <a:endParaRPr lang="en-GB" sz="1500" b="1" dirty="0">
              <a:solidFill>
                <a:schemeClr val="tx1"/>
              </a:solidFill>
            </a:endParaRPr>
          </a:p>
        </p:txBody>
      </p:sp>
      <p:sp>
        <p:nvSpPr>
          <p:cNvPr id="4" name="TextBox 3">
            <a:extLst>
              <a:ext uri="{FF2B5EF4-FFF2-40B4-BE49-F238E27FC236}">
                <a16:creationId xmlns:a16="http://schemas.microsoft.com/office/drawing/2014/main" id="{FB6B7459-4EBD-911D-D9F5-08FCCE5EDD0C}"/>
              </a:ext>
            </a:extLst>
          </p:cNvPr>
          <p:cNvSpPr txBox="1"/>
          <p:nvPr/>
        </p:nvSpPr>
        <p:spPr>
          <a:xfrm>
            <a:off x="5937504" y="4565793"/>
            <a:ext cx="3621024" cy="523220"/>
          </a:xfrm>
          <a:prstGeom prst="rect">
            <a:avLst/>
          </a:prstGeom>
          <a:noFill/>
        </p:spPr>
        <p:txBody>
          <a:bodyPr wrap="square" rtlCol="0">
            <a:spAutoFit/>
          </a:bodyPr>
          <a:lstStyle/>
          <a:p>
            <a:r>
              <a:rPr lang="en-IT" sz="1400" dirty="0">
                <a:solidFill>
                  <a:schemeClr val="tx1"/>
                </a:solidFill>
                <a:latin typeface="Arial" panose="020B0604020202020204" pitchFamily="34" charset="0"/>
                <a:cs typeface="Arial" panose="020B0604020202020204" pitchFamily="34" charset="0"/>
              </a:rPr>
              <a:t>Paolo Castracane (Starion for ESA)</a:t>
            </a:r>
          </a:p>
          <a:p>
            <a:r>
              <a:rPr lang="en-IT" sz="1400" dirty="0">
                <a:solidFill>
                  <a:schemeClr val="tx1"/>
                </a:solidFill>
                <a:latin typeface="Arial" panose="020B0604020202020204" pitchFamily="34" charset="0"/>
                <a:cs typeface="Arial" panose="020B0604020202020204" pitchFamily="34" charset="0"/>
              </a:rPr>
              <a:t>Manik Bali (NOAA/UMD)</a:t>
            </a:r>
          </a:p>
        </p:txBody>
      </p:sp>
    </p:spTree>
    <p:extLst>
      <p:ext uri="{BB962C8B-B14F-4D97-AF65-F5344CB8AC3E}">
        <p14:creationId xmlns:p14="http://schemas.microsoft.com/office/powerpoint/2010/main" val="14345351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52DF3-4A1A-4C72-948F-4CB309C7B40C}"/>
              </a:ext>
            </a:extLst>
          </p:cNvPr>
          <p:cNvSpPr>
            <a:spLocks noGrp="1"/>
          </p:cNvSpPr>
          <p:nvPr>
            <p:ph type="title"/>
          </p:nvPr>
        </p:nvSpPr>
        <p:spPr>
          <a:xfrm>
            <a:off x="495300" y="2474913"/>
            <a:ext cx="8915400" cy="954087"/>
          </a:xfrm>
        </p:spPr>
        <p:txBody>
          <a:bodyPr/>
          <a:lstStyle/>
          <a:p>
            <a:r>
              <a:rPr lang="en-US" sz="4000" dirty="0"/>
              <a:t>WELCOME TO GDWG BREAKOUT SESSION </a:t>
            </a:r>
          </a:p>
        </p:txBody>
      </p:sp>
    </p:spTree>
    <p:extLst>
      <p:ext uri="{BB962C8B-B14F-4D97-AF65-F5344CB8AC3E}">
        <p14:creationId xmlns:p14="http://schemas.microsoft.com/office/powerpoint/2010/main" val="3816487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4E6C6-37E4-4CAA-8F54-454BAFE6B3EB}"/>
              </a:ext>
            </a:extLst>
          </p:cNvPr>
          <p:cNvSpPr>
            <a:spLocks noGrp="1"/>
          </p:cNvSpPr>
          <p:nvPr>
            <p:ph type="title"/>
          </p:nvPr>
        </p:nvSpPr>
        <p:spPr/>
        <p:txBody>
          <a:bodyPr/>
          <a:lstStyle/>
          <a:p>
            <a:r>
              <a:rPr lang="en-US" dirty="0"/>
              <a:t>GDWG in the GSICS Framework</a:t>
            </a:r>
          </a:p>
        </p:txBody>
      </p:sp>
      <p:sp>
        <p:nvSpPr>
          <p:cNvPr id="5" name="TextBox 4">
            <a:extLst>
              <a:ext uri="{FF2B5EF4-FFF2-40B4-BE49-F238E27FC236}">
                <a16:creationId xmlns:a16="http://schemas.microsoft.com/office/drawing/2014/main" id="{70C1E5D7-FAC6-42A5-8178-58A7D59F0258}"/>
              </a:ext>
            </a:extLst>
          </p:cNvPr>
          <p:cNvSpPr txBox="1"/>
          <p:nvPr/>
        </p:nvSpPr>
        <p:spPr>
          <a:xfrm>
            <a:off x="124819" y="5921545"/>
            <a:ext cx="4278490" cy="646331"/>
          </a:xfrm>
          <a:prstGeom prst="rect">
            <a:avLst/>
          </a:prstGeom>
          <a:solidFill>
            <a:schemeClr val="bg1">
              <a:lumMod val="50000"/>
            </a:schemeClr>
          </a:solidFill>
        </p:spPr>
        <p:txBody>
          <a:bodyPr wrap="square" rtlCol="0">
            <a:spAutoFit/>
          </a:bodyPr>
          <a:lstStyle/>
          <a:p>
            <a:r>
              <a:rPr lang="en-US" sz="1200" dirty="0">
                <a:latin typeface="Arial" panose="020B0604020202020204" pitchFamily="34" charset="0"/>
                <a:cs typeface="Arial" panose="020B0604020202020204" pitchFamily="34" charset="0"/>
              </a:rPr>
              <a:t>GDWG actively supports all aspects of GSICS activities </a:t>
            </a:r>
          </a:p>
          <a:p>
            <a:r>
              <a:rPr lang="en-US" sz="1200" dirty="0" err="1">
                <a:latin typeface="Arial" panose="020B0604020202020204" pitchFamily="34" charset="0"/>
                <a:cs typeface="Arial" panose="020B0604020202020204" pitchFamily="34" charset="0"/>
              </a:rPr>
              <a:t>e.g</a:t>
            </a:r>
            <a:r>
              <a:rPr lang="en-US" sz="1200" dirty="0">
                <a:latin typeface="Arial" panose="020B0604020202020204" pitchFamily="34" charset="0"/>
                <a:cs typeface="Arial" panose="020B0604020202020204" pitchFamily="34" charset="0"/>
              </a:rPr>
              <a:t> . systems/metadata/products/wiki/GPPA</a:t>
            </a:r>
          </a:p>
          <a:p>
            <a:r>
              <a:rPr lang="en-US" sz="1200" dirty="0">
                <a:latin typeface="Arial" panose="020B0604020202020204" pitchFamily="34" charset="0"/>
                <a:cs typeface="Arial" panose="020B0604020202020204" pitchFamily="34" charset="0"/>
              </a:rPr>
              <a:t>Detailed TOR </a:t>
            </a:r>
            <a:r>
              <a:rPr lang="en-US" sz="1200" dirty="0">
                <a:solidFill>
                  <a:srgbClr val="FFC00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here</a:t>
            </a:r>
            <a:endParaRPr lang="en-US" sz="1200" dirty="0">
              <a:solidFill>
                <a:srgbClr val="FFC000"/>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4CB6504B-7862-425E-8DEF-426EBC6D4064}"/>
              </a:ext>
            </a:extLst>
          </p:cNvPr>
          <p:cNvSpPr/>
          <p:nvPr/>
        </p:nvSpPr>
        <p:spPr>
          <a:xfrm>
            <a:off x="4438728" y="5862260"/>
            <a:ext cx="5230830" cy="600164"/>
          </a:xfrm>
          <a:prstGeom prst="rect">
            <a:avLst/>
          </a:prstGeom>
        </p:spPr>
        <p:txBody>
          <a:bodyPr wrap="square">
            <a:spAutoFit/>
          </a:bodyPr>
          <a:lstStyle/>
          <a:p>
            <a:pPr algn="just"/>
            <a:r>
              <a:rPr lang="en-US" sz="1100" dirty="0">
                <a:solidFill>
                  <a:schemeClr val="tx1"/>
                </a:solidFill>
                <a:highlight>
                  <a:srgbClr val="C0C0C0"/>
                </a:highlight>
              </a:rPr>
              <a:t>Oversee and coordinate the data management activities of GSICS and advise the EP on questions related to GSICS data management including information delivery services </a:t>
            </a:r>
          </a:p>
        </p:txBody>
      </p:sp>
      <p:sp>
        <p:nvSpPr>
          <p:cNvPr id="1216" name="TextBox 1215">
            <a:extLst>
              <a:ext uri="{FF2B5EF4-FFF2-40B4-BE49-F238E27FC236}">
                <a16:creationId xmlns:a16="http://schemas.microsoft.com/office/drawing/2014/main" id="{3B3504D3-D971-7D2E-E65E-730B2AF9C857}"/>
              </a:ext>
            </a:extLst>
          </p:cNvPr>
          <p:cNvSpPr txBox="1"/>
          <p:nvPr/>
        </p:nvSpPr>
        <p:spPr>
          <a:xfrm>
            <a:off x="3229629" y="2949376"/>
            <a:ext cx="1110343" cy="798286"/>
          </a:xfrm>
          <a:prstGeom prst="rect">
            <a:avLst/>
          </a:prstGeom>
          <a:noFill/>
          <a:ln w="50800">
            <a:solidFill>
              <a:srgbClr val="FF0000"/>
            </a:solidFill>
          </a:ln>
        </p:spPr>
        <p:txBody>
          <a:bodyPr wrap="square" rtlCol="0">
            <a:spAutoFit/>
          </a:bodyPr>
          <a:lstStyle/>
          <a:p>
            <a:endParaRPr lang="en-IT" dirty="0"/>
          </a:p>
        </p:txBody>
      </p:sp>
      <p:pic>
        <p:nvPicPr>
          <p:cNvPr id="1218" name="Picture 1217">
            <a:extLst>
              <a:ext uri="{FF2B5EF4-FFF2-40B4-BE49-F238E27FC236}">
                <a16:creationId xmlns:a16="http://schemas.microsoft.com/office/drawing/2014/main" id="{E2541B0D-E409-1BD1-1249-2E06F6930BD4}"/>
              </a:ext>
            </a:extLst>
          </p:cNvPr>
          <p:cNvPicPr>
            <a:picLocks noChangeAspect="1"/>
          </p:cNvPicPr>
          <p:nvPr/>
        </p:nvPicPr>
        <p:blipFill>
          <a:blip r:embed="rId4"/>
          <a:stretch>
            <a:fillRect/>
          </a:stretch>
        </p:blipFill>
        <p:spPr>
          <a:xfrm>
            <a:off x="127913" y="963753"/>
            <a:ext cx="6083219" cy="4445795"/>
          </a:xfrm>
          <a:prstGeom prst="rect">
            <a:avLst/>
          </a:prstGeom>
        </p:spPr>
      </p:pic>
      <p:pic>
        <p:nvPicPr>
          <p:cNvPr id="1220" name="Picture 1219" descr="A screenshot of a computer&#10;&#10;Description automatically generated">
            <a:extLst>
              <a:ext uri="{FF2B5EF4-FFF2-40B4-BE49-F238E27FC236}">
                <a16:creationId xmlns:a16="http://schemas.microsoft.com/office/drawing/2014/main" id="{482C080B-9888-6DED-F1C9-AEF4D8A1261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1132" y="839414"/>
            <a:ext cx="3566953" cy="4073949"/>
          </a:xfrm>
          <a:prstGeom prst="rect">
            <a:avLst/>
          </a:prstGeom>
        </p:spPr>
      </p:pic>
      <p:pic>
        <p:nvPicPr>
          <p:cNvPr id="1222" name="Picture 1221" descr="A close-up of a logo&#10;&#10;Description automatically generated">
            <a:extLst>
              <a:ext uri="{FF2B5EF4-FFF2-40B4-BE49-F238E27FC236}">
                <a16:creationId xmlns:a16="http://schemas.microsoft.com/office/drawing/2014/main" id="{593B5E99-E8AB-8E37-DA48-F03306168E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49347" y="4276606"/>
            <a:ext cx="2252234" cy="1585653"/>
          </a:xfrm>
          <a:prstGeom prst="rect">
            <a:avLst/>
          </a:prstGeom>
        </p:spPr>
      </p:pic>
    </p:spTree>
    <p:extLst>
      <p:ext uri="{BB962C8B-B14F-4D97-AF65-F5344CB8AC3E}">
        <p14:creationId xmlns:p14="http://schemas.microsoft.com/office/powerpoint/2010/main" val="4203001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9563C9D1-BB65-CA41-94F7-56464B35CE7E}"/>
              </a:ext>
            </a:extLst>
          </p:cNvPr>
          <p:cNvSpPr/>
          <p:nvPr/>
        </p:nvSpPr>
        <p:spPr>
          <a:xfrm>
            <a:off x="3133987" y="5949185"/>
            <a:ext cx="2907784" cy="307777"/>
          </a:xfrm>
          <a:prstGeom prst="rect">
            <a:avLst/>
          </a:prstGeom>
        </p:spPr>
        <p:txBody>
          <a:bodyPr wrap="none">
            <a:spAutoFit/>
          </a:bodyPr>
          <a:lstStyle/>
          <a:p>
            <a:pPr defTabSz="457200" fontAlgn="auto">
              <a:spcBef>
                <a:spcPts val="0"/>
              </a:spcBef>
              <a:spcAft>
                <a:spcPts val="0"/>
              </a:spcAft>
            </a:pPr>
            <a:r>
              <a:rPr lang="ja-JP" altLang="en-US" sz="1400" b="0" dirty="0">
                <a:solidFill>
                  <a:prstClr val="black"/>
                </a:solidFill>
                <a:latin typeface="Calibri" panose="020F0502020204030204"/>
                <a:ea typeface="游ゴシック" panose="020B0400000000000000" pitchFamily="34" charset="-128"/>
              </a:rPr>
              <a:t>https://gsics.wmo.int/en/focal-points</a:t>
            </a:r>
          </a:p>
        </p:txBody>
      </p:sp>
      <p:sp>
        <p:nvSpPr>
          <p:cNvPr id="8" name="Title 1">
            <a:extLst>
              <a:ext uri="{FF2B5EF4-FFF2-40B4-BE49-F238E27FC236}">
                <a16:creationId xmlns:a16="http://schemas.microsoft.com/office/drawing/2014/main" id="{9E153FA9-362D-4A91-B241-7635AC5737F9}"/>
              </a:ext>
            </a:extLst>
          </p:cNvPr>
          <p:cNvSpPr txBox="1">
            <a:spLocks/>
          </p:cNvSpPr>
          <p:nvPr/>
        </p:nvSpPr>
        <p:spPr>
          <a:xfrm>
            <a:off x="2510972" y="159065"/>
            <a:ext cx="3964380" cy="665671"/>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auto">
              <a:spcAft>
                <a:spcPts val="0"/>
              </a:spcAft>
            </a:pPr>
            <a:r>
              <a:rPr lang="en-US" sz="2800" dirty="0"/>
              <a:t>GDWG Membership</a:t>
            </a:r>
          </a:p>
        </p:txBody>
      </p:sp>
      <p:graphicFrame>
        <p:nvGraphicFramePr>
          <p:cNvPr id="3" name="Table 2">
            <a:extLst>
              <a:ext uri="{FF2B5EF4-FFF2-40B4-BE49-F238E27FC236}">
                <a16:creationId xmlns:a16="http://schemas.microsoft.com/office/drawing/2014/main" id="{5864B10D-335E-2C81-6B5E-2F04A0BBAE30}"/>
              </a:ext>
            </a:extLst>
          </p:cNvPr>
          <p:cNvGraphicFramePr>
            <a:graphicFrameLocks noGrp="1"/>
          </p:cNvGraphicFramePr>
          <p:nvPr>
            <p:extLst>
              <p:ext uri="{D42A27DB-BD31-4B8C-83A1-F6EECF244321}">
                <p14:modId xmlns:p14="http://schemas.microsoft.com/office/powerpoint/2010/main" val="695391990"/>
              </p:ext>
            </p:extLst>
          </p:nvPr>
        </p:nvGraphicFramePr>
        <p:xfrm>
          <a:off x="1705145" y="1468819"/>
          <a:ext cx="5765468" cy="4077869"/>
        </p:xfrm>
        <a:graphic>
          <a:graphicData uri="http://schemas.openxmlformats.org/drawingml/2006/table">
            <a:tbl>
              <a:tblPr/>
              <a:tblGrid>
                <a:gridCol w="2008615">
                  <a:extLst>
                    <a:ext uri="{9D8B030D-6E8A-4147-A177-3AD203B41FA5}">
                      <a16:colId xmlns:a16="http://schemas.microsoft.com/office/drawing/2014/main" val="1665192262"/>
                    </a:ext>
                  </a:extLst>
                </a:gridCol>
                <a:gridCol w="1339076">
                  <a:extLst>
                    <a:ext uri="{9D8B030D-6E8A-4147-A177-3AD203B41FA5}">
                      <a16:colId xmlns:a16="http://schemas.microsoft.com/office/drawing/2014/main" val="1924369441"/>
                    </a:ext>
                  </a:extLst>
                </a:gridCol>
                <a:gridCol w="2417777">
                  <a:extLst>
                    <a:ext uri="{9D8B030D-6E8A-4147-A177-3AD203B41FA5}">
                      <a16:colId xmlns:a16="http://schemas.microsoft.com/office/drawing/2014/main" val="1975126462"/>
                    </a:ext>
                  </a:extLst>
                </a:gridCol>
              </a:tblGrid>
              <a:tr h="323319">
                <a:tc>
                  <a:txBody>
                    <a:bodyPr/>
                    <a:lstStyle/>
                    <a:p>
                      <a:pPr algn="l"/>
                      <a:r>
                        <a:rPr lang="en-US" sz="1600" b="1" dirty="0">
                          <a:solidFill>
                            <a:schemeClr val="bg1"/>
                          </a:solidFill>
                          <a:effectLst/>
                        </a:rPr>
                        <a:t>Affiliation</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l"/>
                      <a:r>
                        <a:rPr lang="en-US" sz="1600" b="1" dirty="0">
                          <a:solidFill>
                            <a:schemeClr val="bg1"/>
                          </a:solidFill>
                          <a:effectLst/>
                        </a:rPr>
                        <a:t>First Name</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l"/>
                      <a:r>
                        <a:rPr lang="en-US" sz="1600" b="1" dirty="0">
                          <a:solidFill>
                            <a:schemeClr val="bg1"/>
                          </a:solidFill>
                          <a:effectLst/>
                        </a:rPr>
                        <a:t>Last Name</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3633394475"/>
                  </a:ext>
                </a:extLst>
              </a:tr>
              <a:tr h="323319">
                <a:tc>
                  <a:txBody>
                    <a:bodyPr/>
                    <a:lstStyle/>
                    <a:p>
                      <a:r>
                        <a:rPr lang="en-US" sz="1600" dirty="0">
                          <a:effectLst/>
                        </a:rPr>
                        <a:t>CMA</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a:effectLst/>
                        </a:rPr>
                        <a:t>Lin</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a:solidFill>
                            <a:srgbClr val="0074D0"/>
                          </a:solidFill>
                          <a:effectLst/>
                          <a:latin typeface="opbold"/>
                          <a:hlinkClick r:id="rId3"/>
                        </a:rPr>
                        <a:t>Tian</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6800386"/>
                  </a:ext>
                </a:extLst>
              </a:tr>
              <a:tr h="323319">
                <a:tc>
                  <a:txBody>
                    <a:bodyPr/>
                    <a:lstStyle/>
                    <a:p>
                      <a:r>
                        <a:rPr lang="en-US" sz="1600">
                          <a:effectLst/>
                        </a:rPr>
                        <a:t>ESA</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effectLst/>
                        </a:rPr>
                        <a:t>Paolo</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err="1">
                          <a:solidFill>
                            <a:srgbClr val="0074D0"/>
                          </a:solidFill>
                          <a:effectLst/>
                          <a:latin typeface="opbold"/>
                          <a:hlinkClick r:id="rId4"/>
                        </a:rPr>
                        <a:t>Castracane</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6794424"/>
                  </a:ext>
                </a:extLst>
              </a:tr>
              <a:tr h="323319">
                <a:tc>
                  <a:txBody>
                    <a:bodyPr/>
                    <a:lstStyle/>
                    <a:p>
                      <a:r>
                        <a:rPr lang="en-US" sz="1600">
                          <a:effectLst/>
                        </a:rPr>
                        <a:t>EUMETSAT</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a:effectLst/>
                        </a:rPr>
                        <a:t>Simon</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a:solidFill>
                            <a:srgbClr val="0074D0"/>
                          </a:solidFill>
                          <a:effectLst/>
                          <a:latin typeface="opbold"/>
                          <a:hlinkClick r:id="rId5"/>
                        </a:rPr>
                        <a:t>Elliott</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4920162"/>
                  </a:ext>
                </a:extLst>
              </a:tr>
              <a:tr h="323319">
                <a:tc>
                  <a:txBody>
                    <a:bodyPr/>
                    <a:lstStyle/>
                    <a:p>
                      <a:r>
                        <a:rPr lang="en-US" sz="1600">
                          <a:effectLst/>
                        </a:rPr>
                        <a:t>IMD</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a:effectLst/>
                        </a:rPr>
                        <a:t>R.K.</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a:solidFill>
                            <a:srgbClr val="0074D0"/>
                          </a:solidFill>
                          <a:effectLst/>
                          <a:latin typeface="opbold"/>
                          <a:hlinkClick r:id="rId6"/>
                        </a:rPr>
                        <a:t>Giri</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0676043"/>
                  </a:ext>
                </a:extLst>
              </a:tr>
              <a:tr h="518658">
                <a:tc>
                  <a:txBody>
                    <a:bodyPr/>
                    <a:lstStyle/>
                    <a:p>
                      <a:r>
                        <a:rPr lang="en-US" sz="1600">
                          <a:effectLst/>
                        </a:rPr>
                        <a:t>IMD/Ministry of Earth Sciences</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a:effectLst/>
                        </a:rPr>
                        <a:t>Kamaljit</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a:solidFill>
                            <a:srgbClr val="0074D0"/>
                          </a:solidFill>
                          <a:effectLst/>
                          <a:latin typeface="opbold"/>
                          <a:hlinkClick r:id="rId7"/>
                        </a:rPr>
                        <a:t>Ray</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0526809"/>
                  </a:ext>
                </a:extLst>
              </a:tr>
              <a:tr h="323319">
                <a:tc>
                  <a:txBody>
                    <a:bodyPr/>
                    <a:lstStyle/>
                    <a:p>
                      <a:r>
                        <a:rPr lang="en-US" sz="1600">
                          <a:effectLst/>
                        </a:rPr>
                        <a:t>ISRO</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a:effectLst/>
                        </a:rPr>
                        <a:t>Nitant</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a:solidFill>
                            <a:srgbClr val="0074D0"/>
                          </a:solidFill>
                          <a:effectLst/>
                          <a:latin typeface="opbold"/>
                          <a:hlinkClick r:id="rId8"/>
                        </a:rPr>
                        <a:t>Dube</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3918889"/>
                  </a:ext>
                </a:extLst>
              </a:tr>
              <a:tr h="323319">
                <a:tc>
                  <a:txBody>
                    <a:bodyPr/>
                    <a:lstStyle/>
                    <a:p>
                      <a:r>
                        <a:rPr lang="en-US" sz="1600" dirty="0">
                          <a:effectLst/>
                        </a:rPr>
                        <a:t>JMA</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effectLst/>
                        </a:rPr>
                        <a:t>Masaya</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a:solidFill>
                            <a:srgbClr val="0074D0"/>
                          </a:solidFill>
                          <a:effectLst/>
                          <a:latin typeface="opbold"/>
                          <a:hlinkClick r:id="rId9"/>
                        </a:rPr>
                        <a:t>Takahashi</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8082355"/>
                  </a:ext>
                </a:extLst>
              </a:tr>
              <a:tr h="323319">
                <a:tc>
                  <a:txBody>
                    <a:bodyPr/>
                    <a:lstStyle/>
                    <a:p>
                      <a:r>
                        <a:rPr lang="en-US" sz="1600" dirty="0">
                          <a:effectLst/>
                        </a:rPr>
                        <a:t>KMA</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err="1">
                          <a:effectLst/>
                        </a:rPr>
                        <a:t>Hanbyul</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a:solidFill>
                            <a:srgbClr val="0074D0"/>
                          </a:solidFill>
                          <a:effectLst/>
                          <a:latin typeface="opbold"/>
                          <a:hlinkClick r:id="rId10"/>
                        </a:rPr>
                        <a:t>Lee</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86164339"/>
                  </a:ext>
                </a:extLst>
              </a:tr>
              <a:tr h="323319">
                <a:tc>
                  <a:txBody>
                    <a:bodyPr/>
                    <a:lstStyle/>
                    <a:p>
                      <a:r>
                        <a:rPr lang="en-US" sz="1600">
                          <a:effectLst/>
                        </a:rPr>
                        <a:t>NOAA</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a:effectLst/>
                        </a:rPr>
                        <a:t>Manik</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a:solidFill>
                            <a:srgbClr val="0074D0"/>
                          </a:solidFill>
                          <a:effectLst/>
                          <a:latin typeface="opbold"/>
                          <a:hlinkClick r:id="rId11"/>
                        </a:rPr>
                        <a:t>Bali</a:t>
                      </a:r>
                      <a:r>
                        <a:rPr lang="en-US" sz="1600" u="sng" dirty="0">
                          <a:solidFill>
                            <a:srgbClr val="0074D0"/>
                          </a:solidFill>
                          <a:effectLst/>
                          <a:latin typeface="opbold"/>
                        </a:rPr>
                        <a:t> </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3813379"/>
                  </a:ext>
                </a:extLst>
              </a:tr>
              <a:tr h="323319">
                <a:tc>
                  <a:txBody>
                    <a:bodyPr/>
                    <a:lstStyle/>
                    <a:p>
                      <a:r>
                        <a:rPr lang="en-US" sz="1600">
                          <a:effectLst/>
                        </a:rPr>
                        <a:t>ROSHYDROMET</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a:effectLst/>
                        </a:rPr>
                        <a:t>Sergey</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err="1">
                          <a:solidFill>
                            <a:srgbClr val="0074D0"/>
                          </a:solidFill>
                          <a:effectLst/>
                          <a:latin typeface="opbold"/>
                          <a:hlinkClick r:id="rId12"/>
                        </a:rPr>
                        <a:t>Uspensky</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8723317"/>
                  </a:ext>
                </a:extLst>
              </a:tr>
              <a:tr h="323319">
                <a:tc>
                  <a:txBody>
                    <a:bodyPr/>
                    <a:lstStyle/>
                    <a:p>
                      <a:r>
                        <a:rPr lang="en-US" sz="1600">
                          <a:effectLst/>
                        </a:rPr>
                        <a:t>WMO</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a:effectLst/>
                        </a:rPr>
                        <a:t>Heikki</a:t>
                      </a: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u="sng" dirty="0">
                          <a:solidFill>
                            <a:srgbClr val="0074D0"/>
                          </a:solidFill>
                          <a:effectLst/>
                          <a:latin typeface="opbold"/>
                          <a:hlinkClick r:id="rId13"/>
                        </a:rPr>
                        <a:t>Pohjola</a:t>
                      </a:r>
                      <a:r>
                        <a:rPr lang="en-US" sz="1600" b="0" dirty="0">
                          <a:effectLst/>
                          <a:latin typeface="opbold"/>
                        </a:rPr>
                        <a:t> </a:t>
                      </a:r>
                      <a:endParaRPr lang="en-US" sz="1600" dirty="0">
                        <a:effectLst/>
                      </a:endParaRPr>
                    </a:p>
                  </a:txBody>
                  <a:tcPr marL="16840" marR="16840" marT="16840" marB="16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3817122"/>
                  </a:ext>
                </a:extLst>
              </a:tr>
            </a:tbl>
          </a:graphicData>
        </a:graphic>
      </p:graphicFrame>
    </p:spTree>
    <p:extLst>
      <p:ext uri="{BB962C8B-B14F-4D97-AF65-F5344CB8AC3E}">
        <p14:creationId xmlns:p14="http://schemas.microsoft.com/office/powerpoint/2010/main" val="263312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C869A1B-7F38-14D8-4946-C0C08BF7CB3F}"/>
              </a:ext>
            </a:extLst>
          </p:cNvPr>
          <p:cNvSpPr txBox="1">
            <a:spLocks/>
          </p:cNvSpPr>
          <p:nvPr/>
        </p:nvSpPr>
        <p:spPr>
          <a:xfrm>
            <a:off x="460248" y="91928"/>
            <a:ext cx="9108876" cy="74483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fontAlgn="auto">
              <a:spcAft>
                <a:spcPts val="600"/>
              </a:spcAft>
            </a:pPr>
            <a:r>
              <a:rPr lang="en-US" sz="2900" b="1" kern="1200" dirty="0">
                <a:latin typeface="+mj-lt"/>
                <a:ea typeface="+mj-ea"/>
                <a:cs typeface="+mj-cs"/>
              </a:rPr>
              <a:t>Action 2024 Status </a:t>
            </a:r>
            <a:r>
              <a:rPr lang="en-US" sz="2900" b="1" kern="1200" dirty="0">
                <a:solidFill>
                  <a:schemeClr val="bg1"/>
                </a:solidFill>
                <a:latin typeface="+mj-lt"/>
                <a:ea typeface="+mj-ea"/>
                <a:cs typeface="+mj-cs"/>
              </a:rPr>
              <a:t> [ 2024 ]</a:t>
            </a:r>
          </a:p>
        </p:txBody>
      </p:sp>
      <p:graphicFrame>
        <p:nvGraphicFramePr>
          <p:cNvPr id="6" name="Table 5">
            <a:extLst>
              <a:ext uri="{FF2B5EF4-FFF2-40B4-BE49-F238E27FC236}">
                <a16:creationId xmlns:a16="http://schemas.microsoft.com/office/drawing/2014/main" id="{935E14E5-784A-7884-A4B1-50F6ACBEBDD8}"/>
              </a:ext>
            </a:extLst>
          </p:cNvPr>
          <p:cNvGraphicFramePr>
            <a:graphicFrameLocks noGrp="1"/>
          </p:cNvGraphicFramePr>
          <p:nvPr>
            <p:extLst>
              <p:ext uri="{D42A27DB-BD31-4B8C-83A1-F6EECF244321}">
                <p14:modId xmlns:p14="http://schemas.microsoft.com/office/powerpoint/2010/main" val="2057902016"/>
              </p:ext>
            </p:extLst>
          </p:nvPr>
        </p:nvGraphicFramePr>
        <p:xfrm>
          <a:off x="206828" y="836764"/>
          <a:ext cx="9492344" cy="5474817"/>
        </p:xfrm>
        <a:graphic>
          <a:graphicData uri="http://schemas.openxmlformats.org/drawingml/2006/table">
            <a:tbl>
              <a:tblPr firstRow="1" firstCol="1" bandRow="1"/>
              <a:tblGrid>
                <a:gridCol w="1436914">
                  <a:extLst>
                    <a:ext uri="{9D8B030D-6E8A-4147-A177-3AD203B41FA5}">
                      <a16:colId xmlns:a16="http://schemas.microsoft.com/office/drawing/2014/main" val="3835259360"/>
                    </a:ext>
                  </a:extLst>
                </a:gridCol>
                <a:gridCol w="3997802">
                  <a:extLst>
                    <a:ext uri="{9D8B030D-6E8A-4147-A177-3AD203B41FA5}">
                      <a16:colId xmlns:a16="http://schemas.microsoft.com/office/drawing/2014/main" val="2185798104"/>
                    </a:ext>
                  </a:extLst>
                </a:gridCol>
                <a:gridCol w="1008883">
                  <a:extLst>
                    <a:ext uri="{9D8B030D-6E8A-4147-A177-3AD203B41FA5}">
                      <a16:colId xmlns:a16="http://schemas.microsoft.com/office/drawing/2014/main" val="657299846"/>
                    </a:ext>
                  </a:extLst>
                </a:gridCol>
                <a:gridCol w="1708475">
                  <a:extLst>
                    <a:ext uri="{9D8B030D-6E8A-4147-A177-3AD203B41FA5}">
                      <a16:colId xmlns:a16="http://schemas.microsoft.com/office/drawing/2014/main" val="4324226"/>
                    </a:ext>
                  </a:extLst>
                </a:gridCol>
                <a:gridCol w="729048">
                  <a:extLst>
                    <a:ext uri="{9D8B030D-6E8A-4147-A177-3AD203B41FA5}">
                      <a16:colId xmlns:a16="http://schemas.microsoft.com/office/drawing/2014/main" val="482254154"/>
                    </a:ext>
                  </a:extLst>
                </a:gridCol>
                <a:gridCol w="611222">
                  <a:extLst>
                    <a:ext uri="{9D8B030D-6E8A-4147-A177-3AD203B41FA5}">
                      <a16:colId xmlns:a16="http://schemas.microsoft.com/office/drawing/2014/main" val="543357589"/>
                    </a:ext>
                  </a:extLst>
                </a:gridCol>
              </a:tblGrid>
              <a:tr h="280118">
                <a:tc>
                  <a:txBody>
                    <a:bodyPr/>
                    <a:lstStyle/>
                    <a:p>
                      <a:pPr algn="ctr" fontAlgn="ctr">
                        <a:buNone/>
                      </a:pPr>
                      <a:r>
                        <a:rPr lang="en-US" sz="1000" b="1" i="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Action Id</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7BB8A"/>
                    </a:solidFill>
                  </a:tcPr>
                </a:tc>
                <a:tc>
                  <a:txBody>
                    <a:bodyPr/>
                    <a:lstStyle/>
                    <a:p>
                      <a:pPr algn="ctr" fontAlgn="ctr">
                        <a:buNone/>
                      </a:pPr>
                      <a:r>
                        <a:rPr lang="en-US" sz="1000" b="1" i="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Summary</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n-US" sz="10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Lead</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n-US" sz="10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Actual Completion</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n-US" sz="1000" b="1"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Deliverable Usage</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Status</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440493104"/>
                  </a:ext>
                </a:extLst>
              </a:tr>
              <a:tr h="436644">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A.GDWG.20240311.2</a:t>
                      </a:r>
                      <a:endParaRPr lang="en-US" sz="1000" b="0" i="0" u="none" strike="noStrike" dirty="0">
                        <a:effectLst/>
                        <a:latin typeface="Arial" panose="020B0604020202020204" pitchFamily="34" charset="0"/>
                      </a:endParaRPr>
                    </a:p>
                  </a:txBody>
                  <a:tcPr marL="59814" marR="59814" marT="29907" marB="29907">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Paolo and </a:t>
                      </a:r>
                      <a:r>
                        <a:rPr lang="en-US" sz="1000" b="0" i="0" u="none" strike="noStrike"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Manik</a:t>
                      </a: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to coordinate with the </a:t>
                      </a:r>
                      <a:r>
                        <a:rPr lang="en-US" sz="1000" b="0" i="0" u="none" strike="noStrike"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SITsat</a:t>
                      </a: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group (CLARREO, LIBRA, TRUTHS) to define product format, also addressing the way uncertainties shall be reported in the products (with a special care on data volume). </a:t>
                      </a:r>
                      <a:endParaRPr lang="en-US" sz="1000" b="0" i="0" u="none" strike="noStrike" dirty="0">
                        <a:effectLst/>
                        <a:latin typeface="Arial" panose="020B0604020202020204" pitchFamily="34" charset="0"/>
                      </a:endParaRPr>
                    </a:p>
                  </a:txBody>
                  <a:tcPr marL="59814" marR="59814" marT="29907" marB="29907">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Paolo/Manik</a:t>
                      </a:r>
                      <a:endParaRPr lang="en-US" sz="1000" b="0" i="0" u="none" strike="noStrike">
                        <a:effectLst/>
                        <a:latin typeface="Arial" panose="020B0604020202020204" pitchFamily="34" charset="0"/>
                      </a:endParaRPr>
                    </a:p>
                  </a:txBody>
                  <a:tcPr marL="59814" marR="59814" marT="29907" marB="29907">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NASA would provide a sample data file</a:t>
                      </a:r>
                      <a:endParaRPr lang="en-US" sz="1000" b="0" i="0" u="none" strike="noStrike">
                        <a:effectLst/>
                        <a:latin typeface="Arial" panose="020B0604020202020204" pitchFamily="34" charset="0"/>
                      </a:endParaRPr>
                    </a:p>
                  </a:txBody>
                  <a:tcPr marL="59814" marR="59814" marT="29907" marB="29907">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endParaRPr lang="en-US" sz="1000" b="0" i="0" u="none" strike="noStrike">
                        <a:effectLst/>
                        <a:latin typeface="Arial" panose="020B0604020202020204" pitchFamily="34" charset="0"/>
                      </a:endParaRPr>
                    </a:p>
                  </a:txBody>
                  <a:tcPr marL="59814" marR="59814" marT="29907" marB="29907">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Closed</a:t>
                      </a:r>
                      <a:endParaRPr lang="en-US" sz="1000" b="0" i="0" u="none" strike="noStrike" dirty="0">
                        <a:effectLst/>
                        <a:latin typeface="Arial" panose="020B0604020202020204" pitchFamily="34" charset="0"/>
                      </a:endParaRPr>
                    </a:p>
                  </a:txBody>
                  <a:tcPr marL="59814" marR="59814" marT="29907" marB="29907">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92D050"/>
                    </a:solidFill>
                  </a:tcPr>
                </a:tc>
                <a:extLst>
                  <a:ext uri="{0D108BD9-81ED-4DB2-BD59-A6C34878D82A}">
                    <a16:rowId xmlns:a16="http://schemas.microsoft.com/office/drawing/2014/main" val="270517864"/>
                  </a:ext>
                </a:extLst>
              </a:tr>
              <a:tr h="229537">
                <a:tc>
                  <a:txBody>
                    <a:bodyPr/>
                    <a:lstStyle/>
                    <a:p>
                      <a:pPr algn="l" fontAlgn="ctr">
                        <a:buNone/>
                      </a:pPr>
                      <a:r>
                        <a:rPr lang="en-US" sz="10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A.GDWD.20240312.1</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Manik</a:t>
                      </a: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Bali to define a format in which the agencies shall provide input for the SOS report. </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Manik</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Suggested</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Closed</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92D050"/>
                    </a:solidFill>
                  </a:tcPr>
                </a:tc>
                <a:extLst>
                  <a:ext uri="{0D108BD9-81ED-4DB2-BD59-A6C34878D82A}">
                    <a16:rowId xmlns:a16="http://schemas.microsoft.com/office/drawing/2014/main" val="2716649245"/>
                  </a:ext>
                </a:extLst>
              </a:tr>
              <a:tr h="229537">
                <a:tc>
                  <a:txBody>
                    <a:bodyPr/>
                    <a:lstStyle/>
                    <a:p>
                      <a:pPr algn="l" fontAlgn="ctr">
                        <a:buNone/>
                      </a:pPr>
                      <a:r>
                        <a:rPr lang="en-US" sz="10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A.GDWD.20240312.2</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GRWG and GDWG to define a way forward for the generation of the SOS report.</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Manik Bali</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Script Developed</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Closed</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92D050"/>
                    </a:solidFill>
                  </a:tcPr>
                </a:tc>
                <a:extLst>
                  <a:ext uri="{0D108BD9-81ED-4DB2-BD59-A6C34878D82A}">
                    <a16:rowId xmlns:a16="http://schemas.microsoft.com/office/drawing/2014/main" val="1501260650"/>
                  </a:ext>
                </a:extLst>
              </a:tr>
              <a:tr h="329227">
                <a:tc>
                  <a:txBody>
                    <a:bodyPr/>
                    <a:lstStyle/>
                    <a:p>
                      <a:pPr algn="l" fontAlgn="ctr">
                        <a:buNone/>
                      </a:pPr>
                      <a:r>
                        <a:rPr lang="en-US" sz="10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A.GDWG.20240312.4</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Paolo </a:t>
                      </a:r>
                      <a:r>
                        <a:rPr lang="en-US" sz="1000" b="0" i="0" u="none" strike="noStrike"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Castracane</a:t>
                      </a: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(ESA) to lead discussion with GCC and WMO on possible enhancement of GSICS websites following WGCV Cal/Val Portal as example. </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Paolo Castracane</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Ongoing</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Open</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00"/>
                    </a:solidFill>
                  </a:tcPr>
                </a:tc>
                <a:extLst>
                  <a:ext uri="{0D108BD9-81ED-4DB2-BD59-A6C34878D82A}">
                    <a16:rowId xmlns:a16="http://schemas.microsoft.com/office/drawing/2014/main" val="223868268"/>
                  </a:ext>
                </a:extLst>
              </a:tr>
              <a:tr h="229537">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A.GDWG.20240313.1</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CMA to post daily instrument bias on GPRC website in machine readable form. </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Open</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00"/>
                    </a:solidFill>
                  </a:tcPr>
                </a:tc>
                <a:extLst>
                  <a:ext uri="{0D108BD9-81ED-4DB2-BD59-A6C34878D82A}">
                    <a16:rowId xmlns:a16="http://schemas.microsoft.com/office/drawing/2014/main" val="3931936656"/>
                  </a:ext>
                </a:extLst>
              </a:tr>
              <a:tr h="229537">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A.GDWG.20240313.2</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EUMETSAT (Simon Elliot) to provide IASI L1C reader to ISRO ( Pradeep Thapliyal ) :</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Simon/Pradeep</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Code provided</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Closed</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92D050"/>
                    </a:solidFill>
                  </a:tcPr>
                </a:tc>
                <a:extLst>
                  <a:ext uri="{0D108BD9-81ED-4DB2-BD59-A6C34878D82A}">
                    <a16:rowId xmlns:a16="http://schemas.microsoft.com/office/drawing/2014/main" val="3882518324"/>
                  </a:ext>
                </a:extLst>
              </a:tr>
              <a:tr h="229537">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A.GDWG.20240313.4</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Paolo to coordinate with </a:t>
                      </a:r>
                      <a:r>
                        <a:rPr lang="en-US" sz="1000" b="0" i="0" u="none" strike="noStrike"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Manik</a:t>
                      </a: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on reducing overlap of webpage on solar radiance at ESA, NOAA/wiki and LASP. </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Paolo</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Open</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00"/>
                    </a:solidFill>
                  </a:tcPr>
                </a:tc>
                <a:extLst>
                  <a:ext uri="{0D108BD9-81ED-4DB2-BD59-A6C34878D82A}">
                    <a16:rowId xmlns:a16="http://schemas.microsoft.com/office/drawing/2014/main" val="1385430256"/>
                  </a:ext>
                </a:extLst>
              </a:tr>
              <a:tr h="229537">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A.GDWG.20240313.5</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Masaya to collect new codes of GSICS deliverable filenaming to be added in Common code table C-13 of WMO Manual on Codes. </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Masaya</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Open</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00"/>
                    </a:solidFill>
                  </a:tcPr>
                </a:tc>
                <a:extLst>
                  <a:ext uri="{0D108BD9-81ED-4DB2-BD59-A6C34878D82A}">
                    <a16:rowId xmlns:a16="http://schemas.microsoft.com/office/drawing/2014/main" val="685074462"/>
                  </a:ext>
                </a:extLst>
              </a:tr>
              <a:tr h="229537">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A.GDWG.20240313.6</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Masaya to work on update of GSICS SRF Convention if GRWG requires any updates. </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Masaya</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Open</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00"/>
                    </a:solidFill>
                  </a:tcPr>
                </a:tc>
                <a:extLst>
                  <a:ext uri="{0D108BD9-81ED-4DB2-BD59-A6C34878D82A}">
                    <a16:rowId xmlns:a16="http://schemas.microsoft.com/office/drawing/2014/main" val="4202203311"/>
                  </a:ext>
                </a:extLst>
              </a:tr>
              <a:tr h="229537">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A.GDWG.20240313.7</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Take steps to integrate GSICS products into WIS </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Manik</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Exploring integration to EUMETSAT Data Server which is already WIS 2.0 active</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Closed</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92D050"/>
                    </a:solidFill>
                  </a:tcPr>
                </a:tc>
                <a:extLst>
                  <a:ext uri="{0D108BD9-81ED-4DB2-BD59-A6C34878D82A}">
                    <a16:rowId xmlns:a16="http://schemas.microsoft.com/office/drawing/2014/main" val="3565095397"/>
                  </a:ext>
                </a:extLst>
              </a:tr>
              <a:tr h="229537">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A.GDWG.20240313.8</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Suggest format for storing daily bias following CF 1.5 CCC conventions </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Manik</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A.GDWD.20240312.1</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Closed</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92D050"/>
                    </a:solidFill>
                  </a:tcPr>
                </a:tc>
                <a:extLst>
                  <a:ext uri="{0D108BD9-81ED-4DB2-BD59-A6C34878D82A}">
                    <a16:rowId xmlns:a16="http://schemas.microsoft.com/office/drawing/2014/main" val="1946899610"/>
                  </a:ext>
                </a:extLst>
              </a:tr>
              <a:tr h="428917">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A.GDWG.20240313.9</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57BB8A"/>
                    </a:solid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GDWG (NOAA) to find a method for digitally marking LSICS outputs that have been generated by the official GSICS code version and copies thereof and making them distinguishable from outputs that have been generated by LSICS code that has been modified. </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Manik</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Suggested API</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dirty="0">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Closed</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92D050"/>
                    </a:solidFill>
                  </a:tcPr>
                </a:tc>
                <a:extLst>
                  <a:ext uri="{0D108BD9-81ED-4DB2-BD59-A6C34878D82A}">
                    <a16:rowId xmlns:a16="http://schemas.microsoft.com/office/drawing/2014/main" val="4255907346"/>
                  </a:ext>
                </a:extLst>
              </a:tr>
              <a:tr h="229537">
                <a:tc>
                  <a:txBody>
                    <a:bodyPr/>
                    <a:lstStyle/>
                    <a:p>
                      <a:pPr algn="l" fontAlgn="ctr">
                        <a:buNone/>
                      </a:pPr>
                      <a:r>
                        <a:rPr lang="en-US" sz="1000" b="0" i="0" u="none" strike="noStrike">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R.GDWG.20240313.1</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B7E1CD"/>
                    </a:solid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CMA to link quality of reprocessed data related document on reprocessing website </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Scott</a:t>
                      </a:r>
                      <a:endParaRPr lang="en-US" sz="1000" b="0" i="0" u="none" strike="noStrike">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t">
                        <a:buNone/>
                      </a:pPr>
                      <a:r>
                        <a:rPr lang="en-US" sz="1000" b="0" i="0" u="none" strike="noStrike"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000" b="0" i="0" u="none" strike="noStrike" dirty="0">
                        <a:effectLst/>
                        <a:latin typeface="Arial" panose="020B0604020202020204" pitchFamily="34" charset="0"/>
                      </a:endParaRPr>
                    </a:p>
                  </a:txBody>
                  <a:tcPr marL="44861" marR="44861" marT="6231" marB="0">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Open</a:t>
                      </a:r>
                      <a:endParaRPr lang="en-US" sz="1000" b="0" i="0" u="none" strike="noStrike" dirty="0">
                        <a:effectLst/>
                        <a:latin typeface="Arial" panose="020B0604020202020204" pitchFamily="34" charset="0"/>
                      </a:endParaRPr>
                    </a:p>
                  </a:txBody>
                  <a:tcPr marL="44861" marR="44861" marT="6231"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00"/>
                    </a:solidFill>
                  </a:tcPr>
                </a:tc>
                <a:extLst>
                  <a:ext uri="{0D108BD9-81ED-4DB2-BD59-A6C34878D82A}">
                    <a16:rowId xmlns:a16="http://schemas.microsoft.com/office/drawing/2014/main" val="3219420388"/>
                  </a:ext>
                </a:extLst>
              </a:tr>
            </a:tbl>
          </a:graphicData>
        </a:graphic>
      </p:graphicFrame>
    </p:spTree>
    <p:extLst>
      <p:ext uri="{BB962C8B-B14F-4D97-AF65-F5344CB8AC3E}">
        <p14:creationId xmlns:p14="http://schemas.microsoft.com/office/powerpoint/2010/main" val="2602443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6D4B0B4-FB8E-B34B-A72D-54218FC178E8}"/>
              </a:ext>
            </a:extLst>
          </p:cNvPr>
          <p:cNvSpPr txBox="1">
            <a:spLocks noGrp="1"/>
          </p:cNvSpPr>
          <p:nvPr>
            <p:ph type="title"/>
          </p:nvPr>
        </p:nvSpPr>
        <p:spPr>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fontAlgn="auto">
              <a:spcAft>
                <a:spcPts val="0"/>
              </a:spcAft>
            </a:pPr>
            <a:r>
              <a:rPr lang="en-US" sz="2275" dirty="0">
                <a:solidFill>
                  <a:prstClr val="black"/>
                </a:solidFill>
                <a:latin typeface="Calibri"/>
              </a:rPr>
              <a:t>GDWG Additional Session Day 2 18 March 2025</a:t>
            </a:r>
          </a:p>
        </p:txBody>
      </p:sp>
      <p:graphicFrame>
        <p:nvGraphicFramePr>
          <p:cNvPr id="5" name="Table 4">
            <a:extLst>
              <a:ext uri="{FF2B5EF4-FFF2-40B4-BE49-F238E27FC236}">
                <a16:creationId xmlns:a16="http://schemas.microsoft.com/office/drawing/2014/main" id="{976C25E3-12C3-BBAE-CF69-48154F4E0363}"/>
              </a:ext>
            </a:extLst>
          </p:cNvPr>
          <p:cNvGraphicFramePr>
            <a:graphicFrameLocks noGrp="1"/>
          </p:cNvGraphicFramePr>
          <p:nvPr/>
        </p:nvGraphicFramePr>
        <p:xfrm>
          <a:off x="1938206" y="2282716"/>
          <a:ext cx="6304756" cy="1276828"/>
        </p:xfrm>
        <a:graphic>
          <a:graphicData uri="http://schemas.openxmlformats.org/drawingml/2006/table">
            <a:tbl>
              <a:tblPr/>
              <a:tblGrid>
                <a:gridCol w="587928">
                  <a:extLst>
                    <a:ext uri="{9D8B030D-6E8A-4147-A177-3AD203B41FA5}">
                      <a16:colId xmlns:a16="http://schemas.microsoft.com/office/drawing/2014/main" val="975863569"/>
                    </a:ext>
                  </a:extLst>
                </a:gridCol>
                <a:gridCol w="3372851">
                  <a:extLst>
                    <a:ext uri="{9D8B030D-6E8A-4147-A177-3AD203B41FA5}">
                      <a16:colId xmlns:a16="http://schemas.microsoft.com/office/drawing/2014/main" val="945653935"/>
                    </a:ext>
                  </a:extLst>
                </a:gridCol>
                <a:gridCol w="1609067">
                  <a:extLst>
                    <a:ext uri="{9D8B030D-6E8A-4147-A177-3AD203B41FA5}">
                      <a16:colId xmlns:a16="http://schemas.microsoft.com/office/drawing/2014/main" val="2720595486"/>
                    </a:ext>
                  </a:extLst>
                </a:gridCol>
                <a:gridCol w="734910">
                  <a:extLst>
                    <a:ext uri="{9D8B030D-6E8A-4147-A177-3AD203B41FA5}">
                      <a16:colId xmlns:a16="http://schemas.microsoft.com/office/drawing/2014/main" val="870852361"/>
                    </a:ext>
                  </a:extLst>
                </a:gridCol>
              </a:tblGrid>
              <a:tr h="218242">
                <a:tc gridSpan="3">
                  <a:txBody>
                    <a:bodyPr/>
                    <a:lstStyle/>
                    <a:p>
                      <a:pPr algn="l" fontAlgn="b"/>
                      <a:r>
                        <a:rPr lang="en-GB" sz="1100" b="1" i="0" u="none" strike="noStrike">
                          <a:solidFill>
                            <a:srgbClr val="000000"/>
                          </a:solidFill>
                          <a:effectLst/>
                          <a:latin typeface="Aira"/>
                        </a:rPr>
                        <a:t>18 March 2025 GDWG  Additional Session </a:t>
                      </a:r>
                    </a:p>
                  </a:txBody>
                  <a:tcPr marL="7739" marR="7739" marT="7739" marB="3714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4EA72E"/>
                    </a:solidFill>
                  </a:tcPr>
                </a:tc>
                <a:tc hMerge="1">
                  <a:txBody>
                    <a:bodyPr/>
                    <a:lstStyle/>
                    <a:p>
                      <a:endParaRPr lang="en-IT"/>
                    </a:p>
                  </a:txBody>
                  <a:tcPr/>
                </a:tc>
                <a:tc hMerge="1">
                  <a:txBody>
                    <a:bodyPr/>
                    <a:lstStyle/>
                    <a:p>
                      <a:endParaRPr lang="en-IT"/>
                    </a:p>
                  </a:txBody>
                  <a:tcPr/>
                </a:tc>
                <a:tc>
                  <a:txBody>
                    <a:bodyPr/>
                    <a:lstStyle/>
                    <a:p>
                      <a:pPr algn="l" fontAlgn="b"/>
                      <a:endParaRPr lang="en-IT" sz="1100" b="1" i="0" u="none" strike="noStrike">
                        <a:solidFill>
                          <a:srgbClr val="000000"/>
                        </a:solidFill>
                        <a:effectLst/>
                        <a:latin typeface="Aira"/>
                      </a:endParaRPr>
                    </a:p>
                  </a:txBody>
                  <a:tcPr marL="7739" marR="7739" marT="7739" marB="37148"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EA72E"/>
                    </a:solidFill>
                  </a:tcPr>
                </a:tc>
                <a:extLst>
                  <a:ext uri="{0D108BD9-81ED-4DB2-BD59-A6C34878D82A}">
                    <a16:rowId xmlns:a16="http://schemas.microsoft.com/office/drawing/2014/main" val="2716595268"/>
                  </a:ext>
                </a:extLst>
              </a:tr>
              <a:tr h="342067">
                <a:tc>
                  <a:txBody>
                    <a:bodyPr/>
                    <a:lstStyle/>
                    <a:p>
                      <a:pPr algn="l" fontAlgn="b"/>
                      <a:r>
                        <a:rPr lang="en-GB" sz="1000" b="1" i="0" u="none" strike="noStrike">
                          <a:solidFill>
                            <a:srgbClr val="000000"/>
                          </a:solidFill>
                          <a:effectLst/>
                          <a:latin typeface="Arial" panose="020B0604020202020204" pitchFamily="34" charset="0"/>
                        </a:rPr>
                        <a:t>Time UTC+8</a:t>
                      </a:r>
                    </a:p>
                  </a:txBody>
                  <a:tcPr marL="7739" marR="7739" marT="7739" marB="37148"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4D93D9"/>
                    </a:solidFill>
                  </a:tcPr>
                </a:tc>
                <a:tc>
                  <a:txBody>
                    <a:bodyPr/>
                    <a:lstStyle/>
                    <a:p>
                      <a:pPr algn="l" fontAlgn="b"/>
                      <a:r>
                        <a:rPr lang="en-GB" sz="1000" b="1" i="0" u="none" strike="noStrike">
                          <a:solidFill>
                            <a:srgbClr val="000000"/>
                          </a:solidFill>
                          <a:effectLst/>
                          <a:latin typeface="Arial" panose="020B0604020202020204" pitchFamily="34" charset="0"/>
                        </a:rPr>
                        <a:t>Topic</a:t>
                      </a:r>
                    </a:p>
                  </a:txBody>
                  <a:tcPr marL="7739" marR="7739" marT="7739" marB="37148"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l" fontAlgn="b"/>
                      <a:r>
                        <a:rPr lang="en-GB" sz="1000" b="1" i="0" u="none" strike="noStrike">
                          <a:solidFill>
                            <a:srgbClr val="000000"/>
                          </a:solidFill>
                          <a:effectLst/>
                          <a:latin typeface="Arial" panose="020B0604020202020204" pitchFamily="34" charset="0"/>
                        </a:rPr>
                        <a:t>Presenter</a:t>
                      </a:r>
                    </a:p>
                  </a:txBody>
                  <a:tcPr marL="7739" marR="7739" marT="7739" marB="3714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D93D9"/>
                    </a:solidFill>
                  </a:tcPr>
                </a:tc>
                <a:tc>
                  <a:txBody>
                    <a:bodyPr/>
                    <a:lstStyle/>
                    <a:p>
                      <a:pPr algn="l" fontAlgn="b"/>
                      <a:r>
                        <a:rPr lang="en-GB" sz="1000" b="1" i="0" u="none" strike="noStrike">
                          <a:solidFill>
                            <a:srgbClr val="000000"/>
                          </a:solidFill>
                          <a:effectLst/>
                          <a:latin typeface="Arial" panose="020B0604020202020204" pitchFamily="34" charset="0"/>
                        </a:rPr>
                        <a:t>Agenda item</a:t>
                      </a:r>
                    </a:p>
                  </a:txBody>
                  <a:tcPr marL="7739" marR="7739" marT="7739" marB="37148"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4D93D9"/>
                    </a:solidFill>
                  </a:tcPr>
                </a:tc>
                <a:extLst>
                  <a:ext uri="{0D108BD9-81ED-4DB2-BD59-A6C34878D82A}">
                    <a16:rowId xmlns:a16="http://schemas.microsoft.com/office/drawing/2014/main" val="2067366618"/>
                  </a:ext>
                </a:extLst>
              </a:tr>
              <a:tr h="391597">
                <a:tc>
                  <a:txBody>
                    <a:bodyPr/>
                    <a:lstStyle/>
                    <a:p>
                      <a:pPr algn="r" fontAlgn="b"/>
                      <a:r>
                        <a:rPr lang="en-IT" sz="1000" b="1" i="0" u="none" strike="noStrike">
                          <a:solidFill>
                            <a:srgbClr val="000000"/>
                          </a:solidFill>
                          <a:effectLst/>
                          <a:latin typeface="Calibri" panose="020F0502020204030204" pitchFamily="34" charset="0"/>
                        </a:rPr>
                        <a:t>16:00</a:t>
                      </a:r>
                    </a:p>
                  </a:txBody>
                  <a:tcPr marL="7739" marR="7739" marT="7739" marB="3714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100" b="0" i="0" u="none" strike="noStrike">
                          <a:solidFill>
                            <a:srgbClr val="000000"/>
                          </a:solidFill>
                          <a:effectLst/>
                          <a:latin typeface="Calibri" panose="020F0502020204030204" pitchFamily="34" charset="0"/>
                        </a:rPr>
                        <a:t>GSICS Data and Product Server</a:t>
                      </a:r>
                    </a:p>
                  </a:txBody>
                  <a:tcPr marL="7739" marR="7739" marT="7739" marB="3714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100" b="0" i="0" u="none" strike="noStrike" dirty="0">
                          <a:solidFill>
                            <a:srgbClr val="000000"/>
                          </a:solidFill>
                          <a:effectLst/>
                          <a:latin typeface="Calibri" panose="020F0502020204030204" pitchFamily="34" charset="0"/>
                        </a:rPr>
                        <a:t>Luca </a:t>
                      </a:r>
                      <a:r>
                        <a:rPr lang="en-GB" sz="1100" b="0" i="0" u="none" strike="noStrike" dirty="0" err="1">
                          <a:solidFill>
                            <a:srgbClr val="000000"/>
                          </a:solidFill>
                          <a:effectLst/>
                          <a:latin typeface="Calibri" panose="020F0502020204030204" pitchFamily="34" charset="0"/>
                        </a:rPr>
                        <a:t>Garegnani</a:t>
                      </a:r>
                      <a:r>
                        <a:rPr lang="en-GB" sz="1100" b="0" i="0" u="none" strike="noStrike" dirty="0">
                          <a:solidFill>
                            <a:srgbClr val="000000"/>
                          </a:solidFill>
                          <a:effectLst/>
                          <a:latin typeface="Calibri" panose="020F0502020204030204" pitchFamily="34" charset="0"/>
                        </a:rPr>
                        <a:t>   (</a:t>
                      </a:r>
                      <a:r>
                        <a:rPr lang="en-GB" sz="1100" b="0" i="0" u="none" strike="noStrike" dirty="0" err="1">
                          <a:solidFill>
                            <a:srgbClr val="000000"/>
                          </a:solidFill>
                          <a:effectLst/>
                          <a:latin typeface="Calibri" panose="020F0502020204030204" pitchFamily="34" charset="0"/>
                        </a:rPr>
                        <a:t>remotly</a:t>
                      </a:r>
                      <a:r>
                        <a:rPr lang="en-GB" sz="1100" b="0" i="0" u="none" strike="noStrike" dirty="0">
                          <a:solidFill>
                            <a:srgbClr val="000000"/>
                          </a:solidFill>
                          <a:effectLst/>
                          <a:latin typeface="Calibri" panose="020F0502020204030204" pitchFamily="34" charset="0"/>
                        </a:rPr>
                        <a:t>)</a:t>
                      </a:r>
                    </a:p>
                    <a:p>
                      <a:pPr algn="l" fontAlgn="b"/>
                      <a:r>
                        <a:rPr lang="en-GB" sz="1100" b="0" i="0" u="none" strike="noStrike" dirty="0">
                          <a:solidFill>
                            <a:srgbClr val="000000"/>
                          </a:solidFill>
                          <a:effectLst/>
                          <a:latin typeface="Calibri" panose="020F0502020204030204" pitchFamily="34" charset="0"/>
                        </a:rPr>
                        <a:t>EUMETSAT</a:t>
                      </a:r>
                    </a:p>
                  </a:txBody>
                  <a:tcPr marL="7739" marR="7739" marT="7739" marB="3714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900" b="0" i="0" u="none" strike="noStrike">
                          <a:solidFill>
                            <a:srgbClr val="000000"/>
                          </a:solidFill>
                          <a:effectLst/>
                          <a:latin typeface="Aptos Narrow" panose="020B0004020202020204" pitchFamily="34" charset="0"/>
                        </a:rPr>
                        <a:t>11k</a:t>
                      </a:r>
                    </a:p>
                  </a:txBody>
                  <a:tcPr marL="7739" marR="7739" marT="7739" marB="37148"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933715599"/>
                  </a:ext>
                </a:extLst>
              </a:tr>
              <a:tr h="317302">
                <a:tc>
                  <a:txBody>
                    <a:bodyPr/>
                    <a:lstStyle/>
                    <a:p>
                      <a:pPr algn="r" fontAlgn="b"/>
                      <a:r>
                        <a:rPr lang="en-IT" sz="1000" b="1" i="0" u="none" strike="noStrike">
                          <a:solidFill>
                            <a:srgbClr val="000000"/>
                          </a:solidFill>
                          <a:effectLst/>
                          <a:latin typeface="Calibri" panose="020F0502020204030204" pitchFamily="34" charset="0"/>
                        </a:rPr>
                        <a:t>16:45</a:t>
                      </a:r>
                    </a:p>
                  </a:txBody>
                  <a:tcPr marL="7739" marR="7739" marT="7739" marB="3714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100" b="0" i="0" u="none" strike="noStrike">
                          <a:solidFill>
                            <a:srgbClr val="000000"/>
                          </a:solidFill>
                          <a:effectLst/>
                          <a:latin typeface="Calibri" panose="020F0502020204030204" pitchFamily="34" charset="0"/>
                        </a:rPr>
                        <a:t>Discussion</a:t>
                      </a:r>
                    </a:p>
                  </a:txBody>
                  <a:tcPr marL="7739" marR="7739" marT="7739" marB="3714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100" b="0" i="0" u="none" strike="noStrike">
                          <a:solidFill>
                            <a:srgbClr val="000000"/>
                          </a:solidFill>
                          <a:effectLst/>
                          <a:latin typeface="Calibri" panose="020F0502020204030204" pitchFamily="34" charset="0"/>
                        </a:rPr>
                        <a:t>All</a:t>
                      </a:r>
                    </a:p>
                  </a:txBody>
                  <a:tcPr marL="7739" marR="7739" marT="7739" marB="3714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l" fontAlgn="b"/>
                      <a:endParaRPr lang="en-IT" sz="900" b="0" i="0" u="none" strike="noStrike" dirty="0">
                        <a:solidFill>
                          <a:srgbClr val="000000"/>
                        </a:solidFill>
                        <a:effectLst/>
                        <a:latin typeface="Aptos Narrow" panose="020B0004020202020204" pitchFamily="34" charset="0"/>
                      </a:endParaRPr>
                    </a:p>
                  </a:txBody>
                  <a:tcPr marL="7739" marR="7739" marT="7739" marB="37148"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093163637"/>
                  </a:ext>
                </a:extLst>
              </a:tr>
            </a:tbl>
          </a:graphicData>
        </a:graphic>
      </p:graphicFrame>
      <p:sp>
        <p:nvSpPr>
          <p:cNvPr id="2" name="TextBox 1">
            <a:extLst>
              <a:ext uri="{FF2B5EF4-FFF2-40B4-BE49-F238E27FC236}">
                <a16:creationId xmlns:a16="http://schemas.microsoft.com/office/drawing/2014/main" id="{CC9F186A-6A7C-E122-88B0-DB078B08CCAD}"/>
              </a:ext>
            </a:extLst>
          </p:cNvPr>
          <p:cNvSpPr txBox="1"/>
          <p:nvPr/>
        </p:nvSpPr>
        <p:spPr>
          <a:xfrm>
            <a:off x="1938206" y="4095481"/>
            <a:ext cx="6497456" cy="1077218"/>
          </a:xfrm>
          <a:prstGeom prst="rect">
            <a:avLst/>
          </a:prstGeom>
          <a:noFill/>
        </p:spPr>
        <p:txBody>
          <a:bodyPr wrap="square" rtlCol="0">
            <a:spAutoFit/>
          </a:bodyPr>
          <a:lstStyle/>
          <a:p>
            <a:r>
              <a:rPr lang="en-IT" sz="1600" dirty="0">
                <a:solidFill>
                  <a:schemeClr val="tx1"/>
                </a:solidFill>
                <a:latin typeface="Arial" panose="020B0604020202020204" pitchFamily="34" charset="0"/>
                <a:cs typeface="Arial" panose="020B0604020202020204" pitchFamily="34" charset="0"/>
              </a:rPr>
              <a:t>Draft Minute reported within GSCIS tempalte, including actions.</a:t>
            </a:r>
          </a:p>
          <a:p>
            <a:endParaRPr lang="en-IT" sz="1600" dirty="0">
              <a:solidFill>
                <a:schemeClr val="tx1"/>
              </a:solidFill>
              <a:latin typeface="Arial" panose="020B0604020202020204" pitchFamily="34" charset="0"/>
              <a:cs typeface="Arial" panose="020B0604020202020204" pitchFamily="34" charset="0"/>
            </a:endParaRPr>
          </a:p>
          <a:p>
            <a:r>
              <a:rPr lang="en-IT" sz="1600" dirty="0">
                <a:solidFill>
                  <a:schemeClr val="tx1"/>
                </a:solidFill>
                <a:latin typeface="Arial" panose="020B0604020202020204" pitchFamily="34" charset="0"/>
                <a:cs typeface="Arial" panose="020B0604020202020204" pitchFamily="34" charset="0"/>
              </a:rPr>
              <a:t>LG uploaded (GDWG Drive) the presentation with EUM Data Store references and documentations</a:t>
            </a:r>
          </a:p>
        </p:txBody>
      </p:sp>
    </p:spTree>
    <p:extLst>
      <p:ext uri="{BB962C8B-B14F-4D97-AF65-F5344CB8AC3E}">
        <p14:creationId xmlns:p14="http://schemas.microsoft.com/office/powerpoint/2010/main" val="65771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7A5879A9-2DDB-0D38-B935-D727A4B66C3A}"/>
              </a:ext>
            </a:extLst>
          </p:cNvPr>
          <p:cNvGraphicFramePr>
            <a:graphicFrameLocks noGrp="1"/>
          </p:cNvGraphicFramePr>
          <p:nvPr>
            <p:extLst>
              <p:ext uri="{D42A27DB-BD31-4B8C-83A1-F6EECF244321}">
                <p14:modId xmlns:p14="http://schemas.microsoft.com/office/powerpoint/2010/main" val="708550605"/>
              </p:ext>
            </p:extLst>
          </p:nvPr>
        </p:nvGraphicFramePr>
        <p:xfrm>
          <a:off x="495300" y="1900098"/>
          <a:ext cx="8915400" cy="3748504"/>
        </p:xfrm>
        <a:graphic>
          <a:graphicData uri="http://schemas.openxmlformats.org/drawingml/2006/table">
            <a:tbl>
              <a:tblPr/>
              <a:tblGrid>
                <a:gridCol w="635778">
                  <a:extLst>
                    <a:ext uri="{9D8B030D-6E8A-4147-A177-3AD203B41FA5}">
                      <a16:colId xmlns:a16="http://schemas.microsoft.com/office/drawing/2014/main" val="1967163576"/>
                    </a:ext>
                  </a:extLst>
                </a:gridCol>
                <a:gridCol w="4447539">
                  <a:extLst>
                    <a:ext uri="{9D8B030D-6E8A-4147-A177-3AD203B41FA5}">
                      <a16:colId xmlns:a16="http://schemas.microsoft.com/office/drawing/2014/main" val="3316516904"/>
                    </a:ext>
                  </a:extLst>
                </a:gridCol>
                <a:gridCol w="3274689">
                  <a:extLst>
                    <a:ext uri="{9D8B030D-6E8A-4147-A177-3AD203B41FA5}">
                      <a16:colId xmlns:a16="http://schemas.microsoft.com/office/drawing/2014/main" val="1103188609"/>
                    </a:ext>
                  </a:extLst>
                </a:gridCol>
                <a:gridCol w="557394">
                  <a:extLst>
                    <a:ext uri="{9D8B030D-6E8A-4147-A177-3AD203B41FA5}">
                      <a16:colId xmlns:a16="http://schemas.microsoft.com/office/drawing/2014/main" val="1610401164"/>
                    </a:ext>
                  </a:extLst>
                </a:gridCol>
              </a:tblGrid>
              <a:tr h="206441">
                <a:tc gridSpan="3">
                  <a:txBody>
                    <a:bodyPr/>
                    <a:lstStyle/>
                    <a:p>
                      <a:pPr algn="l" rtl="0" fontAlgn="b"/>
                      <a:r>
                        <a:rPr lang="en-GB" sz="1100" b="1" i="0" u="none" strike="noStrike">
                          <a:solidFill>
                            <a:srgbClr val="FFFFFF"/>
                          </a:solidFill>
                          <a:effectLst/>
                          <a:latin typeface="Arial" panose="020B0604020202020204" pitchFamily="34" charset="0"/>
                        </a:rPr>
                        <a:t>GDWG Breakout Session (Day 4 Thu 20 March)</a:t>
                      </a:r>
                    </a:p>
                  </a:txBody>
                  <a:tcPr marL="8718" marR="8718" marT="8718" marB="41845"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hMerge="1">
                  <a:txBody>
                    <a:bodyPr/>
                    <a:lstStyle/>
                    <a:p>
                      <a:endParaRPr lang="en-IT"/>
                    </a:p>
                  </a:txBody>
                  <a:tcPr/>
                </a:tc>
                <a:tc hMerge="1">
                  <a:txBody>
                    <a:bodyPr/>
                    <a:lstStyle/>
                    <a:p>
                      <a:endParaRPr lang="en-IT"/>
                    </a:p>
                  </a:txBody>
                  <a:tcPr/>
                </a:tc>
                <a:tc>
                  <a:txBody>
                    <a:bodyPr/>
                    <a:lstStyle/>
                    <a:p>
                      <a:pPr algn="l" fontAlgn="b"/>
                      <a:endParaRPr lang="en-IT" sz="1000" b="0" i="0" u="none" strike="noStrike">
                        <a:solidFill>
                          <a:srgbClr val="000000"/>
                        </a:solidFill>
                        <a:effectLst/>
                        <a:latin typeface="Calibri" panose="020F0502020204030204" pitchFamily="34" charset="0"/>
                      </a:endParaRPr>
                    </a:p>
                  </a:txBody>
                  <a:tcPr marL="8718" marR="8718" marT="8718" marB="41845" anchor="b">
                    <a:lnL>
                      <a:noFill/>
                    </a:lnL>
                    <a:lnR>
                      <a:noFill/>
                    </a:lnR>
                    <a:lnT>
                      <a:noFill/>
                    </a:lnT>
                    <a:lnB>
                      <a:noFill/>
                    </a:lnB>
                  </a:tcPr>
                </a:tc>
                <a:extLst>
                  <a:ext uri="{0D108BD9-81ED-4DB2-BD59-A6C34878D82A}">
                    <a16:rowId xmlns:a16="http://schemas.microsoft.com/office/drawing/2014/main" val="3492450024"/>
                  </a:ext>
                </a:extLst>
              </a:tr>
              <a:tr h="278534">
                <a:tc gridSpan="2">
                  <a:txBody>
                    <a:bodyPr/>
                    <a:lstStyle/>
                    <a:p>
                      <a:pPr algn="l" rtl="0" fontAlgn="b"/>
                      <a:r>
                        <a:rPr lang="en-GB" sz="1100" b="1" i="0" u="none" strike="noStrike">
                          <a:solidFill>
                            <a:srgbClr val="000000"/>
                          </a:solidFill>
                          <a:effectLst/>
                          <a:latin typeface="Arial" panose="020B0604020202020204" pitchFamily="34" charset="0"/>
                        </a:rPr>
                        <a:t>Chair: Paolo Castracane /Co-Chair Manik Bali Minutes: Manik Bali</a:t>
                      </a:r>
                    </a:p>
                  </a:txBody>
                  <a:tcPr marL="8718" marR="8718" marT="8718" marB="41845"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IT"/>
                    </a:p>
                  </a:txBody>
                  <a:tcPr/>
                </a:tc>
                <a:tc>
                  <a:txBody>
                    <a:bodyPr/>
                    <a:lstStyle/>
                    <a:p>
                      <a:pPr algn="l" rtl="0" fontAlgn="b"/>
                      <a:endParaRPr lang="en-IT" sz="1600" b="0" i="0" u="none" strike="noStrike">
                        <a:solidFill>
                          <a:srgbClr val="000000"/>
                        </a:solidFill>
                        <a:effectLst/>
                        <a:latin typeface="Arial" panose="020B0604020202020204" pitchFamily="34" charset="0"/>
                      </a:endParaRPr>
                    </a:p>
                  </a:txBody>
                  <a:tcPr marL="8718" marR="8718" marT="8718" marB="41845"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IT" sz="1000" b="0" i="0" u="none" strike="noStrike">
                        <a:solidFill>
                          <a:srgbClr val="000000"/>
                        </a:solidFill>
                        <a:effectLst/>
                        <a:latin typeface="Calibri" panose="020F0502020204030204" pitchFamily="34" charset="0"/>
                      </a:endParaRPr>
                    </a:p>
                  </a:txBody>
                  <a:tcPr marL="8718" marR="8718" marT="8718" marB="41845"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65895025"/>
                  </a:ext>
                </a:extLst>
              </a:tr>
              <a:tr h="192023">
                <a:tc>
                  <a:txBody>
                    <a:bodyPr/>
                    <a:lstStyle/>
                    <a:p>
                      <a:pPr algn="l" rtl="0" fontAlgn="b"/>
                      <a:r>
                        <a:rPr lang="en-GB" sz="900" b="0" i="0" u="none" strike="noStrike">
                          <a:solidFill>
                            <a:srgbClr val="000000"/>
                          </a:solidFill>
                          <a:effectLst/>
                          <a:latin typeface="Arial Black" panose="020B0604020202020204" pitchFamily="34" charset="0"/>
                        </a:rPr>
                        <a:t>Time</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rtl="0" fontAlgn="b"/>
                      <a:r>
                        <a:rPr lang="en-GB" sz="900" b="0" i="0" u="none" strike="noStrike">
                          <a:solidFill>
                            <a:srgbClr val="000000"/>
                          </a:solidFill>
                          <a:effectLst/>
                          <a:latin typeface="Arial Black" panose="020B0604020202020204" pitchFamily="34" charset="0"/>
                        </a:rPr>
                        <a:t>Title</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rtl="0" fontAlgn="b"/>
                      <a:r>
                        <a:rPr lang="en-GB" sz="900" b="0" i="0" u="none" strike="noStrike">
                          <a:solidFill>
                            <a:srgbClr val="000000"/>
                          </a:solidFill>
                          <a:effectLst/>
                          <a:latin typeface="Arial Black" panose="020B0604020202020204" pitchFamily="34" charset="0"/>
                        </a:rPr>
                        <a:t>Presenter</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endParaRPr lang="en-IT" sz="1000" b="0" i="0" u="none" strike="noStrike">
                        <a:solidFill>
                          <a:srgbClr val="000000"/>
                        </a:solidFill>
                        <a:effectLst/>
                        <a:latin typeface="Calibri" panose="020F0502020204030204" pitchFamily="34" charset="0"/>
                      </a:endParaRPr>
                    </a:p>
                  </a:txBody>
                  <a:tcPr marL="8718" marR="8718" marT="8718" marB="41845"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670463350"/>
                  </a:ext>
                </a:extLst>
              </a:tr>
              <a:tr h="278534">
                <a:tc>
                  <a:txBody>
                    <a:bodyPr/>
                    <a:lstStyle/>
                    <a:p>
                      <a:pPr algn="l" rtl="0" fontAlgn="b"/>
                      <a:endParaRPr lang="en-IT" sz="1600" b="0" i="0" u="none" strike="noStrike">
                        <a:solidFill>
                          <a:srgbClr val="000000"/>
                        </a:solidFill>
                        <a:effectLst/>
                        <a:latin typeface="Arial" panose="020B0604020202020204" pitchFamily="34" charset="0"/>
                      </a:endParaRP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rtl="0" fontAlgn="b"/>
                      <a:endParaRPr lang="en-IT" sz="1600" b="0" i="0" u="none" strike="noStrike">
                        <a:solidFill>
                          <a:srgbClr val="000000"/>
                        </a:solidFill>
                        <a:effectLst/>
                        <a:latin typeface="Arial" panose="020B0604020202020204" pitchFamily="34" charset="0"/>
                      </a:endParaRP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rtl="0" fontAlgn="b"/>
                      <a:endParaRPr lang="en-IT" sz="1600" b="0" i="0" u="none" strike="noStrike">
                        <a:solidFill>
                          <a:srgbClr val="000000"/>
                        </a:solidFill>
                        <a:effectLst/>
                        <a:latin typeface="Arial" panose="020B0604020202020204" pitchFamily="34" charset="0"/>
                      </a:endParaRP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IT" sz="1000" b="0" i="0" u="none" strike="noStrike">
                        <a:solidFill>
                          <a:srgbClr val="000000"/>
                        </a:solidFill>
                        <a:effectLst/>
                        <a:latin typeface="Calibri" panose="020F0502020204030204" pitchFamily="34" charset="0"/>
                      </a:endParaRPr>
                    </a:p>
                  </a:txBody>
                  <a:tcPr marL="8718" marR="8718" marT="8718" marB="41845"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485738221"/>
                  </a:ext>
                </a:extLst>
              </a:tr>
              <a:tr h="235278">
                <a:tc>
                  <a:txBody>
                    <a:bodyPr/>
                    <a:lstStyle/>
                    <a:p>
                      <a:pPr algn="r" rtl="0" fontAlgn="b"/>
                      <a:r>
                        <a:rPr lang="en-IT" sz="1100" b="1" i="0" u="none" strike="noStrike">
                          <a:solidFill>
                            <a:srgbClr val="000000"/>
                          </a:solidFill>
                          <a:effectLst/>
                          <a:latin typeface="Calibri" panose="020F0502020204030204" pitchFamily="34" charset="0"/>
                        </a:rPr>
                        <a:t>9:00</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dirty="0">
                          <a:solidFill>
                            <a:srgbClr val="000000"/>
                          </a:solidFill>
                          <a:effectLst/>
                          <a:latin typeface="Calibri" panose="020F0502020204030204" pitchFamily="34" charset="0"/>
                        </a:rPr>
                        <a:t>Welcome remarks from  GDWG Chair</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Paolo Castracane  (in person)</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a:solidFill>
                            <a:srgbClr val="000000"/>
                          </a:solidFill>
                          <a:effectLst/>
                          <a:latin typeface="Aptos Narrow" panose="020B0004020202020204" pitchFamily="34" charset="0"/>
                        </a:rPr>
                        <a:t> 11a</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33236044"/>
                  </a:ext>
                </a:extLst>
              </a:tr>
              <a:tr h="235278">
                <a:tc>
                  <a:txBody>
                    <a:bodyPr/>
                    <a:lstStyle/>
                    <a:p>
                      <a:pPr algn="r" rtl="0" fontAlgn="b"/>
                      <a:r>
                        <a:rPr lang="en-IT" sz="1100" b="1" i="0" u="none" strike="noStrike">
                          <a:solidFill>
                            <a:srgbClr val="000000"/>
                          </a:solidFill>
                          <a:effectLst/>
                          <a:latin typeface="Calibri" panose="020F0502020204030204" pitchFamily="34" charset="0"/>
                        </a:rPr>
                        <a:t>9:15</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WMO – status of GSICS WMO website</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Heikki Pohjola (in person)</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a:solidFill>
                            <a:srgbClr val="000000"/>
                          </a:solidFill>
                          <a:effectLst/>
                          <a:latin typeface="Aptos Narrow" panose="020B0004020202020204" pitchFamily="34" charset="0"/>
                        </a:rPr>
                        <a:t>11b</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12509168"/>
                  </a:ext>
                </a:extLst>
              </a:tr>
              <a:tr h="235278">
                <a:tc>
                  <a:txBody>
                    <a:bodyPr/>
                    <a:lstStyle/>
                    <a:p>
                      <a:pPr algn="r" rtl="0" fontAlgn="b"/>
                      <a:r>
                        <a:rPr lang="en-IT" sz="1100" b="1" i="0" u="none" strike="noStrike">
                          <a:solidFill>
                            <a:srgbClr val="000000"/>
                          </a:solidFill>
                          <a:effectLst/>
                          <a:latin typeface="Calibri" panose="020F0502020204030204" pitchFamily="34" charset="0"/>
                        </a:rPr>
                        <a:t>9:30</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KMA GDWG Report</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Hanbyul Lee  (Virtually)</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a:solidFill>
                            <a:srgbClr val="000000"/>
                          </a:solidFill>
                          <a:effectLst/>
                          <a:latin typeface="Aptos Narrow" panose="020B0004020202020204" pitchFamily="34" charset="0"/>
                        </a:rPr>
                        <a:t>11c</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02623589"/>
                  </a:ext>
                </a:extLst>
              </a:tr>
              <a:tr h="235278">
                <a:tc>
                  <a:txBody>
                    <a:bodyPr/>
                    <a:lstStyle/>
                    <a:p>
                      <a:pPr algn="r" rtl="0" fontAlgn="b"/>
                      <a:r>
                        <a:rPr lang="en-IT" sz="1100" b="1" i="0" u="none" strike="noStrike">
                          <a:solidFill>
                            <a:srgbClr val="000000"/>
                          </a:solidFill>
                          <a:effectLst/>
                          <a:latin typeface="Calibri" panose="020F0502020204030204" pitchFamily="34" charset="0"/>
                        </a:rPr>
                        <a:t>9:45</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JMA  GDWG Report</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Masaya Takahashi  (in person)</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a:solidFill>
                            <a:srgbClr val="000000"/>
                          </a:solidFill>
                          <a:effectLst/>
                          <a:latin typeface="Aptos Narrow" panose="020B0004020202020204" pitchFamily="34" charset="0"/>
                        </a:rPr>
                        <a:t>11d</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26628593"/>
                  </a:ext>
                </a:extLst>
              </a:tr>
              <a:tr h="235278">
                <a:tc>
                  <a:txBody>
                    <a:bodyPr/>
                    <a:lstStyle/>
                    <a:p>
                      <a:pPr algn="r" rtl="0" fontAlgn="b"/>
                      <a:r>
                        <a:rPr lang="en-IT" sz="1100" b="1" i="0" u="none" strike="noStrike">
                          <a:solidFill>
                            <a:srgbClr val="000000"/>
                          </a:solidFill>
                          <a:effectLst/>
                          <a:latin typeface="Calibri" panose="020F0502020204030204" pitchFamily="34" charset="0"/>
                        </a:rPr>
                        <a:t>10:00</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CMA GDWG Report - extended talk including CMA Server status</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Lin Tian (in person)</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a:solidFill>
                            <a:srgbClr val="000000"/>
                          </a:solidFill>
                          <a:effectLst/>
                          <a:latin typeface="Aptos Narrow" panose="020B0004020202020204" pitchFamily="34" charset="0"/>
                        </a:rPr>
                        <a:t> 11e</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37387470"/>
                  </a:ext>
                </a:extLst>
              </a:tr>
              <a:tr h="235278">
                <a:tc>
                  <a:txBody>
                    <a:bodyPr/>
                    <a:lstStyle/>
                    <a:p>
                      <a:pPr algn="r" rtl="0" fontAlgn="b"/>
                      <a:r>
                        <a:rPr lang="en-IT" sz="1100" b="1" i="0" u="none" strike="noStrike">
                          <a:solidFill>
                            <a:srgbClr val="000000"/>
                          </a:solidFill>
                          <a:effectLst/>
                          <a:latin typeface="Calibri" panose="020F0502020204030204" pitchFamily="34" charset="0"/>
                        </a:rPr>
                        <a:t>10:30</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IMD  GDWG Report</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Asim Mitra  (he replace  Kamaljit).  (in person)</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a:solidFill>
                            <a:srgbClr val="000000"/>
                          </a:solidFill>
                          <a:effectLst/>
                          <a:latin typeface="Aptos Narrow" panose="020B0004020202020204" pitchFamily="34" charset="0"/>
                        </a:rPr>
                        <a:t>11f</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46668465"/>
                  </a:ext>
                </a:extLst>
              </a:tr>
              <a:tr h="235278">
                <a:tc>
                  <a:txBody>
                    <a:bodyPr/>
                    <a:lstStyle/>
                    <a:p>
                      <a:pPr algn="r" rtl="0" fontAlgn="b"/>
                      <a:r>
                        <a:rPr lang="en-IT" sz="1100" b="1" i="0" u="none" strike="noStrike">
                          <a:solidFill>
                            <a:srgbClr val="000000"/>
                          </a:solidFill>
                          <a:effectLst/>
                          <a:latin typeface="Calibri" panose="020F0502020204030204" pitchFamily="34" charset="0"/>
                        </a:rPr>
                        <a:t>10:45</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NOAA GDWG Report</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Manik Bali. (in person)</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a:solidFill>
                            <a:srgbClr val="000000"/>
                          </a:solidFill>
                          <a:effectLst/>
                          <a:latin typeface="Aptos Narrow" panose="020B0004020202020204" pitchFamily="34" charset="0"/>
                        </a:rPr>
                        <a:t> 11g</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42632926"/>
                  </a:ext>
                </a:extLst>
              </a:tr>
              <a:tr h="235278">
                <a:tc>
                  <a:txBody>
                    <a:bodyPr/>
                    <a:lstStyle/>
                    <a:p>
                      <a:pPr algn="r" rtl="0" fontAlgn="b"/>
                      <a:r>
                        <a:rPr lang="en-IT" sz="1100" b="1" i="0" u="none" strike="noStrike">
                          <a:solidFill>
                            <a:srgbClr val="000000"/>
                          </a:solidFill>
                          <a:effectLst/>
                          <a:latin typeface="Calibri" panose="020F0502020204030204" pitchFamily="34" charset="0"/>
                        </a:rPr>
                        <a:t>11:00</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EUMETSAT GDWG Report</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Simon Elliott (in person)</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a:solidFill>
                            <a:srgbClr val="000000"/>
                          </a:solidFill>
                          <a:effectLst/>
                          <a:latin typeface="Aptos Narrow" panose="020B0004020202020204" pitchFamily="34" charset="0"/>
                        </a:rPr>
                        <a:t> 11h</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86870706"/>
                  </a:ext>
                </a:extLst>
              </a:tr>
              <a:tr h="235278">
                <a:tc>
                  <a:txBody>
                    <a:bodyPr/>
                    <a:lstStyle/>
                    <a:p>
                      <a:pPr algn="r" rtl="0" fontAlgn="b"/>
                      <a:r>
                        <a:rPr lang="en-IT" sz="1100" b="1" i="0" u="none" strike="noStrike">
                          <a:solidFill>
                            <a:srgbClr val="000000"/>
                          </a:solidFill>
                          <a:effectLst/>
                          <a:latin typeface="Calibri" panose="020F0502020204030204" pitchFamily="34" charset="0"/>
                        </a:rPr>
                        <a:t>11:15</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dirty="0">
                          <a:solidFill>
                            <a:srgbClr val="000000"/>
                          </a:solidFill>
                          <a:effectLst/>
                          <a:latin typeface="Calibri" panose="020F0502020204030204" pitchFamily="34" charset="0"/>
                        </a:rPr>
                        <a:t>ESA GDWG Report</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Paolo Castracane</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a:solidFill>
                            <a:srgbClr val="000000"/>
                          </a:solidFill>
                          <a:effectLst/>
                          <a:latin typeface="Aptos Narrow" panose="020B0004020202020204" pitchFamily="34" charset="0"/>
                        </a:rPr>
                        <a:t> 11i</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91990488"/>
                  </a:ext>
                </a:extLst>
              </a:tr>
              <a:tr h="500385">
                <a:tc>
                  <a:txBody>
                    <a:bodyPr/>
                    <a:lstStyle/>
                    <a:p>
                      <a:pPr algn="r" rtl="0" fontAlgn="b"/>
                      <a:r>
                        <a:rPr lang="en-IT" sz="1100" b="1" i="0" u="none" strike="noStrike">
                          <a:solidFill>
                            <a:srgbClr val="000000"/>
                          </a:solidFill>
                          <a:effectLst/>
                          <a:latin typeface="Calibri" panose="020F0502020204030204" pitchFamily="34" charset="0"/>
                        </a:rPr>
                        <a:t>11:30</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dirty="0">
                          <a:solidFill>
                            <a:srgbClr val="000000"/>
                          </a:solidFill>
                          <a:effectLst/>
                          <a:latin typeface="Calibri" panose="020F0502020204030204" pitchFamily="34" charset="0"/>
                        </a:rPr>
                        <a:t>Topics Discussion: GSICS Data and Product server (current status</a:t>
                      </a:r>
                      <a:r>
                        <a:rPr lang="en-GB" sz="1300" b="0" i="0" u="none" strike="noStrike" kern="1200" dirty="0">
                          <a:solidFill>
                            <a:srgbClr val="000000"/>
                          </a:solidFill>
                          <a:effectLst/>
                          <a:latin typeface="Calibri" panose="020F0502020204030204" pitchFamily="34" charset="0"/>
                          <a:ea typeface="+mn-ea"/>
                          <a:cs typeface="+mn-cs"/>
                        </a:rPr>
                        <a:t>);</a:t>
                      </a:r>
                      <a:br>
                        <a:rPr lang="en-GB" sz="1300" b="0" i="0" u="none" strike="noStrike" kern="1200" dirty="0">
                          <a:solidFill>
                            <a:srgbClr val="000000"/>
                          </a:solidFill>
                          <a:effectLst/>
                          <a:latin typeface="Calibri" panose="020F0502020204030204" pitchFamily="34" charset="0"/>
                          <a:ea typeface="+mn-ea"/>
                          <a:cs typeface="+mn-cs"/>
                        </a:rPr>
                      </a:br>
                      <a:r>
                        <a:rPr lang="en-GB" sz="1300" b="0" i="0" u="none" strike="noStrike" kern="1200" dirty="0">
                          <a:solidFill>
                            <a:srgbClr val="000000"/>
                          </a:solidFill>
                          <a:effectLst/>
                          <a:latin typeface="Calibri" panose="020F0502020204030204" pitchFamily="34" charset="0"/>
                          <a:ea typeface="+mn-ea"/>
                          <a:cs typeface="+mn-cs"/>
                        </a:rPr>
                        <a:t>Future </a:t>
                      </a:r>
                      <a:r>
                        <a:rPr lang="en-GB" sz="1300" b="0" i="0" u="none" strike="noStrike" dirty="0">
                          <a:solidFill>
                            <a:srgbClr val="000000"/>
                          </a:solidFill>
                          <a:effectLst/>
                          <a:latin typeface="Calibri" panose="020F0502020204030204" pitchFamily="34" charset="0"/>
                        </a:rPr>
                        <a:t>of GSICS Products; SOS Report; Jupiter Notebook in GSICS.</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rtl="0" fontAlgn="b"/>
                      <a:r>
                        <a:rPr lang="en-GB" sz="1300" b="0" i="0" u="none" strike="noStrike">
                          <a:solidFill>
                            <a:srgbClr val="000000"/>
                          </a:solidFill>
                          <a:effectLst/>
                          <a:latin typeface="Calibri" panose="020F0502020204030204" pitchFamily="34" charset="0"/>
                        </a:rPr>
                        <a:t>All</a:t>
                      </a:r>
                    </a:p>
                  </a:txBody>
                  <a:tcPr marL="8718" marR="8718" marT="8718" marB="4184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b"/>
                      <a:r>
                        <a:rPr lang="en-GB" sz="1000" b="0" i="0" u="none" strike="noStrike" dirty="0">
                          <a:solidFill>
                            <a:srgbClr val="000000"/>
                          </a:solidFill>
                          <a:effectLst/>
                          <a:latin typeface="Aptos Narrow" panose="020B0004020202020204" pitchFamily="34" charset="0"/>
                        </a:rPr>
                        <a:t> 11j</a:t>
                      </a:r>
                    </a:p>
                  </a:txBody>
                  <a:tcPr marL="8718" marR="8718" marT="8718" marB="41845"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5754294"/>
                  </a:ext>
                </a:extLst>
              </a:tr>
            </a:tbl>
          </a:graphicData>
        </a:graphic>
      </p:graphicFrame>
      <p:sp>
        <p:nvSpPr>
          <p:cNvPr id="12" name="Title 1">
            <a:extLst>
              <a:ext uri="{FF2B5EF4-FFF2-40B4-BE49-F238E27FC236}">
                <a16:creationId xmlns:a16="http://schemas.microsoft.com/office/drawing/2014/main" id="{F834495A-42FF-D6A9-2B87-3480367C8B86}"/>
              </a:ext>
            </a:extLst>
          </p:cNvPr>
          <p:cNvSpPr txBox="1">
            <a:spLocks/>
          </p:cNvSpPr>
          <p:nvPr/>
        </p:nvSpPr>
        <p:spPr>
          <a:xfrm>
            <a:off x="2510972" y="159065"/>
            <a:ext cx="3964380" cy="665671"/>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auto">
              <a:spcAft>
                <a:spcPts val="0"/>
              </a:spcAft>
            </a:pPr>
            <a:r>
              <a:rPr lang="en-US" sz="2800" dirty="0"/>
              <a:t>GDWG Breakout Session</a:t>
            </a:r>
          </a:p>
        </p:txBody>
      </p:sp>
    </p:spTree>
    <p:extLst>
      <p:ext uri="{BB962C8B-B14F-4D97-AF65-F5344CB8AC3E}">
        <p14:creationId xmlns:p14="http://schemas.microsoft.com/office/powerpoint/2010/main" val="2556484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174" y="2890521"/>
            <a:ext cx="8915400" cy="954087"/>
          </a:xfrm>
          <a:solidFill>
            <a:schemeClr val="bg1"/>
          </a:solidFill>
        </p:spPr>
        <p:txBody>
          <a:bodyPr/>
          <a:lstStyle/>
          <a:p>
            <a:r>
              <a:rPr lang="en-US" dirty="0"/>
              <a:t>THANK YOU</a:t>
            </a:r>
          </a:p>
        </p:txBody>
      </p:sp>
    </p:spTree>
    <p:extLst>
      <p:ext uri="{BB962C8B-B14F-4D97-AF65-F5344CB8AC3E}">
        <p14:creationId xmlns:p14="http://schemas.microsoft.com/office/powerpoint/2010/main" val="366987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550ED32F0F53544A36ED467363813C6" ma:contentTypeVersion="18" ma:contentTypeDescription="Create a new document." ma:contentTypeScope="" ma:versionID="5395ca24266a9085d5a33a97288de7aa">
  <xsd:schema xmlns:xsd="http://www.w3.org/2001/XMLSchema" xmlns:xs="http://www.w3.org/2001/XMLSchema" xmlns:p="http://schemas.microsoft.com/office/2006/metadata/properties" xmlns:ns3="4bb23abe-0450-4f51-8c6f-b2e3a34c1641" xmlns:ns4="f950f2a2-677a-4f60-aa11-1816004dd361" targetNamespace="http://schemas.microsoft.com/office/2006/metadata/properties" ma:root="true" ma:fieldsID="d5671206b0fcbbc5f8b9b7d8081c7669" ns3:_="" ns4:_="">
    <xsd:import namespace="4bb23abe-0450-4f51-8c6f-b2e3a34c1641"/>
    <xsd:import namespace="f950f2a2-677a-4f60-aa11-1816004dd36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LengthInSeconds" minOccurs="0"/>
                <xsd:element ref="ns3:MediaServiceSearchPropertie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b23abe-0450-4f51-8c6f-b2e3a34c16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_activity" ma:index="23" nillable="true" ma:displayName="_activity" ma:hidden="true" ma:internalName="_activity">
      <xsd:simpleType>
        <xsd:restriction base="dms:Note"/>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ystemTags" ma:index="2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950f2a2-677a-4f60-aa11-1816004dd36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4bb23abe-0450-4f51-8c6f-b2e3a34c1641" xsi:nil="true"/>
  </documentManagement>
</p:properties>
</file>

<file path=customXml/itemProps1.xml><?xml version="1.0" encoding="utf-8"?>
<ds:datastoreItem xmlns:ds="http://schemas.openxmlformats.org/officeDocument/2006/customXml" ds:itemID="{1D171ADE-22F1-4B7A-BF21-8A86E9CEB0E6}">
  <ds:schemaRefs>
    <ds:schemaRef ds:uri="http://schemas.microsoft.com/sharepoint/v3/contenttype/forms"/>
  </ds:schemaRefs>
</ds:datastoreItem>
</file>

<file path=customXml/itemProps2.xml><?xml version="1.0" encoding="utf-8"?>
<ds:datastoreItem xmlns:ds="http://schemas.openxmlformats.org/officeDocument/2006/customXml" ds:itemID="{5064ED78-BBE9-49AC-9D72-8E7D155BDB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b23abe-0450-4f51-8c6f-b2e3a34c1641"/>
    <ds:schemaRef ds:uri="f950f2a2-677a-4f60-aa11-1816004dd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B7B3E24-0CE3-473E-BAC0-FD77D78F5C1C}">
  <ds:schemaRefs>
    <ds:schemaRef ds:uri="http://purl.org/dc/terms/"/>
    <ds:schemaRef ds:uri="http://schemas.microsoft.com/office/2006/documentManagement/types"/>
    <ds:schemaRef ds:uri="4bb23abe-0450-4f51-8c6f-b2e3a34c1641"/>
    <ds:schemaRef ds:uri="f950f2a2-677a-4f60-aa11-1816004dd361"/>
    <ds:schemaRef ds:uri="http://purl.org/dc/dcmitype/"/>
    <ds:schemaRef ds:uri="http://www.w3.org/XML/1998/namespace"/>
    <ds:schemaRef ds:uri="http://schemas.microsoft.com/office/infopath/2007/PartnerControls"/>
    <ds:schemaRef ds:uri="http://purl.org/dc/elements/1.1/"/>
    <ds:schemaRef ds:uri="http://schemas.openxmlformats.org/package/2006/metadata/core-properties"/>
    <ds:schemaRef ds:uri="http://schemas.microsoft.com/office/2006/metadata/properties"/>
  </ds:schemaRefs>
</ds:datastoreItem>
</file>

<file path=docMetadata/LabelInfo.xml><?xml version="1.0" encoding="utf-8"?>
<clbl:labelList xmlns:clbl="http://schemas.microsoft.com/office/2020/mipLabelMetadata">
  <clbl:label id="{3976fa30-1907-4356-8241-62ea5e1c0256}" enabled="1" method="Standard" siteId="{9a5cacd0-2bef-4dd7-ac5c-7ebe1f54f495}" removed="0"/>
</clbl:labelList>
</file>

<file path=docProps/app.xml><?xml version="1.0" encoding="utf-8"?>
<Properties xmlns="http://schemas.openxmlformats.org/officeDocument/2006/extended-properties" xmlns:vt="http://schemas.openxmlformats.org/officeDocument/2006/docPropsVTypes">
  <Template/>
  <TotalTime>98732</TotalTime>
  <Words>837</Words>
  <Application>Microsoft Macintosh PowerPoint</Application>
  <PresentationFormat>A4 Paper (210x297 mm)</PresentationFormat>
  <Paragraphs>199</Paragraphs>
  <Slides>8</Slides>
  <Notes>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vt:i4>
      </vt:variant>
    </vt:vector>
  </HeadingPairs>
  <TitlesOfParts>
    <vt:vector size="19" baseType="lpstr">
      <vt:lpstr>Aira</vt:lpstr>
      <vt:lpstr>Aptos</vt:lpstr>
      <vt:lpstr>Aptos Narrow</vt:lpstr>
      <vt:lpstr>Arial</vt:lpstr>
      <vt:lpstr>Arial Black</vt:lpstr>
      <vt:lpstr>Calibri</vt:lpstr>
      <vt:lpstr>Helvetica</vt:lpstr>
      <vt:lpstr>opbold</vt:lpstr>
      <vt:lpstr>Tahoma</vt:lpstr>
      <vt:lpstr>Times New Roman</vt:lpstr>
      <vt:lpstr>Office Theme</vt:lpstr>
      <vt:lpstr>GSICS Data Working Group 20/03/2025</vt:lpstr>
      <vt:lpstr>WELCOME TO GDWG BREAKOUT SESSION </vt:lpstr>
      <vt:lpstr>GDWG in the GSICS Framework</vt:lpstr>
      <vt:lpstr>PowerPoint Presentation</vt:lpstr>
      <vt:lpstr>PowerPoint Presentation</vt:lpstr>
      <vt:lpstr>GDWG Additional Session Day 2 18 March 2025</vt:lpstr>
      <vt:lpstr>PowerPoint Presentation</vt:lpstr>
      <vt:lpstr>THANK YOU</vt:lpstr>
    </vt:vector>
  </TitlesOfParts>
  <Company>Eumetsat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Thomas Staudte</dc:creator>
  <cp:lastModifiedBy>Paolo Castracane</cp:lastModifiedBy>
  <cp:revision>2388</cp:revision>
  <cp:lastPrinted>2006-03-06T14:11:17Z</cp:lastPrinted>
  <dcterms:created xsi:type="dcterms:W3CDTF">2010-09-10T00:53:07Z</dcterms:created>
  <dcterms:modified xsi:type="dcterms:W3CDTF">2025-03-19T15:42:41Z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0x0101002550ED32F0F53544A36ED467363813C6</vt:lpwstr>
  </property>
</Properties>
</file>