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733" r:id="rId2"/>
    <p:sldId id="836" r:id="rId3"/>
    <p:sldId id="839" r:id="rId4"/>
    <p:sldId id="840" r:id="rId5"/>
    <p:sldId id="841" r:id="rId6"/>
    <p:sldId id="842" r:id="rId7"/>
    <p:sldId id="843" r:id="rId8"/>
    <p:sldId id="844" r:id="rId9"/>
    <p:sldId id="845" r:id="rId10"/>
    <p:sldId id="846" r:id="rId11"/>
    <p:sldId id="847" r:id="rId12"/>
    <p:sldId id="848" r:id="rId13"/>
    <p:sldId id="849" r:id="rId14"/>
    <p:sldId id="850" r:id="rId15"/>
    <p:sldId id="835" r:id="rId16"/>
    <p:sldId id="834" r:id="rId17"/>
    <p:sldId id="838" r:id="rId18"/>
    <p:sldId id="851" r:id="rId19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333399"/>
    <a:srgbClr val="000000"/>
    <a:srgbClr val="0C45E4"/>
    <a:srgbClr val="008000"/>
    <a:srgbClr val="5F5F5F"/>
    <a:srgbClr val="333333"/>
    <a:srgbClr val="CC33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1A4359-AF15-48F5-AC76-904D2CA733A9}" v="2" dt="2025-03-19T15:34:11.8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9" autoAdjust="0"/>
    <p:restoredTop sz="87867" autoAdjust="0"/>
  </p:normalViewPr>
  <p:slideViewPr>
    <p:cSldViewPr snapToGrid="0">
      <p:cViewPr varScale="1">
        <p:scale>
          <a:sx n="53" d="100"/>
          <a:sy n="53" d="100"/>
        </p:scale>
        <p:origin x="1140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52"/>
    </p:cViewPr>
  </p:sorterViewPr>
  <p:notesViewPr>
    <p:cSldViewPr snapToGrid="0">
      <p:cViewPr varScale="1">
        <p:scale>
          <a:sx n="85" d="100"/>
          <a:sy n="85" d="100"/>
        </p:scale>
        <p:origin x="4277" y="48"/>
      </p:cViewPr>
      <p:guideLst>
        <p:guide orient="horz" pos="3126"/>
        <p:guide pos="2142"/>
      </p:guideLst>
    </p:cSldViewPr>
  </p:notes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kki Pohjola" userId="27fbb711-d50c-4456-8821-de8cc1c219c6" providerId="ADAL" clId="{DF1A4359-AF15-48F5-AC76-904D2CA733A9}"/>
    <pc:docChg chg="undo custSel addSld delSld modSld sldOrd">
      <pc:chgData name="Heikki Pohjola" userId="27fbb711-d50c-4456-8821-de8cc1c219c6" providerId="ADAL" clId="{DF1A4359-AF15-48F5-AC76-904D2CA733A9}" dt="2025-03-19T16:21:28.951" v="1217" actId="20577"/>
      <pc:docMkLst>
        <pc:docMk/>
      </pc:docMkLst>
      <pc:sldChg chg="modSp mod">
        <pc:chgData name="Heikki Pohjola" userId="27fbb711-d50c-4456-8821-de8cc1c219c6" providerId="ADAL" clId="{DF1A4359-AF15-48F5-AC76-904D2CA733A9}" dt="2025-03-19T15:04:00.872" v="67" actId="207"/>
        <pc:sldMkLst>
          <pc:docMk/>
          <pc:sldMk cId="238456059" sldId="733"/>
        </pc:sldMkLst>
        <pc:spChg chg="mod">
          <ac:chgData name="Heikki Pohjola" userId="27fbb711-d50c-4456-8821-de8cc1c219c6" providerId="ADAL" clId="{DF1A4359-AF15-48F5-AC76-904D2CA733A9}" dt="2025-03-19T15:04:00.872" v="67" actId="207"/>
          <ac:spMkLst>
            <pc:docMk/>
            <pc:sldMk cId="238456059" sldId="733"/>
            <ac:spMk id="4" creationId="{F26D605D-C31B-4A74-9F82-60E6B61F5241}"/>
          </ac:spMkLst>
        </pc:spChg>
        <pc:spChg chg="mod">
          <ac:chgData name="Heikki Pohjola" userId="27fbb711-d50c-4456-8821-de8cc1c219c6" providerId="ADAL" clId="{DF1A4359-AF15-48F5-AC76-904D2CA733A9}" dt="2025-03-19T15:03:32.595" v="26" actId="20577"/>
          <ac:spMkLst>
            <pc:docMk/>
            <pc:sldMk cId="238456059" sldId="733"/>
            <ac:spMk id="2051" creationId="{00000000-0000-0000-0000-000000000000}"/>
          </ac:spMkLst>
        </pc:spChg>
        <pc:spChg chg="mod">
          <ac:chgData name="Heikki Pohjola" userId="27fbb711-d50c-4456-8821-de8cc1c219c6" providerId="ADAL" clId="{DF1A4359-AF15-48F5-AC76-904D2CA733A9}" dt="2025-03-19T15:03:44.943" v="52" actId="20577"/>
          <ac:spMkLst>
            <pc:docMk/>
            <pc:sldMk cId="238456059" sldId="733"/>
            <ac:spMk id="2052" creationId="{00000000-0000-0000-0000-000000000000}"/>
          </ac:spMkLst>
        </pc:spChg>
      </pc:sldChg>
      <pc:sldChg chg="del">
        <pc:chgData name="Heikki Pohjola" userId="27fbb711-d50c-4456-8821-de8cc1c219c6" providerId="ADAL" clId="{DF1A4359-AF15-48F5-AC76-904D2CA733A9}" dt="2025-03-19T16:20:54.103" v="1202" actId="47"/>
        <pc:sldMkLst>
          <pc:docMk/>
          <pc:sldMk cId="2911196001" sldId="793"/>
        </pc:sldMkLst>
      </pc:sldChg>
      <pc:sldChg chg="del">
        <pc:chgData name="Heikki Pohjola" userId="27fbb711-d50c-4456-8821-de8cc1c219c6" providerId="ADAL" clId="{DF1A4359-AF15-48F5-AC76-904D2CA733A9}" dt="2025-03-19T16:20:55.599" v="1203" actId="47"/>
        <pc:sldMkLst>
          <pc:docMk/>
          <pc:sldMk cId="163668132" sldId="833"/>
        </pc:sldMkLst>
      </pc:sldChg>
      <pc:sldChg chg="addSp new mod">
        <pc:chgData name="Heikki Pohjola" userId="27fbb711-d50c-4456-8821-de8cc1c219c6" providerId="ADAL" clId="{DF1A4359-AF15-48F5-AC76-904D2CA733A9}" dt="2025-03-19T15:06:49.483" v="70" actId="22"/>
        <pc:sldMkLst>
          <pc:docMk/>
          <pc:sldMk cId="3474802199" sldId="834"/>
        </pc:sldMkLst>
        <pc:picChg chg="add">
          <ac:chgData name="Heikki Pohjola" userId="27fbb711-d50c-4456-8821-de8cc1c219c6" providerId="ADAL" clId="{DF1A4359-AF15-48F5-AC76-904D2CA733A9}" dt="2025-03-19T15:06:49.483" v="70" actId="22"/>
          <ac:picMkLst>
            <pc:docMk/>
            <pc:sldMk cId="3474802199" sldId="834"/>
            <ac:picMk id="6" creationId="{AD351076-E6E1-87F6-6A0D-9E21A6DA1B48}"/>
          </ac:picMkLst>
        </pc:picChg>
      </pc:sldChg>
      <pc:sldChg chg="addSp new mod ord">
        <pc:chgData name="Heikki Pohjola" userId="27fbb711-d50c-4456-8821-de8cc1c219c6" providerId="ADAL" clId="{DF1A4359-AF15-48F5-AC76-904D2CA733A9}" dt="2025-03-19T15:10:20.814" v="74"/>
        <pc:sldMkLst>
          <pc:docMk/>
          <pc:sldMk cId="4227369662" sldId="835"/>
        </pc:sldMkLst>
        <pc:picChg chg="add">
          <ac:chgData name="Heikki Pohjola" userId="27fbb711-d50c-4456-8821-de8cc1c219c6" providerId="ADAL" clId="{DF1A4359-AF15-48F5-AC76-904D2CA733A9}" dt="2025-03-19T15:10:14.189" v="72" actId="22"/>
          <ac:picMkLst>
            <pc:docMk/>
            <pc:sldMk cId="4227369662" sldId="835"/>
            <ac:picMk id="6" creationId="{51C072D4-3DDD-C955-55D6-27F59D93E8AB}"/>
          </ac:picMkLst>
        </pc:picChg>
      </pc:sldChg>
      <pc:sldChg chg="addSp modSp new mod">
        <pc:chgData name="Heikki Pohjola" userId="27fbb711-d50c-4456-8821-de8cc1c219c6" providerId="ADAL" clId="{DF1A4359-AF15-48F5-AC76-904D2CA733A9}" dt="2025-03-19T16:05:28.986" v="420" actId="14100"/>
        <pc:sldMkLst>
          <pc:docMk/>
          <pc:sldMk cId="3368600139" sldId="836"/>
        </pc:sldMkLst>
        <pc:spChg chg="mod">
          <ac:chgData name="Heikki Pohjola" userId="27fbb711-d50c-4456-8821-de8cc1c219c6" providerId="ADAL" clId="{DF1A4359-AF15-48F5-AC76-904D2CA733A9}" dt="2025-03-19T15:33:29.271" v="294" actId="20577"/>
          <ac:spMkLst>
            <pc:docMk/>
            <pc:sldMk cId="3368600139" sldId="836"/>
            <ac:spMk id="2" creationId="{8EB87B5E-A86C-E932-4BFE-DF26DFCAB8DE}"/>
          </ac:spMkLst>
        </pc:spChg>
        <pc:spChg chg="mod">
          <ac:chgData name="Heikki Pohjola" userId="27fbb711-d50c-4456-8821-de8cc1c219c6" providerId="ADAL" clId="{DF1A4359-AF15-48F5-AC76-904D2CA733A9}" dt="2025-03-19T16:05:28.986" v="420" actId="14100"/>
          <ac:spMkLst>
            <pc:docMk/>
            <pc:sldMk cId="3368600139" sldId="836"/>
            <ac:spMk id="3" creationId="{9C5695D6-DED0-B075-0670-FF718E6544A5}"/>
          </ac:spMkLst>
        </pc:spChg>
        <pc:picChg chg="add mod">
          <ac:chgData name="Heikki Pohjola" userId="27fbb711-d50c-4456-8821-de8cc1c219c6" providerId="ADAL" clId="{DF1A4359-AF15-48F5-AC76-904D2CA733A9}" dt="2025-03-19T15:33:03.739" v="266" actId="1076"/>
          <ac:picMkLst>
            <pc:docMk/>
            <pc:sldMk cId="3368600139" sldId="836"/>
            <ac:picMk id="6" creationId="{D23EBF60-C29F-5AF6-D05A-6B4687D83364}"/>
          </ac:picMkLst>
        </pc:picChg>
      </pc:sldChg>
      <pc:sldChg chg="modSp new del mod">
        <pc:chgData name="Heikki Pohjola" userId="27fbb711-d50c-4456-8821-de8cc1c219c6" providerId="ADAL" clId="{DF1A4359-AF15-48F5-AC76-904D2CA733A9}" dt="2025-03-19T16:20:48.356" v="1201" actId="47"/>
        <pc:sldMkLst>
          <pc:docMk/>
          <pc:sldMk cId="4022723808" sldId="837"/>
        </pc:sldMkLst>
        <pc:spChg chg="mod">
          <ac:chgData name="Heikki Pohjola" userId="27fbb711-d50c-4456-8821-de8cc1c219c6" providerId="ADAL" clId="{DF1A4359-AF15-48F5-AC76-904D2CA733A9}" dt="2025-03-19T15:27:24.634" v="114" actId="20577"/>
          <ac:spMkLst>
            <pc:docMk/>
            <pc:sldMk cId="4022723808" sldId="837"/>
            <ac:spMk id="2" creationId="{2A8AD074-E2FF-AD00-E6B3-3709FD280006}"/>
          </ac:spMkLst>
        </pc:spChg>
        <pc:spChg chg="mod">
          <ac:chgData name="Heikki Pohjola" userId="27fbb711-d50c-4456-8821-de8cc1c219c6" providerId="ADAL" clId="{DF1A4359-AF15-48F5-AC76-904D2CA733A9}" dt="2025-03-19T15:29:46.294" v="262" actId="20577"/>
          <ac:spMkLst>
            <pc:docMk/>
            <pc:sldMk cId="4022723808" sldId="837"/>
            <ac:spMk id="3" creationId="{9FE018F0-D2C5-CB72-B23C-D5551D73E8FA}"/>
          </ac:spMkLst>
        </pc:spChg>
      </pc:sldChg>
      <pc:sldChg chg="addSp modSp new mod">
        <pc:chgData name="Heikki Pohjola" userId="27fbb711-d50c-4456-8821-de8cc1c219c6" providerId="ADAL" clId="{DF1A4359-AF15-48F5-AC76-904D2CA733A9}" dt="2025-03-19T15:27:07.375" v="98" actId="207"/>
        <pc:sldMkLst>
          <pc:docMk/>
          <pc:sldMk cId="1642153921" sldId="838"/>
        </pc:sldMkLst>
        <pc:spChg chg="add mod">
          <ac:chgData name="Heikki Pohjola" userId="27fbb711-d50c-4456-8821-de8cc1c219c6" providerId="ADAL" clId="{DF1A4359-AF15-48F5-AC76-904D2CA733A9}" dt="2025-03-19T15:25:09.667" v="86" actId="1582"/>
          <ac:spMkLst>
            <pc:docMk/>
            <pc:sldMk cId="1642153921" sldId="838"/>
            <ac:spMk id="9" creationId="{A49DEC4F-7310-12CC-F8A5-922EABF3C4E2}"/>
          </ac:spMkLst>
        </pc:spChg>
        <pc:spChg chg="add mod">
          <ac:chgData name="Heikki Pohjola" userId="27fbb711-d50c-4456-8821-de8cc1c219c6" providerId="ADAL" clId="{DF1A4359-AF15-48F5-AC76-904D2CA733A9}" dt="2025-03-19T15:26:04.725" v="91" actId="1582"/>
          <ac:spMkLst>
            <pc:docMk/>
            <pc:sldMk cId="1642153921" sldId="838"/>
            <ac:spMk id="10" creationId="{73A3C1E8-0D84-CCAB-FF9F-2EB7DFBDBCF0}"/>
          </ac:spMkLst>
        </pc:spChg>
        <pc:spChg chg="add mod">
          <ac:chgData name="Heikki Pohjola" userId="27fbb711-d50c-4456-8821-de8cc1c219c6" providerId="ADAL" clId="{DF1A4359-AF15-48F5-AC76-904D2CA733A9}" dt="2025-03-19T15:27:07.375" v="98" actId="207"/>
          <ac:spMkLst>
            <pc:docMk/>
            <pc:sldMk cId="1642153921" sldId="838"/>
            <ac:spMk id="11" creationId="{6318C15C-FE13-EB8E-53D0-FA4347D623B1}"/>
          </ac:spMkLst>
        </pc:spChg>
        <pc:picChg chg="add mod">
          <ac:chgData name="Heikki Pohjola" userId="27fbb711-d50c-4456-8821-de8cc1c219c6" providerId="ADAL" clId="{DF1A4359-AF15-48F5-AC76-904D2CA733A9}" dt="2025-03-19T15:22:04.397" v="79" actId="1076"/>
          <ac:picMkLst>
            <pc:docMk/>
            <pc:sldMk cId="1642153921" sldId="838"/>
            <ac:picMk id="6" creationId="{AC316BFE-46EA-3C9A-F015-534622194A0A}"/>
          </ac:picMkLst>
        </pc:picChg>
        <pc:picChg chg="add mod">
          <ac:chgData name="Heikki Pohjola" userId="27fbb711-d50c-4456-8821-de8cc1c219c6" providerId="ADAL" clId="{DF1A4359-AF15-48F5-AC76-904D2CA733A9}" dt="2025-03-19T15:22:47.516" v="82" actId="1076"/>
          <ac:picMkLst>
            <pc:docMk/>
            <pc:sldMk cId="1642153921" sldId="838"/>
            <ac:picMk id="8" creationId="{5851191E-6885-9126-DF95-2B2FBD6FFD65}"/>
          </ac:picMkLst>
        </pc:picChg>
      </pc:sldChg>
      <pc:sldChg chg="addSp modSp new mod">
        <pc:chgData name="Heikki Pohjola" userId="27fbb711-d50c-4456-8821-de8cc1c219c6" providerId="ADAL" clId="{DF1A4359-AF15-48F5-AC76-904D2CA733A9}" dt="2025-03-19T15:41:42.850" v="339" actId="1076"/>
        <pc:sldMkLst>
          <pc:docMk/>
          <pc:sldMk cId="2618527055" sldId="839"/>
        </pc:sldMkLst>
        <pc:picChg chg="add mod">
          <ac:chgData name="Heikki Pohjola" userId="27fbb711-d50c-4456-8821-de8cc1c219c6" providerId="ADAL" clId="{DF1A4359-AF15-48F5-AC76-904D2CA733A9}" dt="2025-03-19T15:41:09.644" v="337" actId="1076"/>
          <ac:picMkLst>
            <pc:docMk/>
            <pc:sldMk cId="2618527055" sldId="839"/>
            <ac:picMk id="6" creationId="{F6679A43-C49D-62F1-C0D7-2A00519A3586}"/>
          </ac:picMkLst>
        </pc:picChg>
        <pc:picChg chg="add mod">
          <ac:chgData name="Heikki Pohjola" userId="27fbb711-d50c-4456-8821-de8cc1c219c6" providerId="ADAL" clId="{DF1A4359-AF15-48F5-AC76-904D2CA733A9}" dt="2025-03-19T15:41:42.850" v="339" actId="1076"/>
          <ac:picMkLst>
            <pc:docMk/>
            <pc:sldMk cId="2618527055" sldId="839"/>
            <ac:picMk id="8" creationId="{B99F9BA0-36B4-F8CE-C902-63DF8A13DF35}"/>
          </ac:picMkLst>
        </pc:picChg>
      </pc:sldChg>
      <pc:sldChg chg="addSp modSp new mod">
        <pc:chgData name="Heikki Pohjola" userId="27fbb711-d50c-4456-8821-de8cc1c219c6" providerId="ADAL" clId="{DF1A4359-AF15-48F5-AC76-904D2CA733A9}" dt="2025-03-19T15:42:50.779" v="342" actId="1076"/>
        <pc:sldMkLst>
          <pc:docMk/>
          <pc:sldMk cId="1056231946" sldId="840"/>
        </pc:sldMkLst>
        <pc:picChg chg="add mod">
          <ac:chgData name="Heikki Pohjola" userId="27fbb711-d50c-4456-8821-de8cc1c219c6" providerId="ADAL" clId="{DF1A4359-AF15-48F5-AC76-904D2CA733A9}" dt="2025-03-19T15:42:50.779" v="342" actId="1076"/>
          <ac:picMkLst>
            <pc:docMk/>
            <pc:sldMk cId="1056231946" sldId="840"/>
            <ac:picMk id="6" creationId="{4A58C580-CF8C-4060-BEA9-15D0244761A7}"/>
          </ac:picMkLst>
        </pc:picChg>
      </pc:sldChg>
      <pc:sldChg chg="addSp delSp modSp new mod">
        <pc:chgData name="Heikki Pohjola" userId="27fbb711-d50c-4456-8821-de8cc1c219c6" providerId="ADAL" clId="{DF1A4359-AF15-48F5-AC76-904D2CA733A9}" dt="2025-03-19T15:49:16.875" v="357" actId="1076"/>
        <pc:sldMkLst>
          <pc:docMk/>
          <pc:sldMk cId="2411201350" sldId="841"/>
        </pc:sldMkLst>
        <pc:picChg chg="add del mod">
          <ac:chgData name="Heikki Pohjola" userId="27fbb711-d50c-4456-8821-de8cc1c219c6" providerId="ADAL" clId="{DF1A4359-AF15-48F5-AC76-904D2CA733A9}" dt="2025-03-19T15:44:37.660" v="346" actId="478"/>
          <ac:picMkLst>
            <pc:docMk/>
            <pc:sldMk cId="2411201350" sldId="841"/>
            <ac:picMk id="6" creationId="{465D627E-A866-BF90-19CE-15B95AD4CC2D}"/>
          </ac:picMkLst>
        </pc:picChg>
        <pc:picChg chg="add del mod">
          <ac:chgData name="Heikki Pohjola" userId="27fbb711-d50c-4456-8821-de8cc1c219c6" providerId="ADAL" clId="{DF1A4359-AF15-48F5-AC76-904D2CA733A9}" dt="2025-03-19T15:48:25.469" v="351" actId="478"/>
          <ac:picMkLst>
            <pc:docMk/>
            <pc:sldMk cId="2411201350" sldId="841"/>
            <ac:picMk id="8" creationId="{9CD46D12-FAF2-5EC0-FE86-B658F407A880}"/>
          </ac:picMkLst>
        </pc:picChg>
        <pc:picChg chg="add del mod">
          <ac:chgData name="Heikki Pohjola" userId="27fbb711-d50c-4456-8821-de8cc1c219c6" providerId="ADAL" clId="{DF1A4359-AF15-48F5-AC76-904D2CA733A9}" dt="2025-03-19T15:48:56.212" v="353" actId="478"/>
          <ac:picMkLst>
            <pc:docMk/>
            <pc:sldMk cId="2411201350" sldId="841"/>
            <ac:picMk id="10" creationId="{429C9CB4-0EFB-2434-B447-23EA0D14E94D}"/>
          </ac:picMkLst>
        </pc:picChg>
        <pc:picChg chg="add mod">
          <ac:chgData name="Heikki Pohjola" userId="27fbb711-d50c-4456-8821-de8cc1c219c6" providerId="ADAL" clId="{DF1A4359-AF15-48F5-AC76-904D2CA733A9}" dt="2025-03-19T15:49:16.875" v="357" actId="1076"/>
          <ac:picMkLst>
            <pc:docMk/>
            <pc:sldMk cId="2411201350" sldId="841"/>
            <ac:picMk id="12" creationId="{C41563D2-FC6D-F39F-1702-F0F06D34F295}"/>
          </ac:picMkLst>
        </pc:picChg>
      </pc:sldChg>
      <pc:sldChg chg="addSp delSp modSp new mod">
        <pc:chgData name="Heikki Pohjola" userId="27fbb711-d50c-4456-8821-de8cc1c219c6" providerId="ADAL" clId="{DF1A4359-AF15-48F5-AC76-904D2CA733A9}" dt="2025-03-19T16:07:44.986" v="423" actId="1076"/>
        <pc:sldMkLst>
          <pc:docMk/>
          <pc:sldMk cId="3345471967" sldId="842"/>
        </pc:sldMkLst>
        <pc:picChg chg="add del mod">
          <ac:chgData name="Heikki Pohjola" userId="27fbb711-d50c-4456-8821-de8cc1c219c6" providerId="ADAL" clId="{DF1A4359-AF15-48F5-AC76-904D2CA733A9}" dt="2025-03-19T16:07:42.606" v="422" actId="478"/>
          <ac:picMkLst>
            <pc:docMk/>
            <pc:sldMk cId="3345471967" sldId="842"/>
            <ac:picMk id="6" creationId="{3B3AAA8C-FD10-5E96-5367-E95D09964F18}"/>
          </ac:picMkLst>
        </pc:picChg>
        <pc:picChg chg="add mod">
          <ac:chgData name="Heikki Pohjola" userId="27fbb711-d50c-4456-8821-de8cc1c219c6" providerId="ADAL" clId="{DF1A4359-AF15-48F5-AC76-904D2CA733A9}" dt="2025-03-19T16:07:44.986" v="423" actId="1076"/>
          <ac:picMkLst>
            <pc:docMk/>
            <pc:sldMk cId="3345471967" sldId="842"/>
            <ac:picMk id="8" creationId="{20B2EB41-2ED4-42E2-B955-A5CB4C4F4233}"/>
          </ac:picMkLst>
        </pc:picChg>
      </pc:sldChg>
      <pc:sldChg chg="addSp modSp new mod">
        <pc:chgData name="Heikki Pohjola" userId="27fbb711-d50c-4456-8821-de8cc1c219c6" providerId="ADAL" clId="{DF1A4359-AF15-48F5-AC76-904D2CA733A9}" dt="2025-03-19T15:52:04.212" v="364" actId="1076"/>
        <pc:sldMkLst>
          <pc:docMk/>
          <pc:sldMk cId="2131639265" sldId="843"/>
        </pc:sldMkLst>
        <pc:picChg chg="add mod">
          <ac:chgData name="Heikki Pohjola" userId="27fbb711-d50c-4456-8821-de8cc1c219c6" providerId="ADAL" clId="{DF1A4359-AF15-48F5-AC76-904D2CA733A9}" dt="2025-03-19T15:51:23.223" v="362" actId="1076"/>
          <ac:picMkLst>
            <pc:docMk/>
            <pc:sldMk cId="2131639265" sldId="843"/>
            <ac:picMk id="6" creationId="{FF573539-056B-EF34-F246-1EF8DEC74671}"/>
          </ac:picMkLst>
        </pc:picChg>
        <pc:picChg chg="add mod">
          <ac:chgData name="Heikki Pohjola" userId="27fbb711-d50c-4456-8821-de8cc1c219c6" providerId="ADAL" clId="{DF1A4359-AF15-48F5-AC76-904D2CA733A9}" dt="2025-03-19T15:52:04.212" v="364" actId="1076"/>
          <ac:picMkLst>
            <pc:docMk/>
            <pc:sldMk cId="2131639265" sldId="843"/>
            <ac:picMk id="8" creationId="{2C9282E9-06EA-AE23-EC1C-549D08093896}"/>
          </ac:picMkLst>
        </pc:picChg>
      </pc:sldChg>
      <pc:sldChg chg="addSp modSp new mod">
        <pc:chgData name="Heikki Pohjola" userId="27fbb711-d50c-4456-8821-de8cc1c219c6" providerId="ADAL" clId="{DF1A4359-AF15-48F5-AC76-904D2CA733A9}" dt="2025-03-19T15:53:57.143" v="370" actId="1076"/>
        <pc:sldMkLst>
          <pc:docMk/>
          <pc:sldMk cId="451546494" sldId="844"/>
        </pc:sldMkLst>
        <pc:picChg chg="add mod">
          <ac:chgData name="Heikki Pohjola" userId="27fbb711-d50c-4456-8821-de8cc1c219c6" providerId="ADAL" clId="{DF1A4359-AF15-48F5-AC76-904D2CA733A9}" dt="2025-03-19T15:52:56.744" v="367" actId="1076"/>
          <ac:picMkLst>
            <pc:docMk/>
            <pc:sldMk cId="451546494" sldId="844"/>
            <ac:picMk id="6" creationId="{419FEF71-4B79-DF37-4AF3-8BDAD657F0A5}"/>
          </ac:picMkLst>
        </pc:picChg>
        <pc:picChg chg="add mod">
          <ac:chgData name="Heikki Pohjola" userId="27fbb711-d50c-4456-8821-de8cc1c219c6" providerId="ADAL" clId="{DF1A4359-AF15-48F5-AC76-904D2CA733A9}" dt="2025-03-19T15:53:57.143" v="370" actId="1076"/>
          <ac:picMkLst>
            <pc:docMk/>
            <pc:sldMk cId="451546494" sldId="844"/>
            <ac:picMk id="8" creationId="{8264575C-1649-1E08-4CBE-477CA6961D9F}"/>
          </ac:picMkLst>
        </pc:picChg>
      </pc:sldChg>
      <pc:sldChg chg="addSp modSp new mod">
        <pc:chgData name="Heikki Pohjola" userId="27fbb711-d50c-4456-8821-de8cc1c219c6" providerId="ADAL" clId="{DF1A4359-AF15-48F5-AC76-904D2CA733A9}" dt="2025-03-19T15:56:20.392" v="375" actId="1076"/>
        <pc:sldMkLst>
          <pc:docMk/>
          <pc:sldMk cId="1502792202" sldId="845"/>
        </pc:sldMkLst>
        <pc:picChg chg="add mod">
          <ac:chgData name="Heikki Pohjola" userId="27fbb711-d50c-4456-8821-de8cc1c219c6" providerId="ADAL" clId="{DF1A4359-AF15-48F5-AC76-904D2CA733A9}" dt="2025-03-19T15:55:25.078" v="373" actId="1076"/>
          <ac:picMkLst>
            <pc:docMk/>
            <pc:sldMk cId="1502792202" sldId="845"/>
            <ac:picMk id="6" creationId="{71F09F06-854B-3129-CDC7-EB4AA835AF89}"/>
          </ac:picMkLst>
        </pc:picChg>
        <pc:picChg chg="add mod">
          <ac:chgData name="Heikki Pohjola" userId="27fbb711-d50c-4456-8821-de8cc1c219c6" providerId="ADAL" clId="{DF1A4359-AF15-48F5-AC76-904D2CA733A9}" dt="2025-03-19T15:56:20.392" v="375" actId="1076"/>
          <ac:picMkLst>
            <pc:docMk/>
            <pc:sldMk cId="1502792202" sldId="845"/>
            <ac:picMk id="8" creationId="{310963A4-7D96-1D62-A57D-AF2DC069598C}"/>
          </ac:picMkLst>
        </pc:picChg>
      </pc:sldChg>
      <pc:sldChg chg="addSp modSp new mod">
        <pc:chgData name="Heikki Pohjola" userId="27fbb711-d50c-4456-8821-de8cc1c219c6" providerId="ADAL" clId="{DF1A4359-AF15-48F5-AC76-904D2CA733A9}" dt="2025-03-19T15:58:27.696" v="380" actId="1076"/>
        <pc:sldMkLst>
          <pc:docMk/>
          <pc:sldMk cId="1891564593" sldId="846"/>
        </pc:sldMkLst>
        <pc:picChg chg="add mod">
          <ac:chgData name="Heikki Pohjola" userId="27fbb711-d50c-4456-8821-de8cc1c219c6" providerId="ADAL" clId="{DF1A4359-AF15-48F5-AC76-904D2CA733A9}" dt="2025-03-19T15:56:58.823" v="378" actId="1076"/>
          <ac:picMkLst>
            <pc:docMk/>
            <pc:sldMk cId="1891564593" sldId="846"/>
            <ac:picMk id="6" creationId="{5CA02C48-27AB-CFBF-ED84-4144D42C257F}"/>
          </ac:picMkLst>
        </pc:picChg>
        <pc:picChg chg="add mod">
          <ac:chgData name="Heikki Pohjola" userId="27fbb711-d50c-4456-8821-de8cc1c219c6" providerId="ADAL" clId="{DF1A4359-AF15-48F5-AC76-904D2CA733A9}" dt="2025-03-19T15:58:27.696" v="380" actId="1076"/>
          <ac:picMkLst>
            <pc:docMk/>
            <pc:sldMk cId="1891564593" sldId="846"/>
            <ac:picMk id="8" creationId="{EA44789D-FF1E-1EE6-6A35-17AB02167BBF}"/>
          </ac:picMkLst>
        </pc:picChg>
      </pc:sldChg>
      <pc:sldChg chg="addSp delSp modSp new mod">
        <pc:chgData name="Heikki Pohjola" userId="27fbb711-d50c-4456-8821-de8cc1c219c6" providerId="ADAL" clId="{DF1A4359-AF15-48F5-AC76-904D2CA733A9}" dt="2025-03-19T16:00:27.110" v="385" actId="478"/>
        <pc:sldMkLst>
          <pc:docMk/>
          <pc:sldMk cId="3489799487" sldId="847"/>
        </pc:sldMkLst>
        <pc:spChg chg="del">
          <ac:chgData name="Heikki Pohjola" userId="27fbb711-d50c-4456-8821-de8cc1c219c6" providerId="ADAL" clId="{DF1A4359-AF15-48F5-AC76-904D2CA733A9}" dt="2025-03-19T16:00:27.110" v="385" actId="478"/>
          <ac:spMkLst>
            <pc:docMk/>
            <pc:sldMk cId="3489799487" sldId="847"/>
            <ac:spMk id="2" creationId="{1183C9E0-042C-3588-BBF7-AC5187945C03}"/>
          </ac:spMkLst>
        </pc:spChg>
        <pc:spChg chg="del">
          <ac:chgData name="Heikki Pohjola" userId="27fbb711-d50c-4456-8821-de8cc1c219c6" providerId="ADAL" clId="{DF1A4359-AF15-48F5-AC76-904D2CA733A9}" dt="2025-03-19T16:00:25.307" v="384" actId="478"/>
          <ac:spMkLst>
            <pc:docMk/>
            <pc:sldMk cId="3489799487" sldId="847"/>
            <ac:spMk id="3" creationId="{292504BF-1C63-AEC3-C8C3-81C02ED70055}"/>
          </ac:spMkLst>
        </pc:spChg>
        <pc:picChg chg="add mod">
          <ac:chgData name="Heikki Pohjola" userId="27fbb711-d50c-4456-8821-de8cc1c219c6" providerId="ADAL" clId="{DF1A4359-AF15-48F5-AC76-904D2CA733A9}" dt="2025-03-19T15:59:09.916" v="383" actId="1076"/>
          <ac:picMkLst>
            <pc:docMk/>
            <pc:sldMk cId="3489799487" sldId="847"/>
            <ac:picMk id="6" creationId="{5681C027-2683-1304-3577-9189AFD9EB29}"/>
          </ac:picMkLst>
        </pc:picChg>
      </pc:sldChg>
      <pc:sldChg chg="addSp modSp new mod">
        <pc:chgData name="Heikki Pohjola" userId="27fbb711-d50c-4456-8821-de8cc1c219c6" providerId="ADAL" clId="{DF1A4359-AF15-48F5-AC76-904D2CA733A9}" dt="2025-03-19T16:02:05.765" v="388" actId="1076"/>
        <pc:sldMkLst>
          <pc:docMk/>
          <pc:sldMk cId="1336428145" sldId="848"/>
        </pc:sldMkLst>
        <pc:picChg chg="add mod">
          <ac:chgData name="Heikki Pohjola" userId="27fbb711-d50c-4456-8821-de8cc1c219c6" providerId="ADAL" clId="{DF1A4359-AF15-48F5-AC76-904D2CA733A9}" dt="2025-03-19T16:02:05.765" v="388" actId="1076"/>
          <ac:picMkLst>
            <pc:docMk/>
            <pc:sldMk cId="1336428145" sldId="848"/>
            <ac:picMk id="6" creationId="{F5263CF7-C7A7-B9AE-E48B-E82B8D9CD1FC}"/>
          </ac:picMkLst>
        </pc:picChg>
      </pc:sldChg>
      <pc:sldChg chg="addSp modSp new mod">
        <pc:chgData name="Heikki Pohjola" userId="27fbb711-d50c-4456-8821-de8cc1c219c6" providerId="ADAL" clId="{DF1A4359-AF15-48F5-AC76-904D2CA733A9}" dt="2025-03-19T16:04:39.907" v="394" actId="1076"/>
        <pc:sldMkLst>
          <pc:docMk/>
          <pc:sldMk cId="865920232" sldId="849"/>
        </pc:sldMkLst>
        <pc:picChg chg="add mod">
          <ac:chgData name="Heikki Pohjola" userId="27fbb711-d50c-4456-8821-de8cc1c219c6" providerId="ADAL" clId="{DF1A4359-AF15-48F5-AC76-904D2CA733A9}" dt="2025-03-19T16:04:39.907" v="394" actId="1076"/>
          <ac:picMkLst>
            <pc:docMk/>
            <pc:sldMk cId="865920232" sldId="849"/>
            <ac:picMk id="6" creationId="{3BFDDF74-D7CF-6E10-6461-8D7A30B59E40}"/>
          </ac:picMkLst>
        </pc:picChg>
        <pc:picChg chg="add mod">
          <ac:chgData name="Heikki Pohjola" userId="27fbb711-d50c-4456-8821-de8cc1c219c6" providerId="ADAL" clId="{DF1A4359-AF15-48F5-AC76-904D2CA733A9}" dt="2025-03-19T16:04:35.007" v="393" actId="1076"/>
          <ac:picMkLst>
            <pc:docMk/>
            <pc:sldMk cId="865920232" sldId="849"/>
            <ac:picMk id="8" creationId="{40FD6CC5-0F16-3B0E-0CAB-C5FD35269E65}"/>
          </ac:picMkLst>
        </pc:picChg>
      </pc:sldChg>
      <pc:sldChg chg="modSp new mod">
        <pc:chgData name="Heikki Pohjola" userId="27fbb711-d50c-4456-8821-de8cc1c219c6" providerId="ADAL" clId="{DF1A4359-AF15-48F5-AC76-904D2CA733A9}" dt="2025-03-19T16:21:28.951" v="1217" actId="20577"/>
        <pc:sldMkLst>
          <pc:docMk/>
          <pc:sldMk cId="4047555563" sldId="850"/>
        </pc:sldMkLst>
        <pc:spChg chg="mod">
          <ac:chgData name="Heikki Pohjola" userId="27fbb711-d50c-4456-8821-de8cc1c219c6" providerId="ADAL" clId="{DF1A4359-AF15-48F5-AC76-904D2CA733A9}" dt="2025-03-19T16:14:14.006" v="791" actId="20577"/>
          <ac:spMkLst>
            <pc:docMk/>
            <pc:sldMk cId="4047555563" sldId="850"/>
            <ac:spMk id="2" creationId="{689F5C7C-EE9A-A73B-D08B-954FA703F636}"/>
          </ac:spMkLst>
        </pc:spChg>
        <pc:spChg chg="mod">
          <ac:chgData name="Heikki Pohjola" userId="27fbb711-d50c-4456-8821-de8cc1c219c6" providerId="ADAL" clId="{DF1A4359-AF15-48F5-AC76-904D2CA733A9}" dt="2025-03-19T16:21:28.951" v="1217" actId="20577"/>
          <ac:spMkLst>
            <pc:docMk/>
            <pc:sldMk cId="4047555563" sldId="850"/>
            <ac:spMk id="3" creationId="{E7D5F79C-88C0-365F-3A35-F44EC409642E}"/>
          </ac:spMkLst>
        </pc:spChg>
      </pc:sldChg>
      <pc:sldChg chg="modSp new mod">
        <pc:chgData name="Heikki Pohjola" userId="27fbb711-d50c-4456-8821-de8cc1c219c6" providerId="ADAL" clId="{DF1A4359-AF15-48F5-AC76-904D2CA733A9}" dt="2025-03-19T16:20:37.933" v="1200" actId="20577"/>
        <pc:sldMkLst>
          <pc:docMk/>
          <pc:sldMk cId="3273103242" sldId="851"/>
        </pc:sldMkLst>
        <pc:spChg chg="mod">
          <ac:chgData name="Heikki Pohjola" userId="27fbb711-d50c-4456-8821-de8cc1c219c6" providerId="ADAL" clId="{DF1A4359-AF15-48F5-AC76-904D2CA733A9}" dt="2025-03-19T16:19:19.562" v="1082" actId="20577"/>
          <ac:spMkLst>
            <pc:docMk/>
            <pc:sldMk cId="3273103242" sldId="851"/>
            <ac:spMk id="2" creationId="{A8D9A553-6A5A-C25E-DB91-76BB30CCEEC4}"/>
          </ac:spMkLst>
        </pc:spChg>
        <pc:spChg chg="mod">
          <ac:chgData name="Heikki Pohjola" userId="27fbb711-d50c-4456-8821-de8cc1c219c6" providerId="ADAL" clId="{DF1A4359-AF15-48F5-AC76-904D2CA733A9}" dt="2025-03-19T16:20:37.933" v="1200" actId="20577"/>
          <ac:spMkLst>
            <pc:docMk/>
            <pc:sldMk cId="3273103242" sldId="851"/>
            <ac:spMk id="3" creationId="{A198B28B-DDE7-8DE4-6BDA-9ED62ED68CA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5D828D66-AEB5-4DE2-AE3C-788B6F5E3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27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6125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D2E840EC-3661-47EA-B292-7ED791E1B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14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AD4F94-4851-4065-BA9C-947A644B85B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725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75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654" y="2130426"/>
            <a:ext cx="10041775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9513" y="3886200"/>
            <a:ext cx="822405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0C06C-A120-4CEF-A9AD-F4118C12B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32628"/>
            <a:ext cx="7772400" cy="667472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94469-C24B-4485-9554-864CA5BFE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66AD1-022E-4E0E-AE7E-C7A6C4DD8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EA962-5ACB-4E0A-B99B-F2A901C15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831DE-8CB6-4B98-B2F1-D4EBA8FF1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3352800" y="132628"/>
            <a:ext cx="7772400" cy="66747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/>
              <a:t>Click to edit Master title style</a:t>
            </a:r>
            <a:endParaRPr lang="en-GB" kern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10972800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759142" y="6400800"/>
            <a:ext cx="1823258" cy="23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47E33C82-C2A6-478E-8FB2-E20C8DB414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09600" y="1147156"/>
            <a:ext cx="10972800" cy="517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GB" sz="32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347049" y="6408718"/>
            <a:ext cx="5497902" cy="23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000" b="0" dirty="0"/>
              <a:t>17 – 21 March 2025</a:t>
            </a:r>
            <a:r>
              <a:rPr lang="it-IT" sz="1000" b="0" dirty="0"/>
              <a:t>, GSICS Annual Meeting (Hybrid),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 Changchun, Jilin Province, China</a:t>
            </a:r>
            <a:r>
              <a:rPr lang="it-IT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1000" b="0" dirty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609600" y="6324600"/>
            <a:ext cx="10972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8737600" y="6477001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GB" sz="1400"/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609600" y="6400801"/>
            <a:ext cx="2748951" cy="23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GSICS Agency Report </a:t>
            </a:r>
          </a:p>
        </p:txBody>
      </p:sp>
      <p:pic>
        <p:nvPicPr>
          <p:cNvPr id="11" name="Picture 4" descr="http://gsics.atmos.umd.edu/pub/Development/Logos/GSICS180px.png">
            <a:extLst>
              <a:ext uri="{FF2B5EF4-FFF2-40B4-BE49-F238E27FC236}">
                <a16:creationId xmlns:a16="http://schemas.microsoft.com/office/drawing/2014/main" id="{016C2398-F037-4637-B010-5FD37A6C61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3" y="102700"/>
            <a:ext cx="17145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3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8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ikitravel.org/en/Main_Page" TargetMode="Externa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sics.wmo.in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716390" y="1335577"/>
            <a:ext cx="8759219" cy="143938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H" sz="4000" b="1" dirty="0"/>
              <a:t>Status of WMO GSICS Website</a:t>
            </a:r>
            <a:br>
              <a:rPr lang="en-IE" sz="4000" dirty="0">
                <a:solidFill>
                  <a:srgbClr val="0000FF"/>
                </a:solidFill>
              </a:rPr>
            </a:br>
            <a:endParaRPr lang="en-US" sz="4000" i="1" dirty="0">
              <a:solidFill>
                <a:srgbClr val="0C45E4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2300" y="3064297"/>
            <a:ext cx="9387400" cy="112531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zh-CN" sz="2000" b="1" dirty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CH" altLang="zh-CN" sz="2000" dirty="0">
                <a:ea typeface="宋体" pitchFamily="2" charset="-122"/>
              </a:rPr>
              <a:t>Heikki Pohjola</a:t>
            </a:r>
            <a:endParaRPr lang="en-US" altLang="zh-CN" sz="2000" dirty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000" dirty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en-US" altLang="zh-CN" sz="2000" dirty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6D605D-C31B-4A74-9F82-60E6B61F5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3136" y="4397105"/>
            <a:ext cx="9387400" cy="112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None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None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 altLang="zh-CN" sz="2000" b="1" kern="0" dirty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en-CH" altLang="zh-CN" sz="2000" b="1" kern="0" dirty="0">
                <a:ea typeface="宋体" pitchFamily="2" charset="-122"/>
              </a:rPr>
              <a:t>WMO</a:t>
            </a:r>
            <a:endParaRPr lang="en-US" altLang="zh-CN" sz="2000" b="1" kern="0" dirty="0">
              <a:ea typeface="宋体" pitchFamily="2" charset="-122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200" kern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56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6E6F6-A74C-8BAF-A755-C1645D0B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4C70C-4E06-2655-5F43-597A7F79D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50BF7-A517-2AED-EFA3-8F42698D1B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02C48-27AB-CFBF-ED84-4144D42C2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26373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44789D-FF1E-1EE6-6A35-17AB02167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730" y="0"/>
            <a:ext cx="6576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64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52780-511E-C99E-6E25-56011243EC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81C027-2683-1304-3577-9189AFD9E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84" y="0"/>
            <a:ext cx="6983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99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7BDF8-098A-4B93-2E9B-C24917E6A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12E98-A2C5-D7F6-0BE1-D5840F0D8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63CA6-9916-4E02-A4F4-FD701E7AC8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263CF7-C7A7-B9AE-E48B-E82B8D9CD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628"/>
            <a:ext cx="12192000" cy="542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28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3A651-E2B7-DC39-7FDB-25BBD2B68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B45B8-241D-0694-E899-5C42DC954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57FFB-BB32-223C-91C7-96E572E929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FDDF74-D7CF-6E10-6461-8D7A30B59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82" y="3346084"/>
            <a:ext cx="5400675" cy="5581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FD6CC5-0F16-3B0E-0CAB-C5FD35269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380" y="-21954"/>
            <a:ext cx="12192000" cy="340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20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F5C7C-EE9A-A73B-D08B-954FA703F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Proposed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5F79C-88C0-365F-3A35-F44EC4096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WMO to request GSICS agencies to update their WG and EP members listed on WMO website</a:t>
            </a:r>
          </a:p>
          <a:p>
            <a:pPr lvl="1"/>
            <a:r>
              <a:rPr lang="en-CH" dirty="0"/>
              <a:t>Do we want to list all the mem</a:t>
            </a:r>
            <a:r>
              <a:rPr lang="fi-FI" dirty="0"/>
              <a:t>be</a:t>
            </a:r>
            <a:r>
              <a:rPr lang="en-CH" dirty="0" err="1"/>
              <a:t>rs</a:t>
            </a:r>
            <a:r>
              <a:rPr lang="en-CH" dirty="0"/>
              <a:t> or should we list a </a:t>
            </a:r>
            <a:r>
              <a:rPr lang="en-CH" dirty="0" err="1"/>
              <a:t>foc</a:t>
            </a:r>
            <a:r>
              <a:rPr lang="fi-FI" dirty="0"/>
              <a:t>al</a:t>
            </a:r>
            <a:r>
              <a:rPr lang="en-CH" dirty="0"/>
              <a:t> point per agency per WG?</a:t>
            </a:r>
          </a:p>
          <a:p>
            <a:r>
              <a:rPr lang="en-CH" dirty="0"/>
              <a:t>WMO, WG Chairs and EP to update GSICS documents </a:t>
            </a:r>
          </a:p>
          <a:p>
            <a:pPr lvl="1"/>
            <a:r>
              <a:rPr lang="en-CH" sz="2000" dirty="0"/>
              <a:t>(</a:t>
            </a:r>
            <a:r>
              <a:rPr lang="fi-FI" sz="2000" dirty="0"/>
              <a:t>GSICS Documentation Plan (2017)</a:t>
            </a:r>
            <a:r>
              <a:rPr lang="en-CH" sz="2000" dirty="0"/>
              <a:t>, </a:t>
            </a:r>
            <a:r>
              <a:rPr lang="fi-FI" sz="2000" dirty="0"/>
              <a:t>Introduction to GSICS</a:t>
            </a:r>
            <a:r>
              <a:rPr lang="en-CH" sz="2000" dirty="0"/>
              <a:t>, </a:t>
            </a:r>
            <a:r>
              <a:rPr lang="fi-FI" sz="2000" dirty="0"/>
              <a:t>Vision of GSICS</a:t>
            </a:r>
            <a:r>
              <a:rPr lang="en-CH" sz="2000" dirty="0"/>
              <a:t>, </a:t>
            </a:r>
            <a:r>
              <a:rPr lang="fi-FI" sz="2000" dirty="0"/>
              <a:t>Guide to GSICS Products and Services</a:t>
            </a:r>
            <a:r>
              <a:rPr lang="en-CH" sz="2000" dirty="0"/>
              <a:t>, </a:t>
            </a:r>
            <a:r>
              <a:rPr lang="fi-FI" sz="2000" dirty="0"/>
              <a:t>Terms of Reference of GCC, EP, GDWG and GRWG</a:t>
            </a:r>
            <a:r>
              <a:rPr lang="en-CH" sz="2000" dirty="0"/>
              <a:t>, </a:t>
            </a:r>
            <a:r>
              <a:rPr lang="fi-FI" sz="2000" dirty="0"/>
              <a:t>GSICS Service Specification</a:t>
            </a:r>
            <a:r>
              <a:rPr lang="en-CH" sz="2000" dirty="0"/>
              <a:t>, </a:t>
            </a:r>
            <a:r>
              <a:rPr lang="fi-FI" sz="2000" dirty="0"/>
              <a:t>GIRO and GLOD Dataset Usage Policy</a:t>
            </a:r>
            <a:r>
              <a:rPr lang="en-CH" sz="2000" dirty="0"/>
              <a:t>, </a:t>
            </a:r>
            <a:r>
              <a:rPr lang="fi-FI" sz="2000" dirty="0"/>
              <a:t>GSICS Implementation Plan (2006)</a:t>
            </a:r>
            <a:r>
              <a:rPr lang="en-CH" sz="2000" dirty="0"/>
              <a:t>, </a:t>
            </a:r>
            <a:r>
              <a:rPr lang="fi-FI" sz="2000" dirty="0"/>
              <a:t>GSICS Terms of Reference (2017)</a:t>
            </a:r>
            <a:r>
              <a:rPr lang="en-CH" sz="2000" dirty="0"/>
              <a:t>)</a:t>
            </a:r>
          </a:p>
          <a:p>
            <a:pPr marL="0" indent="0">
              <a:buNone/>
            </a:pPr>
            <a:r>
              <a:rPr lang="en-CH" sz="24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BD5C9-D1AF-78C6-7A39-FEA368C2B6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55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1BBD3-3EF1-825E-2958-78D8C1735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66DC3-4C38-C67B-307C-36F8E722C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01EAA0-4C3C-473D-3A76-45E5812378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C072D4-3DDD-C955-55D6-27F59D93E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27" y="0"/>
            <a:ext cx="11603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69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D8B8E-4647-706D-3437-EDFD49105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ED6A8-2056-E8BF-8B89-52B38F5D6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013A4-C5CF-997E-2F0F-621DA9ED99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351076-E6E1-87F6-6A0D-9E21A6DA1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890"/>
            <a:ext cx="12192000" cy="640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802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1C0DF-3E01-BAAC-B9F6-799D15893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D2702-A8BB-4413-AEC6-11509C236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85004-3AC7-049A-E61F-739483BDBF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316BFE-46EA-3C9A-F015-534622194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6" y="0"/>
            <a:ext cx="2018087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51191E-6885-9126-DF95-2B2FBD6FF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0232" y="0"/>
            <a:ext cx="10420854" cy="604640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49DEC4F-7310-12CC-F8A5-922EABF3C4E2}"/>
              </a:ext>
            </a:extLst>
          </p:cNvPr>
          <p:cNvSpPr/>
          <p:nvPr/>
        </p:nvSpPr>
        <p:spPr>
          <a:xfrm>
            <a:off x="57756" y="1029903"/>
            <a:ext cx="1934673" cy="47067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A3C1E8-0D84-CCAB-FF9F-2EB7DFBDBCF0}"/>
              </a:ext>
            </a:extLst>
          </p:cNvPr>
          <p:cNvSpPr/>
          <p:nvPr/>
        </p:nvSpPr>
        <p:spPr>
          <a:xfrm>
            <a:off x="2034136" y="16062"/>
            <a:ext cx="9991024" cy="4617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318C15C-FE13-EB8E-53D0-FA4347D623B1}"/>
              </a:ext>
            </a:extLst>
          </p:cNvPr>
          <p:cNvSpPr txBox="1">
            <a:spLocks/>
          </p:cNvSpPr>
          <p:nvPr/>
        </p:nvSpPr>
        <p:spPr bwMode="auto">
          <a:xfrm>
            <a:off x="5681307" y="6149270"/>
            <a:ext cx="6452937" cy="66747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kern="0" dirty="0">
                <a:hlinkClick r:id="rId5"/>
              </a:rPr>
              <a:t>Wikitravel - The Free Travel Guide</a:t>
            </a:r>
            <a:endParaRPr lang="en-CH" kern="0" dirty="0"/>
          </a:p>
        </p:txBody>
      </p:sp>
    </p:spTree>
    <p:extLst>
      <p:ext uri="{BB962C8B-B14F-4D97-AF65-F5344CB8AC3E}">
        <p14:creationId xmlns:p14="http://schemas.microsoft.com/office/powerpoint/2010/main" val="1642153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9A553-6A5A-C25E-DB91-76BB30CCE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Proposed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8B28B-DDE7-8DE4-6BDA-9ED62ED68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Manik with Larry, Heikki and Bojan to update GSICS Wiki page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49FB8-4E07-A349-5C06-532837C615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03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87B5E-A86C-E932-4BFE-DF26DFCAB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WMO GSICS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695D6-DED0-B075-0670-FF718E654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001"/>
            <a:ext cx="12039600" cy="5257799"/>
          </a:xfrm>
        </p:spPr>
        <p:txBody>
          <a:bodyPr/>
          <a:lstStyle/>
          <a:p>
            <a:r>
              <a:rPr lang="en-CH" dirty="0"/>
              <a:t>WMO updated their project website platform: </a:t>
            </a:r>
            <a:r>
              <a:rPr lang="fi-FI" dirty="0">
                <a:hlinkClick r:id="rId2"/>
              </a:rPr>
              <a:t>https://gsics.wmo.int/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7BDFC7-1623-19C6-28DF-44614743C8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3EBF60-C29F-5AF6-D05A-6B4687D83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85339"/>
            <a:ext cx="12192000" cy="539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00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50A12-164D-84B6-D0B9-97FAED06F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478BC-CB98-59BB-416E-0BC8E3A8C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855C43-8B6A-1167-83A3-F49A278C31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679A43-C49D-62F1-C0D7-2A00519A3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4784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9F9BA0-36B4-F8CE-C902-63DF8A13D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43299"/>
            <a:ext cx="12192000" cy="526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27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99635-B53F-83FF-FF7F-AA0C55F45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7B02A-0A82-DE15-7ACB-5D345D31A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D5F62-F080-A187-D0FD-311F766365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58C580-CF8C-4060-BEA9-15D024476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42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31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B939D-47DF-7533-4857-81A353E85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9867A-1230-53E9-72D1-869673188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959D0-5F64-1822-1A9F-07C6228744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1563D2-FC6D-F39F-1702-F0F06D34F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63"/>
            <a:ext cx="12476747" cy="569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01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66037-A282-BDD2-F93C-B173079AF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67FE1-DE17-F4BC-A7D1-1A4843E4A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4FB04-A088-D033-CC08-08F7F8CE46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B2EB41-2ED4-42E2-B955-A5CB4C4F4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52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71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0B849-1209-9678-7D54-E094C9411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27362-58F6-BDCE-1B79-6638CB0A1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EA4E9-C802-3850-4FF2-6A879A0B5A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573539-056B-EF34-F246-1EF8DEC74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26983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9282E9-06EA-AE23-EC1C-549D08093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127" y="0"/>
            <a:ext cx="66759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39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6A5F1-779A-9112-3A15-9606421D1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5FDAF-C9D1-BA80-3800-A1E10BECD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91B03-8A5F-825D-DC73-E95B4A6813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9FEF71-4B79-DF37-4AF3-8BDAD657F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55278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64575C-1649-1E08-4CBE-477CA6961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814" y="0"/>
            <a:ext cx="62411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46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C97F5-A54B-FD32-1CF0-B956735B2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9C76D-4DFB-04EF-5764-A72B2ACD5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E9098-A297-2EA0-1C64-91D127020A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F09F06-854B-3129-CDC7-EB4AA835A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26552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0963A4-7D96-1D62-A57D-AF2DC0695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866" y="0"/>
            <a:ext cx="62521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9220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43517</TotalTime>
  <Words>180</Words>
  <Application>Microsoft Office PowerPoint</Application>
  <PresentationFormat>Widescreen</PresentationFormat>
  <Paragraphs>36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宋体</vt:lpstr>
      <vt:lpstr>Arial</vt:lpstr>
      <vt:lpstr>Times New Roman</vt:lpstr>
      <vt:lpstr>Wingdings</vt:lpstr>
      <vt:lpstr>Default Design</vt:lpstr>
      <vt:lpstr>Status of WMO GSICS Website </vt:lpstr>
      <vt:lpstr>WMO GSICS Website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Proposed action</vt:lpstr>
      <vt:lpstr>PowerPoint Presentation</vt:lpstr>
      <vt:lpstr>PowerPoint Presentation</vt:lpstr>
      <vt:lpstr>PowerPoint Presentation</vt:lpstr>
      <vt:lpstr>Proposed action</vt:lpstr>
    </vt:vector>
  </TitlesOfParts>
  <Company>NOAA / NESDIS / ORA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GSICS GEO-LEO ATBD</dc:title>
  <dc:subject>SPIE 2009 tALK</dc:subject>
  <dc:creator>Fred Wu</dc:creator>
  <cp:lastModifiedBy>Heikki Pohjola</cp:lastModifiedBy>
  <cp:revision>1000</cp:revision>
  <dcterms:created xsi:type="dcterms:W3CDTF">2004-06-10T15:46:18Z</dcterms:created>
  <dcterms:modified xsi:type="dcterms:W3CDTF">2025-03-19T16:21:34Z</dcterms:modified>
</cp:coreProperties>
</file>