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69" r:id="rId3"/>
    <p:sldMasterId id="2147483690" r:id="rId4"/>
  </p:sldMasterIdLst>
  <p:notesMasterIdLst>
    <p:notesMasterId r:id="rId10"/>
  </p:notesMasterIdLst>
  <p:handoutMasterIdLst>
    <p:handoutMasterId r:id="rId11"/>
  </p:handoutMasterIdLst>
  <p:sldIdLst>
    <p:sldId id="733" r:id="rId5"/>
    <p:sldId id="793" r:id="rId6"/>
    <p:sldId id="880" r:id="rId7"/>
    <p:sldId id="882" r:id="rId8"/>
    <p:sldId id="883" r:id="rId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7F1"/>
    <a:srgbClr val="0000FF"/>
    <a:srgbClr val="FF3300"/>
    <a:srgbClr val="333399"/>
    <a:srgbClr val="000000"/>
    <a:srgbClr val="0C45E4"/>
    <a:srgbClr val="008000"/>
    <a:srgbClr val="5F5F5F"/>
    <a:srgbClr val="3333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276DA-1336-79D4-7877-FB149BDA1F81}" v="14" dt="2025-03-20T04:14:00.686"/>
    <p1510:client id="{F2A65E28-2414-1240-A524-B991A069227B}" v="1" dt="2025-03-19T15:03:08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5" autoAdjust="0"/>
    <p:restoredTop sz="87891" autoAdjust="0"/>
  </p:normalViewPr>
  <p:slideViewPr>
    <p:cSldViewPr snapToGrid="0">
      <p:cViewPr varScale="1">
        <p:scale>
          <a:sx n="107" d="100"/>
          <a:sy n="107" d="100"/>
        </p:scale>
        <p:origin x="16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Castracane" userId="79409e68-a20d-42e3-af0c-ad1c5702f6f2" providerId="ADAL" clId="{4FEF7851-63ED-F442-A5CD-84C4D5357B45}"/>
    <pc:docChg chg="undo custSel addSld delSld modSld modMainMaster">
      <pc:chgData name="Paolo Castracane" userId="79409e68-a20d-42e3-af0c-ad1c5702f6f2" providerId="ADAL" clId="{4FEF7851-63ED-F442-A5CD-84C4D5357B45}" dt="2025-03-10T09:25:50.819" v="166" actId="2711"/>
      <pc:docMkLst>
        <pc:docMk/>
      </pc:docMkLst>
      <pc:sldChg chg="modSp mod">
        <pc:chgData name="Paolo Castracane" userId="79409e68-a20d-42e3-af0c-ad1c5702f6f2" providerId="ADAL" clId="{4FEF7851-63ED-F442-A5CD-84C4D5357B45}" dt="2025-03-03T15:14:41.259" v="36" actId="20577"/>
        <pc:sldMkLst>
          <pc:docMk/>
          <pc:sldMk cId="238456059" sldId="733"/>
        </pc:sldMkLst>
        <pc:spChg chg="mod">
          <ac:chgData name="Paolo Castracane" userId="79409e68-a20d-42e3-af0c-ad1c5702f6f2" providerId="ADAL" clId="{4FEF7851-63ED-F442-A5CD-84C4D5357B45}" dt="2025-03-03T15:14:41.259" v="36" actId="20577"/>
          <ac:spMkLst>
            <pc:docMk/>
            <pc:sldMk cId="238456059" sldId="733"/>
            <ac:spMk id="3" creationId="{3C7D3C1C-C1C2-8F6B-F084-7908EC4EC2FE}"/>
          </ac:spMkLst>
        </pc:spChg>
        <pc:spChg chg="mod">
          <ac:chgData name="Paolo Castracane" userId="79409e68-a20d-42e3-af0c-ad1c5702f6f2" providerId="ADAL" clId="{4FEF7851-63ED-F442-A5CD-84C4D5357B45}" dt="2025-03-03T15:14:17.171" v="2" actId="20577"/>
          <ac:spMkLst>
            <pc:docMk/>
            <pc:sldMk cId="238456059" sldId="733"/>
            <ac:spMk id="6" creationId="{7B919EA6-277B-88CD-4949-45A350460C73}"/>
          </ac:spMkLst>
        </pc:spChg>
      </pc:sldChg>
      <pc:sldChg chg="addSp delSp modSp mod">
        <pc:chgData name="Paolo Castracane" userId="79409e68-a20d-42e3-af0c-ad1c5702f6f2" providerId="ADAL" clId="{4FEF7851-63ED-F442-A5CD-84C4D5357B45}" dt="2025-03-10T09:25:50.819" v="166" actId="2711"/>
        <pc:sldMkLst>
          <pc:docMk/>
          <pc:sldMk cId="2911196001" sldId="793"/>
        </pc:sldMkLst>
        <pc:spChg chg="add del mod">
          <ac:chgData name="Paolo Castracane" userId="79409e68-a20d-42e3-af0c-ad1c5702f6f2" providerId="ADAL" clId="{4FEF7851-63ED-F442-A5CD-84C4D5357B45}" dt="2025-03-10T09:24:34.468" v="159" actId="478"/>
          <ac:spMkLst>
            <pc:docMk/>
            <pc:sldMk cId="2911196001" sldId="793"/>
            <ac:spMk id="3" creationId="{D3D7FD7A-B9A8-27A7-5883-6DB2E11260F3}"/>
          </ac:spMkLst>
        </pc:spChg>
        <pc:spChg chg="add del mod">
          <ac:chgData name="Paolo Castracane" userId="79409e68-a20d-42e3-af0c-ad1c5702f6f2" providerId="ADAL" clId="{4FEF7851-63ED-F442-A5CD-84C4D5357B45}" dt="2025-03-10T09:24:33.466" v="158"/>
          <ac:spMkLst>
            <pc:docMk/>
            <pc:sldMk cId="2911196001" sldId="793"/>
            <ac:spMk id="5" creationId="{68CB7B11-66D2-B5D5-3FB5-FD6396440CC0}"/>
          </ac:spMkLst>
        </pc:spChg>
        <pc:spChg chg="mod">
          <ac:chgData name="Paolo Castracane" userId="79409e68-a20d-42e3-af0c-ad1c5702f6f2" providerId="ADAL" clId="{4FEF7851-63ED-F442-A5CD-84C4D5357B45}" dt="2025-03-10T09:25:50.819" v="166" actId="2711"/>
          <ac:spMkLst>
            <pc:docMk/>
            <pc:sldMk cId="2911196001" sldId="793"/>
            <ac:spMk id="9" creationId="{FA477CE0-A6A3-94F0-AC0C-09CA942609DB}"/>
          </ac:spMkLst>
        </pc:spChg>
        <pc:spChg chg="add del mod">
          <ac:chgData name="Paolo Castracane" userId="79409e68-a20d-42e3-af0c-ad1c5702f6f2" providerId="ADAL" clId="{4FEF7851-63ED-F442-A5CD-84C4D5357B45}" dt="2025-03-10T09:25:39.896" v="165" actId="2711"/>
          <ac:spMkLst>
            <pc:docMk/>
            <pc:sldMk cId="2911196001" sldId="793"/>
            <ac:spMk id="10" creationId="{CFDBF315-EA3B-3C15-ED8B-84251D1AC41C}"/>
          </ac:spMkLst>
        </pc:spChg>
      </pc:sldChg>
      <pc:sldChg chg="add del">
        <pc:chgData name="Paolo Castracane" userId="79409e68-a20d-42e3-af0c-ad1c5702f6f2" providerId="ADAL" clId="{4FEF7851-63ED-F442-A5CD-84C4D5357B45}" dt="2025-03-10T09:23:21.490" v="152"/>
        <pc:sldMkLst>
          <pc:docMk/>
          <pc:sldMk cId="994821132" sldId="880"/>
        </pc:sldMkLst>
      </pc:sldChg>
      <pc:sldChg chg="add del">
        <pc:chgData name="Paolo Castracane" userId="79409e68-a20d-42e3-af0c-ad1c5702f6f2" providerId="ADAL" clId="{4FEF7851-63ED-F442-A5CD-84C4D5357B45}" dt="2025-03-10T09:23:21.490" v="152"/>
        <pc:sldMkLst>
          <pc:docMk/>
          <pc:sldMk cId="1913189180" sldId="882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3422103021" sldId="953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2517145095" sldId="2147376129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552269658" sldId="2147376130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3473937638" sldId="2147376325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1359765075" sldId="2147376326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1260507672" sldId="2147376327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605864553" sldId="2147376329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3522733251" sldId="2147376330"/>
        </pc:sldMkLst>
      </pc:sldChg>
      <pc:sldChg chg="del">
        <pc:chgData name="Paolo Castracane" userId="79409e68-a20d-42e3-af0c-ad1c5702f6f2" providerId="ADAL" clId="{4FEF7851-63ED-F442-A5CD-84C4D5357B45}" dt="2025-03-03T15:13:19.395" v="0" actId="2696"/>
        <pc:sldMkLst>
          <pc:docMk/>
          <pc:sldMk cId="2575436292" sldId="2147376332"/>
        </pc:sldMkLst>
      </pc:sldChg>
      <pc:sldMasterChg chg="delSp">
        <pc:chgData name="Paolo Castracane" userId="79409e68-a20d-42e3-af0c-ad1c5702f6f2" providerId="ADAL" clId="{4FEF7851-63ED-F442-A5CD-84C4D5357B45}" dt="2025-03-03T15:13:57.738" v="1" actId="478"/>
        <pc:sldMasterMkLst>
          <pc:docMk/>
          <pc:sldMasterMk cId="0" sldId="2147483648"/>
        </pc:sldMasterMkLst>
        <pc:picChg chg="del">
          <ac:chgData name="Paolo Castracane" userId="79409e68-a20d-42e3-af0c-ad1c5702f6f2" providerId="ADAL" clId="{4FEF7851-63ED-F442-A5CD-84C4D5357B45}" dt="2025-03-03T15:13:57.738" v="1" actId="478"/>
          <ac:picMkLst>
            <pc:docMk/>
            <pc:sldMasterMk cId="0" sldId="2147483648"/>
            <ac:picMk id="2" creationId="{DF80D58D-2545-5BE9-7490-70908292D215}"/>
          </ac:picMkLst>
        </pc:picChg>
      </pc:sldMasterChg>
      <pc:sldMasterChg chg="delSldLayout">
        <pc:chgData name="Paolo Castracane" userId="79409e68-a20d-42e3-af0c-ad1c5702f6f2" providerId="ADAL" clId="{4FEF7851-63ED-F442-A5CD-84C4D5357B45}" dt="2025-03-03T15:13:19.395" v="0" actId="2696"/>
        <pc:sldMasterMkLst>
          <pc:docMk/>
          <pc:sldMasterMk cId="3362252388" sldId="2147483655"/>
        </pc:sldMasterMkLst>
        <pc:sldLayoutChg chg="del">
          <pc:chgData name="Paolo Castracane" userId="79409e68-a20d-42e3-af0c-ad1c5702f6f2" providerId="ADAL" clId="{4FEF7851-63ED-F442-A5CD-84C4D5357B45}" dt="2025-03-03T15:13:19.395" v="0" actId="2696"/>
          <pc:sldLayoutMkLst>
            <pc:docMk/>
            <pc:sldMasterMk cId="3362252388" sldId="2147483655"/>
            <pc:sldLayoutMk cId="1753925863" sldId="2147483667"/>
          </pc:sldLayoutMkLst>
        </pc:sldLayoutChg>
        <pc:sldLayoutChg chg="del">
          <pc:chgData name="Paolo Castracane" userId="79409e68-a20d-42e3-af0c-ad1c5702f6f2" providerId="ADAL" clId="{4FEF7851-63ED-F442-A5CD-84C4D5357B45}" dt="2025-03-03T15:13:19.395" v="0" actId="2696"/>
          <pc:sldLayoutMkLst>
            <pc:docMk/>
            <pc:sldMasterMk cId="3362252388" sldId="2147483655"/>
            <pc:sldLayoutMk cId="422601225" sldId="2147483668"/>
          </pc:sldLayoutMkLst>
        </pc:sldLayoutChg>
      </pc:sldMasterChg>
      <pc:sldMasterChg chg="delSldLayout">
        <pc:chgData name="Paolo Castracane" userId="79409e68-a20d-42e3-af0c-ad1c5702f6f2" providerId="ADAL" clId="{4FEF7851-63ED-F442-A5CD-84C4D5357B45}" dt="2025-03-03T15:13:19.395" v="0" actId="2696"/>
        <pc:sldMasterMkLst>
          <pc:docMk/>
          <pc:sldMasterMk cId="3564741972" sldId="2147483669"/>
        </pc:sldMasterMkLst>
        <pc:sldLayoutChg chg="del">
          <pc:chgData name="Paolo Castracane" userId="79409e68-a20d-42e3-af0c-ad1c5702f6f2" providerId="ADAL" clId="{4FEF7851-63ED-F442-A5CD-84C4D5357B45}" dt="2025-03-03T15:13:19.395" v="0" actId="2696"/>
          <pc:sldLayoutMkLst>
            <pc:docMk/>
            <pc:sldMasterMk cId="3564741972" sldId="2147483669"/>
            <pc:sldLayoutMk cId="397009039" sldId="2147483687"/>
          </pc:sldLayoutMkLst>
        </pc:sldLayoutChg>
      </pc:sldMasterChg>
    </pc:docChg>
  </pc:docChgLst>
  <pc:docChgLst>
    <pc:chgData name="Paolo Castracane" userId="79409e68-a20d-42e3-af0c-ad1c5702f6f2" providerId="ADAL" clId="{A11B1FE6-D7EC-0E45-B8BA-827C9EFAF417}"/>
    <pc:docChg chg="undo custSel addSld delSld modSld">
      <pc:chgData name="Paolo Castracane" userId="79409e68-a20d-42e3-af0c-ad1c5702f6f2" providerId="ADAL" clId="{A11B1FE6-D7EC-0E45-B8BA-827C9EFAF417}" dt="2025-03-03T11:18:18.826" v="215"/>
      <pc:docMkLst>
        <pc:docMk/>
      </pc:docMkLst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262181023" sldId="257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2520627082" sldId="260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143241758" sldId="261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1879910250" sldId="262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1269759975" sldId="263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3341622509" sldId="266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3235133912" sldId="267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1988704036" sldId="268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1246163832" sldId="269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1927768986" sldId="270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3651795663" sldId="271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1708968114" sldId="272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3874607819" sldId="273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2048431291" sldId="274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3192802502" sldId="283"/>
        </pc:sldMkLst>
      </pc:sldChg>
      <pc:sldChg chg="del">
        <pc:chgData name="Paolo Castracane" userId="79409e68-a20d-42e3-af0c-ad1c5702f6f2" providerId="ADAL" clId="{A11B1FE6-D7EC-0E45-B8BA-827C9EFAF417}" dt="2025-03-03T11:13:48.520" v="173" actId="2696"/>
        <pc:sldMkLst>
          <pc:docMk/>
          <pc:sldMk cId="3972865443" sldId="373"/>
        </pc:sldMkLst>
      </pc:sldChg>
      <pc:sldChg chg="delSp modSp mod">
        <pc:chgData name="Paolo Castracane" userId="79409e68-a20d-42e3-af0c-ad1c5702f6f2" providerId="ADAL" clId="{A11B1FE6-D7EC-0E45-B8BA-827C9EFAF417}" dt="2025-03-03T11:12:29.839" v="152" actId="113"/>
        <pc:sldMkLst>
          <pc:docMk/>
          <pc:sldMk cId="238456059" sldId="733"/>
        </pc:sldMkLst>
        <pc:spChg chg="mod">
          <ac:chgData name="Paolo Castracane" userId="79409e68-a20d-42e3-af0c-ad1c5702f6f2" providerId="ADAL" clId="{A11B1FE6-D7EC-0E45-B8BA-827C9EFAF417}" dt="2025-03-03T11:11:19.014" v="88" actId="20577"/>
          <ac:spMkLst>
            <pc:docMk/>
            <pc:sldMk cId="238456059" sldId="733"/>
            <ac:spMk id="3" creationId="{3C7D3C1C-C1C2-8F6B-F084-7908EC4EC2FE}"/>
          </ac:spMkLst>
        </pc:spChg>
        <pc:spChg chg="del">
          <ac:chgData name="Paolo Castracane" userId="79409e68-a20d-42e3-af0c-ad1c5702f6f2" providerId="ADAL" clId="{A11B1FE6-D7EC-0E45-B8BA-827C9EFAF417}" dt="2025-03-03T11:11:37.530" v="91" actId="478"/>
          <ac:spMkLst>
            <pc:docMk/>
            <pc:sldMk cId="238456059" sldId="733"/>
            <ac:spMk id="4" creationId="{F26D605D-C31B-4A74-9F82-60E6B61F5241}"/>
          </ac:spMkLst>
        </pc:spChg>
        <pc:spChg chg="mod">
          <ac:chgData name="Paolo Castracane" userId="79409e68-a20d-42e3-af0c-ad1c5702f6f2" providerId="ADAL" clId="{A11B1FE6-D7EC-0E45-B8BA-827C9EFAF417}" dt="2025-03-03T11:12:29.839" v="152" actId="113"/>
          <ac:spMkLst>
            <pc:docMk/>
            <pc:sldMk cId="238456059" sldId="733"/>
            <ac:spMk id="6" creationId="{7B919EA6-277B-88CD-4949-45A350460C73}"/>
          </ac:spMkLst>
        </pc:spChg>
      </pc:sldChg>
      <pc:sldChg chg="modSp mod">
        <pc:chgData name="Paolo Castracane" userId="79409e68-a20d-42e3-af0c-ad1c5702f6f2" providerId="ADAL" clId="{A11B1FE6-D7EC-0E45-B8BA-827C9EFAF417}" dt="2025-03-03T11:14:53.434" v="181" actId="20577"/>
        <pc:sldMkLst>
          <pc:docMk/>
          <pc:sldMk cId="2911196001" sldId="793"/>
        </pc:sldMkLst>
        <pc:spChg chg="mod">
          <ac:chgData name="Paolo Castracane" userId="79409e68-a20d-42e3-af0c-ad1c5702f6f2" providerId="ADAL" clId="{A11B1FE6-D7EC-0E45-B8BA-827C9EFAF417}" dt="2025-03-03T11:14:53.434" v="181" actId="20577"/>
          <ac:spMkLst>
            <pc:docMk/>
            <pc:sldMk cId="2911196001" sldId="793"/>
            <ac:spMk id="10" creationId="{CFDBF315-EA3B-3C15-ED8B-84251D1AC41C}"/>
          </ac:spMkLst>
        </pc:spChg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1226899342" sldId="833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3342153074" sldId="834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3627573790" sldId="835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2089622462" sldId="839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4075393321" sldId="843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930047672" sldId="844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4017352861" sldId="845"/>
        </pc:sldMkLst>
      </pc:sldChg>
      <pc:sldChg chg="del">
        <pc:chgData name="Paolo Castracane" userId="79409e68-a20d-42e3-af0c-ad1c5702f6f2" providerId="ADAL" clId="{A11B1FE6-D7EC-0E45-B8BA-827C9EFAF417}" dt="2025-03-03T11:13:27.477" v="171" actId="2696"/>
        <pc:sldMkLst>
          <pc:docMk/>
          <pc:sldMk cId="2240964646" sldId="846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2137121238" sldId="847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3838848462" sldId="848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1810531240" sldId="849"/>
        </pc:sldMkLst>
      </pc:sldChg>
      <pc:sldChg chg="del">
        <pc:chgData name="Paolo Castracane" userId="79409e68-a20d-42e3-af0c-ad1c5702f6f2" providerId="ADAL" clId="{A11B1FE6-D7EC-0E45-B8BA-827C9EFAF417}" dt="2025-03-03T11:13:38.013" v="172" actId="2696"/>
        <pc:sldMkLst>
          <pc:docMk/>
          <pc:sldMk cId="2750247540" sldId="850"/>
        </pc:sldMkLst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3422103021" sldId="953"/>
        </pc:sldMkLst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2517145095" sldId="2147376129"/>
        </pc:sldMkLst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552269658" sldId="2147376130"/>
        </pc:sldMkLst>
      </pc:sldChg>
      <pc:sldChg chg="modSp add del mod">
        <pc:chgData name="Paolo Castracane" userId="79409e68-a20d-42e3-af0c-ad1c5702f6f2" providerId="ADAL" clId="{A11B1FE6-D7EC-0E45-B8BA-827C9EFAF417}" dt="2025-03-03T11:18:18.826" v="215"/>
        <pc:sldMkLst>
          <pc:docMk/>
          <pc:sldMk cId="3473937638" sldId="2147376325"/>
        </pc:sldMkLst>
        <pc:spChg chg="mod">
          <ac:chgData name="Paolo Castracane" userId="79409e68-a20d-42e3-af0c-ad1c5702f6f2" providerId="ADAL" clId="{A11B1FE6-D7EC-0E45-B8BA-827C9EFAF417}" dt="2025-03-03T11:18:10.894" v="212" actId="122"/>
          <ac:spMkLst>
            <pc:docMk/>
            <pc:sldMk cId="3473937638" sldId="2147376325"/>
            <ac:spMk id="2" creationId="{0694D124-6E1F-FE42-F879-118B0AC27AEE}"/>
          </ac:spMkLst>
        </pc:spChg>
        <pc:picChg chg="mod">
          <ac:chgData name="Paolo Castracane" userId="79409e68-a20d-42e3-af0c-ad1c5702f6f2" providerId="ADAL" clId="{A11B1FE6-D7EC-0E45-B8BA-827C9EFAF417}" dt="2025-03-03T11:18:11.535" v="213" actId="1037"/>
          <ac:picMkLst>
            <pc:docMk/>
            <pc:sldMk cId="3473937638" sldId="2147376325"/>
            <ac:picMk id="3" creationId="{C3953114-F992-3E24-79E2-AD244AF36AA7}"/>
          </ac:picMkLst>
        </pc:picChg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1359765075" sldId="2147376326"/>
        </pc:sldMkLst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1260507672" sldId="2147376327"/>
        </pc:sldMkLst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605864553" sldId="2147376329"/>
        </pc:sldMkLst>
      </pc:sldChg>
      <pc:sldChg chg="add del">
        <pc:chgData name="Paolo Castracane" userId="79409e68-a20d-42e3-af0c-ad1c5702f6f2" providerId="ADAL" clId="{A11B1FE6-D7EC-0E45-B8BA-827C9EFAF417}" dt="2025-03-03T11:18:18.826" v="215"/>
        <pc:sldMkLst>
          <pc:docMk/>
          <pc:sldMk cId="3522733251" sldId="2147376330"/>
        </pc:sldMkLst>
      </pc:sldChg>
      <pc:sldChg chg="modSp add del mod">
        <pc:chgData name="Paolo Castracane" userId="79409e68-a20d-42e3-af0c-ad1c5702f6f2" providerId="ADAL" clId="{A11B1FE6-D7EC-0E45-B8BA-827C9EFAF417}" dt="2025-03-03T11:18:18.826" v="215"/>
        <pc:sldMkLst>
          <pc:docMk/>
          <pc:sldMk cId="2575436292" sldId="2147376332"/>
        </pc:sldMkLst>
        <pc:spChg chg="mod">
          <ac:chgData name="Paolo Castracane" userId="79409e68-a20d-42e3-af0c-ad1c5702f6f2" providerId="ADAL" clId="{A11B1FE6-D7EC-0E45-B8BA-827C9EFAF417}" dt="2025-03-03T11:18:05.840" v="206" actId="20577"/>
          <ac:spMkLst>
            <pc:docMk/>
            <pc:sldMk cId="2575436292" sldId="2147376332"/>
            <ac:spMk id="7" creationId="{7F05862D-888E-D979-0DED-7071EAC8E504}"/>
          </ac:spMkLst>
        </pc:spChg>
      </pc:sldChg>
      <pc:sldMasterChg chg="delSldLayout">
        <pc:chgData name="Paolo Castracane" userId="79409e68-a20d-42e3-af0c-ad1c5702f6f2" providerId="ADAL" clId="{A11B1FE6-D7EC-0E45-B8BA-827C9EFAF417}" dt="2025-03-03T11:13:38.013" v="172" actId="2696"/>
        <pc:sldMasterMkLst>
          <pc:docMk/>
          <pc:sldMasterMk cId="0" sldId="2147483648"/>
        </pc:sldMasterMkLst>
        <pc:sldLayoutChg chg="del">
          <pc:chgData name="Paolo Castracane" userId="79409e68-a20d-42e3-af0c-ad1c5702f6f2" providerId="ADAL" clId="{A11B1FE6-D7EC-0E45-B8BA-827C9EFAF417}" dt="2025-03-03T11:13:27.477" v="171" actId="2696"/>
          <pc:sldLayoutMkLst>
            <pc:docMk/>
            <pc:sldMasterMk cId="0" sldId="2147483648"/>
            <pc:sldLayoutMk cId="352233972" sldId="2147483655"/>
          </pc:sldLayoutMkLst>
        </pc:sldLayoutChg>
        <pc:sldLayoutChg chg="del">
          <pc:chgData name="Paolo Castracane" userId="79409e68-a20d-42e3-af0c-ad1c5702f6f2" providerId="ADAL" clId="{A11B1FE6-D7EC-0E45-B8BA-827C9EFAF417}" dt="2025-03-03T11:13:27.477" v="171" actId="2696"/>
          <pc:sldLayoutMkLst>
            <pc:docMk/>
            <pc:sldMasterMk cId="0" sldId="2147483648"/>
            <pc:sldLayoutMk cId="2219554394" sldId="2147483656"/>
          </pc:sldLayoutMkLst>
        </pc:sldLayoutChg>
        <pc:sldLayoutChg chg="del">
          <pc:chgData name="Paolo Castracane" userId="79409e68-a20d-42e3-af0c-ad1c5702f6f2" providerId="ADAL" clId="{A11B1FE6-D7EC-0E45-B8BA-827C9EFAF417}" dt="2025-03-03T11:13:38.013" v="172" actId="2696"/>
          <pc:sldLayoutMkLst>
            <pc:docMk/>
            <pc:sldMasterMk cId="0" sldId="2147483648"/>
            <pc:sldLayoutMk cId="762428484" sldId="2147483657"/>
          </pc:sldLayoutMkLst>
        </pc:sldLayoutChg>
      </pc:sldMasterChg>
    </pc:docChg>
  </pc:docChgLst>
  <pc:docChgLst>
    <pc:chgData name="Paolo Castracane" userId="79409e68-a20d-42e3-af0c-ad1c5702f6f2" providerId="ADAL" clId="{95671AEE-F93B-BE48-A7C7-A35F2F29D61B}"/>
    <pc:docChg chg="custSel addSld delSld modSld sldOrd">
      <pc:chgData name="Paolo Castracane" userId="79409e68-a20d-42e3-af0c-ad1c5702f6f2" providerId="ADAL" clId="{95671AEE-F93B-BE48-A7C7-A35F2F29D61B}" dt="2025-02-26T16:58:39.907" v="247" actId="1076"/>
      <pc:docMkLst>
        <pc:docMk/>
      </pc:docMkLst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262181023" sldId="257"/>
        </pc:sldMkLst>
      </pc:sldChg>
      <pc:sldChg chg="add del">
        <pc:chgData name="Paolo Castracane" userId="79409e68-a20d-42e3-af0c-ad1c5702f6f2" providerId="ADAL" clId="{95671AEE-F93B-BE48-A7C7-A35F2F29D61B}" dt="2025-02-26T16:17:28.877" v="7"/>
        <pc:sldMkLst>
          <pc:docMk/>
          <pc:sldMk cId="2520627082" sldId="260"/>
        </pc:sldMkLst>
      </pc:sldChg>
      <pc:sldChg chg="modSp add del mod">
        <pc:chgData name="Paolo Castracane" userId="79409e68-a20d-42e3-af0c-ad1c5702f6f2" providerId="ADAL" clId="{95671AEE-F93B-BE48-A7C7-A35F2F29D61B}" dt="2025-02-26T16:51:40.203" v="210" actId="20577"/>
        <pc:sldMkLst>
          <pc:docMk/>
          <pc:sldMk cId="143241758" sldId="261"/>
        </pc:sldMkLst>
        <pc:spChg chg="mod">
          <ac:chgData name="Paolo Castracane" userId="79409e68-a20d-42e3-af0c-ad1c5702f6f2" providerId="ADAL" clId="{95671AEE-F93B-BE48-A7C7-A35F2F29D61B}" dt="2025-02-26T16:51:40.203" v="210" actId="20577"/>
          <ac:spMkLst>
            <pc:docMk/>
            <pc:sldMk cId="143241758" sldId="261"/>
            <ac:spMk id="2" creationId="{1D7A54E4-96E3-DF3B-9706-7D9FA8C31F18}"/>
          </ac:spMkLst>
        </pc:spChg>
      </pc:sldChg>
      <pc:sldChg chg="add del">
        <pc:chgData name="Paolo Castracane" userId="79409e68-a20d-42e3-af0c-ad1c5702f6f2" providerId="ADAL" clId="{95671AEE-F93B-BE48-A7C7-A35F2F29D61B}" dt="2025-02-26T16:17:28.877" v="7"/>
        <pc:sldMkLst>
          <pc:docMk/>
          <pc:sldMk cId="1879910250" sldId="262"/>
        </pc:sldMkLst>
      </pc:sldChg>
      <pc:sldChg chg="add del">
        <pc:chgData name="Paolo Castracane" userId="79409e68-a20d-42e3-af0c-ad1c5702f6f2" providerId="ADAL" clId="{95671AEE-F93B-BE48-A7C7-A35F2F29D61B}" dt="2025-02-26T16:17:28.877" v="7"/>
        <pc:sldMkLst>
          <pc:docMk/>
          <pc:sldMk cId="1269759975" sldId="263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3341622509" sldId="266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3235133912" sldId="267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1988704036" sldId="268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1246163832" sldId="269"/>
        </pc:sldMkLst>
      </pc:sldChg>
      <pc:sldChg chg="addSp delSp mod">
        <pc:chgData name="Paolo Castracane" userId="79409e68-a20d-42e3-af0c-ad1c5702f6f2" providerId="ADAL" clId="{95671AEE-F93B-BE48-A7C7-A35F2F29D61B}" dt="2025-02-26T16:50:21.848" v="149" actId="478"/>
        <pc:sldMkLst>
          <pc:docMk/>
          <pc:sldMk cId="3651795663" sldId="271"/>
        </pc:sldMkLst>
        <pc:spChg chg="add del">
          <ac:chgData name="Paolo Castracane" userId="79409e68-a20d-42e3-af0c-ad1c5702f6f2" providerId="ADAL" clId="{95671AEE-F93B-BE48-A7C7-A35F2F29D61B}" dt="2025-02-26T16:50:21.848" v="149" actId="478"/>
          <ac:spMkLst>
            <pc:docMk/>
            <pc:sldMk cId="3651795663" sldId="271"/>
            <ac:spMk id="4" creationId="{7605BDEE-F6BD-03E8-EE70-E010C79A1B0F}"/>
          </ac:spMkLst>
        </pc:spChg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1708968114" sldId="272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3874607819" sldId="273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2048431291" sldId="274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3192802502" sldId="283"/>
        </pc:sldMkLst>
      </pc:sldChg>
      <pc:sldChg chg="del">
        <pc:chgData name="Paolo Castracane" userId="79409e68-a20d-42e3-af0c-ad1c5702f6f2" providerId="ADAL" clId="{95671AEE-F93B-BE48-A7C7-A35F2F29D61B}" dt="2025-02-26T16:49:35.221" v="148" actId="2696"/>
        <pc:sldMkLst>
          <pc:docMk/>
          <pc:sldMk cId="4265551853" sldId="704"/>
        </pc:sldMkLst>
      </pc:sldChg>
      <pc:sldChg chg="modSp mod">
        <pc:chgData name="Paolo Castracane" userId="79409e68-a20d-42e3-af0c-ad1c5702f6f2" providerId="ADAL" clId="{95671AEE-F93B-BE48-A7C7-A35F2F29D61B}" dt="2025-02-26T16:11:57.917" v="3" actId="20577"/>
        <pc:sldMkLst>
          <pc:docMk/>
          <pc:sldMk cId="238456059" sldId="733"/>
        </pc:sldMkLst>
        <pc:spChg chg="mod">
          <ac:chgData name="Paolo Castracane" userId="79409e68-a20d-42e3-af0c-ad1c5702f6f2" providerId="ADAL" clId="{95671AEE-F93B-BE48-A7C7-A35F2F29D61B}" dt="2025-02-26T16:11:57.917" v="3" actId="20577"/>
          <ac:spMkLst>
            <pc:docMk/>
            <pc:sldMk cId="238456059" sldId="733"/>
            <ac:spMk id="6" creationId="{7B919EA6-277B-88CD-4949-45A350460C73}"/>
          </ac:spMkLst>
        </pc:spChg>
      </pc:sldChg>
      <pc:sldChg chg="del">
        <pc:chgData name="Paolo Castracane" userId="79409e68-a20d-42e3-af0c-ad1c5702f6f2" providerId="ADAL" clId="{95671AEE-F93B-BE48-A7C7-A35F2F29D61B}" dt="2025-02-26T16:20:21.746" v="8" actId="2696"/>
        <pc:sldMkLst>
          <pc:docMk/>
          <pc:sldMk cId="3297240100" sldId="837"/>
        </pc:sldMkLst>
      </pc:sldChg>
      <pc:sldChg chg="del">
        <pc:chgData name="Paolo Castracane" userId="79409e68-a20d-42e3-af0c-ad1c5702f6f2" providerId="ADAL" clId="{95671AEE-F93B-BE48-A7C7-A35F2F29D61B}" dt="2025-02-26T16:20:21.746" v="8" actId="2696"/>
        <pc:sldMkLst>
          <pc:docMk/>
          <pc:sldMk cId="2363277616" sldId="838"/>
        </pc:sldMkLst>
      </pc:sldChg>
      <pc:sldChg chg="del">
        <pc:chgData name="Paolo Castracane" userId="79409e68-a20d-42e3-af0c-ad1c5702f6f2" providerId="ADAL" clId="{95671AEE-F93B-BE48-A7C7-A35F2F29D61B}" dt="2025-02-26T16:20:21.746" v="8" actId="2696"/>
        <pc:sldMkLst>
          <pc:docMk/>
          <pc:sldMk cId="1491124678" sldId="840"/>
        </pc:sldMkLst>
      </pc:sldChg>
      <pc:sldChg chg="del">
        <pc:chgData name="Paolo Castracane" userId="79409e68-a20d-42e3-af0c-ad1c5702f6f2" providerId="ADAL" clId="{95671AEE-F93B-BE48-A7C7-A35F2F29D61B}" dt="2025-02-26T16:20:21.746" v="8" actId="2696"/>
        <pc:sldMkLst>
          <pc:docMk/>
          <pc:sldMk cId="2193693565" sldId="841"/>
        </pc:sldMkLst>
      </pc:sldChg>
      <pc:sldChg chg="del">
        <pc:chgData name="Paolo Castracane" userId="79409e68-a20d-42e3-af0c-ad1c5702f6f2" providerId="ADAL" clId="{95671AEE-F93B-BE48-A7C7-A35F2F29D61B}" dt="2025-02-26T16:20:21.746" v="8" actId="2696"/>
        <pc:sldMkLst>
          <pc:docMk/>
          <pc:sldMk cId="2082088960" sldId="842"/>
        </pc:sldMkLst>
      </pc:sldChg>
      <pc:sldChg chg="addSp delSp modSp mod ord">
        <pc:chgData name="Paolo Castracane" userId="79409e68-a20d-42e3-af0c-ad1c5702f6f2" providerId="ADAL" clId="{95671AEE-F93B-BE48-A7C7-A35F2F29D61B}" dt="2025-02-26T16:48:58.199" v="147" actId="20578"/>
        <pc:sldMkLst>
          <pc:docMk/>
          <pc:sldMk cId="4075393321" sldId="843"/>
        </pc:sldMkLst>
        <pc:spChg chg="mod">
          <ac:chgData name="Paolo Castracane" userId="79409e68-a20d-42e3-af0c-ad1c5702f6f2" providerId="ADAL" clId="{95671AEE-F93B-BE48-A7C7-A35F2F29D61B}" dt="2025-02-26T16:20:41.793" v="14" actId="20577"/>
          <ac:spMkLst>
            <pc:docMk/>
            <pc:sldMk cId="4075393321" sldId="843"/>
            <ac:spMk id="5" creationId="{64E3D041-8CFA-9B80-0238-7944713BC679}"/>
          </ac:spMkLst>
        </pc:spChg>
        <pc:spChg chg="mod">
          <ac:chgData name="Paolo Castracane" userId="79409e68-a20d-42e3-af0c-ad1c5702f6f2" providerId="ADAL" clId="{95671AEE-F93B-BE48-A7C7-A35F2F29D61B}" dt="2025-02-26T16:35:13.249" v="45" actId="20577"/>
          <ac:spMkLst>
            <pc:docMk/>
            <pc:sldMk cId="4075393321" sldId="843"/>
            <ac:spMk id="8" creationId="{11DEBBBD-95BD-B5C5-A8A7-A2E0F7107230}"/>
          </ac:spMkLst>
        </pc:spChg>
        <pc:picChg chg="add mod">
          <ac:chgData name="Paolo Castracane" userId="79409e68-a20d-42e3-af0c-ad1c5702f6f2" providerId="ADAL" clId="{95671AEE-F93B-BE48-A7C7-A35F2F29D61B}" dt="2025-02-26T16:34:11.570" v="41" actId="1076"/>
          <ac:picMkLst>
            <pc:docMk/>
            <pc:sldMk cId="4075393321" sldId="843"/>
            <ac:picMk id="3" creationId="{DBB34441-F9C8-1D6F-D614-2F8A2C160E88}"/>
          </ac:picMkLst>
        </pc:picChg>
        <pc:picChg chg="del">
          <ac:chgData name="Paolo Castracane" userId="79409e68-a20d-42e3-af0c-ad1c5702f6f2" providerId="ADAL" clId="{95671AEE-F93B-BE48-A7C7-A35F2F29D61B}" dt="2025-02-26T16:30:23.981" v="18" actId="478"/>
          <ac:picMkLst>
            <pc:docMk/>
            <pc:sldMk cId="4075393321" sldId="843"/>
            <ac:picMk id="6" creationId="{9AA199E5-1C4C-B43D-8216-D42B0D483F26}"/>
          </ac:picMkLst>
        </pc:picChg>
        <pc:picChg chg="del">
          <ac:chgData name="Paolo Castracane" userId="79409e68-a20d-42e3-af0c-ad1c5702f6f2" providerId="ADAL" clId="{95671AEE-F93B-BE48-A7C7-A35F2F29D61B}" dt="2025-02-26T16:30:24.923" v="19" actId="478"/>
          <ac:picMkLst>
            <pc:docMk/>
            <pc:sldMk cId="4075393321" sldId="843"/>
            <ac:picMk id="7" creationId="{375F826A-ED87-A2AE-0B35-F0C318A01156}"/>
          </ac:picMkLst>
        </pc:picChg>
        <pc:picChg chg="add mod">
          <ac:chgData name="Paolo Castracane" userId="79409e68-a20d-42e3-af0c-ad1c5702f6f2" providerId="ADAL" clId="{95671AEE-F93B-BE48-A7C7-A35F2F29D61B}" dt="2025-02-26T16:34:09.515" v="40" actId="1076"/>
          <ac:picMkLst>
            <pc:docMk/>
            <pc:sldMk cId="4075393321" sldId="843"/>
            <ac:picMk id="10" creationId="{B04DE8C9-5799-BFC1-281A-B1D317441F2B}"/>
          </ac:picMkLst>
        </pc:picChg>
      </pc:sldChg>
      <pc:sldChg chg="addSp delSp modSp mod ord">
        <pc:chgData name="Paolo Castracane" userId="79409e68-a20d-42e3-af0c-ad1c5702f6f2" providerId="ADAL" clId="{95671AEE-F93B-BE48-A7C7-A35F2F29D61B}" dt="2025-02-26T16:48:58.199" v="147" actId="20578"/>
        <pc:sldMkLst>
          <pc:docMk/>
          <pc:sldMk cId="930047672" sldId="844"/>
        </pc:sldMkLst>
        <pc:spChg chg="add mod">
          <ac:chgData name="Paolo Castracane" userId="79409e68-a20d-42e3-af0c-ad1c5702f6f2" providerId="ADAL" clId="{95671AEE-F93B-BE48-A7C7-A35F2F29D61B}" dt="2025-02-26T16:48:03.962" v="146" actId="20577"/>
          <ac:spMkLst>
            <pc:docMk/>
            <pc:sldMk cId="930047672" sldId="844"/>
            <ac:spMk id="7" creationId="{F9AA4603-F398-3A60-D491-A421287DDAE2}"/>
          </ac:spMkLst>
        </pc:spChg>
        <pc:picChg chg="add mod">
          <ac:chgData name="Paolo Castracane" userId="79409e68-a20d-42e3-af0c-ad1c5702f6f2" providerId="ADAL" clId="{95671AEE-F93B-BE48-A7C7-A35F2F29D61B}" dt="2025-02-26T16:46:29.780" v="88" actId="1076"/>
          <ac:picMkLst>
            <pc:docMk/>
            <pc:sldMk cId="930047672" sldId="844"/>
            <ac:picMk id="5" creationId="{85C8141C-27A4-DFEC-1F69-4FCC1728C71D}"/>
          </ac:picMkLst>
        </pc:picChg>
        <pc:picChg chg="del">
          <ac:chgData name="Paolo Castracane" userId="79409e68-a20d-42e3-af0c-ad1c5702f6f2" providerId="ADAL" clId="{95671AEE-F93B-BE48-A7C7-A35F2F29D61B}" dt="2025-02-26T16:42:49.493" v="46" actId="478"/>
          <ac:picMkLst>
            <pc:docMk/>
            <pc:sldMk cId="930047672" sldId="844"/>
            <ac:picMk id="6" creationId="{E0ED4643-282A-E10F-951A-C9366B47DD03}"/>
          </ac:picMkLst>
        </pc:picChg>
        <pc:picChg chg="mod">
          <ac:chgData name="Paolo Castracane" userId="79409e68-a20d-42e3-af0c-ad1c5702f6f2" providerId="ADAL" clId="{95671AEE-F93B-BE48-A7C7-A35F2F29D61B}" dt="2025-02-26T16:46:43.369" v="91" actId="1076"/>
          <ac:picMkLst>
            <pc:docMk/>
            <pc:sldMk cId="930047672" sldId="844"/>
            <ac:picMk id="8" creationId="{E5F9F7C9-5C31-1FEA-B6C4-C0CC3455FF16}"/>
          </ac:picMkLst>
        </pc:picChg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2137121238" sldId="847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3838848462" sldId="848"/>
        </pc:sldMkLst>
      </pc:sldChg>
      <pc:sldChg chg="add">
        <pc:chgData name="Paolo Castracane" userId="79409e68-a20d-42e3-af0c-ad1c5702f6f2" providerId="ADAL" clId="{95671AEE-F93B-BE48-A7C7-A35F2F29D61B}" dt="2025-02-26T16:57:50.555" v="211"/>
        <pc:sldMkLst>
          <pc:docMk/>
          <pc:sldMk cId="1810531240" sldId="849"/>
        </pc:sldMkLst>
      </pc:sldChg>
      <pc:sldChg chg="delSp modSp new mod">
        <pc:chgData name="Paolo Castracane" userId="79409e68-a20d-42e3-af0c-ad1c5702f6f2" providerId="ADAL" clId="{95671AEE-F93B-BE48-A7C7-A35F2F29D61B}" dt="2025-02-26T16:58:39.907" v="247" actId="1076"/>
        <pc:sldMkLst>
          <pc:docMk/>
          <pc:sldMk cId="2750247540" sldId="850"/>
        </pc:sldMkLst>
        <pc:spChg chg="del">
          <ac:chgData name="Paolo Castracane" userId="79409e68-a20d-42e3-af0c-ad1c5702f6f2" providerId="ADAL" clId="{95671AEE-F93B-BE48-A7C7-A35F2F29D61B}" dt="2025-02-26T16:58:24.848" v="243" actId="478"/>
          <ac:spMkLst>
            <pc:docMk/>
            <pc:sldMk cId="2750247540" sldId="850"/>
            <ac:spMk id="2" creationId="{848378A8-AC29-4D20-F8E6-9777A72D69D2}"/>
          </ac:spMkLst>
        </pc:spChg>
        <pc:spChg chg="mod">
          <ac:chgData name="Paolo Castracane" userId="79409e68-a20d-42e3-af0c-ad1c5702f6f2" providerId="ADAL" clId="{95671AEE-F93B-BE48-A7C7-A35F2F29D61B}" dt="2025-02-26T16:58:39.907" v="247" actId="1076"/>
          <ac:spMkLst>
            <pc:docMk/>
            <pc:sldMk cId="2750247540" sldId="850"/>
            <ac:spMk id="3" creationId="{8D10D3DC-3510-B060-F2B0-451A637FAF49}"/>
          </ac:spMkLst>
        </pc:spChg>
      </pc:sldChg>
    </pc:docChg>
  </pc:docChgLst>
  <pc:docChgLst>
    <pc:chgData name="来宾用户" userId="S::urn:spo:anon#e4c10f3ec560c50dbb100debf6327a6884b9cd482424ec980e340784948f01a7::" providerId="AD" clId="Web-{71B276DA-1336-79D4-7877-FB149BDA1F81}"/>
    <pc:docChg chg="modSld">
      <pc:chgData name="来宾用户" userId="S::urn:spo:anon#e4c10f3ec560c50dbb100debf6327a6884b9cd482424ec980e340784948f01a7::" providerId="AD" clId="Web-{71B276DA-1336-79D4-7877-FB149BDA1F81}" dt="2025-03-20T04:14:00.686" v="13" actId="20577"/>
      <pc:docMkLst>
        <pc:docMk/>
      </pc:docMkLst>
      <pc:sldChg chg="modSp">
        <pc:chgData name="来宾用户" userId="S::urn:spo:anon#e4c10f3ec560c50dbb100debf6327a6884b9cd482424ec980e340784948f01a7::" providerId="AD" clId="Web-{71B276DA-1336-79D4-7877-FB149BDA1F81}" dt="2025-03-20T04:14:00.686" v="13" actId="20577"/>
        <pc:sldMkLst>
          <pc:docMk/>
          <pc:sldMk cId="2911196001" sldId="793"/>
        </pc:sldMkLst>
        <pc:spChg chg="mod">
          <ac:chgData name="来宾用户" userId="S::urn:spo:anon#e4c10f3ec560c50dbb100debf6327a6884b9cd482424ec980e340784948f01a7::" providerId="AD" clId="Web-{71B276DA-1336-79D4-7877-FB149BDA1F81}" dt="2025-03-20T04:14:00.686" v="13" actId="20577"/>
          <ac:spMkLst>
            <pc:docMk/>
            <pc:sldMk cId="2911196001" sldId="793"/>
            <ac:spMk id="10" creationId="{CFDBF315-EA3B-3C15-ED8B-84251D1AC41C}"/>
          </ac:spMkLst>
        </pc:spChg>
      </pc:sldChg>
    </pc:docChg>
  </pc:docChgLst>
  <pc:docChgLst>
    <pc:chgData name="Paolo Castracane" userId="79409e68-a20d-42e3-af0c-ad1c5702f6f2" providerId="ADAL" clId="{F2A65E28-2414-1240-A524-B991A069227B}"/>
    <pc:docChg chg="undo custSel addSld modSld">
      <pc:chgData name="Paolo Castracane" userId="79409e68-a20d-42e3-af0c-ad1c5702f6f2" providerId="ADAL" clId="{F2A65E28-2414-1240-A524-B991A069227B}" dt="2025-03-19T15:48:37.667" v="465" actId="1036"/>
      <pc:docMkLst>
        <pc:docMk/>
      </pc:docMkLst>
      <pc:sldChg chg="modSp mod">
        <pc:chgData name="Paolo Castracane" userId="79409e68-a20d-42e3-af0c-ad1c5702f6f2" providerId="ADAL" clId="{F2A65E28-2414-1240-A524-B991A069227B}" dt="2025-03-19T15:07:35.245" v="439" actId="20577"/>
        <pc:sldMkLst>
          <pc:docMk/>
          <pc:sldMk cId="2911196001" sldId="793"/>
        </pc:sldMkLst>
        <pc:spChg chg="mod">
          <ac:chgData name="Paolo Castracane" userId="79409e68-a20d-42e3-af0c-ad1c5702f6f2" providerId="ADAL" clId="{F2A65E28-2414-1240-A524-B991A069227B}" dt="2025-03-19T15:07:35.245" v="439" actId="20577"/>
          <ac:spMkLst>
            <pc:docMk/>
            <pc:sldMk cId="2911196001" sldId="793"/>
            <ac:spMk id="10" creationId="{CFDBF315-EA3B-3C15-ED8B-84251D1AC41C}"/>
          </ac:spMkLst>
        </pc:spChg>
      </pc:sldChg>
      <pc:sldChg chg="modSp mod">
        <pc:chgData name="Paolo Castracane" userId="79409e68-a20d-42e3-af0c-ad1c5702f6f2" providerId="ADAL" clId="{F2A65E28-2414-1240-A524-B991A069227B}" dt="2025-03-19T15:01:23.206" v="341" actId="20577"/>
        <pc:sldMkLst>
          <pc:docMk/>
          <pc:sldMk cId="994821132" sldId="880"/>
        </pc:sldMkLst>
        <pc:spChg chg="mod">
          <ac:chgData name="Paolo Castracane" userId="79409e68-a20d-42e3-af0c-ad1c5702f6f2" providerId="ADAL" clId="{F2A65E28-2414-1240-A524-B991A069227B}" dt="2025-03-19T15:01:05.090" v="326" actId="1076"/>
          <ac:spMkLst>
            <pc:docMk/>
            <pc:sldMk cId="994821132" sldId="880"/>
            <ac:spMk id="2" creationId="{E2AE1592-8C3D-245D-C35E-246F39ECA000}"/>
          </ac:spMkLst>
        </pc:spChg>
        <pc:spChg chg="mod">
          <ac:chgData name="Paolo Castracane" userId="79409e68-a20d-42e3-af0c-ad1c5702f6f2" providerId="ADAL" clId="{F2A65E28-2414-1240-A524-B991A069227B}" dt="2025-03-19T15:01:23.206" v="341" actId="20577"/>
          <ac:spMkLst>
            <pc:docMk/>
            <pc:sldMk cId="994821132" sldId="880"/>
            <ac:spMk id="3" creationId="{9D514479-ED65-64CF-DD42-EDCB2A306114}"/>
          </ac:spMkLst>
        </pc:spChg>
      </pc:sldChg>
      <pc:sldChg chg="addSp delSp modSp mod">
        <pc:chgData name="Paolo Castracane" userId="79409e68-a20d-42e3-af0c-ad1c5702f6f2" providerId="ADAL" clId="{F2A65E28-2414-1240-A524-B991A069227B}" dt="2025-03-19T15:48:37.667" v="465" actId="1036"/>
        <pc:sldMkLst>
          <pc:docMk/>
          <pc:sldMk cId="1913189180" sldId="882"/>
        </pc:sldMkLst>
        <pc:spChg chg="del">
          <ac:chgData name="Paolo Castracane" userId="79409e68-a20d-42e3-af0c-ad1c5702f6f2" providerId="ADAL" clId="{F2A65E28-2414-1240-A524-B991A069227B}" dt="2025-03-19T15:02:45.653" v="376" actId="478"/>
          <ac:spMkLst>
            <pc:docMk/>
            <pc:sldMk cId="1913189180" sldId="882"/>
            <ac:spMk id="2" creationId="{08F6DA30-333E-5624-DB8F-97176014EBAD}"/>
          </ac:spMkLst>
        </pc:spChg>
        <pc:spChg chg="mod">
          <ac:chgData name="Paolo Castracane" userId="79409e68-a20d-42e3-af0c-ad1c5702f6f2" providerId="ADAL" clId="{F2A65E28-2414-1240-A524-B991A069227B}" dt="2025-03-19T15:48:37.667" v="465" actId="1036"/>
          <ac:spMkLst>
            <pc:docMk/>
            <pc:sldMk cId="1913189180" sldId="882"/>
            <ac:spMk id="3" creationId="{62C97E85-07AA-F1EA-AB54-6CA100588A0C}"/>
          </ac:spMkLst>
        </pc:spChg>
        <pc:spChg chg="del">
          <ac:chgData name="Paolo Castracane" userId="79409e68-a20d-42e3-af0c-ad1c5702f6f2" providerId="ADAL" clId="{F2A65E28-2414-1240-A524-B991A069227B}" dt="2025-03-19T15:02:41.429" v="375" actId="478"/>
          <ac:spMkLst>
            <pc:docMk/>
            <pc:sldMk cId="1913189180" sldId="882"/>
            <ac:spMk id="4" creationId="{3DBB0DFF-5150-1FDF-2802-950F1C2BF989}"/>
          </ac:spMkLst>
        </pc:spChg>
        <pc:spChg chg="add del">
          <ac:chgData name="Paolo Castracane" userId="79409e68-a20d-42e3-af0c-ad1c5702f6f2" providerId="ADAL" clId="{F2A65E28-2414-1240-A524-B991A069227B}" dt="2025-03-19T15:02:56.254" v="378" actId="22"/>
          <ac:spMkLst>
            <pc:docMk/>
            <pc:sldMk cId="1913189180" sldId="882"/>
            <ac:spMk id="6" creationId="{CD7ED353-35E7-560E-9738-1B153455E88E}"/>
          </ac:spMkLst>
        </pc:spChg>
        <pc:spChg chg="add mod">
          <ac:chgData name="Paolo Castracane" userId="79409e68-a20d-42e3-af0c-ad1c5702f6f2" providerId="ADAL" clId="{F2A65E28-2414-1240-A524-B991A069227B}" dt="2025-03-19T15:03:08.700" v="379"/>
          <ac:spMkLst>
            <pc:docMk/>
            <pc:sldMk cId="1913189180" sldId="882"/>
            <ac:spMk id="7" creationId="{04510C66-C0A4-5FD1-6F97-1C8A3D1B7B7A}"/>
          </ac:spMkLst>
        </pc:spChg>
      </pc:sldChg>
      <pc:sldChg chg="modSp new mod">
        <pc:chgData name="Paolo Castracane" userId="79409e68-a20d-42e3-af0c-ad1c5702f6f2" providerId="ADAL" clId="{F2A65E28-2414-1240-A524-B991A069227B}" dt="2025-03-19T15:05:31.466" v="405" actId="20577"/>
        <pc:sldMkLst>
          <pc:docMk/>
          <pc:sldMk cId="3423827040" sldId="883"/>
        </pc:sldMkLst>
        <pc:spChg chg="mod">
          <ac:chgData name="Paolo Castracane" userId="79409e68-a20d-42e3-af0c-ad1c5702f6f2" providerId="ADAL" clId="{F2A65E28-2414-1240-A524-B991A069227B}" dt="2025-03-14T11:58:01.412" v="41" actId="1076"/>
          <ac:spMkLst>
            <pc:docMk/>
            <pc:sldMk cId="3423827040" sldId="883"/>
            <ac:spMk id="2" creationId="{7420DD89-E4FD-C231-05E7-8823062261AA}"/>
          </ac:spMkLst>
        </pc:spChg>
        <pc:spChg chg="mod">
          <ac:chgData name="Paolo Castracane" userId="79409e68-a20d-42e3-af0c-ad1c5702f6f2" providerId="ADAL" clId="{F2A65E28-2414-1240-A524-B991A069227B}" dt="2025-03-19T15:05:31.466" v="405" actId="20577"/>
          <ac:spMkLst>
            <pc:docMk/>
            <pc:sldMk cId="3423827040" sldId="883"/>
            <ac:spMk id="3" creationId="{3EA0F331-1DAA-5A94-A6E6-AECDAF3D421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E840EC-3661-47EA-B292-7ED791E1B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7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E840EC-3661-47EA-B292-7ED791E1B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71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8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gi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5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7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0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006762"/>
                </a:solidFill>
              </a:defRPr>
            </a:lvl1pPr>
            <a:lvl2pPr>
              <a:defRPr sz="1795">
                <a:solidFill>
                  <a:srgbClr val="006762"/>
                </a:solidFill>
              </a:defRPr>
            </a:lvl2pPr>
            <a:lvl3pPr>
              <a:defRPr sz="1795">
                <a:solidFill>
                  <a:srgbClr val="006762"/>
                </a:solidFill>
              </a:defRPr>
            </a:lvl3pPr>
            <a:lvl4pPr>
              <a:defRPr sz="1795">
                <a:solidFill>
                  <a:srgbClr val="006762"/>
                </a:solidFill>
              </a:defRPr>
            </a:lvl4pPr>
            <a:lvl5pPr>
              <a:defRPr sz="1795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0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960136"/>
                </a:solidFill>
              </a:defRPr>
            </a:lvl1pPr>
            <a:lvl2pPr>
              <a:defRPr sz="1795">
                <a:solidFill>
                  <a:srgbClr val="960136"/>
                </a:solidFill>
              </a:defRPr>
            </a:lvl2pPr>
            <a:lvl3pPr>
              <a:defRPr sz="1795">
                <a:solidFill>
                  <a:srgbClr val="960136"/>
                </a:solidFill>
              </a:defRPr>
            </a:lvl3pPr>
            <a:lvl4pPr>
              <a:defRPr sz="1795">
                <a:solidFill>
                  <a:srgbClr val="960136"/>
                </a:solidFill>
              </a:defRPr>
            </a:lvl4pPr>
            <a:lvl5pPr>
              <a:defRPr sz="1795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3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A75534"/>
                </a:solidFill>
              </a:defRPr>
            </a:lvl1pPr>
            <a:lvl2pPr>
              <a:defRPr sz="1795">
                <a:solidFill>
                  <a:srgbClr val="A75534"/>
                </a:solidFill>
              </a:defRPr>
            </a:lvl2pPr>
            <a:lvl3pPr>
              <a:defRPr sz="1795">
                <a:solidFill>
                  <a:srgbClr val="A75534"/>
                </a:solidFill>
              </a:defRPr>
            </a:lvl3pPr>
            <a:lvl4pPr>
              <a:defRPr sz="1795">
                <a:solidFill>
                  <a:srgbClr val="A75534"/>
                </a:solidFill>
              </a:defRPr>
            </a:lvl4pPr>
            <a:lvl5pPr>
              <a:defRPr sz="1795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9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1E3378"/>
                </a:solidFill>
              </a:defRPr>
            </a:lvl1pPr>
            <a:lvl2pPr>
              <a:defRPr sz="1795">
                <a:solidFill>
                  <a:srgbClr val="1E3378"/>
                </a:solidFill>
              </a:defRPr>
            </a:lvl2pPr>
            <a:lvl3pPr>
              <a:defRPr sz="1795">
                <a:solidFill>
                  <a:srgbClr val="1E3378"/>
                </a:solidFill>
              </a:defRPr>
            </a:lvl3pPr>
            <a:lvl4pPr>
              <a:defRPr sz="1795">
                <a:solidFill>
                  <a:srgbClr val="1E3378"/>
                </a:solidFill>
              </a:defRPr>
            </a:lvl4pPr>
            <a:lvl5pPr>
              <a:defRPr sz="1795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3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8656" y="0"/>
            <a:ext cx="1256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12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6458445"/>
            <a:ext cx="10395734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261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5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4648"/>
            <a:ext cx="10395734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63661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5300"/>
            <a:ext cx="10395734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" y="-1"/>
            <a:ext cx="12158752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8867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8838"/>
            <a:ext cx="10396767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7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2261" y="3456849"/>
            <a:ext cx="11820484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23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8275" y="1321782"/>
          <a:ext cx="11624274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7516" y="1348841"/>
          <a:ext cx="11592576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8275" y="1219354"/>
          <a:ext cx="11624274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7393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85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2" y="1674000"/>
            <a:ext cx="577301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885" y="1674000"/>
            <a:ext cx="576224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34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54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>
              <a:defRPr sz="2992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0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8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7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75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10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4383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413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14443"/>
            <a:ext cx="7871650" cy="4604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178904" indent="-178904">
              <a:lnSpc>
                <a:spcPts val="2194"/>
              </a:lnSpc>
              <a:spcBef>
                <a:spcPts val="1097"/>
              </a:spcBef>
              <a:buClr>
                <a:srgbClr val="064E83"/>
              </a:buClr>
              <a:defRPr sz="1795">
                <a:solidFill>
                  <a:schemeClr val="tx1"/>
                </a:solidFill>
              </a:defRPr>
            </a:lvl1pPr>
            <a:lvl2pPr marL="628299" indent="-269271">
              <a:lnSpc>
                <a:spcPts val="1995"/>
              </a:lnSpc>
              <a:spcBef>
                <a:spcPts val="997"/>
              </a:spcBef>
              <a:buClr>
                <a:srgbClr val="064E83"/>
              </a:buClr>
              <a:defRPr sz="1596">
                <a:solidFill>
                  <a:schemeClr val="tx1"/>
                </a:solidFill>
              </a:defRPr>
            </a:lvl2pPr>
            <a:lvl3pPr marL="987327" indent="-269271">
              <a:lnSpc>
                <a:spcPts val="1795"/>
              </a:lnSpc>
              <a:spcBef>
                <a:spcPts val="898"/>
              </a:spcBef>
              <a:buClr>
                <a:srgbClr val="064E83"/>
              </a:buClr>
              <a:defRPr sz="1396">
                <a:solidFill>
                  <a:schemeClr val="tx1"/>
                </a:solidFill>
              </a:defRPr>
            </a:lvl3pPr>
            <a:lvl4pPr marL="1346355" indent="-269271">
              <a:lnSpc>
                <a:spcPts val="1596"/>
              </a:lnSpc>
              <a:spcBef>
                <a:spcPts val="798"/>
              </a:spcBef>
              <a:buClr>
                <a:srgbClr val="064E83"/>
              </a:buClr>
              <a:defRPr sz="1197">
                <a:solidFill>
                  <a:schemeClr val="tx1"/>
                </a:solidFill>
              </a:defRPr>
            </a:lvl4pPr>
            <a:lvl5pPr marL="1705383" indent="-269271">
              <a:lnSpc>
                <a:spcPts val="1396"/>
              </a:lnSpc>
              <a:spcBef>
                <a:spcPts val="698"/>
              </a:spcBef>
              <a:buClr>
                <a:srgbClr val="064E83"/>
              </a:buClr>
              <a:defRPr sz="99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98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5" y="6293597"/>
            <a:ext cx="134272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7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8" name="Picture 3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53BE62A-D254-4B4C-B358-071B0253A2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5" y="94974"/>
            <a:ext cx="1319018" cy="7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9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2912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31" y="185739"/>
            <a:ext cx="5861538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119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042"/>
            <a:ext cx="10972800" cy="9540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1371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18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66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3" y="1600206"/>
            <a:ext cx="48885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77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5875" y="1090634"/>
            <a:ext cx="12186138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31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5875" y="1090634"/>
            <a:ext cx="12186138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DAA704-F8DD-D450-793D-42D7AB1867E4}"/>
              </a:ext>
            </a:extLst>
          </p:cNvPr>
          <p:cNvSpPr txBox="1"/>
          <p:nvPr userDrawn="1"/>
        </p:nvSpPr>
        <p:spPr>
          <a:xfrm>
            <a:off x="2634114" y="6560791"/>
            <a:ext cx="639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21 March 2025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GSICS </a:t>
            </a:r>
            <a:r>
              <a:rPr lang="it-IT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(</a:t>
            </a:r>
            <a:r>
              <a:rPr lang="it-IT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Changchun, Jilin Province, China</a:t>
            </a:r>
            <a:r>
              <a:rPr lang="it-IT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19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253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234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53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5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4" y="274645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90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654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2912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31" y="185744"/>
            <a:ext cx="5861538" cy="193357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A409D5-0BD1-1043-DB01-EC395169EC62}"/>
              </a:ext>
            </a:extLst>
          </p:cNvPr>
          <p:cNvSpPr txBox="1"/>
          <p:nvPr userDrawn="1"/>
        </p:nvSpPr>
        <p:spPr>
          <a:xfrm>
            <a:off x="2634114" y="6560791"/>
            <a:ext cx="639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21 March 2025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GSICS </a:t>
            </a:r>
            <a:r>
              <a:rPr lang="it-IT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(</a:t>
            </a:r>
            <a:r>
              <a:rPr lang="it-IT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Changchun, Jilin Province, China</a:t>
            </a:r>
            <a:r>
              <a:rPr lang="it-IT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5851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192000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375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657" y="3421831"/>
            <a:ext cx="10596033" cy="567399"/>
          </a:xfrm>
          <a:prstGeom prst="rect">
            <a:avLst/>
          </a:prstGeom>
        </p:spPr>
        <p:txBody>
          <a:bodyPr/>
          <a:lstStyle>
            <a:lvl1pPr algn="l"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1" y="4106871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01313" y="5406991"/>
            <a:ext cx="22732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9244" y="6156810"/>
            <a:ext cx="22732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094664" y="5811879"/>
            <a:ext cx="911906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2592" y="6213933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6" y="6472625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9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17 – 21 March 2025</a:t>
            </a:r>
            <a:r>
              <a:rPr lang="it-IT" sz="1000" b="0" dirty="0"/>
              <a:t>, GSICS </a:t>
            </a:r>
            <a:r>
              <a:rPr lang="it-IT" sz="1000" b="0" dirty="0" err="1"/>
              <a:t>Annual</a:t>
            </a:r>
            <a:r>
              <a:rPr lang="it-IT" sz="1000" b="0" dirty="0"/>
              <a:t> Meeting (</a:t>
            </a:r>
            <a:r>
              <a:rPr lang="it-IT" sz="1000" b="0" dirty="0" err="1"/>
              <a:t>Hybrid</a:t>
            </a:r>
            <a:r>
              <a:rPr lang="it-IT" sz="1000" b="0" dirty="0"/>
              <a:t>),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 Changchun, Jilin Province, China</a:t>
            </a:r>
            <a:r>
              <a:rPr lang="it-IT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GDWG  Report </a:t>
            </a:r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16" y="-215904"/>
            <a:ext cx="2089486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5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94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8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6455664"/>
            <a:ext cx="10395734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8" r:id="rId18"/>
    <p:sldLayoutId id="2147483689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9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41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994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8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599" y="150810"/>
            <a:ext cx="10972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656492" y="859260"/>
            <a:ext cx="10879017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92531"/>
            <a:ext cx="1799721" cy="63929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75482-2B0F-2695-9339-E1DCC55BDECD}"/>
              </a:ext>
            </a:extLst>
          </p:cNvPr>
          <p:cNvSpPr txBox="1"/>
          <p:nvPr userDrawn="1"/>
        </p:nvSpPr>
        <p:spPr>
          <a:xfrm>
            <a:off x="2634114" y="6560791"/>
            <a:ext cx="639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21 March 2025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GSICS </a:t>
            </a:r>
            <a:r>
              <a:rPr lang="it-IT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(</a:t>
            </a:r>
            <a:r>
              <a:rPr lang="it-IT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it-I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Changchun, Jilin Province, China</a:t>
            </a:r>
            <a:r>
              <a:rPr lang="it-IT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C4FBB-5A23-888E-CD22-3E014DB8DBB5}"/>
              </a:ext>
            </a:extLst>
          </p:cNvPr>
          <p:cNvSpPr txBox="1"/>
          <p:nvPr userDrawn="1"/>
        </p:nvSpPr>
        <p:spPr>
          <a:xfrm>
            <a:off x="11182580" y="6556044"/>
            <a:ext cx="873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33C82-C2A6-478E-8FB2-E20C8DB4147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1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metsat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user.eumetsat.int/resources/user-guides/data-tailor-standalone-guide" TargetMode="External"/><Relationship Id="rId5" Type="http://schemas.openxmlformats.org/officeDocument/2006/relationships/hyperlink" Target="https://user.eumetsat.int/resources/user-guides/eumetsat-data-access-client-eumdac-guide" TargetMode="External"/><Relationship Id="rId4" Type="http://schemas.openxmlformats.org/officeDocument/2006/relationships/hyperlink" Target="https://user.eumetsat.int/resources/user-guides/introductory-data-store-user-gui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7D3C1C-C1C2-8F6B-F084-7908EC4EC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452" y="825734"/>
            <a:ext cx="10041775" cy="1470025"/>
          </a:xfrm>
        </p:spPr>
        <p:txBody>
          <a:bodyPr/>
          <a:lstStyle/>
          <a:p>
            <a:r>
              <a:rPr lang="en-GB" b="1" dirty="0">
                <a:latin typeface="Georgia" panose="02040502050405020303" pitchFamily="18" charset="0"/>
              </a:rPr>
              <a:t>GDWG</a:t>
            </a:r>
            <a:br>
              <a:rPr lang="en-GB" b="1" dirty="0">
                <a:latin typeface="Georgia" panose="02040502050405020303" pitchFamily="18" charset="0"/>
              </a:rPr>
            </a:br>
            <a:r>
              <a:rPr lang="en-GB" b="1" dirty="0">
                <a:latin typeface="Georgia" panose="02040502050405020303" pitchFamily="18" charset="0"/>
              </a:rPr>
              <a:t>Topics Discussion</a:t>
            </a:r>
            <a:endParaRPr lang="en-IT" b="1" dirty="0">
              <a:latin typeface="Georgia" panose="02040502050405020303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919EA6-277B-88CD-4949-45A350460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132" y="3685942"/>
            <a:ext cx="8224058" cy="1752600"/>
          </a:xfrm>
        </p:spPr>
        <p:txBody>
          <a:bodyPr/>
          <a:lstStyle/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Paolo </a:t>
            </a:r>
            <a:r>
              <a:rPr lang="en-GB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Castracane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(Starion for ESA)</a:t>
            </a:r>
            <a:endParaRPr lang="en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477CE0-A6A3-94F0-AC0C-09CA942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60" y="308092"/>
            <a:ext cx="7678479" cy="1020762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DBF315-EA3B-3C15-ED8B-84251D1A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70" y="1467987"/>
            <a:ext cx="1126783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GSICS Data and product Server (Day 2 – 16:00-17:00)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T" dirty="0">
                <a:latin typeface="Calibri"/>
                <a:ea typeface="Calibri"/>
                <a:cs typeface="Calibri"/>
              </a:rPr>
              <a:t>Future </a:t>
            </a:r>
            <a:r>
              <a:rPr lang="en-IT" dirty="0" err="1">
                <a:latin typeface="Calibri"/>
                <a:ea typeface="Calibri"/>
                <a:cs typeface="Calibri"/>
              </a:rPr>
              <a:t>othe</a:t>
            </a:r>
            <a:r>
              <a:rPr lang="en-IT" dirty="0">
                <a:latin typeface="Calibri"/>
                <a:ea typeface="Calibri"/>
                <a:cs typeface="Calibri"/>
              </a:rPr>
              <a:t> GSICS   </a:t>
            </a:r>
            <a:r>
              <a:rPr lang="en-IT" dirty="0" err="1">
                <a:latin typeface="Calibri"/>
                <a:ea typeface="Calibri"/>
                <a:cs typeface="Calibri"/>
              </a:rPr>
              <a:t>Productss</a:t>
            </a:r>
            <a:endParaRPr lang="en-IT" dirty="0">
              <a:latin typeface="Calibri"/>
              <a:ea typeface="Calibri"/>
              <a:cs typeface="Calibri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SOS Report (including GRWG - Mounir’s input)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i="0" u="none" strike="noStrike" dirty="0">
                <a:effectLst/>
                <a:latin typeface="Calibri"/>
                <a:ea typeface="Calibri"/>
                <a:cs typeface="Calibri"/>
              </a:rPr>
              <a:t>Jupiter </a:t>
            </a:r>
            <a:r>
              <a:rPr lang="en-GB" dirty="0">
                <a:latin typeface="Calibri"/>
                <a:ea typeface="Calibri"/>
                <a:cs typeface="Calibri"/>
              </a:rPr>
              <a:t>Notebook </a:t>
            </a:r>
            <a:r>
              <a:rPr lang="en-GB" sz="3200" i="0" u="none" strike="noStrike" dirty="0">
                <a:effectLst/>
                <a:latin typeface="Calibri"/>
                <a:ea typeface="Calibri"/>
                <a:cs typeface="Calibri"/>
              </a:rPr>
              <a:t>in GSICS (alternative to Google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sz="3200" i="0" u="none" strike="noStrike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GB" sz="3200" i="0" u="none" strike="noStrike" dirty="0" err="1">
                <a:effectLst/>
                <a:latin typeface="Calibri"/>
                <a:ea typeface="Calibri"/>
                <a:cs typeface="Calibri"/>
              </a:rPr>
              <a:t>Colab</a:t>
            </a:r>
            <a:r>
              <a:rPr lang="en-GB" sz="3200" i="0" u="none" strike="noStrike" dirty="0">
                <a:effectLst/>
                <a:latin typeface="Calibri"/>
                <a:ea typeface="Calibri"/>
                <a:cs typeface="Calibri"/>
              </a:rPr>
              <a:t>)</a:t>
            </a:r>
            <a:endParaRPr lang="en-IT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1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1592-8C3D-245D-C35E-246F39EC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53" y="256279"/>
            <a:ext cx="8087097" cy="118268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T" dirty="0"/>
              <a:t>GSICS Data and product Service </a:t>
            </a:r>
            <a:br>
              <a:rPr lang="en-IT" dirty="0"/>
            </a:br>
            <a:r>
              <a:rPr lang="en-IT" dirty="0"/>
              <a:t>outcomes from </a:t>
            </a:r>
            <a:r>
              <a:rPr lang="en-US" dirty="0"/>
              <a:t>GDWG Additional Section </a:t>
            </a:r>
            <a:br>
              <a:rPr lang="en-US" dirty="0"/>
            </a:br>
            <a:r>
              <a:rPr lang="en-US" dirty="0"/>
              <a:t>18 March 2025</a:t>
            </a:r>
            <a:endParaRPr lang="en-IE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14479-ED65-64CF-DD42-EDCB2A30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19" y="1484416"/>
            <a:ext cx="10972800" cy="4525963"/>
          </a:xfrm>
        </p:spPr>
        <p:txBody>
          <a:bodyPr/>
          <a:lstStyle/>
          <a:p>
            <a:endParaRPr lang="en-IE" sz="18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Presentation by Luca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Garegnani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EUMETSAT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Improved maintenance &amp; security over THREDDS server.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Data filtering, visualization, download, API access and command-line utilities (via EUMDAC),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: Nearly 100% availability, free &amp; open access after registration for most of the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Data Organization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GSICS products can be a dedicated collection (excluding source/intermediate data).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Migration Impact (tentatively by Q3/Q4 2025)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 tool replacement.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pickup point links.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OPeNDAP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removal.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Transitional period to support both systems.</a:t>
            </a: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References Provided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EUMETSAT Data Store</a:t>
            </a:r>
            <a:endParaRPr lang="en-IT" sz="18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EUMETSAT Data Store user guide</a:t>
            </a:r>
            <a:endParaRPr lang="en-IT" sz="18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EUMETSAT Data Access Client guide</a:t>
            </a:r>
            <a:endParaRPr lang="en-IT" sz="18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Data Tailor guide</a:t>
            </a:r>
            <a:endParaRPr lang="en-IT" sz="18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9482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7E85-07AA-F1EA-AB54-6CA10058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474587"/>
            <a:ext cx="10972800" cy="486683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Discussion Points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Data Upload: Regular users cannot upload data directly (see actions for EUM and MB)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Latency Concern: Expected to be in minutes (TBC).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Update Alerts: Possible with system adaptation.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Public URL for products: Not available; login required for tracking &amp; statistics.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WIS 2.0 Compatibility: Planned for summer 2025.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Third-Party Data: Already included in the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Data Policy &amp; Agreements: Questions raised about agency agreements with EUMETSAT.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Account Registration: Open for all; personal or agency accounts discussed.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Action Items</a:t>
            </a: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  to provide slides of his presentation (CLOSED)</a:t>
            </a:r>
            <a:endParaRPr lang="en-IT" sz="16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  to provide MB with the information to upload the data (e.g. sftp site)</a:t>
            </a:r>
            <a:endParaRPr lang="en-IT" sz="16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 to upload examples of GSICS datasets to test the system.</a:t>
            </a:r>
            <a:endParaRPr lang="en-IT" sz="16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6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Eumetsat</a:t>
            </a:r>
            <a:r>
              <a:rPr lang="en-US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provide Data policy agreement example and provide examples of relevant documentation e.g. Privacy Notice for data protection, legal information etc.</a:t>
            </a:r>
            <a:endParaRPr lang="en-IT" sz="16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Agencies and WMO inquire whether data agreement needed for migration to the EUM data store.</a:t>
            </a:r>
            <a:endParaRPr lang="en-IT" sz="16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510C66-C0A4-5FD1-6F97-1C8A3D1B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53" y="256279"/>
            <a:ext cx="8087097" cy="118268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T" dirty="0"/>
              <a:t>GSICS Data and product Service </a:t>
            </a:r>
            <a:br>
              <a:rPr lang="en-IT" dirty="0"/>
            </a:br>
            <a:r>
              <a:rPr lang="en-IT" dirty="0"/>
              <a:t>outcomes from </a:t>
            </a:r>
            <a:r>
              <a:rPr lang="en-US" dirty="0"/>
              <a:t>GDWG Additional Section </a:t>
            </a:r>
            <a:br>
              <a:rPr lang="en-US" dirty="0"/>
            </a:br>
            <a:r>
              <a:rPr lang="en-US" dirty="0"/>
              <a:t>18 March 2025</a:t>
            </a:r>
            <a:endParaRPr lang="en-IE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8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DD89-E4FD-C231-05E7-88230622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787"/>
            <a:ext cx="10972800" cy="954087"/>
          </a:xfrm>
        </p:spPr>
        <p:txBody>
          <a:bodyPr/>
          <a:lstStyle/>
          <a:p>
            <a:r>
              <a:rPr lang="en-IT" dirty="0"/>
              <a:t>Jupiter Notebooks in GSICS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F331-1DAA-5A94-A6E6-AECDAF3D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7374"/>
            <a:ext cx="10972800" cy="4991539"/>
          </a:xfrm>
        </p:spPr>
        <p:txBody>
          <a:bodyPr/>
          <a:lstStyle/>
          <a:p>
            <a:pPr marL="0" indent="0">
              <a:buNone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lternatives to Google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running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notebooks that are free and accessible worldwide:</a:t>
            </a:r>
          </a:p>
          <a:p>
            <a:pPr marL="0" indent="0">
              <a:buNone/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JupyterHub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This is a multi-user server for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notebooks. You can set it up on your own server or use a hosted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JupyterHub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service that might be free or low-cost, depending on the provider.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Kaggle Kernels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Kaggle offers a free platform for data science projects where you can write and execute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notebooks. While it is primarily focused on data and competitions, it can be a powerful tool for many coding tasks.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Microsoft Azure Notebooks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Azure offers a free tier for Azure Notebooks. You can run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notebooks in the cloud and access them from anywhere.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Binder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Binder allows you to create a link that turns a GitHub repository into a collection of interactive notebooks. You only need to have your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notebooks pushed to a GitHub repository.</a:t>
            </a:r>
          </a:p>
          <a:p>
            <a:pPr>
              <a:buFont typeface="+mj-lt"/>
              <a:buAutoNum type="arabicPeriod"/>
            </a:pP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Deepnote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This is an online collaborative data science notebook that offers a free tier. It can be useful for teamwork and comes with pre-installed libraries.</a:t>
            </a:r>
          </a:p>
          <a:p>
            <a:pPr>
              <a:buFont typeface="+mj-lt"/>
              <a:buAutoNum type="arabicPeriod"/>
            </a:pP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CoCalc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CoCalc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another cloud-based service that provides free access to </a:t>
            </a:r>
            <a:r>
              <a:rPr lang="en-GB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notebooks along with various collaboration features.</a:t>
            </a:r>
          </a:p>
          <a:p>
            <a:pPr marL="0" indent="0">
              <a:buNone/>
            </a:pPr>
            <a:endParaRPr lang="en-GB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of these options has its own strengths, so you may choose one depending on specific needs, such as collaboration features, library support, or ease of setup.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4238270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3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71108255-D6B1-4323-B2C2-D5E6C8842599}" vid="{F781841B-06CE-4946-9D8D-B0932D96B3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44698</TotalTime>
  <Words>627</Words>
  <Application>Microsoft Office PowerPoint</Application>
  <PresentationFormat>宽屏</PresentationFormat>
  <Paragraphs>57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Default Design</vt:lpstr>
      <vt:lpstr>ESA_Presentation_CLEAR</vt:lpstr>
      <vt:lpstr>ESA_Presentation_DARK</vt:lpstr>
      <vt:lpstr>Office Theme</vt:lpstr>
      <vt:lpstr>GDWG Topics Discussion</vt:lpstr>
      <vt:lpstr>Table of Contents</vt:lpstr>
      <vt:lpstr>GSICS Data and product Service  outcomes from GDWG Additional Section  18 March 2025</vt:lpstr>
      <vt:lpstr>GSICS Data and product Service  outcomes from GDWG Additional Section  18 March 2025</vt:lpstr>
      <vt:lpstr>Jupiter Notebooks in GSICS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Paolo Castracane</cp:lastModifiedBy>
  <cp:revision>988</cp:revision>
  <dcterms:created xsi:type="dcterms:W3CDTF">2004-06-10T15:46:18Z</dcterms:created>
  <dcterms:modified xsi:type="dcterms:W3CDTF">2025-03-20T04:14:01Z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2023-02-14T08:18:58Z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39867e98-4468-4b9f-80fc-bff37aee07ac</vt:lpwstr>
  </property>
  <property fmtid="{D5CDD505-2E9C-101B-9397-08002B2CF9AE}" pid="8" name="MSIP_Label_3976fa30-1907-4356-8241-62ea5e1c0256_ContentBits">
    <vt:lpwstr>0</vt:lpwstr>
  </property>
</Properties>
</file>