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</p:sldMasterIdLst>
  <p:notesMasterIdLst>
    <p:notesMasterId r:id="rId13"/>
  </p:notesMasterIdLst>
  <p:handoutMasterIdLst>
    <p:handoutMasterId r:id="rId14"/>
  </p:handoutMasterIdLst>
  <p:sldIdLst>
    <p:sldId id="733" r:id="rId3"/>
    <p:sldId id="835" r:id="rId4"/>
    <p:sldId id="837" r:id="rId5"/>
    <p:sldId id="841" r:id="rId6"/>
    <p:sldId id="842" r:id="rId7"/>
    <p:sldId id="272" r:id="rId8"/>
    <p:sldId id="268" r:id="rId9"/>
    <p:sldId id="271" r:id="rId10"/>
    <p:sldId id="843" r:id="rId11"/>
    <p:sldId id="838" r:id="rId12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333399"/>
    <a:srgbClr val="000000"/>
    <a:srgbClr val="0C45E4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1221B8-3B8A-40F2-92BE-011D2A6C50F2}" v="218" dt="2025-03-14T17:48:50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87867" autoAdjust="0"/>
  </p:normalViewPr>
  <p:slideViewPr>
    <p:cSldViewPr snapToGrid="0">
      <p:cViewPr varScale="1">
        <p:scale>
          <a:sx n="137" d="100"/>
          <a:sy n="137" d="100"/>
        </p:scale>
        <p:origin x="1206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4277" y="4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ki Pohjola" userId="27fbb711-d50c-4456-8821-de8cc1c219c6" providerId="ADAL" clId="{ED1221B8-3B8A-40F2-92BE-011D2A6C50F2}"/>
    <pc:docChg chg="undo redo custSel addSld delSld modSld sldOrd">
      <pc:chgData name="Heikki Pohjola" userId="27fbb711-d50c-4456-8821-de8cc1c219c6" providerId="ADAL" clId="{ED1221B8-3B8A-40F2-92BE-011D2A6C50F2}" dt="2025-03-14T17:48:50.320" v="1214" actId="20577"/>
      <pc:docMkLst>
        <pc:docMk/>
      </pc:docMkLst>
      <pc:sldChg chg="modSp add del mod">
        <pc:chgData name="Heikki Pohjola" userId="27fbb711-d50c-4456-8821-de8cc1c219c6" providerId="ADAL" clId="{ED1221B8-3B8A-40F2-92BE-011D2A6C50F2}" dt="2025-03-13T14:40:10.615" v="659" actId="47"/>
        <pc:sldMkLst>
          <pc:docMk/>
          <pc:sldMk cId="0" sldId="257"/>
        </pc:sldMkLst>
        <pc:spChg chg="mod">
          <ac:chgData name="Heikki Pohjola" userId="27fbb711-d50c-4456-8821-de8cc1c219c6" providerId="ADAL" clId="{ED1221B8-3B8A-40F2-92BE-011D2A6C50F2}" dt="2025-03-11T18:27:28.832" v="51" actId="20577"/>
          <ac:spMkLst>
            <pc:docMk/>
            <pc:sldMk cId="0" sldId="257"/>
            <ac:spMk id="743" creationId="{00000000-0000-0000-0000-000000000000}"/>
          </ac:spMkLst>
        </pc:spChg>
      </pc:sldChg>
      <pc:sldChg chg="modSp add del mod">
        <pc:chgData name="Heikki Pohjola" userId="27fbb711-d50c-4456-8821-de8cc1c219c6" providerId="ADAL" clId="{ED1221B8-3B8A-40F2-92BE-011D2A6C50F2}" dt="2025-03-13T16:58:36.107" v="1091" actId="47"/>
        <pc:sldMkLst>
          <pc:docMk/>
          <pc:sldMk cId="0" sldId="258"/>
        </pc:sldMkLst>
        <pc:spChg chg="mod">
          <ac:chgData name="Heikki Pohjola" userId="27fbb711-d50c-4456-8821-de8cc1c219c6" providerId="ADAL" clId="{ED1221B8-3B8A-40F2-92BE-011D2A6C50F2}" dt="2025-03-13T14:40:59.530" v="669" actId="12"/>
          <ac:spMkLst>
            <pc:docMk/>
            <pc:sldMk cId="0" sldId="258"/>
            <ac:spMk id="749" creationId="{00000000-0000-0000-0000-000000000000}"/>
          </ac:spMkLst>
        </pc:spChg>
      </pc:sldChg>
      <pc:sldChg chg="add del">
        <pc:chgData name="Heikki Pohjola" userId="27fbb711-d50c-4456-8821-de8cc1c219c6" providerId="ADAL" clId="{ED1221B8-3B8A-40F2-92BE-011D2A6C50F2}" dt="2025-03-13T16:58:36.107" v="1091" actId="47"/>
        <pc:sldMkLst>
          <pc:docMk/>
          <pc:sldMk cId="0" sldId="259"/>
        </pc:sldMkLst>
      </pc:sldChg>
      <pc:sldChg chg="modSp add del mod ord modClrScheme chgLayout">
        <pc:chgData name="Heikki Pohjola" userId="27fbb711-d50c-4456-8821-de8cc1c219c6" providerId="ADAL" clId="{ED1221B8-3B8A-40F2-92BE-011D2A6C50F2}" dt="2025-03-13T16:49:05.959" v="1044" actId="47"/>
        <pc:sldMkLst>
          <pc:docMk/>
          <pc:sldMk cId="0" sldId="260"/>
        </pc:sldMkLst>
        <pc:spChg chg="mod ord">
          <ac:chgData name="Heikki Pohjola" userId="27fbb711-d50c-4456-8821-de8cc1c219c6" providerId="ADAL" clId="{ED1221B8-3B8A-40F2-92BE-011D2A6C50F2}" dt="2025-03-13T16:02:22.138" v="880" actId="1076"/>
          <ac:spMkLst>
            <pc:docMk/>
            <pc:sldMk cId="0" sldId="260"/>
            <ac:spMk id="764" creationId="{00000000-0000-0000-0000-000000000000}"/>
          </ac:spMkLst>
        </pc:spChg>
        <pc:spChg chg="mod ord">
          <ac:chgData name="Heikki Pohjola" userId="27fbb711-d50c-4456-8821-de8cc1c219c6" providerId="ADAL" clId="{ED1221B8-3B8A-40F2-92BE-011D2A6C50F2}" dt="2025-03-13T15:03:22.518" v="799" actId="1076"/>
          <ac:spMkLst>
            <pc:docMk/>
            <pc:sldMk cId="0" sldId="260"/>
            <ac:spMk id="765" creationId="{00000000-0000-0000-0000-000000000000}"/>
          </ac:spMkLst>
        </pc:spChg>
      </pc:sldChg>
      <pc:sldChg chg="addSp delSp modSp add del mod ord modClrScheme chgLayout">
        <pc:chgData name="Heikki Pohjola" userId="27fbb711-d50c-4456-8821-de8cc1c219c6" providerId="ADAL" clId="{ED1221B8-3B8A-40F2-92BE-011D2A6C50F2}" dt="2025-03-13T15:06:47.657" v="830" actId="47"/>
        <pc:sldMkLst>
          <pc:docMk/>
          <pc:sldMk cId="0" sldId="261"/>
        </pc:sldMkLst>
        <pc:spChg chg="add mod ord">
          <ac:chgData name="Heikki Pohjola" userId="27fbb711-d50c-4456-8821-de8cc1c219c6" providerId="ADAL" clId="{ED1221B8-3B8A-40F2-92BE-011D2A6C50F2}" dt="2025-03-13T15:04:19.519" v="806" actId="700"/>
          <ac:spMkLst>
            <pc:docMk/>
            <pc:sldMk cId="0" sldId="261"/>
            <ac:spMk id="2" creationId="{F9F1BB55-58E8-3970-8F90-809C391CB66D}"/>
          </ac:spMkLst>
        </pc:spChg>
        <pc:spChg chg="add mod ord">
          <ac:chgData name="Heikki Pohjola" userId="27fbb711-d50c-4456-8821-de8cc1c219c6" providerId="ADAL" clId="{ED1221B8-3B8A-40F2-92BE-011D2A6C50F2}" dt="2025-03-13T15:05:08.011" v="813" actId="12"/>
          <ac:spMkLst>
            <pc:docMk/>
            <pc:sldMk cId="0" sldId="261"/>
            <ac:spMk id="3" creationId="{41507E47-9D4F-E0A1-9B9E-A06FAB9545D6}"/>
          </ac:spMkLst>
        </pc:spChg>
        <pc:spChg chg="mod">
          <ac:chgData name="Heikki Pohjola" userId="27fbb711-d50c-4456-8821-de8cc1c219c6" providerId="ADAL" clId="{ED1221B8-3B8A-40F2-92BE-011D2A6C50F2}" dt="2025-03-11T18:29:59.377" v="117" actId="207"/>
          <ac:spMkLst>
            <pc:docMk/>
            <pc:sldMk cId="0" sldId="261"/>
            <ac:spMk id="771" creationId="{00000000-0000-0000-0000-000000000000}"/>
          </ac:spMkLst>
        </pc:spChg>
        <pc:spChg chg="del">
          <ac:chgData name="Heikki Pohjola" userId="27fbb711-d50c-4456-8821-de8cc1c219c6" providerId="ADAL" clId="{ED1221B8-3B8A-40F2-92BE-011D2A6C50F2}" dt="2025-03-13T15:04:44.591" v="808" actId="478"/>
          <ac:spMkLst>
            <pc:docMk/>
            <pc:sldMk cId="0" sldId="261"/>
            <ac:spMk id="772" creationId="{00000000-0000-0000-0000-000000000000}"/>
          </ac:spMkLst>
        </pc:spChg>
      </pc:sldChg>
      <pc:sldChg chg="modSp add del mod ord modNotes">
        <pc:chgData name="Heikki Pohjola" userId="27fbb711-d50c-4456-8821-de8cc1c219c6" providerId="ADAL" clId="{ED1221B8-3B8A-40F2-92BE-011D2A6C50F2}" dt="2025-03-13T16:37:25.535" v="966" actId="47"/>
        <pc:sldMkLst>
          <pc:docMk/>
          <pc:sldMk cId="0" sldId="262"/>
        </pc:sldMkLst>
        <pc:spChg chg="mod">
          <ac:chgData name="Heikki Pohjola" userId="27fbb711-d50c-4456-8821-de8cc1c219c6" providerId="ADAL" clId="{ED1221B8-3B8A-40F2-92BE-011D2A6C50F2}" dt="2025-03-13T16:26:07.323" v="882" actId="12"/>
          <ac:spMkLst>
            <pc:docMk/>
            <pc:sldMk cId="0" sldId="262"/>
            <ac:spMk id="777" creationId="{00000000-0000-0000-0000-000000000000}"/>
          </ac:spMkLst>
        </pc:spChg>
        <pc:spChg chg="mod">
          <ac:chgData name="Heikki Pohjola" userId="27fbb711-d50c-4456-8821-de8cc1c219c6" providerId="ADAL" clId="{ED1221B8-3B8A-40F2-92BE-011D2A6C50F2}" dt="2025-03-13T15:59:34.996" v="840" actId="1076"/>
          <ac:spMkLst>
            <pc:docMk/>
            <pc:sldMk cId="0" sldId="262"/>
            <ac:spMk id="778" creationId="{00000000-0000-0000-0000-000000000000}"/>
          </ac:spMkLst>
        </pc:spChg>
      </pc:sldChg>
      <pc:sldChg chg="add del">
        <pc:chgData name="Heikki Pohjola" userId="27fbb711-d50c-4456-8821-de8cc1c219c6" providerId="ADAL" clId="{ED1221B8-3B8A-40F2-92BE-011D2A6C50F2}" dt="2025-03-13T16:58:36.107" v="1091" actId="47"/>
        <pc:sldMkLst>
          <pc:docMk/>
          <pc:sldMk cId="0" sldId="263"/>
        </pc:sldMkLst>
      </pc:sldChg>
      <pc:sldChg chg="add del">
        <pc:chgData name="Heikki Pohjola" userId="27fbb711-d50c-4456-8821-de8cc1c219c6" providerId="ADAL" clId="{ED1221B8-3B8A-40F2-92BE-011D2A6C50F2}" dt="2025-03-13T16:58:36.107" v="1091" actId="47"/>
        <pc:sldMkLst>
          <pc:docMk/>
          <pc:sldMk cId="0" sldId="264"/>
        </pc:sldMkLst>
      </pc:sldChg>
      <pc:sldChg chg="add del">
        <pc:chgData name="Heikki Pohjola" userId="27fbb711-d50c-4456-8821-de8cc1c219c6" providerId="ADAL" clId="{ED1221B8-3B8A-40F2-92BE-011D2A6C50F2}" dt="2025-03-13T16:58:36.107" v="1091" actId="47"/>
        <pc:sldMkLst>
          <pc:docMk/>
          <pc:sldMk cId="0" sldId="265"/>
        </pc:sldMkLst>
      </pc:sldChg>
      <pc:sldChg chg="add del">
        <pc:chgData name="Heikki Pohjola" userId="27fbb711-d50c-4456-8821-de8cc1c219c6" providerId="ADAL" clId="{ED1221B8-3B8A-40F2-92BE-011D2A6C50F2}" dt="2025-03-13T16:58:36.107" v="1091" actId="47"/>
        <pc:sldMkLst>
          <pc:docMk/>
          <pc:sldMk cId="0" sldId="266"/>
        </pc:sldMkLst>
      </pc:sldChg>
      <pc:sldChg chg="add del">
        <pc:chgData name="Heikki Pohjola" userId="27fbb711-d50c-4456-8821-de8cc1c219c6" providerId="ADAL" clId="{ED1221B8-3B8A-40F2-92BE-011D2A6C50F2}" dt="2025-03-13T16:58:36.107" v="1091" actId="47"/>
        <pc:sldMkLst>
          <pc:docMk/>
          <pc:sldMk cId="0" sldId="267"/>
        </pc:sldMkLst>
      </pc:sldChg>
      <pc:sldChg chg="addSp modSp add mod modTransition">
        <pc:chgData name="Heikki Pohjola" userId="27fbb711-d50c-4456-8821-de8cc1c219c6" providerId="ADAL" clId="{ED1221B8-3B8A-40F2-92BE-011D2A6C50F2}" dt="2025-03-14T17:42:25.065" v="1188"/>
        <pc:sldMkLst>
          <pc:docMk/>
          <pc:sldMk cId="2421645718" sldId="268"/>
        </pc:sldMkLst>
        <pc:spChg chg="mod">
          <ac:chgData name="Heikki Pohjola" userId="27fbb711-d50c-4456-8821-de8cc1c219c6" providerId="ADAL" clId="{ED1221B8-3B8A-40F2-92BE-011D2A6C50F2}" dt="2025-03-13T16:52:40.042" v="1060" actId="1076"/>
          <ac:spMkLst>
            <pc:docMk/>
            <pc:sldMk cId="2421645718" sldId="268"/>
            <ac:spMk id="2" creationId="{B2B245CB-8405-A558-B8C4-124E103C4DDB}"/>
          </ac:spMkLst>
        </pc:spChg>
        <pc:spChg chg="mod">
          <ac:chgData name="Heikki Pohjola" userId="27fbb711-d50c-4456-8821-de8cc1c219c6" providerId="ADAL" clId="{ED1221B8-3B8A-40F2-92BE-011D2A6C50F2}" dt="2025-03-13T16:52:58.684" v="1063" actId="20577"/>
          <ac:spMkLst>
            <pc:docMk/>
            <pc:sldMk cId="2421645718" sldId="268"/>
            <ac:spMk id="3" creationId="{B6A461C0-B484-BE73-47E2-F201D60BA070}"/>
          </ac:spMkLst>
        </pc:spChg>
        <pc:picChg chg="add mod">
          <ac:chgData name="Heikki Pohjola" userId="27fbb711-d50c-4456-8821-de8cc1c219c6" providerId="ADAL" clId="{ED1221B8-3B8A-40F2-92BE-011D2A6C50F2}" dt="2025-03-14T17:42:25.065" v="1188"/>
          <ac:picMkLst>
            <pc:docMk/>
            <pc:sldMk cId="2421645718" sldId="268"/>
            <ac:picMk id="5" creationId="{5FE8AD9C-C5AE-A615-438D-EB1A54C1B190}"/>
          </ac:picMkLst>
        </pc:picChg>
      </pc:sldChg>
      <pc:sldChg chg="addSp modSp add mod modTransition">
        <pc:chgData name="Heikki Pohjola" userId="27fbb711-d50c-4456-8821-de8cc1c219c6" providerId="ADAL" clId="{ED1221B8-3B8A-40F2-92BE-011D2A6C50F2}" dt="2025-03-14T17:42:25.065" v="1188"/>
        <pc:sldMkLst>
          <pc:docMk/>
          <pc:sldMk cId="1011196747" sldId="271"/>
        </pc:sldMkLst>
        <pc:spChg chg="mod">
          <ac:chgData name="Heikki Pohjola" userId="27fbb711-d50c-4456-8821-de8cc1c219c6" providerId="ADAL" clId="{ED1221B8-3B8A-40F2-92BE-011D2A6C50F2}" dt="2025-03-13T16:59:01.281" v="1092" actId="1076"/>
          <ac:spMkLst>
            <pc:docMk/>
            <pc:sldMk cId="1011196747" sldId="271"/>
            <ac:spMk id="11" creationId="{2B4A8E25-19D6-749C-17CC-B86C6250E8AB}"/>
          </ac:spMkLst>
        </pc:spChg>
        <pc:spChg chg="mod">
          <ac:chgData name="Heikki Pohjola" userId="27fbb711-d50c-4456-8821-de8cc1c219c6" providerId="ADAL" clId="{ED1221B8-3B8A-40F2-92BE-011D2A6C50F2}" dt="2025-03-13T16:59:09.453" v="1094" actId="1076"/>
          <ac:spMkLst>
            <pc:docMk/>
            <pc:sldMk cId="1011196747" sldId="271"/>
            <ac:spMk id="13" creationId="{3BCA538C-18EC-7125-EECC-9983DC37F3D6}"/>
          </ac:spMkLst>
        </pc:spChg>
        <pc:spChg chg="mod">
          <ac:chgData name="Heikki Pohjola" userId="27fbb711-d50c-4456-8821-de8cc1c219c6" providerId="ADAL" clId="{ED1221B8-3B8A-40F2-92BE-011D2A6C50F2}" dt="2025-03-13T16:53:28.600" v="1064" actId="1076"/>
          <ac:spMkLst>
            <pc:docMk/>
            <pc:sldMk cId="1011196747" sldId="271"/>
            <ac:spMk id="14" creationId="{B905ED5A-D3C7-380E-4F85-A633964EC37B}"/>
          </ac:spMkLst>
        </pc:spChg>
        <pc:picChg chg="add mod">
          <ac:chgData name="Heikki Pohjola" userId="27fbb711-d50c-4456-8821-de8cc1c219c6" providerId="ADAL" clId="{ED1221B8-3B8A-40F2-92BE-011D2A6C50F2}" dt="2025-03-14T17:42:25.065" v="1188"/>
          <ac:picMkLst>
            <pc:docMk/>
            <pc:sldMk cId="1011196747" sldId="271"/>
            <ac:picMk id="3" creationId="{68EF7FEB-EC9A-6F44-08AF-FDA5595B5673}"/>
          </ac:picMkLst>
        </pc:picChg>
      </pc:sldChg>
      <pc:sldChg chg="addSp modSp add mod modTransition">
        <pc:chgData name="Heikki Pohjola" userId="27fbb711-d50c-4456-8821-de8cc1c219c6" providerId="ADAL" clId="{ED1221B8-3B8A-40F2-92BE-011D2A6C50F2}" dt="2025-03-14T17:48:07.609" v="1201" actId="20577"/>
        <pc:sldMkLst>
          <pc:docMk/>
          <pc:sldMk cId="3312921047" sldId="272"/>
        </pc:sldMkLst>
        <pc:graphicFrameChg chg="mod modGraphic">
          <ac:chgData name="Heikki Pohjola" userId="27fbb711-d50c-4456-8821-de8cc1c219c6" providerId="ADAL" clId="{ED1221B8-3B8A-40F2-92BE-011D2A6C50F2}" dt="2025-03-14T17:48:07.609" v="1201" actId="20577"/>
          <ac:graphicFrameMkLst>
            <pc:docMk/>
            <pc:sldMk cId="3312921047" sldId="272"/>
            <ac:graphicFrameMk id="4" creationId="{7A1F79C0-641E-B0E0-0022-2743E905984E}"/>
          </ac:graphicFrameMkLst>
        </pc:graphicFrameChg>
        <pc:picChg chg="add mod">
          <ac:chgData name="Heikki Pohjola" userId="27fbb711-d50c-4456-8821-de8cc1c219c6" providerId="ADAL" clId="{ED1221B8-3B8A-40F2-92BE-011D2A6C50F2}" dt="2025-03-14T17:42:25.065" v="1188"/>
          <ac:picMkLst>
            <pc:docMk/>
            <pc:sldMk cId="3312921047" sldId="272"/>
            <ac:picMk id="5" creationId="{47E95AF8-08CC-3CF5-0B78-7B618DB7D064}"/>
          </ac:picMkLst>
        </pc:picChg>
      </pc:sldChg>
      <pc:sldChg chg="addSp delSp modSp mod modTransition modAnim">
        <pc:chgData name="Heikki Pohjola" userId="27fbb711-d50c-4456-8821-de8cc1c219c6" providerId="ADAL" clId="{ED1221B8-3B8A-40F2-92BE-011D2A6C50F2}" dt="2025-03-14T17:42:25.065" v="1188"/>
        <pc:sldMkLst>
          <pc:docMk/>
          <pc:sldMk cId="238456059" sldId="733"/>
        </pc:sldMkLst>
        <pc:spChg chg="mod">
          <ac:chgData name="Heikki Pohjola" userId="27fbb711-d50c-4456-8821-de8cc1c219c6" providerId="ADAL" clId="{ED1221B8-3B8A-40F2-92BE-011D2A6C50F2}" dt="2025-03-11T17:45:32.170" v="42" actId="207"/>
          <ac:spMkLst>
            <pc:docMk/>
            <pc:sldMk cId="238456059" sldId="733"/>
            <ac:spMk id="4" creationId="{F26D605D-C31B-4A74-9F82-60E6B61F5241}"/>
          </ac:spMkLst>
        </pc:spChg>
        <pc:spChg chg="mod">
          <ac:chgData name="Heikki Pohjola" userId="27fbb711-d50c-4456-8821-de8cc1c219c6" providerId="ADAL" clId="{ED1221B8-3B8A-40F2-92BE-011D2A6C50F2}" dt="2025-03-11T17:45:11.662" v="25" actId="20577"/>
          <ac:spMkLst>
            <pc:docMk/>
            <pc:sldMk cId="238456059" sldId="733"/>
            <ac:spMk id="2052" creationId="{00000000-0000-0000-0000-000000000000}"/>
          </ac:spMkLst>
        </pc:spChg>
        <pc:picChg chg="add del mod">
          <ac:chgData name="Heikki Pohjola" userId="27fbb711-d50c-4456-8821-de8cc1c219c6" providerId="ADAL" clId="{ED1221B8-3B8A-40F2-92BE-011D2A6C50F2}" dt="2025-03-14T17:32:35.410" v="1187"/>
          <ac:picMkLst>
            <pc:docMk/>
            <pc:sldMk cId="238456059" sldId="733"/>
            <ac:picMk id="5" creationId="{EA317FB4-95E1-F766-714D-6C4A75B8CF36}"/>
          </ac:picMkLst>
        </pc:picChg>
        <pc:picChg chg="add del mod ord">
          <ac:chgData name="Heikki Pohjola" userId="27fbb711-d50c-4456-8821-de8cc1c219c6" providerId="ADAL" clId="{ED1221B8-3B8A-40F2-92BE-011D2A6C50F2}" dt="2025-03-14T17:42:25.065" v="1188"/>
          <ac:picMkLst>
            <pc:docMk/>
            <pc:sldMk cId="238456059" sldId="733"/>
            <ac:picMk id="7" creationId="{EA1A98E1-AF92-2C07-8C7F-A53A71FE0BC3}"/>
          </ac:picMkLst>
        </pc:picChg>
        <pc:picChg chg="add mod">
          <ac:chgData name="Heikki Pohjola" userId="27fbb711-d50c-4456-8821-de8cc1c219c6" providerId="ADAL" clId="{ED1221B8-3B8A-40F2-92BE-011D2A6C50F2}" dt="2025-03-14T17:42:25.065" v="1188"/>
          <ac:picMkLst>
            <pc:docMk/>
            <pc:sldMk cId="238456059" sldId="733"/>
            <ac:picMk id="8" creationId="{B07EBEF8-48D2-DBAB-3340-1819B1C1857F}"/>
          </ac:picMkLst>
        </pc:picChg>
      </pc:sldChg>
      <pc:sldChg chg="del">
        <pc:chgData name="Heikki Pohjola" userId="27fbb711-d50c-4456-8821-de8cc1c219c6" providerId="ADAL" clId="{ED1221B8-3B8A-40F2-92BE-011D2A6C50F2}" dt="2025-03-13T16:58:36.107" v="1091" actId="47"/>
        <pc:sldMkLst>
          <pc:docMk/>
          <pc:sldMk cId="2911196001" sldId="793"/>
        </pc:sldMkLst>
      </pc:sldChg>
      <pc:sldChg chg="del">
        <pc:chgData name="Heikki Pohjola" userId="27fbb711-d50c-4456-8821-de8cc1c219c6" providerId="ADAL" clId="{ED1221B8-3B8A-40F2-92BE-011D2A6C50F2}" dt="2025-03-13T16:58:36.107" v="1091" actId="47"/>
        <pc:sldMkLst>
          <pc:docMk/>
          <pc:sldMk cId="163668132" sldId="833"/>
        </pc:sldMkLst>
      </pc:sldChg>
      <pc:sldChg chg="modSp new del mod">
        <pc:chgData name="Heikki Pohjola" userId="27fbb711-d50c-4456-8821-de8cc1c219c6" providerId="ADAL" clId="{ED1221B8-3B8A-40F2-92BE-011D2A6C50F2}" dt="2025-03-11T18:35:24.596" v="119" actId="47"/>
        <pc:sldMkLst>
          <pc:docMk/>
          <pc:sldMk cId="2697583529" sldId="834"/>
        </pc:sldMkLst>
        <pc:spChg chg="mod">
          <ac:chgData name="Heikki Pohjola" userId="27fbb711-d50c-4456-8821-de8cc1c219c6" providerId="ADAL" clId="{ED1221B8-3B8A-40F2-92BE-011D2A6C50F2}" dt="2025-03-11T18:28:08.462" v="82" actId="20577"/>
          <ac:spMkLst>
            <pc:docMk/>
            <pc:sldMk cId="2697583529" sldId="834"/>
            <ac:spMk id="2" creationId="{7A3C4ED2-C370-3C23-499B-4DB6FF72910D}"/>
          </ac:spMkLst>
        </pc:spChg>
        <pc:spChg chg="mod">
          <ac:chgData name="Heikki Pohjola" userId="27fbb711-d50c-4456-8821-de8cc1c219c6" providerId="ADAL" clId="{ED1221B8-3B8A-40F2-92BE-011D2A6C50F2}" dt="2025-03-11T18:28:29.327" v="112" actId="20577"/>
          <ac:spMkLst>
            <pc:docMk/>
            <pc:sldMk cId="2697583529" sldId="834"/>
            <ac:spMk id="3" creationId="{A272F1EA-3A8D-8579-CF2F-C69CADC9C37D}"/>
          </ac:spMkLst>
        </pc:spChg>
      </pc:sldChg>
      <pc:sldChg chg="addSp delSp modSp add mod modTransition modAnim">
        <pc:chgData name="Heikki Pohjola" userId="27fbb711-d50c-4456-8821-de8cc1c219c6" providerId="ADAL" clId="{ED1221B8-3B8A-40F2-92BE-011D2A6C50F2}" dt="2025-03-14T17:42:25.065" v="1188"/>
        <pc:sldMkLst>
          <pc:docMk/>
          <pc:sldMk cId="2371429095" sldId="835"/>
        </pc:sldMkLst>
        <pc:spChg chg="mod">
          <ac:chgData name="Heikki Pohjola" userId="27fbb711-d50c-4456-8821-de8cc1c219c6" providerId="ADAL" clId="{ED1221B8-3B8A-40F2-92BE-011D2A6C50F2}" dt="2025-03-11T18:35:42.401" v="130" actId="20577"/>
          <ac:spMkLst>
            <pc:docMk/>
            <pc:sldMk cId="2371429095" sldId="835"/>
            <ac:spMk id="2" creationId="{FF61F955-B528-0A6F-2074-B9821BBF1A7F}"/>
          </ac:spMkLst>
        </pc:spChg>
        <pc:spChg chg="mod">
          <ac:chgData name="Heikki Pohjola" userId="27fbb711-d50c-4456-8821-de8cc1c219c6" providerId="ADAL" clId="{ED1221B8-3B8A-40F2-92BE-011D2A6C50F2}" dt="2025-03-13T14:00:52.151" v="644" actId="20577"/>
          <ac:spMkLst>
            <pc:docMk/>
            <pc:sldMk cId="2371429095" sldId="835"/>
            <ac:spMk id="3" creationId="{0C45020E-6096-E7AE-4340-C9A07E35E2FA}"/>
          </ac:spMkLst>
        </pc:spChg>
        <pc:spChg chg="mod">
          <ac:chgData name="Heikki Pohjola" userId="27fbb711-d50c-4456-8821-de8cc1c219c6" providerId="ADAL" clId="{ED1221B8-3B8A-40F2-92BE-011D2A6C50F2}" dt="2025-03-11T18:35:20.989" v="118"/>
          <ac:spMkLst>
            <pc:docMk/>
            <pc:sldMk cId="2371429095" sldId="835"/>
            <ac:spMk id="4" creationId="{20E23C5A-4390-0A85-9626-7C3539BBBF1D}"/>
          </ac:spMkLst>
        </pc:spChg>
        <pc:spChg chg="mod">
          <ac:chgData name="Heikki Pohjola" userId="27fbb711-d50c-4456-8821-de8cc1c219c6" providerId="ADAL" clId="{ED1221B8-3B8A-40F2-92BE-011D2A6C50F2}" dt="2025-03-11T18:48:13.865" v="485" actId="20577"/>
          <ac:spMkLst>
            <pc:docMk/>
            <pc:sldMk cId="2371429095" sldId="835"/>
            <ac:spMk id="5" creationId="{D35CC9B3-3B47-25F0-E28D-B0BA0C2A76B9}"/>
          </ac:spMkLst>
        </pc:spChg>
        <pc:picChg chg="add del mod">
          <ac:chgData name="Heikki Pohjola" userId="27fbb711-d50c-4456-8821-de8cc1c219c6" providerId="ADAL" clId="{ED1221B8-3B8A-40F2-92BE-011D2A6C50F2}" dt="2025-03-14T17:32:35.410" v="1187"/>
          <ac:picMkLst>
            <pc:docMk/>
            <pc:sldMk cId="2371429095" sldId="835"/>
            <ac:picMk id="7" creationId="{0F7568A8-9BF2-7CAF-D964-2CB0A2BC4D01}"/>
          </ac:picMkLst>
        </pc:picChg>
        <pc:picChg chg="add del mod ord">
          <ac:chgData name="Heikki Pohjola" userId="27fbb711-d50c-4456-8821-de8cc1c219c6" providerId="ADAL" clId="{ED1221B8-3B8A-40F2-92BE-011D2A6C50F2}" dt="2025-03-14T17:42:25.065" v="1188"/>
          <ac:picMkLst>
            <pc:docMk/>
            <pc:sldMk cId="2371429095" sldId="835"/>
            <ac:picMk id="10" creationId="{056B1D99-A8FD-B5E7-153D-40A532C404A9}"/>
          </ac:picMkLst>
        </pc:picChg>
        <pc:picChg chg="add mod">
          <ac:chgData name="Heikki Pohjola" userId="27fbb711-d50c-4456-8821-de8cc1c219c6" providerId="ADAL" clId="{ED1221B8-3B8A-40F2-92BE-011D2A6C50F2}" dt="2025-03-14T17:42:25.065" v="1188"/>
          <ac:picMkLst>
            <pc:docMk/>
            <pc:sldMk cId="2371429095" sldId="835"/>
            <ac:picMk id="11" creationId="{7205D8F1-070B-C16B-1E02-62553EFCA17E}"/>
          </ac:picMkLst>
        </pc:picChg>
        <pc:picChg chg="del">
          <ac:chgData name="Heikki Pohjola" userId="27fbb711-d50c-4456-8821-de8cc1c219c6" providerId="ADAL" clId="{ED1221B8-3B8A-40F2-92BE-011D2A6C50F2}" dt="2025-03-11T18:35:50.887" v="131" actId="478"/>
          <ac:picMkLst>
            <pc:docMk/>
            <pc:sldMk cId="2371429095" sldId="835"/>
            <ac:picMk id="1026" creationId="{681B1266-3B43-742A-3C42-F5B06E0D5ED7}"/>
          </ac:picMkLst>
        </pc:picChg>
      </pc:sldChg>
      <pc:sldChg chg="addSp delSp modSp new del mod modClrScheme chgLayout">
        <pc:chgData name="Heikki Pohjola" userId="27fbb711-d50c-4456-8821-de8cc1c219c6" providerId="ADAL" clId="{ED1221B8-3B8A-40F2-92BE-011D2A6C50F2}" dt="2025-03-13T16:58:36.107" v="1091" actId="47"/>
        <pc:sldMkLst>
          <pc:docMk/>
          <pc:sldMk cId="1752334357" sldId="836"/>
        </pc:sldMkLst>
        <pc:spChg chg="add del">
          <ac:chgData name="Heikki Pohjola" userId="27fbb711-d50c-4456-8821-de8cc1c219c6" providerId="ADAL" clId="{ED1221B8-3B8A-40F2-92BE-011D2A6C50F2}" dt="2025-03-11T18:50:40.099" v="488" actId="22"/>
          <ac:spMkLst>
            <pc:docMk/>
            <pc:sldMk cId="1752334357" sldId="836"/>
            <ac:spMk id="3" creationId="{C94FE79E-418C-1668-2A24-281055A31EF2}"/>
          </ac:spMkLst>
        </pc:spChg>
        <pc:spChg chg="add mod">
          <ac:chgData name="Heikki Pohjola" userId="27fbb711-d50c-4456-8821-de8cc1c219c6" providerId="ADAL" clId="{ED1221B8-3B8A-40F2-92BE-011D2A6C50F2}" dt="2025-03-11T18:51:07.794" v="525" actId="1076"/>
          <ac:spMkLst>
            <pc:docMk/>
            <pc:sldMk cId="1752334357" sldId="836"/>
            <ac:spMk id="4" creationId="{042B93DB-7E1A-F320-4167-73619185053A}"/>
          </ac:spMkLst>
        </pc:spChg>
        <pc:spChg chg="add mod ord">
          <ac:chgData name="Heikki Pohjola" userId="27fbb711-d50c-4456-8821-de8cc1c219c6" providerId="ADAL" clId="{ED1221B8-3B8A-40F2-92BE-011D2A6C50F2}" dt="2025-03-11T18:51:41.980" v="577" actId="20577"/>
          <ac:spMkLst>
            <pc:docMk/>
            <pc:sldMk cId="1752334357" sldId="836"/>
            <ac:spMk id="5" creationId="{AE24C8A0-FCF9-2C5F-BB89-2580D1306874}"/>
          </ac:spMkLst>
        </pc:spChg>
        <pc:spChg chg="add mod ord">
          <ac:chgData name="Heikki Pohjola" userId="27fbb711-d50c-4456-8821-de8cc1c219c6" providerId="ADAL" clId="{ED1221B8-3B8A-40F2-92BE-011D2A6C50F2}" dt="2025-03-11T18:52:22.844" v="597" actId="14"/>
          <ac:spMkLst>
            <pc:docMk/>
            <pc:sldMk cId="1752334357" sldId="836"/>
            <ac:spMk id="6" creationId="{0D8C7AA3-79D7-267C-E10F-A395FCED6B10}"/>
          </ac:spMkLst>
        </pc:spChg>
      </pc:sldChg>
      <pc:sldChg chg="addSp delSp modSp new mod modTransition">
        <pc:chgData name="Heikki Pohjola" userId="27fbb711-d50c-4456-8821-de8cc1c219c6" providerId="ADAL" clId="{ED1221B8-3B8A-40F2-92BE-011D2A6C50F2}" dt="2025-03-14T17:42:25.065" v="1188"/>
        <pc:sldMkLst>
          <pc:docMk/>
          <pc:sldMk cId="600407142" sldId="837"/>
        </pc:sldMkLst>
        <pc:spChg chg="mod">
          <ac:chgData name="Heikki Pohjola" userId="27fbb711-d50c-4456-8821-de8cc1c219c6" providerId="ADAL" clId="{ED1221B8-3B8A-40F2-92BE-011D2A6C50F2}" dt="2025-03-13T14:48:27.142" v="762" actId="20577"/>
          <ac:spMkLst>
            <pc:docMk/>
            <pc:sldMk cId="600407142" sldId="837"/>
            <ac:spMk id="2" creationId="{172C441C-A633-376F-BDB3-D1F9678E88C0}"/>
          </ac:spMkLst>
        </pc:spChg>
        <pc:spChg chg="mod">
          <ac:chgData name="Heikki Pohjola" userId="27fbb711-d50c-4456-8821-de8cc1c219c6" providerId="ADAL" clId="{ED1221B8-3B8A-40F2-92BE-011D2A6C50F2}" dt="2025-03-13T14:48:09.851" v="743" actId="1076"/>
          <ac:spMkLst>
            <pc:docMk/>
            <pc:sldMk cId="600407142" sldId="837"/>
            <ac:spMk id="3" creationId="{5E7D953A-48D3-0FE6-AE3A-4D079B0744B3}"/>
          </ac:spMkLst>
        </pc:spChg>
        <pc:spChg chg="del">
          <ac:chgData name="Heikki Pohjola" userId="27fbb711-d50c-4456-8821-de8cc1c219c6" providerId="ADAL" clId="{ED1221B8-3B8A-40F2-92BE-011D2A6C50F2}" dt="2025-03-13T14:37:37.382" v="649" actId="478"/>
          <ac:spMkLst>
            <pc:docMk/>
            <pc:sldMk cId="600407142" sldId="837"/>
            <ac:spMk id="4" creationId="{5AE25689-25CC-9E3A-EBF4-19A6BBDCAE66}"/>
          </ac:spMkLst>
        </pc:spChg>
        <pc:picChg chg="add mod">
          <ac:chgData name="Heikki Pohjola" userId="27fbb711-d50c-4456-8821-de8cc1c219c6" providerId="ADAL" clId="{ED1221B8-3B8A-40F2-92BE-011D2A6C50F2}" dt="2025-03-14T17:42:25.065" v="1188"/>
          <ac:picMkLst>
            <pc:docMk/>
            <pc:sldMk cId="600407142" sldId="837"/>
            <ac:picMk id="6" creationId="{FC1136CE-E0F9-9AB2-8D2B-A249F73E1F85}"/>
          </ac:picMkLst>
        </pc:picChg>
        <pc:picChg chg="add mod">
          <ac:chgData name="Heikki Pohjola" userId="27fbb711-d50c-4456-8821-de8cc1c219c6" providerId="ADAL" clId="{ED1221B8-3B8A-40F2-92BE-011D2A6C50F2}" dt="2025-03-13T14:52:52.503" v="769" actId="1076"/>
          <ac:picMkLst>
            <pc:docMk/>
            <pc:sldMk cId="600407142" sldId="837"/>
            <ac:picMk id="7" creationId="{2191B9D5-9FEE-200C-38FB-BFEF7B94824E}"/>
          </ac:picMkLst>
        </pc:picChg>
      </pc:sldChg>
      <pc:sldChg chg="new del">
        <pc:chgData name="Heikki Pohjola" userId="27fbb711-d50c-4456-8821-de8cc1c219c6" providerId="ADAL" clId="{ED1221B8-3B8A-40F2-92BE-011D2A6C50F2}" dt="2025-03-13T14:40:17.261" v="661" actId="680"/>
        <pc:sldMkLst>
          <pc:docMk/>
          <pc:sldMk cId="931620376" sldId="838"/>
        </pc:sldMkLst>
      </pc:sldChg>
      <pc:sldChg chg="addSp delSp modSp new mod ord modTransition modClrScheme chgLayout">
        <pc:chgData name="Heikki Pohjola" userId="27fbb711-d50c-4456-8821-de8cc1c219c6" providerId="ADAL" clId="{ED1221B8-3B8A-40F2-92BE-011D2A6C50F2}" dt="2025-03-14T17:42:25.065" v="1188"/>
        <pc:sldMkLst>
          <pc:docMk/>
          <pc:sldMk cId="4125309851" sldId="838"/>
        </pc:sldMkLst>
        <pc:spChg chg="mod ord">
          <ac:chgData name="Heikki Pohjola" userId="27fbb711-d50c-4456-8821-de8cc1c219c6" providerId="ADAL" clId="{ED1221B8-3B8A-40F2-92BE-011D2A6C50F2}" dt="2025-03-13T16:55:22.620" v="1076" actId="20577"/>
          <ac:spMkLst>
            <pc:docMk/>
            <pc:sldMk cId="4125309851" sldId="838"/>
            <ac:spMk id="2" creationId="{F4A3C648-BEFB-089D-74BC-095D509BF025}"/>
          </ac:spMkLst>
        </pc:spChg>
        <pc:spChg chg="mod ord">
          <ac:chgData name="Heikki Pohjola" userId="27fbb711-d50c-4456-8821-de8cc1c219c6" providerId="ADAL" clId="{ED1221B8-3B8A-40F2-92BE-011D2A6C50F2}" dt="2025-03-13T16:58:15.604" v="1090" actId="113"/>
          <ac:spMkLst>
            <pc:docMk/>
            <pc:sldMk cId="4125309851" sldId="838"/>
            <ac:spMk id="3" creationId="{862B8E7D-0A9E-D5BA-F6E9-A2C53808A227}"/>
          </ac:spMkLst>
        </pc:spChg>
        <pc:spChg chg="del">
          <ac:chgData name="Heikki Pohjola" userId="27fbb711-d50c-4456-8821-de8cc1c219c6" providerId="ADAL" clId="{ED1221B8-3B8A-40F2-92BE-011D2A6C50F2}" dt="2025-03-13T14:40:35.077" v="664" actId="478"/>
          <ac:spMkLst>
            <pc:docMk/>
            <pc:sldMk cId="4125309851" sldId="838"/>
            <ac:spMk id="4" creationId="{0A79D1D4-0BF5-9E08-A9CC-1352C9FF3035}"/>
          </ac:spMkLst>
        </pc:spChg>
        <pc:spChg chg="mod ord">
          <ac:chgData name="Heikki Pohjola" userId="27fbb711-d50c-4456-8821-de8cc1c219c6" providerId="ADAL" clId="{ED1221B8-3B8A-40F2-92BE-011D2A6C50F2}" dt="2025-03-13T14:59:50.095" v="775" actId="700"/>
          <ac:spMkLst>
            <pc:docMk/>
            <pc:sldMk cId="4125309851" sldId="838"/>
            <ac:spMk id="5" creationId="{CC0E33D8-3AA4-EB62-F4EA-EB0AD7A7206A}"/>
          </ac:spMkLst>
        </pc:spChg>
        <pc:picChg chg="add mod">
          <ac:chgData name="Heikki Pohjola" userId="27fbb711-d50c-4456-8821-de8cc1c219c6" providerId="ADAL" clId="{ED1221B8-3B8A-40F2-92BE-011D2A6C50F2}" dt="2025-03-14T17:42:25.065" v="1188"/>
          <ac:picMkLst>
            <pc:docMk/>
            <pc:sldMk cId="4125309851" sldId="838"/>
            <ac:picMk id="6" creationId="{47DD3C70-68BC-12DF-75EF-CB39764918CC}"/>
          </ac:picMkLst>
        </pc:picChg>
      </pc:sldChg>
      <pc:sldChg chg="delSp modSp new del mod ord modClrScheme chgLayout">
        <pc:chgData name="Heikki Pohjola" userId="27fbb711-d50c-4456-8821-de8cc1c219c6" providerId="ADAL" clId="{ED1221B8-3B8A-40F2-92BE-011D2A6C50F2}" dt="2025-03-13T16:39:02.012" v="969" actId="47"/>
        <pc:sldMkLst>
          <pc:docMk/>
          <pc:sldMk cId="2864504090" sldId="839"/>
        </pc:sldMkLst>
        <pc:spChg chg="mod ord">
          <ac:chgData name="Heikki Pohjola" userId="27fbb711-d50c-4456-8821-de8cc1c219c6" providerId="ADAL" clId="{ED1221B8-3B8A-40F2-92BE-011D2A6C50F2}" dt="2025-03-13T15:02:56.396" v="796" actId="700"/>
          <ac:spMkLst>
            <pc:docMk/>
            <pc:sldMk cId="2864504090" sldId="839"/>
            <ac:spMk id="2" creationId="{CF66A1D0-33F3-2B11-9A34-9ACF962D0B1A}"/>
          </ac:spMkLst>
        </pc:spChg>
        <pc:spChg chg="mod ord">
          <ac:chgData name="Heikki Pohjola" userId="27fbb711-d50c-4456-8821-de8cc1c219c6" providerId="ADAL" clId="{ED1221B8-3B8A-40F2-92BE-011D2A6C50F2}" dt="2025-03-13T15:03:12.032" v="798" actId="14100"/>
          <ac:spMkLst>
            <pc:docMk/>
            <pc:sldMk cId="2864504090" sldId="839"/>
            <ac:spMk id="3" creationId="{FAFDC36B-C71B-C454-2DF2-9CCAF749EA73}"/>
          </ac:spMkLst>
        </pc:spChg>
        <pc:spChg chg="del">
          <ac:chgData name="Heikki Pohjola" userId="27fbb711-d50c-4456-8821-de8cc1c219c6" providerId="ADAL" clId="{ED1221B8-3B8A-40F2-92BE-011D2A6C50F2}" dt="2025-03-13T14:46:28.702" v="732" actId="478"/>
          <ac:spMkLst>
            <pc:docMk/>
            <pc:sldMk cId="2864504090" sldId="839"/>
            <ac:spMk id="4" creationId="{8824F288-8D12-72A7-4D76-2CE5A729839E}"/>
          </ac:spMkLst>
        </pc:spChg>
        <pc:spChg chg="mod ord">
          <ac:chgData name="Heikki Pohjola" userId="27fbb711-d50c-4456-8821-de8cc1c219c6" providerId="ADAL" clId="{ED1221B8-3B8A-40F2-92BE-011D2A6C50F2}" dt="2025-03-13T15:02:56.396" v="796" actId="700"/>
          <ac:spMkLst>
            <pc:docMk/>
            <pc:sldMk cId="2864504090" sldId="839"/>
            <ac:spMk id="5" creationId="{9FA9804A-EEBE-BD8C-2C5A-1F92CF0FD101}"/>
          </ac:spMkLst>
        </pc:spChg>
      </pc:sldChg>
      <pc:sldChg chg="modSp new del mod ord">
        <pc:chgData name="Heikki Pohjola" userId="27fbb711-d50c-4456-8821-de8cc1c219c6" providerId="ADAL" clId="{ED1221B8-3B8A-40F2-92BE-011D2A6C50F2}" dt="2025-03-13T16:49:19.601" v="1045" actId="47"/>
        <pc:sldMkLst>
          <pc:docMk/>
          <pc:sldMk cId="1816811391" sldId="840"/>
        </pc:sldMkLst>
        <pc:spChg chg="mod">
          <ac:chgData name="Heikki Pohjola" userId="27fbb711-d50c-4456-8821-de8cc1c219c6" providerId="ADAL" clId="{ED1221B8-3B8A-40F2-92BE-011D2A6C50F2}" dt="2025-03-13T15:06:36.868" v="829" actId="14100"/>
          <ac:spMkLst>
            <pc:docMk/>
            <pc:sldMk cId="1816811391" sldId="840"/>
            <ac:spMk id="2" creationId="{3D4A6F6B-2F92-82C0-4E41-456F0F3D192B}"/>
          </ac:spMkLst>
        </pc:spChg>
        <pc:spChg chg="mod">
          <ac:chgData name="Heikki Pohjola" userId="27fbb711-d50c-4456-8821-de8cc1c219c6" providerId="ADAL" clId="{ED1221B8-3B8A-40F2-92BE-011D2A6C50F2}" dt="2025-03-13T15:06:00.613" v="825" actId="20577"/>
          <ac:spMkLst>
            <pc:docMk/>
            <pc:sldMk cId="1816811391" sldId="840"/>
            <ac:spMk id="3" creationId="{921F4BAF-E39B-B33E-0987-FAF2257B7F6D}"/>
          </ac:spMkLst>
        </pc:spChg>
      </pc:sldChg>
      <pc:sldChg chg="addSp delSp modSp add del mod modTransition modClrScheme chgLayout">
        <pc:chgData name="Heikki Pohjola" userId="27fbb711-d50c-4456-8821-de8cc1c219c6" providerId="ADAL" clId="{ED1221B8-3B8A-40F2-92BE-011D2A6C50F2}" dt="2025-03-14T17:48:50.320" v="1214" actId="20577"/>
        <pc:sldMkLst>
          <pc:docMk/>
          <pc:sldMk cId="3823670128" sldId="841"/>
        </pc:sldMkLst>
        <pc:spChg chg="del mod ord">
          <ac:chgData name="Heikki Pohjola" userId="27fbb711-d50c-4456-8821-de8cc1c219c6" providerId="ADAL" clId="{ED1221B8-3B8A-40F2-92BE-011D2A6C50F2}" dt="2025-03-13T16:41:55.784" v="977" actId="478"/>
          <ac:spMkLst>
            <pc:docMk/>
            <pc:sldMk cId="3823670128" sldId="841"/>
            <ac:spMk id="2" creationId="{B2B245CB-8405-A558-B8C4-124E103C4DDB}"/>
          </ac:spMkLst>
        </pc:spChg>
        <pc:spChg chg="add del mod ord">
          <ac:chgData name="Heikki Pohjola" userId="27fbb711-d50c-4456-8821-de8cc1c219c6" providerId="ADAL" clId="{ED1221B8-3B8A-40F2-92BE-011D2A6C50F2}" dt="2025-03-13T16:40:06.419" v="973" actId="700"/>
          <ac:spMkLst>
            <pc:docMk/>
            <pc:sldMk cId="3823670128" sldId="841"/>
            <ac:spMk id="3" creationId="{50E7F406-3E73-7B5E-C0ED-793139CD273D}"/>
          </ac:spMkLst>
        </pc:spChg>
        <pc:spChg chg="add mod">
          <ac:chgData name="Heikki Pohjola" userId="27fbb711-d50c-4456-8821-de8cc1c219c6" providerId="ADAL" clId="{ED1221B8-3B8A-40F2-92BE-011D2A6C50F2}" dt="2025-03-13T16:41:49.999" v="975"/>
          <ac:spMkLst>
            <pc:docMk/>
            <pc:sldMk cId="3823670128" sldId="841"/>
            <ac:spMk id="5" creationId="{4F1067CC-1B25-F106-27DC-2B66F9413345}"/>
          </ac:spMkLst>
        </pc:spChg>
        <pc:spChg chg="add del mod">
          <ac:chgData name="Heikki Pohjola" userId="27fbb711-d50c-4456-8821-de8cc1c219c6" providerId="ADAL" clId="{ED1221B8-3B8A-40F2-92BE-011D2A6C50F2}" dt="2025-03-13T16:41:58.454" v="978" actId="478"/>
          <ac:spMkLst>
            <pc:docMk/>
            <pc:sldMk cId="3823670128" sldId="841"/>
            <ac:spMk id="7" creationId="{9529A9D1-8B0E-4C94-FE6C-93BA76DCBB4D}"/>
          </ac:spMkLst>
        </pc:spChg>
        <pc:graphicFrameChg chg="mod modGraphic">
          <ac:chgData name="Heikki Pohjola" userId="27fbb711-d50c-4456-8821-de8cc1c219c6" providerId="ADAL" clId="{ED1221B8-3B8A-40F2-92BE-011D2A6C50F2}" dt="2025-03-14T17:48:50.320" v="1214" actId="20577"/>
          <ac:graphicFrameMkLst>
            <pc:docMk/>
            <pc:sldMk cId="3823670128" sldId="841"/>
            <ac:graphicFrameMk id="4" creationId="{7A1F79C0-641E-B0E0-0022-2743E905984E}"/>
          </ac:graphicFrameMkLst>
        </pc:graphicFrameChg>
        <pc:picChg chg="add mod">
          <ac:chgData name="Heikki Pohjola" userId="27fbb711-d50c-4456-8821-de8cc1c219c6" providerId="ADAL" clId="{ED1221B8-3B8A-40F2-92BE-011D2A6C50F2}" dt="2025-03-14T17:48:23.110" v="1203" actId="1076"/>
          <ac:picMkLst>
            <pc:docMk/>
            <pc:sldMk cId="3823670128" sldId="841"/>
            <ac:picMk id="3" creationId="{245ED3D0-05F5-866D-C125-14BB11304676}"/>
          </ac:picMkLst>
        </pc:picChg>
      </pc:sldChg>
      <pc:sldChg chg="addSp delSp modSp add mod ord modTransition">
        <pc:chgData name="Heikki Pohjola" userId="27fbb711-d50c-4456-8821-de8cc1c219c6" providerId="ADAL" clId="{ED1221B8-3B8A-40F2-92BE-011D2A6C50F2}" dt="2025-03-14T17:47:45.506" v="1196" actId="404"/>
        <pc:sldMkLst>
          <pc:docMk/>
          <pc:sldMk cId="2215664598" sldId="842"/>
        </pc:sldMkLst>
        <pc:spChg chg="del mod">
          <ac:chgData name="Heikki Pohjola" userId="27fbb711-d50c-4456-8821-de8cc1c219c6" providerId="ADAL" clId="{ED1221B8-3B8A-40F2-92BE-011D2A6C50F2}" dt="2025-03-13T16:46:44.818" v="1030" actId="478"/>
          <ac:spMkLst>
            <pc:docMk/>
            <pc:sldMk cId="2215664598" sldId="842"/>
            <ac:spMk id="2" creationId="{B2B245CB-8405-A558-B8C4-124E103C4DDB}"/>
          </ac:spMkLst>
        </pc:spChg>
        <pc:spChg chg="add mod">
          <ac:chgData name="Heikki Pohjola" userId="27fbb711-d50c-4456-8821-de8cc1c219c6" providerId="ADAL" clId="{ED1221B8-3B8A-40F2-92BE-011D2A6C50F2}" dt="2025-03-13T16:46:41.546" v="1029"/>
          <ac:spMkLst>
            <pc:docMk/>
            <pc:sldMk cId="2215664598" sldId="842"/>
            <ac:spMk id="3" creationId="{505906A2-04B4-AC3B-1638-B50393B165C4}"/>
          </ac:spMkLst>
        </pc:spChg>
        <pc:spChg chg="add del mod">
          <ac:chgData name="Heikki Pohjola" userId="27fbb711-d50c-4456-8821-de8cc1c219c6" providerId="ADAL" clId="{ED1221B8-3B8A-40F2-92BE-011D2A6C50F2}" dt="2025-03-13T16:46:47.967" v="1031" actId="478"/>
          <ac:spMkLst>
            <pc:docMk/>
            <pc:sldMk cId="2215664598" sldId="842"/>
            <ac:spMk id="6" creationId="{1967B4BE-CD27-ACFE-EF60-9000D9DEAEE6}"/>
          </ac:spMkLst>
        </pc:spChg>
        <pc:graphicFrameChg chg="mod modGraphic">
          <ac:chgData name="Heikki Pohjola" userId="27fbb711-d50c-4456-8821-de8cc1c219c6" providerId="ADAL" clId="{ED1221B8-3B8A-40F2-92BE-011D2A6C50F2}" dt="2025-03-14T17:47:45.506" v="1196" actId="404"/>
          <ac:graphicFrameMkLst>
            <pc:docMk/>
            <pc:sldMk cId="2215664598" sldId="842"/>
            <ac:graphicFrameMk id="4" creationId="{7A1F79C0-641E-B0E0-0022-2743E905984E}"/>
          </ac:graphicFrameMkLst>
        </pc:graphicFrameChg>
        <pc:picChg chg="add mod">
          <ac:chgData name="Heikki Pohjola" userId="27fbb711-d50c-4456-8821-de8cc1c219c6" providerId="ADAL" clId="{ED1221B8-3B8A-40F2-92BE-011D2A6C50F2}" dt="2025-03-14T17:42:25.065" v="1188"/>
          <ac:picMkLst>
            <pc:docMk/>
            <pc:sldMk cId="2215664598" sldId="842"/>
            <ac:picMk id="5" creationId="{475ED83F-D106-9308-B7AB-FB82A5940DF1}"/>
          </ac:picMkLst>
        </pc:picChg>
      </pc:sldChg>
      <pc:sldChg chg="addSp modSp add mod modTransition">
        <pc:chgData name="Heikki Pohjola" userId="27fbb711-d50c-4456-8821-de8cc1c219c6" providerId="ADAL" clId="{ED1221B8-3B8A-40F2-92BE-011D2A6C50F2}" dt="2025-03-14T17:42:25.065" v="1188"/>
        <pc:sldMkLst>
          <pc:docMk/>
          <pc:sldMk cId="4095924111" sldId="843"/>
        </pc:sldMkLst>
        <pc:spChg chg="mod">
          <ac:chgData name="Heikki Pohjola" userId="27fbb711-d50c-4456-8821-de8cc1c219c6" providerId="ADAL" clId="{ED1221B8-3B8A-40F2-92BE-011D2A6C50F2}" dt="2025-03-13T16:54:32.755" v="1068" actId="1076"/>
          <ac:spMkLst>
            <pc:docMk/>
            <pc:sldMk cId="4095924111" sldId="843"/>
            <ac:spMk id="6" creationId="{47C33F45-D55E-44B4-E6DF-B3168D8571C9}"/>
          </ac:spMkLst>
        </pc:spChg>
        <pc:picChg chg="add mod">
          <ac:chgData name="Heikki Pohjola" userId="27fbb711-d50c-4456-8821-de8cc1c219c6" providerId="ADAL" clId="{ED1221B8-3B8A-40F2-92BE-011D2A6C50F2}" dt="2025-03-14T17:42:25.065" v="1188"/>
          <ac:picMkLst>
            <pc:docMk/>
            <pc:sldMk cId="4095924111" sldId="843"/>
            <ac:picMk id="3" creationId="{AFD34B4C-CAEC-C072-1A5C-41A9AE563FD6}"/>
          </ac:picMkLst>
        </pc:picChg>
      </pc:sldChg>
      <pc:sldMasterChg chg="delSldLayout">
        <pc:chgData name="Heikki Pohjola" userId="27fbb711-d50c-4456-8821-de8cc1c219c6" providerId="ADAL" clId="{ED1221B8-3B8A-40F2-92BE-011D2A6C50F2}" dt="2025-03-13T16:58:36.107" v="1091" actId="47"/>
        <pc:sldMasterMkLst>
          <pc:docMk/>
          <pc:sldMasterMk cId="0" sldId="2147483648"/>
        </pc:sldMasterMkLst>
        <pc:sldLayoutChg chg="del">
          <pc:chgData name="Heikki Pohjola" userId="27fbb711-d50c-4456-8821-de8cc1c219c6" providerId="ADAL" clId="{ED1221B8-3B8A-40F2-92BE-011D2A6C50F2}" dt="2025-03-13T16:58:36.107" v="1091" actId="47"/>
          <pc:sldLayoutMkLst>
            <pc:docMk/>
            <pc:sldMasterMk cId="0" sldId="2147483648"/>
            <pc:sldLayoutMk cId="3444117704" sldId="2147483655"/>
          </pc:sldLayoutMkLst>
        </pc:sldLayoutChg>
        <pc:sldLayoutChg chg="del">
          <pc:chgData name="Heikki Pohjola" userId="27fbb711-d50c-4456-8821-de8cc1c219c6" providerId="ADAL" clId="{ED1221B8-3B8A-40F2-92BE-011D2A6C50F2}" dt="2025-03-13T16:58:36.107" v="1091" actId="47"/>
          <pc:sldLayoutMkLst>
            <pc:docMk/>
            <pc:sldMasterMk cId="0" sldId="2147483648"/>
            <pc:sldLayoutMk cId="178635505" sldId="2147483656"/>
          </pc:sldLayoutMkLst>
        </pc:sldLayoutChg>
        <pc:sldLayoutChg chg="del">
          <pc:chgData name="Heikki Pohjola" userId="27fbb711-d50c-4456-8821-de8cc1c219c6" providerId="ADAL" clId="{ED1221B8-3B8A-40F2-92BE-011D2A6C50F2}" dt="2025-03-13T16:58:36.107" v="1091" actId="47"/>
          <pc:sldLayoutMkLst>
            <pc:docMk/>
            <pc:sldMasterMk cId="0" sldId="2147483648"/>
            <pc:sldLayoutMk cId="3912119707" sldId="214748365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877329-6CF4-47CE-A7F8-84EAF9189F56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47AF182-3885-401B-82B9-8B9D5D9D857D}">
      <dgm:prSet phldrT="[Text]"/>
      <dgm:spPr/>
      <dgm:t>
        <a:bodyPr/>
        <a:lstStyle/>
        <a:p>
          <a:r>
            <a:rPr lang="en-US" dirty="0"/>
            <a:t>General Goal</a:t>
          </a:r>
        </a:p>
      </dgm:t>
    </dgm:pt>
    <dgm:pt modelId="{10AAC708-0F4E-49E9-8B61-6C8D35802FBC}" type="parTrans" cxnId="{6C3C7BB8-B56F-444E-89ED-15BDDC896C8F}">
      <dgm:prSet/>
      <dgm:spPr/>
      <dgm:t>
        <a:bodyPr/>
        <a:lstStyle/>
        <a:p>
          <a:endParaRPr lang="en-US"/>
        </a:p>
      </dgm:t>
    </dgm:pt>
    <dgm:pt modelId="{22845326-B9F0-46EA-B9A2-D15F0021D413}" type="sibTrans" cxnId="{6C3C7BB8-B56F-444E-89ED-15BDDC896C8F}">
      <dgm:prSet/>
      <dgm:spPr/>
      <dgm:t>
        <a:bodyPr/>
        <a:lstStyle/>
        <a:p>
          <a:endParaRPr lang="en-US"/>
        </a:p>
      </dgm:t>
    </dgm:pt>
    <dgm:pt modelId="{A26940AD-3637-4EE0-9435-7637B04AAC08}">
      <dgm:prSet phldrT="[Text]" custT="1"/>
      <dgm:spPr/>
      <dgm:t>
        <a:bodyPr/>
        <a:lstStyle/>
        <a:p>
          <a:pPr>
            <a:buNone/>
          </a:pPr>
          <a:r>
            <a:rPr lang="en-US" sz="2000" b="0" i="0" u="none" strike="noStrike" cap="none" dirty="0">
              <a:latin typeface="Arial"/>
              <a:ea typeface="Arial"/>
              <a:cs typeface="Arial"/>
              <a:sym typeface="Arial"/>
            </a:rPr>
            <a:t>“</a:t>
          </a:r>
          <a:r>
            <a:rPr lang="en-US" sz="1600" b="0" i="0" u="none" strike="noStrike" cap="none" dirty="0">
              <a:latin typeface="Arial"/>
              <a:ea typeface="Arial"/>
              <a:cs typeface="Arial"/>
              <a:sym typeface="Arial"/>
            </a:rPr>
            <a:t>The Vision for WIGOS in 2050 presents a </a:t>
          </a:r>
          <a:r>
            <a:rPr lang="en-US" sz="1600" b="1" i="0" u="none" strike="noStrike" cap="none" dirty="0">
              <a:latin typeface="Arial"/>
              <a:ea typeface="Arial"/>
              <a:cs typeface="Arial"/>
              <a:sym typeface="Arial"/>
            </a:rPr>
            <a:t>likely scenario of how user requirements for observational data may evolve over the next 25 years</a:t>
          </a:r>
          <a:r>
            <a:rPr lang="en-US" sz="1600" b="0" i="0" u="none" strike="noStrike" cap="none" dirty="0">
              <a:latin typeface="Arial"/>
              <a:ea typeface="Arial"/>
              <a:cs typeface="Arial"/>
              <a:sym typeface="Arial"/>
            </a:rPr>
            <a:t>, and an ambitious, but </a:t>
          </a:r>
          <a:r>
            <a:rPr lang="en-US" sz="1600" b="1" i="0" u="none" strike="noStrike" cap="none" dirty="0">
              <a:latin typeface="Arial"/>
              <a:ea typeface="Arial"/>
              <a:cs typeface="Arial"/>
              <a:sym typeface="Arial"/>
            </a:rPr>
            <a:t>technically and economically feasible vision for an integrated observing system that will meet them</a:t>
          </a:r>
          <a:r>
            <a:rPr lang="en-US" sz="1600" b="0" i="0" u="none" strike="noStrike" cap="none" dirty="0">
              <a:latin typeface="Arial"/>
              <a:ea typeface="Arial"/>
              <a:cs typeface="Arial"/>
              <a:sym typeface="Arial"/>
            </a:rPr>
            <a:t>. </a:t>
          </a:r>
          <a:endParaRPr lang="en-US" sz="1600" dirty="0"/>
        </a:p>
      </dgm:t>
    </dgm:pt>
    <dgm:pt modelId="{9312E034-F637-4A68-A42B-75D095B3DD6B}" type="parTrans" cxnId="{6A30E618-F9FA-4A82-A352-6BCA28864FB7}">
      <dgm:prSet/>
      <dgm:spPr/>
      <dgm:t>
        <a:bodyPr/>
        <a:lstStyle/>
        <a:p>
          <a:endParaRPr lang="en-US"/>
        </a:p>
      </dgm:t>
    </dgm:pt>
    <dgm:pt modelId="{6B8B8CFE-E9FE-40CB-938B-E3DDC012B34C}" type="sibTrans" cxnId="{6A30E618-F9FA-4A82-A352-6BCA28864FB7}">
      <dgm:prSet/>
      <dgm:spPr/>
      <dgm:t>
        <a:bodyPr/>
        <a:lstStyle/>
        <a:p>
          <a:endParaRPr lang="en-US"/>
        </a:p>
      </dgm:t>
    </dgm:pt>
    <dgm:pt modelId="{2B5A84DE-F3DB-4CEF-88D3-E9751AF0BE50}">
      <dgm:prSet phldrT="[Text]" custT="1"/>
      <dgm:spPr/>
      <dgm:t>
        <a:bodyPr/>
        <a:lstStyle/>
        <a:p>
          <a:r>
            <a:rPr lang="en-US" sz="2400" dirty="0"/>
            <a:t>Evolution of users and applications requirements</a:t>
          </a:r>
        </a:p>
      </dgm:t>
    </dgm:pt>
    <dgm:pt modelId="{8000166A-43D3-4921-A505-208EC1EA49FC}" type="parTrans" cxnId="{3B78E3AC-B863-4F4F-A23F-F37F0130D15C}">
      <dgm:prSet/>
      <dgm:spPr/>
      <dgm:t>
        <a:bodyPr/>
        <a:lstStyle/>
        <a:p>
          <a:endParaRPr lang="en-US"/>
        </a:p>
      </dgm:t>
    </dgm:pt>
    <dgm:pt modelId="{F53598D2-2875-4652-A4FA-8BD37A34C4C7}" type="sibTrans" cxnId="{3B78E3AC-B863-4F4F-A23F-F37F0130D15C}">
      <dgm:prSet/>
      <dgm:spPr/>
      <dgm:t>
        <a:bodyPr/>
        <a:lstStyle/>
        <a:p>
          <a:endParaRPr lang="en-US"/>
        </a:p>
      </dgm:t>
    </dgm:pt>
    <dgm:pt modelId="{E91A4E7B-2E5F-4161-A989-0C6681A645B1}">
      <dgm:prSet phldrT="[Text]" custT="1"/>
      <dgm:spPr/>
      <dgm:t>
        <a:bodyPr/>
        <a:lstStyle/>
        <a:p>
          <a:r>
            <a:rPr lang="en-US" sz="2400" dirty="0"/>
            <a:t>Technology evolution and innovation (HW, Data, AI)</a:t>
          </a:r>
        </a:p>
      </dgm:t>
    </dgm:pt>
    <dgm:pt modelId="{5054869C-051A-48B2-AF94-B66C9AEC61BA}" type="parTrans" cxnId="{637309A1-491B-46A7-BA89-C529AF706217}">
      <dgm:prSet/>
      <dgm:spPr/>
      <dgm:t>
        <a:bodyPr/>
        <a:lstStyle/>
        <a:p>
          <a:endParaRPr lang="en-US"/>
        </a:p>
      </dgm:t>
    </dgm:pt>
    <dgm:pt modelId="{C4DE6CC9-2269-4529-BC64-E485A05C813E}" type="sibTrans" cxnId="{637309A1-491B-46A7-BA89-C529AF706217}">
      <dgm:prSet/>
      <dgm:spPr/>
      <dgm:t>
        <a:bodyPr/>
        <a:lstStyle/>
        <a:p>
          <a:endParaRPr lang="en-US"/>
        </a:p>
      </dgm:t>
    </dgm:pt>
    <dgm:pt modelId="{B8DEE73E-EE60-4ADB-8E75-99C48976C345}">
      <dgm:prSet phldrT="[Text]" custT="1"/>
      <dgm:spPr/>
      <dgm:t>
        <a:bodyPr/>
        <a:lstStyle/>
        <a:p>
          <a:r>
            <a:rPr lang="en-US" sz="2400" dirty="0"/>
            <a:t>Implementers’ need - observing systems plans and capabilities including public and private sector</a:t>
          </a:r>
        </a:p>
      </dgm:t>
    </dgm:pt>
    <dgm:pt modelId="{F81E3CDC-8D80-4F31-AD1C-EC5A13BF6136}" type="parTrans" cxnId="{E81D4AEA-C7B6-41A3-9F3C-BEAC4D8268D8}">
      <dgm:prSet/>
      <dgm:spPr/>
      <dgm:t>
        <a:bodyPr/>
        <a:lstStyle/>
        <a:p>
          <a:endParaRPr lang="en-US"/>
        </a:p>
      </dgm:t>
    </dgm:pt>
    <dgm:pt modelId="{F20426EC-CC15-4A43-9C05-EE3E3C2EF9E0}" type="sibTrans" cxnId="{E81D4AEA-C7B6-41A3-9F3C-BEAC4D8268D8}">
      <dgm:prSet/>
      <dgm:spPr/>
      <dgm:t>
        <a:bodyPr/>
        <a:lstStyle/>
        <a:p>
          <a:endParaRPr lang="en-US"/>
        </a:p>
      </dgm:t>
    </dgm:pt>
    <dgm:pt modelId="{B1961C61-794B-4DD1-95F1-4C7941328E41}">
      <dgm:prSet phldrT="[Text]" custT="1"/>
      <dgm:spPr/>
      <dgm:t>
        <a:bodyPr/>
        <a:lstStyle/>
        <a:p>
          <a:r>
            <a:rPr lang="en-US" sz="4800" dirty="0"/>
            <a:t>Drivers</a:t>
          </a:r>
          <a:endParaRPr lang="en-US" sz="5400" dirty="0"/>
        </a:p>
      </dgm:t>
    </dgm:pt>
    <dgm:pt modelId="{680E5A7D-AF63-4F88-9AE9-76414FD7AC03}" type="parTrans" cxnId="{55B22B8E-EE20-4BCE-B751-1BAE57127247}">
      <dgm:prSet/>
      <dgm:spPr/>
      <dgm:t>
        <a:bodyPr/>
        <a:lstStyle/>
        <a:p>
          <a:endParaRPr lang="en-US"/>
        </a:p>
      </dgm:t>
    </dgm:pt>
    <dgm:pt modelId="{3CAFDA5F-39C5-4C23-A536-B8B63A55E0B6}" type="sibTrans" cxnId="{55B22B8E-EE20-4BCE-B751-1BAE57127247}">
      <dgm:prSet/>
      <dgm:spPr/>
      <dgm:t>
        <a:bodyPr/>
        <a:lstStyle/>
        <a:p>
          <a:endParaRPr lang="en-US"/>
        </a:p>
      </dgm:t>
    </dgm:pt>
    <dgm:pt modelId="{05157A77-8CE8-4B96-A8F7-61A1927879EE}">
      <dgm:prSet phldrT="[Text]" custT="1"/>
      <dgm:spPr/>
      <dgm:t>
        <a:bodyPr/>
        <a:lstStyle/>
        <a:p>
          <a:pPr>
            <a:buNone/>
          </a:pPr>
          <a:r>
            <a:rPr lang="en-US" sz="1600" b="0" i="0" u="none" strike="noStrike" cap="none" dirty="0">
              <a:latin typeface="Arial"/>
              <a:ea typeface="Arial"/>
              <a:cs typeface="Arial"/>
              <a:sym typeface="Arial"/>
            </a:rPr>
            <a:t>It provides high-level targets to guide the evolution of the WIGOS in the coming decades. It anticipates a fully developed and implemented WIGOS framework that </a:t>
          </a:r>
          <a:r>
            <a:rPr lang="en-US" sz="1600" b="1" i="0" u="none" strike="noStrike" cap="none" dirty="0">
              <a:latin typeface="Arial"/>
              <a:ea typeface="Arial"/>
              <a:cs typeface="Arial"/>
              <a:sym typeface="Arial"/>
            </a:rPr>
            <a:t>supports all activities of WMO and its Members within the general areas of weather, climate and water</a:t>
          </a:r>
          <a:r>
            <a:rPr lang="en-US" sz="1600" b="0" i="0" u="none" strike="noStrike" cap="none" dirty="0">
              <a:latin typeface="Arial"/>
              <a:ea typeface="Arial"/>
              <a:cs typeface="Arial"/>
              <a:sym typeface="Arial"/>
            </a:rPr>
            <a:t>.”</a:t>
          </a:r>
          <a:endParaRPr lang="en-US" sz="1600" dirty="0"/>
        </a:p>
      </dgm:t>
    </dgm:pt>
    <dgm:pt modelId="{3128A36B-3FC9-414C-8ED8-C2F4ED42D990}" type="parTrans" cxnId="{96B307D8-EBA6-44A1-956C-242B364FBC97}">
      <dgm:prSet/>
      <dgm:spPr/>
      <dgm:t>
        <a:bodyPr/>
        <a:lstStyle/>
        <a:p>
          <a:endParaRPr lang="en-CH"/>
        </a:p>
      </dgm:t>
    </dgm:pt>
    <dgm:pt modelId="{3A33C290-D327-41F9-A1E2-25F4B090E629}" type="sibTrans" cxnId="{96B307D8-EBA6-44A1-956C-242B364FBC97}">
      <dgm:prSet/>
      <dgm:spPr/>
      <dgm:t>
        <a:bodyPr/>
        <a:lstStyle/>
        <a:p>
          <a:endParaRPr lang="en-CH"/>
        </a:p>
      </dgm:t>
    </dgm:pt>
    <dgm:pt modelId="{6E470AE4-2824-416F-9805-32293FFD73BA}">
      <dgm:prSet phldrT="[Text]" custT="1"/>
      <dgm:spPr/>
      <dgm:t>
        <a:bodyPr/>
        <a:lstStyle/>
        <a:p>
          <a:endParaRPr lang="en-US" sz="2400" dirty="0"/>
        </a:p>
      </dgm:t>
    </dgm:pt>
    <dgm:pt modelId="{1653313E-D48E-4D4A-B49A-2F8FBF7AEF8F}" type="parTrans" cxnId="{13240462-EAB9-4E1E-8D99-6DCFA73DB7BD}">
      <dgm:prSet/>
      <dgm:spPr/>
      <dgm:t>
        <a:bodyPr/>
        <a:lstStyle/>
        <a:p>
          <a:endParaRPr lang="en-CH"/>
        </a:p>
      </dgm:t>
    </dgm:pt>
    <dgm:pt modelId="{79FAD455-7AAD-40B3-9D6A-C646ED657289}" type="sibTrans" cxnId="{13240462-EAB9-4E1E-8D99-6DCFA73DB7BD}">
      <dgm:prSet/>
      <dgm:spPr/>
      <dgm:t>
        <a:bodyPr/>
        <a:lstStyle/>
        <a:p>
          <a:endParaRPr lang="en-CH"/>
        </a:p>
      </dgm:t>
    </dgm:pt>
    <dgm:pt modelId="{C0796F6D-6972-4F08-97B9-250558418607}">
      <dgm:prSet phldrT="[Text]" custT="1"/>
      <dgm:spPr/>
      <dgm:t>
        <a:bodyPr/>
        <a:lstStyle/>
        <a:p>
          <a:endParaRPr lang="en-US" sz="2400" dirty="0"/>
        </a:p>
      </dgm:t>
    </dgm:pt>
    <dgm:pt modelId="{D558BBA1-F80F-454E-AB14-B5340955DA42}" type="parTrans" cxnId="{82A5FA84-B030-4518-9753-9BFF574C3346}">
      <dgm:prSet/>
      <dgm:spPr/>
      <dgm:t>
        <a:bodyPr/>
        <a:lstStyle/>
        <a:p>
          <a:endParaRPr lang="en-CH"/>
        </a:p>
      </dgm:t>
    </dgm:pt>
    <dgm:pt modelId="{0896EDF5-242F-4D77-A651-35060F12D661}" type="sibTrans" cxnId="{82A5FA84-B030-4518-9753-9BFF574C3346}">
      <dgm:prSet/>
      <dgm:spPr/>
      <dgm:t>
        <a:bodyPr/>
        <a:lstStyle/>
        <a:p>
          <a:endParaRPr lang="en-CH"/>
        </a:p>
      </dgm:t>
    </dgm:pt>
    <dgm:pt modelId="{6B8423CE-B08D-4411-BD96-D866DB30C424}">
      <dgm:prSet phldrT="[Text]" custT="1"/>
      <dgm:spPr/>
      <dgm:t>
        <a:bodyPr/>
        <a:lstStyle/>
        <a:p>
          <a:pPr>
            <a:buNone/>
          </a:pPr>
          <a:endParaRPr lang="en-US" sz="1600" dirty="0"/>
        </a:p>
      </dgm:t>
    </dgm:pt>
    <dgm:pt modelId="{5C36B18E-A1D5-48F0-8555-987CDC6ED51C}" type="parTrans" cxnId="{BFD17CE6-DF63-4A28-8A46-D6CDC5ABE9CA}">
      <dgm:prSet/>
      <dgm:spPr/>
      <dgm:t>
        <a:bodyPr/>
        <a:lstStyle/>
        <a:p>
          <a:endParaRPr lang="en-CH"/>
        </a:p>
      </dgm:t>
    </dgm:pt>
    <dgm:pt modelId="{7F5EAC1C-5ECD-48B4-B383-B9DBE01D7E6E}" type="sibTrans" cxnId="{BFD17CE6-DF63-4A28-8A46-D6CDC5ABE9CA}">
      <dgm:prSet/>
      <dgm:spPr/>
      <dgm:t>
        <a:bodyPr/>
        <a:lstStyle/>
        <a:p>
          <a:endParaRPr lang="en-CH"/>
        </a:p>
      </dgm:t>
    </dgm:pt>
    <dgm:pt modelId="{22E44E7B-7E22-4B80-8C67-1E47CE8B76ED}" type="pres">
      <dgm:prSet presAssocID="{E8877329-6CF4-47CE-A7F8-84EAF9189F56}" presName="Name0" presStyleCnt="0">
        <dgm:presLayoutVars>
          <dgm:dir/>
          <dgm:animLvl val="lvl"/>
          <dgm:resizeHandles val="exact"/>
        </dgm:presLayoutVars>
      </dgm:prSet>
      <dgm:spPr/>
    </dgm:pt>
    <dgm:pt modelId="{C4508479-C2B1-45AC-92B2-A4477A7E687D}" type="pres">
      <dgm:prSet presAssocID="{A47AF182-3885-401B-82B9-8B9D5D9D857D}" presName="linNode" presStyleCnt="0"/>
      <dgm:spPr/>
    </dgm:pt>
    <dgm:pt modelId="{6EB820AA-DBF3-442E-942C-90AF364D820D}" type="pres">
      <dgm:prSet presAssocID="{A47AF182-3885-401B-82B9-8B9D5D9D857D}" presName="parentText" presStyleLbl="node1" presStyleIdx="0" presStyleCnt="2" custScaleX="62290">
        <dgm:presLayoutVars>
          <dgm:chMax val="1"/>
          <dgm:bulletEnabled val="1"/>
        </dgm:presLayoutVars>
      </dgm:prSet>
      <dgm:spPr/>
    </dgm:pt>
    <dgm:pt modelId="{4E5CFEC5-5099-4A6F-9AB3-F8918A0170CF}" type="pres">
      <dgm:prSet presAssocID="{A47AF182-3885-401B-82B9-8B9D5D9D857D}" presName="descendantText" presStyleLbl="alignAccFollowNode1" presStyleIdx="0" presStyleCnt="2" custScaleX="118477" custScaleY="120705">
        <dgm:presLayoutVars>
          <dgm:bulletEnabled val="1"/>
        </dgm:presLayoutVars>
      </dgm:prSet>
      <dgm:spPr/>
    </dgm:pt>
    <dgm:pt modelId="{F259BA03-1E8C-49EB-9EEE-F49B5E7FF05B}" type="pres">
      <dgm:prSet presAssocID="{22845326-B9F0-46EA-B9A2-D15F0021D413}" presName="sp" presStyleCnt="0"/>
      <dgm:spPr/>
    </dgm:pt>
    <dgm:pt modelId="{8AB0EAB5-DAAE-455A-9C97-3CE974E0D7F8}" type="pres">
      <dgm:prSet presAssocID="{B1961C61-794B-4DD1-95F1-4C7941328E41}" presName="linNode" presStyleCnt="0"/>
      <dgm:spPr/>
    </dgm:pt>
    <dgm:pt modelId="{801EB7DF-CCA3-43F5-917C-0654FF2DC572}" type="pres">
      <dgm:prSet presAssocID="{B1961C61-794B-4DD1-95F1-4C7941328E41}" presName="parentText" presStyleLbl="node1" presStyleIdx="1" presStyleCnt="2" custScaleX="63053">
        <dgm:presLayoutVars>
          <dgm:chMax val="1"/>
          <dgm:bulletEnabled val="1"/>
        </dgm:presLayoutVars>
      </dgm:prSet>
      <dgm:spPr/>
    </dgm:pt>
    <dgm:pt modelId="{E2072DB6-97CD-4326-9577-CA865C03B7FC}" type="pres">
      <dgm:prSet presAssocID="{B1961C61-794B-4DD1-95F1-4C7941328E41}" presName="descendantText" presStyleLbl="alignAccFollowNode1" presStyleIdx="1" presStyleCnt="2" custScaleX="120167" custScaleY="117193">
        <dgm:presLayoutVars>
          <dgm:bulletEnabled val="1"/>
        </dgm:presLayoutVars>
      </dgm:prSet>
      <dgm:spPr/>
    </dgm:pt>
  </dgm:ptLst>
  <dgm:cxnLst>
    <dgm:cxn modelId="{C820500E-9B51-4994-8B81-59299DCA18EA}" type="presOf" srcId="{A47AF182-3885-401B-82B9-8B9D5D9D857D}" destId="{6EB820AA-DBF3-442E-942C-90AF364D820D}" srcOrd="0" destOrd="0" presId="urn:microsoft.com/office/officeart/2005/8/layout/vList5"/>
    <dgm:cxn modelId="{1B482C14-A7DA-4DC5-BEBA-533EB6E2885E}" type="presOf" srcId="{6B8423CE-B08D-4411-BD96-D866DB30C424}" destId="{4E5CFEC5-5099-4A6F-9AB3-F8918A0170CF}" srcOrd="0" destOrd="1" presId="urn:microsoft.com/office/officeart/2005/8/layout/vList5"/>
    <dgm:cxn modelId="{6A30E618-F9FA-4A82-A352-6BCA28864FB7}" srcId="{A47AF182-3885-401B-82B9-8B9D5D9D857D}" destId="{A26940AD-3637-4EE0-9435-7637B04AAC08}" srcOrd="0" destOrd="0" parTransId="{9312E034-F637-4A68-A42B-75D095B3DD6B}" sibTransId="{6B8B8CFE-E9FE-40CB-938B-E3DDC012B34C}"/>
    <dgm:cxn modelId="{7D367E29-D230-40B8-8F9E-E68B6BDBA4EE}" type="presOf" srcId="{B1961C61-794B-4DD1-95F1-4C7941328E41}" destId="{801EB7DF-CCA3-43F5-917C-0654FF2DC572}" srcOrd="0" destOrd="0" presId="urn:microsoft.com/office/officeart/2005/8/layout/vList5"/>
    <dgm:cxn modelId="{C4CAA934-B43F-4A61-8027-FF05193E61A4}" type="presOf" srcId="{B8DEE73E-EE60-4ADB-8E75-99C48976C345}" destId="{E2072DB6-97CD-4326-9577-CA865C03B7FC}" srcOrd="0" destOrd="4" presId="urn:microsoft.com/office/officeart/2005/8/layout/vList5"/>
    <dgm:cxn modelId="{13240462-EAB9-4E1E-8D99-6DCFA73DB7BD}" srcId="{B1961C61-794B-4DD1-95F1-4C7941328E41}" destId="{6E470AE4-2824-416F-9805-32293FFD73BA}" srcOrd="1" destOrd="0" parTransId="{1653313E-D48E-4D4A-B49A-2F8FBF7AEF8F}" sibTransId="{79FAD455-7AAD-40B3-9D6A-C646ED657289}"/>
    <dgm:cxn modelId="{C3446A4B-6565-42A7-BAC7-CBDFB198EE82}" type="presOf" srcId="{6E470AE4-2824-416F-9805-32293FFD73BA}" destId="{E2072DB6-97CD-4326-9577-CA865C03B7FC}" srcOrd="0" destOrd="1" presId="urn:microsoft.com/office/officeart/2005/8/layout/vList5"/>
    <dgm:cxn modelId="{82A5FA84-B030-4518-9753-9BFF574C3346}" srcId="{B1961C61-794B-4DD1-95F1-4C7941328E41}" destId="{C0796F6D-6972-4F08-97B9-250558418607}" srcOrd="3" destOrd="0" parTransId="{D558BBA1-F80F-454E-AB14-B5340955DA42}" sibTransId="{0896EDF5-242F-4D77-A651-35060F12D661}"/>
    <dgm:cxn modelId="{55B22B8E-EE20-4BCE-B751-1BAE57127247}" srcId="{E8877329-6CF4-47CE-A7F8-84EAF9189F56}" destId="{B1961C61-794B-4DD1-95F1-4C7941328E41}" srcOrd="1" destOrd="0" parTransId="{680E5A7D-AF63-4F88-9AE9-76414FD7AC03}" sibTransId="{3CAFDA5F-39C5-4C23-A536-B8B63A55E0B6}"/>
    <dgm:cxn modelId="{E2DBBE92-8B50-4876-8D43-E48724EFE933}" type="presOf" srcId="{A26940AD-3637-4EE0-9435-7637B04AAC08}" destId="{4E5CFEC5-5099-4A6F-9AB3-F8918A0170CF}" srcOrd="0" destOrd="0" presId="urn:microsoft.com/office/officeart/2005/8/layout/vList5"/>
    <dgm:cxn modelId="{637309A1-491B-46A7-BA89-C529AF706217}" srcId="{B1961C61-794B-4DD1-95F1-4C7941328E41}" destId="{E91A4E7B-2E5F-4161-A989-0C6681A645B1}" srcOrd="2" destOrd="0" parTransId="{5054869C-051A-48B2-AF94-B66C9AEC61BA}" sibTransId="{C4DE6CC9-2269-4529-BC64-E485A05C813E}"/>
    <dgm:cxn modelId="{3B78E3AC-B863-4F4F-A23F-F37F0130D15C}" srcId="{B1961C61-794B-4DD1-95F1-4C7941328E41}" destId="{2B5A84DE-F3DB-4CEF-88D3-E9751AF0BE50}" srcOrd="0" destOrd="0" parTransId="{8000166A-43D3-4921-A505-208EC1EA49FC}" sibTransId="{F53598D2-2875-4652-A4FA-8BD37A34C4C7}"/>
    <dgm:cxn modelId="{6C3C7BB8-B56F-444E-89ED-15BDDC896C8F}" srcId="{E8877329-6CF4-47CE-A7F8-84EAF9189F56}" destId="{A47AF182-3885-401B-82B9-8B9D5D9D857D}" srcOrd="0" destOrd="0" parTransId="{10AAC708-0F4E-49E9-8B61-6C8D35802FBC}" sibTransId="{22845326-B9F0-46EA-B9A2-D15F0021D413}"/>
    <dgm:cxn modelId="{661B35B9-F453-4641-A7C2-22FD368EB98F}" type="presOf" srcId="{C0796F6D-6972-4F08-97B9-250558418607}" destId="{E2072DB6-97CD-4326-9577-CA865C03B7FC}" srcOrd="0" destOrd="3" presId="urn:microsoft.com/office/officeart/2005/8/layout/vList5"/>
    <dgm:cxn modelId="{96B307D8-EBA6-44A1-956C-242B364FBC97}" srcId="{A47AF182-3885-401B-82B9-8B9D5D9D857D}" destId="{05157A77-8CE8-4B96-A8F7-61A1927879EE}" srcOrd="2" destOrd="0" parTransId="{3128A36B-3FC9-414C-8ED8-C2F4ED42D990}" sibTransId="{3A33C290-D327-41F9-A1E2-25F4B090E629}"/>
    <dgm:cxn modelId="{A41095DF-B3C5-4035-8E86-9E4C4D068DE0}" type="presOf" srcId="{E91A4E7B-2E5F-4161-A989-0C6681A645B1}" destId="{E2072DB6-97CD-4326-9577-CA865C03B7FC}" srcOrd="0" destOrd="2" presId="urn:microsoft.com/office/officeart/2005/8/layout/vList5"/>
    <dgm:cxn modelId="{77382EE0-45AC-4ECB-B888-C11B916D1360}" type="presOf" srcId="{05157A77-8CE8-4B96-A8F7-61A1927879EE}" destId="{4E5CFEC5-5099-4A6F-9AB3-F8918A0170CF}" srcOrd="0" destOrd="2" presId="urn:microsoft.com/office/officeart/2005/8/layout/vList5"/>
    <dgm:cxn modelId="{BFD17CE6-DF63-4A28-8A46-D6CDC5ABE9CA}" srcId="{A47AF182-3885-401B-82B9-8B9D5D9D857D}" destId="{6B8423CE-B08D-4411-BD96-D866DB30C424}" srcOrd="1" destOrd="0" parTransId="{5C36B18E-A1D5-48F0-8555-987CDC6ED51C}" sibTransId="{7F5EAC1C-5ECD-48B4-B383-B9DBE01D7E6E}"/>
    <dgm:cxn modelId="{A8F888E8-E9E0-4A2E-94A7-79CEA4401617}" type="presOf" srcId="{E8877329-6CF4-47CE-A7F8-84EAF9189F56}" destId="{22E44E7B-7E22-4B80-8C67-1E47CE8B76ED}" srcOrd="0" destOrd="0" presId="urn:microsoft.com/office/officeart/2005/8/layout/vList5"/>
    <dgm:cxn modelId="{E81D4AEA-C7B6-41A3-9F3C-BEAC4D8268D8}" srcId="{B1961C61-794B-4DD1-95F1-4C7941328E41}" destId="{B8DEE73E-EE60-4ADB-8E75-99C48976C345}" srcOrd="4" destOrd="0" parTransId="{F81E3CDC-8D80-4F31-AD1C-EC5A13BF6136}" sibTransId="{F20426EC-CC15-4A43-9C05-EE3E3C2EF9E0}"/>
    <dgm:cxn modelId="{D633EAFA-3C2E-4378-9630-9329D9E2795C}" type="presOf" srcId="{2B5A84DE-F3DB-4CEF-88D3-E9751AF0BE50}" destId="{E2072DB6-97CD-4326-9577-CA865C03B7FC}" srcOrd="0" destOrd="0" presId="urn:microsoft.com/office/officeart/2005/8/layout/vList5"/>
    <dgm:cxn modelId="{1EBCCD65-CF6F-4A50-A0BE-EC2B3B28B33D}" type="presParOf" srcId="{22E44E7B-7E22-4B80-8C67-1E47CE8B76ED}" destId="{C4508479-C2B1-45AC-92B2-A4477A7E687D}" srcOrd="0" destOrd="0" presId="urn:microsoft.com/office/officeart/2005/8/layout/vList5"/>
    <dgm:cxn modelId="{0651DD13-7905-4792-8B66-DD9716BD9F0C}" type="presParOf" srcId="{C4508479-C2B1-45AC-92B2-A4477A7E687D}" destId="{6EB820AA-DBF3-442E-942C-90AF364D820D}" srcOrd="0" destOrd="0" presId="urn:microsoft.com/office/officeart/2005/8/layout/vList5"/>
    <dgm:cxn modelId="{2E0E96E8-F927-410E-8133-AABFEC6F6822}" type="presParOf" srcId="{C4508479-C2B1-45AC-92B2-A4477A7E687D}" destId="{4E5CFEC5-5099-4A6F-9AB3-F8918A0170CF}" srcOrd="1" destOrd="0" presId="urn:microsoft.com/office/officeart/2005/8/layout/vList5"/>
    <dgm:cxn modelId="{63E4A348-0492-4B54-A606-3F3E86141C9F}" type="presParOf" srcId="{22E44E7B-7E22-4B80-8C67-1E47CE8B76ED}" destId="{F259BA03-1E8C-49EB-9EEE-F49B5E7FF05B}" srcOrd="1" destOrd="0" presId="urn:microsoft.com/office/officeart/2005/8/layout/vList5"/>
    <dgm:cxn modelId="{790A45CC-B351-4239-9BA2-7B0FD2D4646D}" type="presParOf" srcId="{22E44E7B-7E22-4B80-8C67-1E47CE8B76ED}" destId="{8AB0EAB5-DAAE-455A-9C97-3CE974E0D7F8}" srcOrd="2" destOrd="0" presId="urn:microsoft.com/office/officeart/2005/8/layout/vList5"/>
    <dgm:cxn modelId="{13302BBB-8035-453A-B930-9D50A5DF3BCC}" type="presParOf" srcId="{8AB0EAB5-DAAE-455A-9C97-3CE974E0D7F8}" destId="{801EB7DF-CCA3-43F5-917C-0654FF2DC572}" srcOrd="0" destOrd="0" presId="urn:microsoft.com/office/officeart/2005/8/layout/vList5"/>
    <dgm:cxn modelId="{FD45D6F1-B10F-4A28-A572-21603350C896}" type="presParOf" srcId="{8AB0EAB5-DAAE-455A-9C97-3CE974E0D7F8}" destId="{E2072DB6-97CD-4326-9577-CA865C03B7F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877329-6CF4-47CE-A7F8-84EAF9189F56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E343D2D-5D36-47F4-9DBC-81A21BD4B981}">
      <dgm:prSet phldrT="[Text]" custT="1"/>
      <dgm:spPr/>
      <dgm:t>
        <a:bodyPr/>
        <a:lstStyle/>
        <a:p>
          <a:r>
            <a:rPr lang="en-US" sz="3200" dirty="0">
              <a:latin typeface="+mj-lt"/>
              <a:cs typeface="+mj-cs"/>
            </a:rPr>
            <a:t>How WIGOS 2040 Vision Was Used in the Past </a:t>
          </a:r>
          <a:endParaRPr lang="en-US" sz="3200" b="0" dirty="0"/>
        </a:p>
      </dgm:t>
    </dgm:pt>
    <dgm:pt modelId="{22424594-C274-4B10-BD6F-E05BE93F9A8B}" type="parTrans" cxnId="{FDFF6C00-B872-4D29-B893-3F42F9958D7E}">
      <dgm:prSet/>
      <dgm:spPr/>
      <dgm:t>
        <a:bodyPr/>
        <a:lstStyle/>
        <a:p>
          <a:endParaRPr lang="en-US"/>
        </a:p>
      </dgm:t>
    </dgm:pt>
    <dgm:pt modelId="{A6E4A086-0628-4654-BEB4-54F5645ECE7C}" type="sibTrans" cxnId="{FDFF6C00-B872-4D29-B893-3F42F9958D7E}">
      <dgm:prSet/>
      <dgm:spPr/>
      <dgm:t>
        <a:bodyPr/>
        <a:lstStyle/>
        <a:p>
          <a:endParaRPr lang="en-US"/>
        </a:p>
      </dgm:t>
    </dgm:pt>
    <dgm:pt modelId="{E894460A-9151-4F35-9767-00AC7BE98B2E}">
      <dgm:prSet custT="1"/>
      <dgm:spPr/>
      <dgm:t>
        <a:bodyPr/>
        <a:lstStyle/>
        <a:p>
          <a:r>
            <a:rPr lang="en-US" sz="1600" i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Helped Connecting Users of Observations (and requirements) with Observing systems owners (space and surface) and trigger innovative observing systems solutions</a:t>
          </a:r>
          <a:endParaRPr lang="en-US" sz="1600" b="0" i="0" u="none" dirty="0">
            <a:solidFill>
              <a:schemeClr val="tx1"/>
            </a:solidFill>
          </a:endParaRPr>
        </a:p>
      </dgm:t>
    </dgm:pt>
    <dgm:pt modelId="{71F9D7CE-F6FF-4513-A571-A0915E534CD1}" type="parTrans" cxnId="{147058BB-CE3F-466A-A2F0-0F886FE9CCAD}">
      <dgm:prSet/>
      <dgm:spPr/>
      <dgm:t>
        <a:bodyPr/>
        <a:lstStyle/>
        <a:p>
          <a:endParaRPr lang="en-US"/>
        </a:p>
      </dgm:t>
    </dgm:pt>
    <dgm:pt modelId="{E6C8E905-9594-47D8-B9DF-9B5C800C134A}" type="sibTrans" cxnId="{147058BB-CE3F-466A-A2F0-0F886FE9CCAD}">
      <dgm:prSet/>
      <dgm:spPr/>
      <dgm:t>
        <a:bodyPr/>
        <a:lstStyle/>
        <a:p>
          <a:endParaRPr lang="en-US"/>
        </a:p>
      </dgm:t>
    </dgm:pt>
    <dgm:pt modelId="{9C51B58C-11DF-4C24-850D-740C79201574}">
      <dgm:prSet custT="1"/>
      <dgm:spPr/>
      <dgm:t>
        <a:bodyPr/>
        <a:lstStyle/>
        <a:p>
          <a:r>
            <a:rPr lang="en-US" sz="1600" i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Influenced Space agencies plans (space agencies or through CGMS). Examples: NOAA, EUMETSAT, JAXA, CMA, </a:t>
          </a:r>
          <a:r>
            <a:rPr lang="en-US" sz="1600" i="0" dirty="0" err="1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etc</a:t>
          </a:r>
          <a:endParaRPr lang="en-US" sz="1600" i="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</dgm:t>
    </dgm:pt>
    <dgm:pt modelId="{4F0486EB-88A5-4BCE-A50C-CC41DB86AE98}" type="parTrans" cxnId="{49C80E19-D679-4334-963A-0C42DB491107}">
      <dgm:prSet/>
      <dgm:spPr/>
      <dgm:t>
        <a:bodyPr/>
        <a:lstStyle/>
        <a:p>
          <a:endParaRPr lang="en-CH"/>
        </a:p>
      </dgm:t>
    </dgm:pt>
    <dgm:pt modelId="{6AB7ED36-1A48-4E91-A2DF-B9303C334CFF}" type="sibTrans" cxnId="{49C80E19-D679-4334-963A-0C42DB491107}">
      <dgm:prSet/>
      <dgm:spPr/>
      <dgm:t>
        <a:bodyPr/>
        <a:lstStyle/>
        <a:p>
          <a:endParaRPr lang="en-CH"/>
        </a:p>
      </dgm:t>
    </dgm:pt>
    <dgm:pt modelId="{62BA5C92-C4E3-4BFE-BCD9-9568955C2C33}">
      <dgm:prSet custT="1"/>
      <dgm:spPr/>
      <dgm:t>
        <a:bodyPr/>
        <a:lstStyle/>
        <a:p>
          <a:r>
            <a:rPr lang="en-US" sz="1600" i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Influenced </a:t>
          </a:r>
          <a:r>
            <a:rPr lang="en-US" sz="16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surface observing systems owners in their </a:t>
          </a:r>
          <a:r>
            <a:rPr lang="en-US" sz="1600" i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plans when designing/deploying programs</a:t>
          </a:r>
          <a:endParaRPr lang="en-US" sz="160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</dgm:t>
    </dgm:pt>
    <dgm:pt modelId="{6892C215-42A6-434A-A1D9-DA26D692B349}" type="parTrans" cxnId="{E1B041C9-7FC4-4692-A060-7B2039B8DA7A}">
      <dgm:prSet/>
      <dgm:spPr/>
      <dgm:t>
        <a:bodyPr/>
        <a:lstStyle/>
        <a:p>
          <a:endParaRPr lang="en-CH"/>
        </a:p>
      </dgm:t>
    </dgm:pt>
    <dgm:pt modelId="{62F0F597-ADDB-4B03-BE98-D6898DF2B4DF}" type="sibTrans" cxnId="{E1B041C9-7FC4-4692-A060-7B2039B8DA7A}">
      <dgm:prSet/>
      <dgm:spPr/>
      <dgm:t>
        <a:bodyPr/>
        <a:lstStyle/>
        <a:p>
          <a:endParaRPr lang="en-CH"/>
        </a:p>
      </dgm:t>
    </dgm:pt>
    <dgm:pt modelId="{ECA32AF5-BFFB-4202-9704-7066FC4076E5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Helped applications areas owners (especially GNWP) get gradually ready for future Global observing systems</a:t>
          </a:r>
          <a:endParaRPr lang="en-US" sz="1600" dirty="0">
            <a:solidFill>
              <a:schemeClr val="tx1"/>
            </a:solidFill>
          </a:endParaRPr>
        </a:p>
      </dgm:t>
    </dgm:pt>
    <dgm:pt modelId="{B37DBDDD-AF9B-498A-AA3A-5BE4EB4F7D79}" type="parTrans" cxnId="{C7919B80-958A-48CE-AC6F-E451504F5736}">
      <dgm:prSet/>
      <dgm:spPr/>
      <dgm:t>
        <a:bodyPr/>
        <a:lstStyle/>
        <a:p>
          <a:endParaRPr lang="en-CH"/>
        </a:p>
      </dgm:t>
    </dgm:pt>
    <dgm:pt modelId="{57740204-34DE-46B3-9302-F876126959DF}" type="sibTrans" cxnId="{C7919B80-958A-48CE-AC6F-E451504F5736}">
      <dgm:prSet/>
      <dgm:spPr/>
      <dgm:t>
        <a:bodyPr/>
        <a:lstStyle/>
        <a:p>
          <a:endParaRPr lang="en-CH"/>
        </a:p>
      </dgm:t>
    </dgm:pt>
    <dgm:pt modelId="{3EC6EA87-DD33-4CD3-9BA8-7F1148644E11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Served as a focal topic to facilitate international, regional coordination of observing systems owners (gap analysis)</a:t>
          </a:r>
          <a:endParaRPr lang="en-US" sz="1600" i="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</dgm:t>
    </dgm:pt>
    <dgm:pt modelId="{C345E0CE-B75F-411D-BE50-5C0855881FA8}" type="parTrans" cxnId="{A02A99AC-7BB2-472D-A917-DBA7DED8EE69}">
      <dgm:prSet/>
      <dgm:spPr/>
      <dgm:t>
        <a:bodyPr/>
        <a:lstStyle/>
        <a:p>
          <a:endParaRPr lang="en-CH"/>
        </a:p>
      </dgm:t>
    </dgm:pt>
    <dgm:pt modelId="{8D083A43-89E7-49A1-8173-C3C50CDCBD0E}" type="sibTrans" cxnId="{A02A99AC-7BB2-472D-A917-DBA7DED8EE69}">
      <dgm:prSet/>
      <dgm:spPr/>
      <dgm:t>
        <a:bodyPr/>
        <a:lstStyle/>
        <a:p>
          <a:endParaRPr lang="en-CH"/>
        </a:p>
      </dgm:t>
    </dgm:pt>
    <dgm:pt modelId="{38C7D94A-2DD8-4F1B-961B-7F5E7B3174F2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99 publications (Google Scholar) included ‘WIGOS 2040’: variety of applications and </a:t>
          </a:r>
          <a:r>
            <a:rPr lang="en-US" sz="1600" dirty="0" err="1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obs</a:t>
          </a:r>
          <a:endParaRPr lang="en-US" sz="1600" i="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</dgm:t>
    </dgm:pt>
    <dgm:pt modelId="{237BF5F0-E099-4D8F-AB6E-2BA51162D238}" type="parTrans" cxnId="{34D62546-181B-4180-9E99-D992F49DBE5C}">
      <dgm:prSet/>
      <dgm:spPr/>
      <dgm:t>
        <a:bodyPr/>
        <a:lstStyle/>
        <a:p>
          <a:endParaRPr lang="en-CH"/>
        </a:p>
      </dgm:t>
    </dgm:pt>
    <dgm:pt modelId="{3542D4CB-F30F-467A-9E47-E9ED6C9D0DD6}" type="sibTrans" cxnId="{34D62546-181B-4180-9E99-D992F49DBE5C}">
      <dgm:prSet/>
      <dgm:spPr/>
      <dgm:t>
        <a:bodyPr/>
        <a:lstStyle/>
        <a:p>
          <a:endParaRPr lang="en-CH"/>
        </a:p>
      </dgm:t>
    </dgm:pt>
    <dgm:pt modelId="{8222E545-8DCC-4A7A-B43F-D6A21E7A3A38}">
      <dgm:prSet custT="1"/>
      <dgm:spPr/>
      <dgm:t>
        <a:bodyPr/>
        <a:lstStyle/>
        <a:p>
          <a:endParaRPr lang="en-US" sz="1600" b="0" i="0" u="none" dirty="0">
            <a:solidFill>
              <a:schemeClr val="tx1"/>
            </a:solidFill>
          </a:endParaRPr>
        </a:p>
      </dgm:t>
    </dgm:pt>
    <dgm:pt modelId="{183B7611-71AD-4D7F-B5CF-E886DA1C164F}" type="parTrans" cxnId="{1D840E68-6C10-434F-8DBE-9D2DFCE56BC4}">
      <dgm:prSet/>
      <dgm:spPr/>
      <dgm:t>
        <a:bodyPr/>
        <a:lstStyle/>
        <a:p>
          <a:endParaRPr lang="en-CH"/>
        </a:p>
      </dgm:t>
    </dgm:pt>
    <dgm:pt modelId="{32B41E1D-F4FD-454C-A532-E11B857068CA}" type="sibTrans" cxnId="{1D840E68-6C10-434F-8DBE-9D2DFCE56BC4}">
      <dgm:prSet/>
      <dgm:spPr/>
      <dgm:t>
        <a:bodyPr/>
        <a:lstStyle/>
        <a:p>
          <a:endParaRPr lang="en-CH"/>
        </a:p>
      </dgm:t>
    </dgm:pt>
    <dgm:pt modelId="{2EEF4B58-8436-4FA0-8536-EC1B4A5A37DA}">
      <dgm:prSet custT="1"/>
      <dgm:spPr/>
      <dgm:t>
        <a:bodyPr/>
        <a:lstStyle/>
        <a:p>
          <a:endParaRPr lang="en-US" sz="160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</dgm:t>
    </dgm:pt>
    <dgm:pt modelId="{D476A5DD-DFE5-4137-AABB-DC4C4EB23D06}" type="parTrans" cxnId="{6297645B-5005-4E44-97FA-EC3E7CAA714A}">
      <dgm:prSet/>
      <dgm:spPr/>
      <dgm:t>
        <a:bodyPr/>
        <a:lstStyle/>
        <a:p>
          <a:endParaRPr lang="en-CH"/>
        </a:p>
      </dgm:t>
    </dgm:pt>
    <dgm:pt modelId="{9567C09C-A2A8-42EE-A5F0-34B9875040F4}" type="sibTrans" cxnId="{6297645B-5005-4E44-97FA-EC3E7CAA714A}">
      <dgm:prSet/>
      <dgm:spPr/>
      <dgm:t>
        <a:bodyPr/>
        <a:lstStyle/>
        <a:p>
          <a:endParaRPr lang="en-CH"/>
        </a:p>
      </dgm:t>
    </dgm:pt>
    <dgm:pt modelId="{CE5AD537-35BB-4B0C-96D6-6E89FE646C23}">
      <dgm:prSet custT="1"/>
      <dgm:spPr/>
      <dgm:t>
        <a:bodyPr/>
        <a:lstStyle/>
        <a:p>
          <a:endParaRPr lang="en-US" sz="1600" dirty="0">
            <a:solidFill>
              <a:schemeClr val="tx1"/>
            </a:solidFill>
          </a:endParaRPr>
        </a:p>
      </dgm:t>
    </dgm:pt>
    <dgm:pt modelId="{0F3EDD95-BE37-4313-A31D-5726F9984E0C}" type="parTrans" cxnId="{A04CB73B-D56A-426B-9672-52AEF8413962}">
      <dgm:prSet/>
      <dgm:spPr/>
      <dgm:t>
        <a:bodyPr/>
        <a:lstStyle/>
        <a:p>
          <a:endParaRPr lang="en-CH"/>
        </a:p>
      </dgm:t>
    </dgm:pt>
    <dgm:pt modelId="{E7733A20-51FF-485A-A920-98D8422156CF}" type="sibTrans" cxnId="{A04CB73B-D56A-426B-9672-52AEF8413962}">
      <dgm:prSet/>
      <dgm:spPr/>
      <dgm:t>
        <a:bodyPr/>
        <a:lstStyle/>
        <a:p>
          <a:endParaRPr lang="en-CH"/>
        </a:p>
      </dgm:t>
    </dgm:pt>
    <dgm:pt modelId="{362494F1-3955-446D-B719-1A5800F6036C}">
      <dgm:prSet custT="1"/>
      <dgm:spPr/>
      <dgm:t>
        <a:bodyPr/>
        <a:lstStyle/>
        <a:p>
          <a:endParaRPr lang="en-US" sz="1600" i="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</dgm:t>
    </dgm:pt>
    <dgm:pt modelId="{7AAF886A-60C2-4576-AB2C-2D0ED7A42993}" type="parTrans" cxnId="{E966F84A-34C9-4894-8576-53AE3C227DE9}">
      <dgm:prSet/>
      <dgm:spPr/>
      <dgm:t>
        <a:bodyPr/>
        <a:lstStyle/>
        <a:p>
          <a:endParaRPr lang="en-CH"/>
        </a:p>
      </dgm:t>
    </dgm:pt>
    <dgm:pt modelId="{8C6F4576-34AB-4917-9F28-25E3D0AE27E6}" type="sibTrans" cxnId="{E966F84A-34C9-4894-8576-53AE3C227DE9}">
      <dgm:prSet/>
      <dgm:spPr/>
      <dgm:t>
        <a:bodyPr/>
        <a:lstStyle/>
        <a:p>
          <a:endParaRPr lang="en-CH"/>
        </a:p>
      </dgm:t>
    </dgm:pt>
    <dgm:pt modelId="{E3A8197F-F7CB-4616-A061-FDF324074429}">
      <dgm:prSet custT="1"/>
      <dgm:spPr/>
      <dgm:t>
        <a:bodyPr/>
        <a:lstStyle/>
        <a:p>
          <a:endParaRPr lang="en-US" sz="1600" i="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</dgm:t>
    </dgm:pt>
    <dgm:pt modelId="{A1818204-74B0-4CB4-9FF5-86A017425506}" type="parTrans" cxnId="{D9AE7672-DDD3-47D3-9D5B-6FDBECBF492C}">
      <dgm:prSet/>
      <dgm:spPr/>
      <dgm:t>
        <a:bodyPr/>
        <a:lstStyle/>
        <a:p>
          <a:endParaRPr lang="en-CH"/>
        </a:p>
      </dgm:t>
    </dgm:pt>
    <dgm:pt modelId="{C9DE2F51-70D9-4E5C-B110-E02498672B4B}" type="sibTrans" cxnId="{D9AE7672-DDD3-47D3-9D5B-6FDBECBF492C}">
      <dgm:prSet/>
      <dgm:spPr/>
      <dgm:t>
        <a:bodyPr/>
        <a:lstStyle/>
        <a:p>
          <a:endParaRPr lang="en-CH"/>
        </a:p>
      </dgm:t>
    </dgm:pt>
    <dgm:pt modelId="{22E44E7B-7E22-4B80-8C67-1E47CE8B76ED}" type="pres">
      <dgm:prSet presAssocID="{E8877329-6CF4-47CE-A7F8-84EAF9189F56}" presName="Name0" presStyleCnt="0">
        <dgm:presLayoutVars>
          <dgm:dir/>
          <dgm:animLvl val="lvl"/>
          <dgm:resizeHandles val="exact"/>
        </dgm:presLayoutVars>
      </dgm:prSet>
      <dgm:spPr/>
    </dgm:pt>
    <dgm:pt modelId="{1C023879-B74F-4C44-ACB4-45B9FD2C0604}" type="pres">
      <dgm:prSet presAssocID="{1E343D2D-5D36-47F4-9DBC-81A21BD4B981}" presName="linNode" presStyleCnt="0"/>
      <dgm:spPr/>
    </dgm:pt>
    <dgm:pt modelId="{B616CD5F-8141-4996-BB65-E6975A6519D5}" type="pres">
      <dgm:prSet presAssocID="{1E343D2D-5D36-47F4-9DBC-81A21BD4B981}" presName="parentText" presStyleLbl="node1" presStyleIdx="0" presStyleCnt="1" custLinFactNeighborX="-1859" custLinFactNeighborY="-49">
        <dgm:presLayoutVars>
          <dgm:chMax val="1"/>
          <dgm:bulletEnabled val="1"/>
        </dgm:presLayoutVars>
      </dgm:prSet>
      <dgm:spPr/>
    </dgm:pt>
    <dgm:pt modelId="{7B9D005C-1CE6-47C9-A6A2-DC4A155FC257}" type="pres">
      <dgm:prSet presAssocID="{1E343D2D-5D36-47F4-9DBC-81A21BD4B981}" presName="descendantText" presStyleLbl="alignAccFollowNode1" presStyleIdx="0" presStyleCnt="1" custScaleY="122021">
        <dgm:presLayoutVars>
          <dgm:bulletEnabled val="1"/>
        </dgm:presLayoutVars>
      </dgm:prSet>
      <dgm:spPr/>
    </dgm:pt>
  </dgm:ptLst>
  <dgm:cxnLst>
    <dgm:cxn modelId="{FDFF6C00-B872-4D29-B893-3F42F9958D7E}" srcId="{E8877329-6CF4-47CE-A7F8-84EAF9189F56}" destId="{1E343D2D-5D36-47F4-9DBC-81A21BD4B981}" srcOrd="0" destOrd="0" parTransId="{22424594-C274-4B10-BD6F-E05BE93F9A8B}" sibTransId="{A6E4A086-0628-4654-BEB4-54F5645ECE7C}"/>
    <dgm:cxn modelId="{6B00F00E-12D3-44D1-B177-04D882CE5C41}" type="presOf" srcId="{E3A8197F-F7CB-4616-A061-FDF324074429}" destId="{7B9D005C-1CE6-47C9-A6A2-DC4A155FC257}" srcOrd="0" destOrd="9" presId="urn:microsoft.com/office/officeart/2005/8/layout/vList5"/>
    <dgm:cxn modelId="{49C80E19-D679-4334-963A-0C42DB491107}" srcId="{1E343D2D-5D36-47F4-9DBC-81A21BD4B981}" destId="{9C51B58C-11DF-4C24-850D-740C79201574}" srcOrd="2" destOrd="0" parTransId="{4F0486EB-88A5-4BCE-A50C-CC41DB86AE98}" sibTransId="{6AB7ED36-1A48-4E91-A2DF-B9303C334CFF}"/>
    <dgm:cxn modelId="{598B0236-1226-450F-A2A2-B3EDA1F46544}" type="presOf" srcId="{8222E545-8DCC-4A7A-B43F-D6A21E7A3A38}" destId="{7B9D005C-1CE6-47C9-A6A2-DC4A155FC257}" srcOrd="0" destOrd="1" presId="urn:microsoft.com/office/officeart/2005/8/layout/vList5"/>
    <dgm:cxn modelId="{A04CB73B-D56A-426B-9672-52AEF8413962}" srcId="{1E343D2D-5D36-47F4-9DBC-81A21BD4B981}" destId="{CE5AD537-35BB-4B0C-96D6-6E89FE646C23}" srcOrd="5" destOrd="0" parTransId="{0F3EDD95-BE37-4313-A31D-5726F9984E0C}" sibTransId="{E7733A20-51FF-485A-A920-98D8422156CF}"/>
    <dgm:cxn modelId="{6297645B-5005-4E44-97FA-EC3E7CAA714A}" srcId="{1E343D2D-5D36-47F4-9DBC-81A21BD4B981}" destId="{2EEF4B58-8436-4FA0-8536-EC1B4A5A37DA}" srcOrd="3" destOrd="0" parTransId="{D476A5DD-DFE5-4137-AABB-DC4C4EB23D06}" sibTransId="{9567C09C-A2A8-42EE-A5F0-34B9875040F4}"/>
    <dgm:cxn modelId="{34D62546-181B-4180-9E99-D992F49DBE5C}" srcId="{1E343D2D-5D36-47F4-9DBC-81A21BD4B981}" destId="{38C7D94A-2DD8-4F1B-961B-7F5E7B3174F2}" srcOrd="10" destOrd="0" parTransId="{237BF5F0-E099-4D8F-AB6E-2BA51162D238}" sibTransId="{3542D4CB-F30F-467A-9E47-E9ED6C9D0DD6}"/>
    <dgm:cxn modelId="{1D840E68-6C10-434F-8DBE-9D2DFCE56BC4}" srcId="{1E343D2D-5D36-47F4-9DBC-81A21BD4B981}" destId="{8222E545-8DCC-4A7A-B43F-D6A21E7A3A38}" srcOrd="1" destOrd="0" parTransId="{183B7611-71AD-4D7F-B5CF-E886DA1C164F}" sibTransId="{32B41E1D-F4FD-454C-A532-E11B857068CA}"/>
    <dgm:cxn modelId="{E966F84A-34C9-4894-8576-53AE3C227DE9}" srcId="{1E343D2D-5D36-47F4-9DBC-81A21BD4B981}" destId="{362494F1-3955-446D-B719-1A5800F6036C}" srcOrd="7" destOrd="0" parTransId="{7AAF886A-60C2-4576-AB2C-2D0ED7A42993}" sibTransId="{8C6F4576-34AB-4917-9F28-25E3D0AE27E6}"/>
    <dgm:cxn modelId="{C983B76C-8471-4B67-8805-5740504B7A3D}" type="presOf" srcId="{1E343D2D-5D36-47F4-9DBC-81A21BD4B981}" destId="{B616CD5F-8141-4996-BB65-E6975A6519D5}" srcOrd="0" destOrd="0" presId="urn:microsoft.com/office/officeart/2005/8/layout/vList5"/>
    <dgm:cxn modelId="{EE66256E-5355-4A65-990F-575738770B3A}" type="presOf" srcId="{2EEF4B58-8436-4FA0-8536-EC1B4A5A37DA}" destId="{7B9D005C-1CE6-47C9-A6A2-DC4A155FC257}" srcOrd="0" destOrd="3" presId="urn:microsoft.com/office/officeart/2005/8/layout/vList5"/>
    <dgm:cxn modelId="{D9AE7672-DDD3-47D3-9D5B-6FDBECBF492C}" srcId="{1E343D2D-5D36-47F4-9DBC-81A21BD4B981}" destId="{E3A8197F-F7CB-4616-A061-FDF324074429}" srcOrd="9" destOrd="0" parTransId="{A1818204-74B0-4CB4-9FF5-86A017425506}" sibTransId="{C9DE2F51-70D9-4E5C-B110-E02498672B4B}"/>
    <dgm:cxn modelId="{34C32375-CCE2-4A94-8CDA-B826BE07D8D1}" type="presOf" srcId="{9C51B58C-11DF-4C24-850D-740C79201574}" destId="{7B9D005C-1CE6-47C9-A6A2-DC4A155FC257}" srcOrd="0" destOrd="2" presId="urn:microsoft.com/office/officeart/2005/8/layout/vList5"/>
    <dgm:cxn modelId="{FC71EB58-3FBA-4298-93DF-B41F9B8DB60B}" type="presOf" srcId="{ECA32AF5-BFFB-4202-9704-7066FC4076E5}" destId="{7B9D005C-1CE6-47C9-A6A2-DC4A155FC257}" srcOrd="0" destOrd="6" presId="urn:microsoft.com/office/officeart/2005/8/layout/vList5"/>
    <dgm:cxn modelId="{C7919B80-958A-48CE-AC6F-E451504F5736}" srcId="{1E343D2D-5D36-47F4-9DBC-81A21BD4B981}" destId="{ECA32AF5-BFFB-4202-9704-7066FC4076E5}" srcOrd="6" destOrd="0" parTransId="{B37DBDDD-AF9B-498A-AA3A-5BE4EB4F7D79}" sibTransId="{57740204-34DE-46B3-9302-F876126959DF}"/>
    <dgm:cxn modelId="{1BE22889-72FE-4528-A88E-75468F2A1A0B}" type="presOf" srcId="{E894460A-9151-4F35-9767-00AC7BE98B2E}" destId="{7B9D005C-1CE6-47C9-A6A2-DC4A155FC257}" srcOrd="0" destOrd="0" presId="urn:microsoft.com/office/officeart/2005/8/layout/vList5"/>
    <dgm:cxn modelId="{9D6CD590-613C-4811-AC60-6D0BBE5C805F}" type="presOf" srcId="{CE5AD537-35BB-4B0C-96D6-6E89FE646C23}" destId="{7B9D005C-1CE6-47C9-A6A2-DC4A155FC257}" srcOrd="0" destOrd="5" presId="urn:microsoft.com/office/officeart/2005/8/layout/vList5"/>
    <dgm:cxn modelId="{3C852EA4-5A22-4462-9920-909531A72245}" type="presOf" srcId="{62BA5C92-C4E3-4BFE-BCD9-9568955C2C33}" destId="{7B9D005C-1CE6-47C9-A6A2-DC4A155FC257}" srcOrd="0" destOrd="4" presId="urn:microsoft.com/office/officeart/2005/8/layout/vList5"/>
    <dgm:cxn modelId="{A02A99AC-7BB2-472D-A917-DBA7DED8EE69}" srcId="{1E343D2D-5D36-47F4-9DBC-81A21BD4B981}" destId="{3EC6EA87-DD33-4CD3-9BA8-7F1148644E11}" srcOrd="8" destOrd="0" parTransId="{C345E0CE-B75F-411D-BE50-5C0855881FA8}" sibTransId="{8D083A43-89E7-49A1-8173-C3C50CDCBD0E}"/>
    <dgm:cxn modelId="{147058BB-CE3F-466A-A2F0-0F886FE9CCAD}" srcId="{1E343D2D-5D36-47F4-9DBC-81A21BD4B981}" destId="{E894460A-9151-4F35-9767-00AC7BE98B2E}" srcOrd="0" destOrd="0" parTransId="{71F9D7CE-F6FF-4513-A571-A0915E534CD1}" sibTransId="{E6C8E905-9594-47D8-B9DF-9B5C800C134A}"/>
    <dgm:cxn modelId="{D860E8C3-44D6-4D16-9142-1BF05B83047D}" type="presOf" srcId="{38C7D94A-2DD8-4F1B-961B-7F5E7B3174F2}" destId="{7B9D005C-1CE6-47C9-A6A2-DC4A155FC257}" srcOrd="0" destOrd="10" presId="urn:microsoft.com/office/officeart/2005/8/layout/vList5"/>
    <dgm:cxn modelId="{E1B041C9-7FC4-4692-A060-7B2039B8DA7A}" srcId="{1E343D2D-5D36-47F4-9DBC-81A21BD4B981}" destId="{62BA5C92-C4E3-4BFE-BCD9-9568955C2C33}" srcOrd="4" destOrd="0" parTransId="{6892C215-42A6-434A-A1D9-DA26D692B349}" sibTransId="{62F0F597-ADDB-4B03-BE98-D6898DF2B4DF}"/>
    <dgm:cxn modelId="{A8F888E8-E9E0-4A2E-94A7-79CEA4401617}" type="presOf" srcId="{E8877329-6CF4-47CE-A7F8-84EAF9189F56}" destId="{22E44E7B-7E22-4B80-8C67-1E47CE8B76ED}" srcOrd="0" destOrd="0" presId="urn:microsoft.com/office/officeart/2005/8/layout/vList5"/>
    <dgm:cxn modelId="{ACE3F4EC-F5B7-4323-81D4-FF7598821233}" type="presOf" srcId="{3EC6EA87-DD33-4CD3-9BA8-7F1148644E11}" destId="{7B9D005C-1CE6-47C9-A6A2-DC4A155FC257}" srcOrd="0" destOrd="8" presId="urn:microsoft.com/office/officeart/2005/8/layout/vList5"/>
    <dgm:cxn modelId="{8421A3F7-CF5A-4BFA-8BA6-BDB01F63EF30}" type="presOf" srcId="{362494F1-3955-446D-B719-1A5800F6036C}" destId="{7B9D005C-1CE6-47C9-A6A2-DC4A155FC257}" srcOrd="0" destOrd="7" presId="urn:microsoft.com/office/officeart/2005/8/layout/vList5"/>
    <dgm:cxn modelId="{7A2066CE-DCF8-4C6C-AF1F-7D9D2A16CBF4}" type="presParOf" srcId="{22E44E7B-7E22-4B80-8C67-1E47CE8B76ED}" destId="{1C023879-B74F-4C44-ACB4-45B9FD2C0604}" srcOrd="0" destOrd="0" presId="urn:microsoft.com/office/officeart/2005/8/layout/vList5"/>
    <dgm:cxn modelId="{16395786-8D86-4257-9AE2-0ACDECC0E299}" type="presParOf" srcId="{1C023879-B74F-4C44-ACB4-45B9FD2C0604}" destId="{B616CD5F-8141-4996-BB65-E6975A6519D5}" srcOrd="0" destOrd="0" presId="urn:microsoft.com/office/officeart/2005/8/layout/vList5"/>
    <dgm:cxn modelId="{DCEADF43-BDE0-43A3-B46D-22B6A440DECD}" type="presParOf" srcId="{1C023879-B74F-4C44-ACB4-45B9FD2C0604}" destId="{7B9D005C-1CE6-47C9-A6A2-DC4A155FC25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877329-6CF4-47CE-A7F8-84EAF9189F56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6940AD-3637-4EE0-9435-7637B04AAC08}">
      <dgm:prSet phldrT="[Text]" custT="1"/>
      <dgm:spPr/>
      <dgm:t>
        <a:bodyPr/>
        <a:lstStyle/>
        <a:p>
          <a:pPr>
            <a:buNone/>
          </a:pPr>
          <a:r>
            <a:rPr lang="en-US" sz="4000" dirty="0"/>
            <a:t>Expected Benefits</a:t>
          </a:r>
          <a:endParaRPr lang="en-US" sz="3600" dirty="0"/>
        </a:p>
      </dgm:t>
    </dgm:pt>
    <dgm:pt modelId="{9312E034-F637-4A68-A42B-75D095B3DD6B}" type="parTrans" cxnId="{6A30E618-F9FA-4A82-A352-6BCA28864FB7}">
      <dgm:prSet/>
      <dgm:spPr/>
      <dgm:t>
        <a:bodyPr/>
        <a:lstStyle/>
        <a:p>
          <a:endParaRPr lang="en-US"/>
        </a:p>
      </dgm:t>
    </dgm:pt>
    <dgm:pt modelId="{6B8B8CFE-E9FE-40CB-938B-E3DDC012B34C}" type="sibTrans" cxnId="{6A30E618-F9FA-4A82-A352-6BCA28864FB7}">
      <dgm:prSet/>
      <dgm:spPr/>
      <dgm:t>
        <a:bodyPr/>
        <a:lstStyle/>
        <a:p>
          <a:endParaRPr lang="en-US"/>
        </a:p>
      </dgm:t>
    </dgm:pt>
    <dgm:pt modelId="{1E343D2D-5D36-47F4-9DBC-81A21BD4B981}">
      <dgm:prSet phldrT="[Text]" custT="1"/>
      <dgm:spPr/>
      <dgm:t>
        <a:bodyPr/>
        <a:lstStyle/>
        <a:p>
          <a:r>
            <a:rPr lang="en-US" sz="2000" b="0" i="0" u="none" dirty="0"/>
            <a:t>Provide inspiration, motivation to </a:t>
          </a:r>
          <a:r>
            <a:rPr lang="en-US" sz="2000" b="1" i="0" u="none" dirty="0"/>
            <a:t>influence design, evolution of the global observing systems</a:t>
          </a:r>
          <a:r>
            <a:rPr lang="en-US" sz="2000" b="0" i="0" u="none" dirty="0"/>
            <a:t> in a harmonious way, both space and surface components​</a:t>
          </a:r>
          <a:endParaRPr lang="en-US" sz="2000" b="0" dirty="0"/>
        </a:p>
      </dgm:t>
    </dgm:pt>
    <dgm:pt modelId="{22424594-C274-4B10-BD6F-E05BE93F9A8B}" type="parTrans" cxnId="{FDFF6C00-B872-4D29-B893-3F42F9958D7E}">
      <dgm:prSet/>
      <dgm:spPr/>
      <dgm:t>
        <a:bodyPr/>
        <a:lstStyle/>
        <a:p>
          <a:endParaRPr lang="en-US"/>
        </a:p>
      </dgm:t>
    </dgm:pt>
    <dgm:pt modelId="{A6E4A086-0628-4654-BEB4-54F5645ECE7C}" type="sibTrans" cxnId="{FDFF6C00-B872-4D29-B893-3F42F9958D7E}">
      <dgm:prSet/>
      <dgm:spPr/>
      <dgm:t>
        <a:bodyPr/>
        <a:lstStyle/>
        <a:p>
          <a:endParaRPr lang="en-US"/>
        </a:p>
      </dgm:t>
    </dgm:pt>
    <dgm:pt modelId="{E894460A-9151-4F35-9767-00AC7BE98B2E}">
      <dgm:prSet custT="1"/>
      <dgm:spPr/>
      <dgm:t>
        <a:bodyPr/>
        <a:lstStyle/>
        <a:p>
          <a:r>
            <a:rPr lang="en-US" sz="2000" b="0" i="0" u="none" dirty="0"/>
            <a:t>​</a:t>
          </a:r>
          <a:r>
            <a:rPr lang="en-US" sz="2000" b="1" i="0" u="none" dirty="0"/>
            <a:t>Facilitate discussions between operators and owners of applications </a:t>
          </a:r>
          <a:r>
            <a:rPr lang="en-US" sz="2000" b="0" i="0" u="none" dirty="0"/>
            <a:t>to work in an integrated fashion (space-surface, across Earth system domains, …)​</a:t>
          </a:r>
        </a:p>
      </dgm:t>
    </dgm:pt>
    <dgm:pt modelId="{71F9D7CE-F6FF-4513-A571-A0915E534CD1}" type="parTrans" cxnId="{147058BB-CE3F-466A-A2F0-0F886FE9CCAD}">
      <dgm:prSet/>
      <dgm:spPr/>
      <dgm:t>
        <a:bodyPr/>
        <a:lstStyle/>
        <a:p>
          <a:endParaRPr lang="en-US"/>
        </a:p>
      </dgm:t>
    </dgm:pt>
    <dgm:pt modelId="{E6C8E905-9594-47D8-B9DF-9B5C800C134A}" type="sibTrans" cxnId="{147058BB-CE3F-466A-A2F0-0F886FE9CCAD}">
      <dgm:prSet/>
      <dgm:spPr/>
      <dgm:t>
        <a:bodyPr/>
        <a:lstStyle/>
        <a:p>
          <a:endParaRPr lang="en-US"/>
        </a:p>
      </dgm:t>
    </dgm:pt>
    <dgm:pt modelId="{C01DABCB-64D5-4128-A77D-58B6E8B52A1A}">
      <dgm:prSet custT="1"/>
      <dgm:spPr/>
      <dgm:t>
        <a:bodyPr/>
        <a:lstStyle/>
        <a:p>
          <a:r>
            <a:rPr lang="en-US" sz="2000" b="0" i="0" u="none" dirty="0"/>
            <a:t>Provide </a:t>
          </a:r>
          <a:r>
            <a:rPr lang="en-US" sz="2000" b="1" i="0" u="none" dirty="0"/>
            <a:t>visibility to </a:t>
          </a:r>
          <a:r>
            <a:rPr lang="en-US" sz="2000" b="0" i="0" u="none" dirty="0"/>
            <a:t>and </a:t>
          </a:r>
          <a:r>
            <a:rPr lang="en-US" sz="2000" b="1" i="0" u="none" dirty="0"/>
            <a:t>trigger potential adoption of new technologies</a:t>
          </a:r>
          <a:r>
            <a:rPr lang="en-US" sz="2000" b="0" i="0" u="none" dirty="0"/>
            <a:t> (hardware, data processing, new capabilities, cost-effective solutions, non-traditional observing systems, etc) ​</a:t>
          </a:r>
        </a:p>
      </dgm:t>
    </dgm:pt>
    <dgm:pt modelId="{FB379338-CE1C-42CA-8946-5BC9903A0B8A}" type="parTrans" cxnId="{95A351AE-8CB6-4801-B093-470E477D678F}">
      <dgm:prSet/>
      <dgm:spPr/>
      <dgm:t>
        <a:bodyPr/>
        <a:lstStyle/>
        <a:p>
          <a:endParaRPr lang="en-US"/>
        </a:p>
      </dgm:t>
    </dgm:pt>
    <dgm:pt modelId="{93B52BF5-9452-4BF9-AEA1-4579C74B1490}" type="sibTrans" cxnId="{95A351AE-8CB6-4801-B093-470E477D678F}">
      <dgm:prSet/>
      <dgm:spPr/>
      <dgm:t>
        <a:bodyPr/>
        <a:lstStyle/>
        <a:p>
          <a:endParaRPr lang="en-US"/>
        </a:p>
      </dgm:t>
    </dgm:pt>
    <dgm:pt modelId="{712DE924-7D3F-4D28-9BEE-F58641463F08}">
      <dgm:prSet custT="1"/>
      <dgm:spPr/>
      <dgm:t>
        <a:bodyPr/>
        <a:lstStyle/>
        <a:p>
          <a:r>
            <a:rPr lang="en-US" sz="2000" b="0" i="0" u="none" dirty="0"/>
            <a:t>Provide </a:t>
          </a:r>
          <a:r>
            <a:rPr lang="en-US" sz="2000" b="1" i="0" u="none" dirty="0"/>
            <a:t>high-level recommendations to the international community </a:t>
          </a:r>
          <a:r>
            <a:rPr lang="en-US" sz="2000" b="0" i="0" u="none" dirty="0"/>
            <a:t>on how to perhaps </a:t>
          </a:r>
          <a:r>
            <a:rPr lang="en-US" sz="2000" b="1" i="0" u="none" dirty="0"/>
            <a:t>enhance interactions, collaborations</a:t>
          </a:r>
          <a:r>
            <a:rPr lang="en-US" sz="2000" b="0" i="0" u="none" dirty="0"/>
            <a:t>, to facilitate the vision.</a:t>
          </a:r>
        </a:p>
      </dgm:t>
    </dgm:pt>
    <dgm:pt modelId="{7F5069C8-431A-4477-9089-3B441EED31A1}" type="parTrans" cxnId="{28FA21E6-A97D-4A84-AAD2-A8DEFBC666AD}">
      <dgm:prSet/>
      <dgm:spPr/>
      <dgm:t>
        <a:bodyPr/>
        <a:lstStyle/>
        <a:p>
          <a:endParaRPr lang="en-US"/>
        </a:p>
      </dgm:t>
    </dgm:pt>
    <dgm:pt modelId="{71CFF2BC-65FB-40FF-96FD-20AA5F3E8058}" type="sibTrans" cxnId="{28FA21E6-A97D-4A84-AAD2-A8DEFBC666AD}">
      <dgm:prSet/>
      <dgm:spPr/>
      <dgm:t>
        <a:bodyPr/>
        <a:lstStyle/>
        <a:p>
          <a:endParaRPr lang="en-US"/>
        </a:p>
      </dgm:t>
    </dgm:pt>
    <dgm:pt modelId="{AD90471A-AE9B-4A2F-A01D-F7FDE0294E26}">
      <dgm:prSet phldrT="[Text]" custT="1"/>
      <dgm:spPr/>
      <dgm:t>
        <a:bodyPr/>
        <a:lstStyle/>
        <a:p>
          <a:endParaRPr lang="en-US" sz="2000" b="0" dirty="0"/>
        </a:p>
      </dgm:t>
    </dgm:pt>
    <dgm:pt modelId="{1B759891-6CC2-4253-9EA5-EA958EB91A71}" type="parTrans" cxnId="{B29E1E77-425A-4672-950C-0F772C2CD093}">
      <dgm:prSet/>
      <dgm:spPr/>
      <dgm:t>
        <a:bodyPr/>
        <a:lstStyle/>
        <a:p>
          <a:endParaRPr lang="en-CH"/>
        </a:p>
      </dgm:t>
    </dgm:pt>
    <dgm:pt modelId="{EA76756D-A74C-4E09-9422-9E3FEA41BDE2}" type="sibTrans" cxnId="{B29E1E77-425A-4672-950C-0F772C2CD093}">
      <dgm:prSet/>
      <dgm:spPr/>
      <dgm:t>
        <a:bodyPr/>
        <a:lstStyle/>
        <a:p>
          <a:endParaRPr lang="en-CH"/>
        </a:p>
      </dgm:t>
    </dgm:pt>
    <dgm:pt modelId="{9F79F2DC-2160-480B-B43B-58817679F207}">
      <dgm:prSet custT="1"/>
      <dgm:spPr/>
      <dgm:t>
        <a:bodyPr/>
        <a:lstStyle/>
        <a:p>
          <a:endParaRPr lang="en-US" sz="2000" b="0" i="0" u="none" dirty="0"/>
        </a:p>
      </dgm:t>
    </dgm:pt>
    <dgm:pt modelId="{5C84453D-1A92-4452-97F0-3F362D09955A}" type="parTrans" cxnId="{2513E418-1A0B-4245-B1F3-945CFA906CC8}">
      <dgm:prSet/>
      <dgm:spPr/>
      <dgm:t>
        <a:bodyPr/>
        <a:lstStyle/>
        <a:p>
          <a:endParaRPr lang="en-CH"/>
        </a:p>
      </dgm:t>
    </dgm:pt>
    <dgm:pt modelId="{72046C89-AE4B-4BC0-8E0E-611FF779A55B}" type="sibTrans" cxnId="{2513E418-1A0B-4245-B1F3-945CFA906CC8}">
      <dgm:prSet/>
      <dgm:spPr/>
      <dgm:t>
        <a:bodyPr/>
        <a:lstStyle/>
        <a:p>
          <a:endParaRPr lang="en-CH"/>
        </a:p>
      </dgm:t>
    </dgm:pt>
    <dgm:pt modelId="{ED3652CA-9B1A-47C4-A1C1-B656B6064A63}">
      <dgm:prSet custT="1"/>
      <dgm:spPr/>
      <dgm:t>
        <a:bodyPr/>
        <a:lstStyle/>
        <a:p>
          <a:endParaRPr lang="en-US" sz="2000" b="0" i="0" u="none" dirty="0"/>
        </a:p>
      </dgm:t>
    </dgm:pt>
    <dgm:pt modelId="{BB70A72A-DE27-45BA-A7B1-F95F0ABD01DC}" type="parTrans" cxnId="{2E56273C-F48C-4B06-B304-A6D75C177386}">
      <dgm:prSet/>
      <dgm:spPr/>
      <dgm:t>
        <a:bodyPr/>
        <a:lstStyle/>
        <a:p>
          <a:endParaRPr lang="en-CH"/>
        </a:p>
      </dgm:t>
    </dgm:pt>
    <dgm:pt modelId="{A9BA7CEB-A49A-47D9-9FB5-4EFD91074D95}" type="sibTrans" cxnId="{2E56273C-F48C-4B06-B304-A6D75C177386}">
      <dgm:prSet/>
      <dgm:spPr/>
      <dgm:t>
        <a:bodyPr/>
        <a:lstStyle/>
        <a:p>
          <a:endParaRPr lang="en-CH"/>
        </a:p>
      </dgm:t>
    </dgm:pt>
    <dgm:pt modelId="{22E44E7B-7E22-4B80-8C67-1E47CE8B76ED}" type="pres">
      <dgm:prSet presAssocID="{E8877329-6CF4-47CE-A7F8-84EAF9189F56}" presName="Name0" presStyleCnt="0">
        <dgm:presLayoutVars>
          <dgm:dir/>
          <dgm:animLvl val="lvl"/>
          <dgm:resizeHandles val="exact"/>
        </dgm:presLayoutVars>
      </dgm:prSet>
      <dgm:spPr/>
    </dgm:pt>
    <dgm:pt modelId="{550F3C08-1C2B-4328-9618-954CAAA52114}" type="pres">
      <dgm:prSet presAssocID="{A26940AD-3637-4EE0-9435-7637B04AAC08}" presName="linNode" presStyleCnt="0"/>
      <dgm:spPr/>
    </dgm:pt>
    <dgm:pt modelId="{CE3877E6-9E8A-4BE5-B70C-712626FD9A98}" type="pres">
      <dgm:prSet presAssocID="{A26940AD-3637-4EE0-9435-7637B04AAC08}" presName="parentText" presStyleLbl="node1" presStyleIdx="0" presStyleCnt="1" custScaleX="65835" custLinFactNeighborX="-8021" custLinFactNeighborY="1828">
        <dgm:presLayoutVars>
          <dgm:chMax val="1"/>
          <dgm:bulletEnabled val="1"/>
        </dgm:presLayoutVars>
      </dgm:prSet>
      <dgm:spPr/>
    </dgm:pt>
    <dgm:pt modelId="{DBB1F579-F39A-4525-A791-F348F78F1FE6}" type="pres">
      <dgm:prSet presAssocID="{A26940AD-3637-4EE0-9435-7637B04AAC08}" presName="descendantText" presStyleLbl="alignAccFollowNode1" presStyleIdx="0" presStyleCnt="1" custScaleX="123092" custScaleY="125000">
        <dgm:presLayoutVars>
          <dgm:bulletEnabled val="1"/>
        </dgm:presLayoutVars>
      </dgm:prSet>
      <dgm:spPr/>
    </dgm:pt>
  </dgm:ptLst>
  <dgm:cxnLst>
    <dgm:cxn modelId="{FDFF6C00-B872-4D29-B893-3F42F9958D7E}" srcId="{A26940AD-3637-4EE0-9435-7637B04AAC08}" destId="{1E343D2D-5D36-47F4-9DBC-81A21BD4B981}" srcOrd="0" destOrd="0" parTransId="{22424594-C274-4B10-BD6F-E05BE93F9A8B}" sibTransId="{A6E4A086-0628-4654-BEB4-54F5645ECE7C}"/>
    <dgm:cxn modelId="{B18E9304-D2C4-4FAC-81BD-41F927D83895}" type="presOf" srcId="{1E343D2D-5D36-47F4-9DBC-81A21BD4B981}" destId="{DBB1F579-F39A-4525-A791-F348F78F1FE6}" srcOrd="0" destOrd="0" presId="urn:microsoft.com/office/officeart/2005/8/layout/vList5"/>
    <dgm:cxn modelId="{2513E418-1A0B-4245-B1F3-945CFA906CC8}" srcId="{A26940AD-3637-4EE0-9435-7637B04AAC08}" destId="{9F79F2DC-2160-480B-B43B-58817679F207}" srcOrd="3" destOrd="0" parTransId="{5C84453D-1A92-4452-97F0-3F362D09955A}" sibTransId="{72046C89-AE4B-4BC0-8E0E-611FF779A55B}"/>
    <dgm:cxn modelId="{6A30E618-F9FA-4A82-A352-6BCA28864FB7}" srcId="{E8877329-6CF4-47CE-A7F8-84EAF9189F56}" destId="{A26940AD-3637-4EE0-9435-7637B04AAC08}" srcOrd="0" destOrd="0" parTransId="{9312E034-F637-4A68-A42B-75D095B3DD6B}" sibTransId="{6B8B8CFE-E9FE-40CB-938B-E3DDC012B34C}"/>
    <dgm:cxn modelId="{B1855824-D2A8-4D2D-A7A1-0EBB6412184D}" type="presOf" srcId="{9F79F2DC-2160-480B-B43B-58817679F207}" destId="{DBB1F579-F39A-4525-A791-F348F78F1FE6}" srcOrd="0" destOrd="3" presId="urn:microsoft.com/office/officeart/2005/8/layout/vList5"/>
    <dgm:cxn modelId="{D0B8BD32-FAD5-48D8-A4EE-24A56DD2906F}" type="presOf" srcId="{ED3652CA-9B1A-47C4-A1C1-B656B6064A63}" destId="{DBB1F579-F39A-4525-A791-F348F78F1FE6}" srcOrd="0" destOrd="5" presId="urn:microsoft.com/office/officeart/2005/8/layout/vList5"/>
    <dgm:cxn modelId="{2E56273C-F48C-4B06-B304-A6D75C177386}" srcId="{A26940AD-3637-4EE0-9435-7637B04AAC08}" destId="{ED3652CA-9B1A-47C4-A1C1-B656B6064A63}" srcOrd="5" destOrd="0" parTransId="{BB70A72A-DE27-45BA-A7B1-F95F0ABD01DC}" sibTransId="{A9BA7CEB-A49A-47D9-9FB5-4EFD91074D95}"/>
    <dgm:cxn modelId="{B070BA4C-018E-4D0A-9C69-E2D00E0C0975}" type="presOf" srcId="{C01DABCB-64D5-4128-A77D-58B6E8B52A1A}" destId="{DBB1F579-F39A-4525-A791-F348F78F1FE6}" srcOrd="0" destOrd="4" presId="urn:microsoft.com/office/officeart/2005/8/layout/vList5"/>
    <dgm:cxn modelId="{68C91052-C3DA-4DF6-A151-70001BF60B92}" type="presOf" srcId="{AD90471A-AE9B-4A2F-A01D-F7FDE0294E26}" destId="{DBB1F579-F39A-4525-A791-F348F78F1FE6}" srcOrd="0" destOrd="1" presId="urn:microsoft.com/office/officeart/2005/8/layout/vList5"/>
    <dgm:cxn modelId="{B29E1E77-425A-4672-950C-0F772C2CD093}" srcId="{A26940AD-3637-4EE0-9435-7637B04AAC08}" destId="{AD90471A-AE9B-4A2F-A01D-F7FDE0294E26}" srcOrd="1" destOrd="0" parTransId="{1B759891-6CC2-4253-9EA5-EA958EB91A71}" sibTransId="{EA76756D-A74C-4E09-9422-9E3FEA41BDE2}"/>
    <dgm:cxn modelId="{031E2678-60CF-4F0A-AC5C-AAE7F5041352}" type="presOf" srcId="{E894460A-9151-4F35-9767-00AC7BE98B2E}" destId="{DBB1F579-F39A-4525-A791-F348F78F1FE6}" srcOrd="0" destOrd="2" presId="urn:microsoft.com/office/officeart/2005/8/layout/vList5"/>
    <dgm:cxn modelId="{92974A79-CFCE-4FD5-9B79-9D75503CE6EA}" type="presOf" srcId="{A26940AD-3637-4EE0-9435-7637B04AAC08}" destId="{CE3877E6-9E8A-4BE5-B70C-712626FD9A98}" srcOrd="0" destOrd="0" presId="urn:microsoft.com/office/officeart/2005/8/layout/vList5"/>
    <dgm:cxn modelId="{95A351AE-8CB6-4801-B093-470E477D678F}" srcId="{A26940AD-3637-4EE0-9435-7637B04AAC08}" destId="{C01DABCB-64D5-4128-A77D-58B6E8B52A1A}" srcOrd="4" destOrd="0" parTransId="{FB379338-CE1C-42CA-8946-5BC9903A0B8A}" sibTransId="{93B52BF5-9452-4BF9-AEA1-4579C74B1490}"/>
    <dgm:cxn modelId="{341EEEB1-0B9F-499E-8DF0-2176AA784828}" type="presOf" srcId="{712DE924-7D3F-4D28-9BEE-F58641463F08}" destId="{DBB1F579-F39A-4525-A791-F348F78F1FE6}" srcOrd="0" destOrd="6" presId="urn:microsoft.com/office/officeart/2005/8/layout/vList5"/>
    <dgm:cxn modelId="{147058BB-CE3F-466A-A2F0-0F886FE9CCAD}" srcId="{A26940AD-3637-4EE0-9435-7637B04AAC08}" destId="{E894460A-9151-4F35-9767-00AC7BE98B2E}" srcOrd="2" destOrd="0" parTransId="{71F9D7CE-F6FF-4513-A571-A0915E534CD1}" sibTransId="{E6C8E905-9594-47D8-B9DF-9B5C800C134A}"/>
    <dgm:cxn modelId="{28FA21E6-A97D-4A84-AAD2-A8DEFBC666AD}" srcId="{A26940AD-3637-4EE0-9435-7637B04AAC08}" destId="{712DE924-7D3F-4D28-9BEE-F58641463F08}" srcOrd="6" destOrd="0" parTransId="{7F5069C8-431A-4477-9089-3B441EED31A1}" sibTransId="{71CFF2BC-65FB-40FF-96FD-20AA5F3E8058}"/>
    <dgm:cxn modelId="{A8F888E8-E9E0-4A2E-94A7-79CEA4401617}" type="presOf" srcId="{E8877329-6CF4-47CE-A7F8-84EAF9189F56}" destId="{22E44E7B-7E22-4B80-8C67-1E47CE8B76ED}" srcOrd="0" destOrd="0" presId="urn:microsoft.com/office/officeart/2005/8/layout/vList5"/>
    <dgm:cxn modelId="{20148C46-4222-410B-8D97-F8C786D1632D}" type="presParOf" srcId="{22E44E7B-7E22-4B80-8C67-1E47CE8B76ED}" destId="{550F3C08-1C2B-4328-9618-954CAAA52114}" srcOrd="0" destOrd="0" presId="urn:microsoft.com/office/officeart/2005/8/layout/vList5"/>
    <dgm:cxn modelId="{8E4A4A4D-4CE5-458F-BD57-61B13E762E91}" type="presParOf" srcId="{550F3C08-1C2B-4328-9618-954CAAA52114}" destId="{CE3877E6-9E8A-4BE5-B70C-712626FD9A98}" srcOrd="0" destOrd="0" presId="urn:microsoft.com/office/officeart/2005/8/layout/vList5"/>
    <dgm:cxn modelId="{4EB06DD4-6CBD-479B-B98B-0BA6E44DEFFC}" type="presParOf" srcId="{550F3C08-1C2B-4328-9618-954CAAA52114}" destId="{DBB1F579-F39A-4525-A791-F348F78F1FE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9660BE-79D7-4D5E-9BB2-C5CF447CFCD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H"/>
        </a:p>
      </dgm:t>
    </dgm:pt>
    <dgm:pt modelId="{82E681C1-5A40-4F6B-A09F-86B2989A4593}">
      <dgm:prSet phldrT="[Text]" custT="1"/>
      <dgm:spPr/>
      <dgm:t>
        <a:bodyPr/>
        <a:lstStyle/>
        <a:p>
          <a:r>
            <a:rPr 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2024</a:t>
          </a:r>
          <a:endParaRPr lang="en-CH" sz="2000" b="1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E1D54B5D-0366-4352-ABED-2FF2FA5955CE}" type="parTrans" cxnId="{1DEF7784-E529-44B9-A156-64B3B31510BB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893815-9C7F-464B-BCF2-84D2D3B29A09}" type="sibTrans" cxnId="{1DEF7784-E529-44B9-A156-64B3B31510BB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5E73F5-EA0D-4F50-8C1F-5CCD8328CBA7}">
      <dgm:prSet phldrT="[Text]" custT="1"/>
      <dgm:spPr/>
      <dgm:t>
        <a:bodyPr/>
        <a:lstStyle/>
        <a:p>
          <a:r>
            <a:rPr 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2025</a:t>
          </a:r>
          <a:endParaRPr lang="en-CH" sz="2000" b="1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8766C820-9250-4A61-B984-18A3749238FC}" type="parTrans" cxnId="{4DF17E9F-755A-428C-BF30-0FE1DC0B072A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1C7CB-FF27-4CCA-9BF2-BB348568FD1A}" type="sibTrans" cxnId="{4DF17E9F-755A-428C-BF30-0FE1DC0B072A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43F4F5-FFE2-4B9F-9564-A6FD8B5B83DA}">
      <dgm:prSet phldrT="[Text]" custT="1"/>
      <dgm:spPr/>
      <dgm:t>
        <a:bodyPr/>
        <a:lstStyle/>
        <a:p>
          <a:r>
            <a:rPr 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2026</a:t>
          </a:r>
          <a:endParaRPr lang="en-CH" sz="2000" b="1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F0546FC2-E6A3-4D66-8829-11E83BFD9375}" type="parTrans" cxnId="{D872B0EF-2815-4523-8788-A9F8301BAB90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67DE9-4176-4903-A01D-4678571ABDDE}" type="sibTrans" cxnId="{D872B0EF-2815-4523-8788-A9F8301BAB90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4F9E0-ADFE-49FF-A7AC-03123C121A6F}">
      <dgm:prSet custT="1"/>
      <dgm:spPr/>
      <dgm:t>
        <a:bodyPr/>
        <a:lstStyle/>
        <a:p>
          <a:pPr>
            <a:buFontTx/>
            <a:buNone/>
            <a:tabLst>
              <a:tab pos="6819900" algn="l"/>
            </a:tabLst>
          </a:pPr>
          <a:r>
            <a:rPr lang="en-US" sz="2400" b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Scoping by core group</a:t>
          </a:r>
          <a:endParaRPr lang="en-CH" sz="2400" b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67DEC754-5E2D-470C-BBC2-AEE3EB842421}" type="parTrans" cxnId="{2D106672-E321-45EE-BA1C-35D3068DD6F7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C9E1FE-3B6F-46A3-B49A-8ECF0A6AC1CE}" type="sibTrans" cxnId="{2D106672-E321-45EE-BA1C-35D3068DD6F7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94DE81-5664-45B3-A832-924591FF6646}">
      <dgm:prSet custT="1"/>
      <dgm:spPr/>
      <dgm:t>
        <a:bodyPr/>
        <a:lstStyle/>
        <a:p>
          <a:pPr>
            <a:buFontTx/>
            <a:buNone/>
          </a:pPr>
          <a:r>
            <a:rPr lang="en-US" sz="2400" b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Consultations with all stakeholders</a:t>
          </a:r>
          <a:endParaRPr lang="en-CH" sz="2400" b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5A352CA5-5D08-4EDE-8673-00588C445D63}" type="parTrans" cxnId="{EC3250BB-0035-410D-93FF-0DF80E85A6A4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F2238E-7310-47FD-8003-27AE70AEA08A}" type="sibTrans" cxnId="{EC3250BB-0035-410D-93FF-0DF80E85A6A4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99991F-AED9-4BFD-9BB5-417A90C39724}">
      <dgm:prSet custT="1"/>
      <dgm:spPr/>
      <dgm:t>
        <a:bodyPr/>
        <a:lstStyle/>
        <a:p>
          <a:pPr>
            <a:buFontTx/>
            <a:buNone/>
          </a:pPr>
          <a:r>
            <a:rPr lang="en-US" sz="2400" b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Review, finalization, recommendation by INFCOM-4 </a:t>
          </a:r>
          <a:endParaRPr lang="en-CH" sz="2400" b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5657A9A9-D096-4E99-8F2B-0B656A2C90B4}" type="parTrans" cxnId="{AB9B251D-9436-4645-84DD-3A7C3B092176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835EC7-7900-425C-A01E-4EB3DD170408}" type="sibTrans" cxnId="{AB9B251D-9436-4645-84DD-3A7C3B092176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7D1734-2C83-4389-B095-6056E1F63FA3}">
      <dgm:prSet custT="1"/>
      <dgm:spPr/>
      <dgm:t>
        <a:bodyPr/>
        <a:lstStyle/>
        <a:p>
          <a:pPr>
            <a:buFontTx/>
            <a:buNone/>
          </a:pPr>
          <a:r>
            <a:rPr lang="en-US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2027</a:t>
          </a:r>
          <a:endParaRPr lang="en-CH" sz="2000" b="1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F8CB061D-5937-4474-BE94-68DBA335FF91}" type="parTrans" cxnId="{E1FB8897-7A8A-4ED2-B61F-C7339623225B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448383-4EE5-4EAB-9403-FBA16D60C28C}" type="sibTrans" cxnId="{E1FB8897-7A8A-4ED2-B61F-C7339623225B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9EDE38-6D83-4C49-90C8-74E33A23ED66}">
      <dgm:prSet custT="1"/>
      <dgm:spPr/>
      <dgm:t>
        <a:bodyPr/>
        <a:lstStyle/>
        <a:p>
          <a:pPr>
            <a:buFontTx/>
            <a:buNone/>
          </a:pPr>
          <a:r>
            <a:rPr lang="en-US" sz="2400" b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Approval by Cg-20</a:t>
          </a:r>
          <a:endParaRPr lang="en-CH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03AB8F-D151-4150-8A5D-182365AD4115}" type="parTrans" cxnId="{CFA14890-FC33-4D90-8162-0C2BC0DF158B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3B32F1-D8A8-48D8-90D1-B8B83961F196}" type="sibTrans" cxnId="{CFA14890-FC33-4D90-8162-0C2BC0DF158B}">
      <dgm:prSet/>
      <dgm:spPr/>
      <dgm:t>
        <a:bodyPr/>
        <a:lstStyle/>
        <a:p>
          <a:endParaRPr lang="en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BDB8E7-C65B-4309-9181-8FE84E9DA642}">
      <dgm:prSet custT="1"/>
      <dgm:spPr/>
      <dgm:t>
        <a:bodyPr/>
        <a:lstStyle/>
        <a:p>
          <a:pPr>
            <a:buFontTx/>
            <a:buNone/>
          </a:pPr>
          <a:r>
            <a:rPr lang="en-US" sz="2400" b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Stakeholder WS</a:t>
          </a:r>
          <a:endParaRPr lang="en-CH" sz="2400" b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36BFBC79-999F-40D7-9B8D-B33937FC20AF}" type="parTrans" cxnId="{BAE12B92-C9AE-4010-94F8-33EB9DE4D73B}">
      <dgm:prSet/>
      <dgm:spPr/>
      <dgm:t>
        <a:bodyPr/>
        <a:lstStyle/>
        <a:p>
          <a:endParaRPr lang="en-CH"/>
        </a:p>
      </dgm:t>
    </dgm:pt>
    <dgm:pt modelId="{859E0035-715F-4340-876D-7C71BE55812A}" type="sibTrans" cxnId="{BAE12B92-C9AE-4010-94F8-33EB9DE4D73B}">
      <dgm:prSet/>
      <dgm:spPr/>
      <dgm:t>
        <a:bodyPr/>
        <a:lstStyle/>
        <a:p>
          <a:endParaRPr lang="en-CH"/>
        </a:p>
      </dgm:t>
    </dgm:pt>
    <dgm:pt modelId="{DF7906A1-D450-4676-B0D7-F1E7190B5253}">
      <dgm:prSet custT="1"/>
      <dgm:spPr/>
      <dgm:t>
        <a:bodyPr/>
        <a:lstStyle/>
        <a:p>
          <a:pPr>
            <a:buFontTx/>
            <a:buNone/>
          </a:pPr>
          <a:r>
            <a:rPr lang="en-US" sz="2400" b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Drafting the update</a:t>
          </a:r>
          <a:endParaRPr lang="en-CH" sz="2400" b="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5C2775F1-1CDF-4F16-930E-AE5959FC4492}" type="parTrans" cxnId="{DE2D8287-713E-4289-8768-301604B69B89}">
      <dgm:prSet/>
      <dgm:spPr/>
      <dgm:t>
        <a:bodyPr/>
        <a:lstStyle/>
        <a:p>
          <a:endParaRPr lang="en-CH"/>
        </a:p>
      </dgm:t>
    </dgm:pt>
    <dgm:pt modelId="{C90AB037-1D5A-439E-BC9A-2A5E31C065EE}" type="sibTrans" cxnId="{DE2D8287-713E-4289-8768-301604B69B89}">
      <dgm:prSet/>
      <dgm:spPr/>
      <dgm:t>
        <a:bodyPr/>
        <a:lstStyle/>
        <a:p>
          <a:endParaRPr lang="en-CH"/>
        </a:p>
      </dgm:t>
    </dgm:pt>
    <dgm:pt modelId="{8A7A61B6-F224-4713-AA14-28259C064740}" type="pres">
      <dgm:prSet presAssocID="{259660BE-79D7-4D5E-9BB2-C5CF447CFCDD}" presName="Name0" presStyleCnt="0">
        <dgm:presLayoutVars>
          <dgm:dir/>
          <dgm:animLvl val="lvl"/>
          <dgm:resizeHandles val="exact"/>
        </dgm:presLayoutVars>
      </dgm:prSet>
      <dgm:spPr/>
    </dgm:pt>
    <dgm:pt modelId="{7B0CCE22-AEB2-465E-BE4C-D46F5E8CC28A}" type="pres">
      <dgm:prSet presAssocID="{82E681C1-5A40-4F6B-A09F-86B2989A4593}" presName="composite" presStyleCnt="0"/>
      <dgm:spPr/>
    </dgm:pt>
    <dgm:pt modelId="{C9288BEA-B3EB-4A9B-BCD1-2861759865BE}" type="pres">
      <dgm:prSet presAssocID="{82E681C1-5A40-4F6B-A09F-86B2989A459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D992261-CEEF-4754-81BB-36486329F7CE}" type="pres">
      <dgm:prSet presAssocID="{82E681C1-5A40-4F6B-A09F-86B2989A4593}" presName="desTx" presStyleLbl="revTx" presStyleIdx="0" presStyleCnt="4">
        <dgm:presLayoutVars>
          <dgm:bulletEnabled val="1"/>
        </dgm:presLayoutVars>
      </dgm:prSet>
      <dgm:spPr/>
    </dgm:pt>
    <dgm:pt modelId="{34FE8E9A-D009-478E-B1CD-678106C913FE}" type="pres">
      <dgm:prSet presAssocID="{04893815-9C7F-464B-BCF2-84D2D3B29A09}" presName="space" presStyleCnt="0"/>
      <dgm:spPr/>
    </dgm:pt>
    <dgm:pt modelId="{B18EA3FF-B133-4C6D-B157-A7E9000A97C4}" type="pres">
      <dgm:prSet presAssocID="{4B5E73F5-EA0D-4F50-8C1F-5CCD8328CBA7}" presName="composite" presStyleCnt="0"/>
      <dgm:spPr/>
    </dgm:pt>
    <dgm:pt modelId="{CBC6D819-8AA1-4903-A1A5-37FE60031D4A}" type="pres">
      <dgm:prSet presAssocID="{4B5E73F5-EA0D-4F50-8C1F-5CCD8328CBA7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226F636-5EF6-46F2-9322-109BE5F2C860}" type="pres">
      <dgm:prSet presAssocID="{4B5E73F5-EA0D-4F50-8C1F-5CCD8328CBA7}" presName="desTx" presStyleLbl="revTx" presStyleIdx="1" presStyleCnt="4" custScaleX="108966">
        <dgm:presLayoutVars>
          <dgm:bulletEnabled val="1"/>
        </dgm:presLayoutVars>
      </dgm:prSet>
      <dgm:spPr/>
    </dgm:pt>
    <dgm:pt modelId="{7D8C76B5-8FCD-49B6-BCE8-EF675196F910}" type="pres">
      <dgm:prSet presAssocID="{FAC1C7CB-FF27-4CCA-9BF2-BB348568FD1A}" presName="space" presStyleCnt="0"/>
      <dgm:spPr/>
    </dgm:pt>
    <dgm:pt modelId="{5D35DBEC-D470-4209-816B-8B903211253B}" type="pres">
      <dgm:prSet presAssocID="{7E43F4F5-FFE2-4B9F-9564-A6FD8B5B83DA}" presName="composite" presStyleCnt="0"/>
      <dgm:spPr/>
    </dgm:pt>
    <dgm:pt modelId="{AB195410-9421-4813-BCD0-FD2609E0B523}" type="pres">
      <dgm:prSet presAssocID="{7E43F4F5-FFE2-4B9F-9564-A6FD8B5B83DA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43169F3-61E0-4512-BBC0-21E72C136D1F}" type="pres">
      <dgm:prSet presAssocID="{7E43F4F5-FFE2-4B9F-9564-A6FD8B5B83DA}" presName="desTx" presStyleLbl="revTx" presStyleIdx="2" presStyleCnt="4" custScaleX="116640">
        <dgm:presLayoutVars>
          <dgm:bulletEnabled val="1"/>
        </dgm:presLayoutVars>
      </dgm:prSet>
      <dgm:spPr/>
    </dgm:pt>
    <dgm:pt modelId="{11A291D7-D731-46AE-B75D-AAF0E9006188}" type="pres">
      <dgm:prSet presAssocID="{02F67DE9-4176-4903-A01D-4678571ABDDE}" presName="space" presStyleCnt="0"/>
      <dgm:spPr/>
    </dgm:pt>
    <dgm:pt modelId="{E622B461-9FF0-4A0C-887B-B5942A9EB337}" type="pres">
      <dgm:prSet presAssocID="{F47D1734-2C83-4389-B095-6056E1F63FA3}" presName="composite" presStyleCnt="0"/>
      <dgm:spPr/>
    </dgm:pt>
    <dgm:pt modelId="{17D844C5-55F3-4008-9EC6-36A65401D155}" type="pres">
      <dgm:prSet presAssocID="{F47D1734-2C83-4389-B095-6056E1F63FA3}" presName="par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57E7BBC-5EC1-4222-B2C2-A3C07EF24338}" type="pres">
      <dgm:prSet presAssocID="{F47D1734-2C83-4389-B095-6056E1F63FA3}" presName="desTx" presStyleLbl="revTx" presStyleIdx="3" presStyleCnt="4" custScaleX="126944" custLinFactNeighborX="6920" custLinFactNeighborY="-1277">
        <dgm:presLayoutVars>
          <dgm:bulletEnabled val="1"/>
        </dgm:presLayoutVars>
      </dgm:prSet>
      <dgm:spPr/>
    </dgm:pt>
  </dgm:ptLst>
  <dgm:cxnLst>
    <dgm:cxn modelId="{AB9B251D-9436-4645-84DD-3A7C3B092176}" srcId="{7E43F4F5-FFE2-4B9F-9564-A6FD8B5B83DA}" destId="{2799991F-AED9-4BFD-9BB5-417A90C39724}" srcOrd="0" destOrd="0" parTransId="{5657A9A9-D096-4E99-8F2B-0B656A2C90B4}" sibTransId="{0F835EC7-7900-425C-A01E-4EB3DD170408}"/>
    <dgm:cxn modelId="{F720D922-C725-4E54-BDAB-8723E415FFE2}" type="presOf" srcId="{7E43F4F5-FFE2-4B9F-9564-A6FD8B5B83DA}" destId="{AB195410-9421-4813-BCD0-FD2609E0B523}" srcOrd="0" destOrd="0" presId="urn:microsoft.com/office/officeart/2005/8/layout/chevron1"/>
    <dgm:cxn modelId="{CABDBC47-32C3-4E59-AEA1-9899E31E95AE}" type="presOf" srcId="{4B5E73F5-EA0D-4F50-8C1F-5CCD8328CBA7}" destId="{CBC6D819-8AA1-4903-A1A5-37FE60031D4A}" srcOrd="0" destOrd="0" presId="urn:microsoft.com/office/officeart/2005/8/layout/chevron1"/>
    <dgm:cxn modelId="{65E0B36B-98E1-40B3-89E5-8069498B73AD}" type="presOf" srcId="{DF7906A1-D450-4676-B0D7-F1E7190B5253}" destId="{D226F636-5EF6-46F2-9322-109BE5F2C860}" srcOrd="0" destOrd="2" presId="urn:microsoft.com/office/officeart/2005/8/layout/chevron1"/>
    <dgm:cxn modelId="{C7EA954C-768C-42AC-A1E6-916EFC41C148}" type="presOf" srcId="{259660BE-79D7-4D5E-9BB2-C5CF447CFCDD}" destId="{8A7A61B6-F224-4713-AA14-28259C064740}" srcOrd="0" destOrd="0" presId="urn:microsoft.com/office/officeart/2005/8/layout/chevron1"/>
    <dgm:cxn modelId="{2D106672-E321-45EE-BA1C-35D3068DD6F7}" srcId="{82E681C1-5A40-4F6B-A09F-86B2989A4593}" destId="{7394F9E0-ADFE-49FF-A7AC-03123C121A6F}" srcOrd="0" destOrd="0" parTransId="{67DEC754-5E2D-470C-BBC2-AEE3EB842421}" sibTransId="{77C9E1FE-3B6F-46A3-B49A-8ECF0A6AC1CE}"/>
    <dgm:cxn modelId="{1DEF7784-E529-44B9-A156-64B3B31510BB}" srcId="{259660BE-79D7-4D5E-9BB2-C5CF447CFCDD}" destId="{82E681C1-5A40-4F6B-A09F-86B2989A4593}" srcOrd="0" destOrd="0" parTransId="{E1D54B5D-0366-4352-ABED-2FF2FA5955CE}" sibTransId="{04893815-9C7F-464B-BCF2-84D2D3B29A09}"/>
    <dgm:cxn modelId="{DE2D8287-713E-4289-8768-301604B69B89}" srcId="{4B5E73F5-EA0D-4F50-8C1F-5CCD8328CBA7}" destId="{DF7906A1-D450-4676-B0D7-F1E7190B5253}" srcOrd="2" destOrd="0" parTransId="{5C2775F1-1CDF-4F16-930E-AE5959FC4492}" sibTransId="{C90AB037-1D5A-439E-BC9A-2A5E31C065EE}"/>
    <dgm:cxn modelId="{CFA14890-FC33-4D90-8162-0C2BC0DF158B}" srcId="{F47D1734-2C83-4389-B095-6056E1F63FA3}" destId="{6B9EDE38-6D83-4C49-90C8-74E33A23ED66}" srcOrd="0" destOrd="0" parTransId="{7D03AB8F-D151-4150-8A5D-182365AD4115}" sibTransId="{D93B32F1-D8A8-48D8-90D1-B8B83961F196}"/>
    <dgm:cxn modelId="{C7022B92-3012-4029-AE79-566CE0BE0C64}" type="presOf" srcId="{7394F9E0-ADFE-49FF-A7AC-03123C121A6F}" destId="{CD992261-CEEF-4754-81BB-36486329F7CE}" srcOrd="0" destOrd="0" presId="urn:microsoft.com/office/officeart/2005/8/layout/chevron1"/>
    <dgm:cxn modelId="{BAE12B92-C9AE-4010-94F8-33EB9DE4D73B}" srcId="{4B5E73F5-EA0D-4F50-8C1F-5CCD8328CBA7}" destId="{15BDB8E7-C65B-4309-9181-8FE84E9DA642}" srcOrd="0" destOrd="0" parTransId="{36BFBC79-999F-40D7-9B8D-B33937FC20AF}" sibTransId="{859E0035-715F-4340-876D-7C71BE55812A}"/>
    <dgm:cxn modelId="{E1FB8897-7A8A-4ED2-B61F-C7339623225B}" srcId="{259660BE-79D7-4D5E-9BB2-C5CF447CFCDD}" destId="{F47D1734-2C83-4389-B095-6056E1F63FA3}" srcOrd="3" destOrd="0" parTransId="{F8CB061D-5937-4474-BE94-68DBA335FF91}" sibTransId="{21448383-4EE5-4EAB-9403-FBA16D60C28C}"/>
    <dgm:cxn modelId="{4DF17E9F-755A-428C-BF30-0FE1DC0B072A}" srcId="{259660BE-79D7-4D5E-9BB2-C5CF447CFCDD}" destId="{4B5E73F5-EA0D-4F50-8C1F-5CCD8328CBA7}" srcOrd="1" destOrd="0" parTransId="{8766C820-9250-4A61-B984-18A3749238FC}" sibTransId="{FAC1C7CB-FF27-4CCA-9BF2-BB348568FD1A}"/>
    <dgm:cxn modelId="{450CE9B6-D180-49E7-A636-F65B39F1E04F}" type="presOf" srcId="{82E681C1-5A40-4F6B-A09F-86B2989A4593}" destId="{C9288BEA-B3EB-4A9B-BCD1-2861759865BE}" srcOrd="0" destOrd="0" presId="urn:microsoft.com/office/officeart/2005/8/layout/chevron1"/>
    <dgm:cxn modelId="{DD7611BB-EBF2-4CAC-9960-61FBAE328494}" type="presOf" srcId="{1394DE81-5664-45B3-A832-924591FF6646}" destId="{D226F636-5EF6-46F2-9322-109BE5F2C860}" srcOrd="0" destOrd="1" presId="urn:microsoft.com/office/officeart/2005/8/layout/chevron1"/>
    <dgm:cxn modelId="{EC3250BB-0035-410D-93FF-0DF80E85A6A4}" srcId="{4B5E73F5-EA0D-4F50-8C1F-5CCD8328CBA7}" destId="{1394DE81-5664-45B3-A832-924591FF6646}" srcOrd="1" destOrd="0" parTransId="{5A352CA5-5D08-4EDE-8673-00588C445D63}" sibTransId="{97F2238E-7310-47FD-8003-27AE70AEA08A}"/>
    <dgm:cxn modelId="{F61C56CF-8AC6-4C1A-9B2B-466AC38B2809}" type="presOf" srcId="{2799991F-AED9-4BFD-9BB5-417A90C39724}" destId="{743169F3-61E0-4512-BBC0-21E72C136D1F}" srcOrd="0" destOrd="0" presId="urn:microsoft.com/office/officeart/2005/8/layout/chevron1"/>
    <dgm:cxn modelId="{17D307E3-5ACC-4E57-B4C6-1F88B5271CDE}" type="presOf" srcId="{15BDB8E7-C65B-4309-9181-8FE84E9DA642}" destId="{D226F636-5EF6-46F2-9322-109BE5F2C860}" srcOrd="0" destOrd="0" presId="urn:microsoft.com/office/officeart/2005/8/layout/chevron1"/>
    <dgm:cxn modelId="{B95835EE-4A20-4ED4-B790-D4ED50C002FA}" type="presOf" srcId="{F47D1734-2C83-4389-B095-6056E1F63FA3}" destId="{17D844C5-55F3-4008-9EC6-36A65401D155}" srcOrd="0" destOrd="0" presId="urn:microsoft.com/office/officeart/2005/8/layout/chevron1"/>
    <dgm:cxn modelId="{D872B0EF-2815-4523-8788-A9F8301BAB90}" srcId="{259660BE-79D7-4D5E-9BB2-C5CF447CFCDD}" destId="{7E43F4F5-FFE2-4B9F-9564-A6FD8B5B83DA}" srcOrd="2" destOrd="0" parTransId="{F0546FC2-E6A3-4D66-8829-11E83BFD9375}" sibTransId="{02F67DE9-4176-4903-A01D-4678571ABDDE}"/>
    <dgm:cxn modelId="{AB0616F3-6081-4DBE-B15A-1960FE6EE346}" type="presOf" srcId="{6B9EDE38-6D83-4C49-90C8-74E33A23ED66}" destId="{A57E7BBC-5EC1-4222-B2C2-A3C07EF24338}" srcOrd="0" destOrd="0" presId="urn:microsoft.com/office/officeart/2005/8/layout/chevron1"/>
    <dgm:cxn modelId="{3AEAEE57-1002-4F3D-B341-858D940F687B}" type="presParOf" srcId="{8A7A61B6-F224-4713-AA14-28259C064740}" destId="{7B0CCE22-AEB2-465E-BE4C-D46F5E8CC28A}" srcOrd="0" destOrd="0" presId="urn:microsoft.com/office/officeart/2005/8/layout/chevron1"/>
    <dgm:cxn modelId="{40C3E5B2-BE4A-400A-9B52-F5907D81542D}" type="presParOf" srcId="{7B0CCE22-AEB2-465E-BE4C-D46F5E8CC28A}" destId="{C9288BEA-B3EB-4A9B-BCD1-2861759865BE}" srcOrd="0" destOrd="0" presId="urn:microsoft.com/office/officeart/2005/8/layout/chevron1"/>
    <dgm:cxn modelId="{497AAF4B-048C-4005-B2C8-548C54D2F16D}" type="presParOf" srcId="{7B0CCE22-AEB2-465E-BE4C-D46F5E8CC28A}" destId="{CD992261-CEEF-4754-81BB-36486329F7CE}" srcOrd="1" destOrd="0" presId="urn:microsoft.com/office/officeart/2005/8/layout/chevron1"/>
    <dgm:cxn modelId="{1D5307FE-B3AC-49C0-9765-73628ADFD22A}" type="presParOf" srcId="{8A7A61B6-F224-4713-AA14-28259C064740}" destId="{34FE8E9A-D009-478E-B1CD-678106C913FE}" srcOrd="1" destOrd="0" presId="urn:microsoft.com/office/officeart/2005/8/layout/chevron1"/>
    <dgm:cxn modelId="{0E8CA458-9749-40F2-BA99-A600D1C96B03}" type="presParOf" srcId="{8A7A61B6-F224-4713-AA14-28259C064740}" destId="{B18EA3FF-B133-4C6D-B157-A7E9000A97C4}" srcOrd="2" destOrd="0" presId="urn:microsoft.com/office/officeart/2005/8/layout/chevron1"/>
    <dgm:cxn modelId="{CF628F4D-5F0C-4CD3-80BF-FB6E991BB41C}" type="presParOf" srcId="{B18EA3FF-B133-4C6D-B157-A7E9000A97C4}" destId="{CBC6D819-8AA1-4903-A1A5-37FE60031D4A}" srcOrd="0" destOrd="0" presId="urn:microsoft.com/office/officeart/2005/8/layout/chevron1"/>
    <dgm:cxn modelId="{EDA6CE94-D29E-4C1A-9556-524E2BF56082}" type="presParOf" srcId="{B18EA3FF-B133-4C6D-B157-A7E9000A97C4}" destId="{D226F636-5EF6-46F2-9322-109BE5F2C860}" srcOrd="1" destOrd="0" presId="urn:microsoft.com/office/officeart/2005/8/layout/chevron1"/>
    <dgm:cxn modelId="{A7C167B6-1A2F-48FA-8835-02B51C9E0922}" type="presParOf" srcId="{8A7A61B6-F224-4713-AA14-28259C064740}" destId="{7D8C76B5-8FCD-49B6-BCE8-EF675196F910}" srcOrd="3" destOrd="0" presId="urn:microsoft.com/office/officeart/2005/8/layout/chevron1"/>
    <dgm:cxn modelId="{9A261C75-792E-46F9-86C7-4D9D66A94B97}" type="presParOf" srcId="{8A7A61B6-F224-4713-AA14-28259C064740}" destId="{5D35DBEC-D470-4209-816B-8B903211253B}" srcOrd="4" destOrd="0" presId="urn:microsoft.com/office/officeart/2005/8/layout/chevron1"/>
    <dgm:cxn modelId="{C8838721-9F6A-4399-8468-994A64C874C6}" type="presParOf" srcId="{5D35DBEC-D470-4209-816B-8B903211253B}" destId="{AB195410-9421-4813-BCD0-FD2609E0B523}" srcOrd="0" destOrd="0" presId="urn:microsoft.com/office/officeart/2005/8/layout/chevron1"/>
    <dgm:cxn modelId="{9CF1BEE0-FBD9-4B08-A628-5EE5A82B7857}" type="presParOf" srcId="{5D35DBEC-D470-4209-816B-8B903211253B}" destId="{743169F3-61E0-4512-BBC0-21E72C136D1F}" srcOrd="1" destOrd="0" presId="urn:microsoft.com/office/officeart/2005/8/layout/chevron1"/>
    <dgm:cxn modelId="{A186BEBB-EF3E-4686-B50F-01C9CC59F3EE}" type="presParOf" srcId="{8A7A61B6-F224-4713-AA14-28259C064740}" destId="{11A291D7-D731-46AE-B75D-AAF0E9006188}" srcOrd="5" destOrd="0" presId="urn:microsoft.com/office/officeart/2005/8/layout/chevron1"/>
    <dgm:cxn modelId="{207D0078-FAB1-4AB1-89F1-0563B247C7E6}" type="presParOf" srcId="{8A7A61B6-F224-4713-AA14-28259C064740}" destId="{E622B461-9FF0-4A0C-887B-B5942A9EB337}" srcOrd="6" destOrd="0" presId="urn:microsoft.com/office/officeart/2005/8/layout/chevron1"/>
    <dgm:cxn modelId="{0BBE1B7F-9DE7-46E4-AF0B-A983A2396AD0}" type="presParOf" srcId="{E622B461-9FF0-4A0C-887B-B5942A9EB337}" destId="{17D844C5-55F3-4008-9EC6-36A65401D155}" srcOrd="0" destOrd="0" presId="urn:microsoft.com/office/officeart/2005/8/layout/chevron1"/>
    <dgm:cxn modelId="{58AE5DCF-4D7D-42BA-A258-52B3EB24513C}" type="presParOf" srcId="{E622B461-9FF0-4A0C-887B-B5942A9EB337}" destId="{A57E7BBC-5EC1-4222-B2C2-A3C07EF24338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5CFEC5-5099-4A6F-9AB3-F8918A0170CF}">
      <dsp:nvSpPr>
        <dsp:cNvPr id="0" name=""/>
        <dsp:cNvSpPr/>
      </dsp:nvSpPr>
      <dsp:spPr>
        <a:xfrm rot="5400000">
          <a:off x="5933867" y="-3202992"/>
          <a:ext cx="2508498" cy="900387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u="none" strike="noStrike" kern="1200" cap="none" dirty="0">
              <a:latin typeface="Arial"/>
              <a:ea typeface="Arial"/>
              <a:cs typeface="Arial"/>
              <a:sym typeface="Arial"/>
            </a:rPr>
            <a:t>“</a:t>
          </a:r>
          <a:r>
            <a:rPr lang="en-US" sz="1600" b="0" i="0" u="none" strike="noStrike" kern="1200" cap="none" dirty="0">
              <a:latin typeface="Arial"/>
              <a:ea typeface="Arial"/>
              <a:cs typeface="Arial"/>
              <a:sym typeface="Arial"/>
            </a:rPr>
            <a:t>The Vision for WIGOS in 2050 presents a </a:t>
          </a:r>
          <a:r>
            <a:rPr lang="en-US" sz="1600" b="1" i="0" u="none" strike="noStrike" kern="1200" cap="none" dirty="0">
              <a:latin typeface="Arial"/>
              <a:ea typeface="Arial"/>
              <a:cs typeface="Arial"/>
              <a:sym typeface="Arial"/>
            </a:rPr>
            <a:t>likely scenario of how user requirements for observational data may evolve over the next 25 years</a:t>
          </a:r>
          <a:r>
            <a:rPr lang="en-US" sz="1600" b="0" i="0" u="none" strike="noStrike" kern="1200" cap="none" dirty="0">
              <a:latin typeface="Arial"/>
              <a:ea typeface="Arial"/>
              <a:cs typeface="Arial"/>
              <a:sym typeface="Arial"/>
            </a:rPr>
            <a:t>, and an ambitious, but </a:t>
          </a:r>
          <a:r>
            <a:rPr lang="en-US" sz="1600" b="1" i="0" u="none" strike="noStrike" kern="1200" cap="none" dirty="0">
              <a:latin typeface="Arial"/>
              <a:ea typeface="Arial"/>
              <a:cs typeface="Arial"/>
              <a:sym typeface="Arial"/>
            </a:rPr>
            <a:t>technically and economically feasible vision for an integrated observing system that will meet them</a:t>
          </a:r>
          <a:r>
            <a:rPr lang="en-US" sz="1600" b="0" i="0" u="none" strike="noStrike" kern="1200" cap="none" dirty="0">
              <a:latin typeface="Arial"/>
              <a:ea typeface="Arial"/>
              <a:cs typeface="Arial"/>
              <a:sym typeface="Arial"/>
            </a:rPr>
            <a:t>.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b="0" i="0" u="none" strike="noStrike" kern="1200" cap="none" dirty="0">
              <a:latin typeface="Arial"/>
              <a:ea typeface="Arial"/>
              <a:cs typeface="Arial"/>
              <a:sym typeface="Arial"/>
            </a:rPr>
            <a:t>It provides high-level targets to guide the evolution of the WIGOS in the coming decades. It anticipates a fully developed and implemented WIGOS framework that </a:t>
          </a:r>
          <a:r>
            <a:rPr lang="en-US" sz="1600" b="1" i="0" u="none" strike="noStrike" kern="1200" cap="none" dirty="0">
              <a:latin typeface="Arial"/>
              <a:ea typeface="Arial"/>
              <a:cs typeface="Arial"/>
              <a:sym typeface="Arial"/>
            </a:rPr>
            <a:t>supports all activities of WMO and its Members within the general areas of weather, climate and water</a:t>
          </a:r>
          <a:r>
            <a:rPr lang="en-US" sz="1600" b="0" i="0" u="none" strike="noStrike" kern="1200" cap="none" dirty="0">
              <a:latin typeface="Arial"/>
              <a:ea typeface="Arial"/>
              <a:cs typeface="Arial"/>
              <a:sym typeface="Arial"/>
            </a:rPr>
            <a:t>.”</a:t>
          </a:r>
          <a:endParaRPr lang="en-US" sz="1600" kern="1200" dirty="0"/>
        </a:p>
      </dsp:txBody>
      <dsp:txXfrm rot="-5400000">
        <a:off x="2686181" y="167149"/>
        <a:ext cx="8881417" cy="2263588"/>
      </dsp:txXfrm>
    </dsp:sp>
    <dsp:sp modelId="{6EB820AA-DBF3-442E-942C-90AF364D820D}">
      <dsp:nvSpPr>
        <dsp:cNvPr id="0" name=""/>
        <dsp:cNvSpPr/>
      </dsp:nvSpPr>
      <dsp:spPr>
        <a:xfrm>
          <a:off x="23395" y="65"/>
          <a:ext cx="2662785" cy="25977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General Goal</a:t>
          </a:r>
        </a:p>
      </dsp:txBody>
      <dsp:txXfrm>
        <a:off x="150207" y="126877"/>
        <a:ext cx="2409161" cy="2344133"/>
      </dsp:txXfrm>
    </dsp:sp>
    <dsp:sp modelId="{E2072DB6-97CD-4326-9577-CA865C03B7FC}">
      <dsp:nvSpPr>
        <dsp:cNvPr id="0" name=""/>
        <dsp:cNvSpPr/>
      </dsp:nvSpPr>
      <dsp:spPr>
        <a:xfrm rot="5400000">
          <a:off x="6067195" y="-539564"/>
          <a:ext cx="2435512" cy="9132307"/>
        </a:xfrm>
        <a:prstGeom prst="round2SameRect">
          <a:avLst/>
        </a:prstGeom>
        <a:solidFill>
          <a:schemeClr val="accent3">
            <a:tint val="40000"/>
            <a:alpha val="90000"/>
            <a:hueOff val="5055155"/>
            <a:satOff val="44705"/>
            <a:lumOff val="5295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5055155"/>
              <a:satOff val="44705"/>
              <a:lumOff val="52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Evolution of users and applications requirements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Technology evolution and innovation (HW, Data, AI)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Implementers’ need - observing systems plans and capabilities including public and private sector</a:t>
          </a:r>
        </a:p>
      </dsp:txBody>
      <dsp:txXfrm rot="-5400000">
        <a:off x="2718798" y="2927725"/>
        <a:ext cx="9013415" cy="2197728"/>
      </dsp:txXfrm>
    </dsp:sp>
    <dsp:sp modelId="{801EB7DF-CCA3-43F5-917C-0654FF2DC572}">
      <dsp:nvSpPr>
        <dsp:cNvPr id="0" name=""/>
        <dsp:cNvSpPr/>
      </dsp:nvSpPr>
      <dsp:spPr>
        <a:xfrm>
          <a:off x="23395" y="2727710"/>
          <a:ext cx="2695402" cy="2597757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Drivers</a:t>
          </a:r>
          <a:endParaRPr lang="en-US" sz="5400" kern="1200" dirty="0"/>
        </a:p>
      </dsp:txBody>
      <dsp:txXfrm>
        <a:off x="150207" y="2854522"/>
        <a:ext cx="2441778" cy="2344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D005C-1CE6-47C9-A6A2-DC4A155FC257}">
      <dsp:nvSpPr>
        <dsp:cNvPr id="0" name=""/>
        <dsp:cNvSpPr/>
      </dsp:nvSpPr>
      <dsp:spPr>
        <a:xfrm rot="5400000">
          <a:off x="5380909" y="-1313137"/>
          <a:ext cx="4394360" cy="713231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0" kern="1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Helped Connecting Users of Observations (and requirements) with Observing systems owners (space and surface) and trigger innovative observing systems solutions</a:t>
          </a:r>
          <a:endParaRPr lang="en-US" sz="1600" b="0" i="0" u="none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0" i="0" u="none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0" kern="1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Influenced Space agencies plans (space agencies or through CGMS). Examples: NOAA, EUMETSAT, JAXA, CMA, </a:t>
          </a:r>
          <a:r>
            <a:rPr lang="en-US" sz="1600" i="0" kern="1200" dirty="0" err="1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etc</a:t>
          </a:r>
          <a:endParaRPr lang="en-US" sz="1600" i="0" kern="120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0" kern="1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Influenced </a:t>
          </a:r>
          <a:r>
            <a:rPr lang="en-US" sz="1600" kern="1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surface observing systems owners in their </a:t>
          </a:r>
          <a:r>
            <a:rPr lang="en-US" sz="1600" i="0" kern="1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plans when designing/deploying programs</a:t>
          </a:r>
          <a:endParaRPr lang="en-US" sz="1600" kern="120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Helped applications areas owners (especially GNWP) get gradually ready for future Global observing systems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i="0" kern="120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Served as a focal topic to facilitate international, regional coordination of observing systems owners (gap analysis)</a:t>
          </a:r>
          <a:endParaRPr lang="en-US" sz="1600" i="0" kern="120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i="0" kern="120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99 publications (Google Scholar) included ‘WIGOS 2040’: variety of applications and </a:t>
          </a:r>
          <a:r>
            <a:rPr lang="en-US" sz="1600" kern="1200" dirty="0" err="1">
              <a:solidFill>
                <a:schemeClr val="tx1"/>
              </a:solidFill>
              <a:latin typeface="Arial"/>
              <a:ea typeface="Arial"/>
              <a:cs typeface="Arial"/>
              <a:sym typeface="Arial"/>
            </a:rPr>
            <a:t>obs</a:t>
          </a:r>
          <a:endParaRPr lang="en-US" sz="1600" i="0" kern="1200" dirty="0">
            <a:solidFill>
              <a:schemeClr val="tx1"/>
            </a:solidFill>
            <a:latin typeface="Arial"/>
            <a:ea typeface="Arial"/>
            <a:cs typeface="Arial"/>
            <a:sym typeface="Arial"/>
          </a:endParaRPr>
        </a:p>
      </dsp:txBody>
      <dsp:txXfrm rot="-5400000">
        <a:off x="4011930" y="270357"/>
        <a:ext cx="6917804" cy="3965330"/>
      </dsp:txXfrm>
    </dsp:sp>
    <dsp:sp modelId="{B616CD5F-8141-4996-BB65-E6975A6519D5}">
      <dsp:nvSpPr>
        <dsp:cNvPr id="0" name=""/>
        <dsp:cNvSpPr/>
      </dsp:nvSpPr>
      <dsp:spPr>
        <a:xfrm>
          <a:off x="0" y="0"/>
          <a:ext cx="4011929" cy="45016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+mj-lt"/>
              <a:cs typeface="+mj-cs"/>
            </a:rPr>
            <a:t>How WIGOS 2040 Vision Was Used in the Past </a:t>
          </a:r>
          <a:endParaRPr lang="en-US" sz="3200" b="0" kern="1200" dirty="0"/>
        </a:p>
      </dsp:txBody>
      <dsp:txXfrm>
        <a:off x="195846" y="195846"/>
        <a:ext cx="3620237" cy="4109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1F579-F39A-4525-A791-F348F78F1FE6}">
      <dsp:nvSpPr>
        <dsp:cNvPr id="0" name=""/>
        <dsp:cNvSpPr/>
      </dsp:nvSpPr>
      <dsp:spPr>
        <a:xfrm rot="5400000">
          <a:off x="4649893" y="-1900340"/>
          <a:ext cx="5320332" cy="912621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/>
            <a:t>Provide inspiration, motivation to </a:t>
          </a:r>
          <a:r>
            <a:rPr lang="en-US" sz="2000" b="1" i="0" u="none" kern="1200" dirty="0"/>
            <a:t>influence design, evolution of the global observing systems</a:t>
          </a:r>
          <a:r>
            <a:rPr lang="en-US" sz="2000" b="0" i="0" u="none" kern="1200" dirty="0"/>
            <a:t> in a harmonious way, both space and surface components​</a:t>
          </a:r>
          <a:endParaRPr lang="en-US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/>
            <a:t>​</a:t>
          </a:r>
          <a:r>
            <a:rPr lang="en-US" sz="2000" b="1" i="0" u="none" kern="1200" dirty="0"/>
            <a:t>Facilitate discussions between operators and owners of applications </a:t>
          </a:r>
          <a:r>
            <a:rPr lang="en-US" sz="2000" b="0" i="0" u="none" kern="1200" dirty="0"/>
            <a:t>to work in an integrated fashion (space-surface, across Earth system domains, …)​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b="0" i="0" u="none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/>
            <a:t>Provide </a:t>
          </a:r>
          <a:r>
            <a:rPr lang="en-US" sz="2000" b="1" i="0" u="none" kern="1200" dirty="0"/>
            <a:t>visibility to </a:t>
          </a:r>
          <a:r>
            <a:rPr lang="en-US" sz="2000" b="0" i="0" u="none" kern="1200" dirty="0"/>
            <a:t>and </a:t>
          </a:r>
          <a:r>
            <a:rPr lang="en-US" sz="2000" b="1" i="0" u="none" kern="1200" dirty="0"/>
            <a:t>trigger potential adoption of new technologies</a:t>
          </a:r>
          <a:r>
            <a:rPr lang="en-US" sz="2000" b="0" i="0" u="none" kern="1200" dirty="0"/>
            <a:t> (hardware, data processing, new capabilities, cost-effective solutions, non-traditional observing systems, etc) 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b="0" i="0" u="none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u="none" kern="1200" dirty="0"/>
            <a:t>Provide </a:t>
          </a:r>
          <a:r>
            <a:rPr lang="en-US" sz="2000" b="1" i="0" u="none" kern="1200" dirty="0"/>
            <a:t>high-level recommendations to the international community </a:t>
          </a:r>
          <a:r>
            <a:rPr lang="en-US" sz="2000" b="0" i="0" u="none" kern="1200" dirty="0"/>
            <a:t>on how to perhaps </a:t>
          </a:r>
          <a:r>
            <a:rPr lang="en-US" sz="2000" b="1" i="0" u="none" kern="1200" dirty="0"/>
            <a:t>enhance interactions, collaborations</a:t>
          </a:r>
          <a:r>
            <a:rPr lang="en-US" sz="2000" b="0" i="0" u="none" kern="1200" dirty="0"/>
            <a:t>, to facilitate the vision.</a:t>
          </a:r>
        </a:p>
      </dsp:txBody>
      <dsp:txXfrm rot="-5400000">
        <a:off x="2746953" y="262317"/>
        <a:ext cx="8866497" cy="4800898"/>
      </dsp:txXfrm>
    </dsp:sp>
    <dsp:sp modelId="{CE3877E6-9E8A-4BE5-B70C-712626FD9A98}">
      <dsp:nvSpPr>
        <dsp:cNvPr id="0" name=""/>
        <dsp:cNvSpPr/>
      </dsp:nvSpPr>
      <dsp:spPr>
        <a:xfrm>
          <a:off x="0" y="5200"/>
          <a:ext cx="2745618" cy="53203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Expected Benefits</a:t>
          </a:r>
          <a:endParaRPr lang="en-US" sz="3600" kern="1200" dirty="0"/>
        </a:p>
      </dsp:txBody>
      <dsp:txXfrm>
        <a:off x="134030" y="139230"/>
        <a:ext cx="2477558" cy="50522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88BEA-B3EB-4A9B-BCD1-2861759865BE}">
      <dsp:nvSpPr>
        <dsp:cNvPr id="0" name=""/>
        <dsp:cNvSpPr/>
      </dsp:nvSpPr>
      <dsp:spPr>
        <a:xfrm>
          <a:off x="9748" y="758977"/>
          <a:ext cx="2783894" cy="11135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2024</a:t>
          </a:r>
          <a:endParaRPr lang="en-CH" sz="2000" b="1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566527" y="758977"/>
        <a:ext cx="1670337" cy="1113557"/>
      </dsp:txXfrm>
    </dsp:sp>
    <dsp:sp modelId="{CD992261-CEEF-4754-81BB-36486329F7CE}">
      <dsp:nvSpPr>
        <dsp:cNvPr id="0" name=""/>
        <dsp:cNvSpPr/>
      </dsp:nvSpPr>
      <dsp:spPr>
        <a:xfrm>
          <a:off x="9748" y="2011730"/>
          <a:ext cx="2227115" cy="2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6819900" algn="l"/>
            </a:tabLst>
          </a:pPr>
          <a:r>
            <a:rPr lang="en-US" sz="2400" b="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Scoping by core group</a:t>
          </a:r>
          <a:endParaRPr lang="en-CH" sz="2400" b="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9748" y="2011730"/>
        <a:ext cx="2227115" cy="2016000"/>
      </dsp:txXfrm>
    </dsp:sp>
    <dsp:sp modelId="{CBC6D819-8AA1-4903-A1A5-37FE60031D4A}">
      <dsp:nvSpPr>
        <dsp:cNvPr id="0" name=""/>
        <dsp:cNvSpPr/>
      </dsp:nvSpPr>
      <dsp:spPr>
        <a:xfrm>
          <a:off x="2677484" y="758977"/>
          <a:ext cx="2783894" cy="11135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2025</a:t>
          </a:r>
          <a:endParaRPr lang="en-CH" sz="2000" b="1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3234263" y="758977"/>
        <a:ext cx="1670337" cy="1113557"/>
      </dsp:txXfrm>
    </dsp:sp>
    <dsp:sp modelId="{D226F636-5EF6-46F2-9322-109BE5F2C860}">
      <dsp:nvSpPr>
        <dsp:cNvPr id="0" name=""/>
        <dsp:cNvSpPr/>
      </dsp:nvSpPr>
      <dsp:spPr>
        <a:xfrm>
          <a:off x="2577642" y="2011730"/>
          <a:ext cx="2426798" cy="2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b="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Stakeholder WS</a:t>
          </a:r>
          <a:endParaRPr lang="en-CH" sz="2400" b="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b="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Consultations with all stakeholders</a:t>
          </a:r>
          <a:endParaRPr lang="en-CH" sz="2400" b="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b="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Drafting the update</a:t>
          </a:r>
          <a:endParaRPr lang="en-CH" sz="2400" b="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2577642" y="2011730"/>
        <a:ext cx="2426798" cy="2016000"/>
      </dsp:txXfrm>
    </dsp:sp>
    <dsp:sp modelId="{AB195410-9421-4813-BCD0-FD2609E0B523}">
      <dsp:nvSpPr>
        <dsp:cNvPr id="0" name=""/>
        <dsp:cNvSpPr/>
      </dsp:nvSpPr>
      <dsp:spPr>
        <a:xfrm>
          <a:off x="5430674" y="758977"/>
          <a:ext cx="2783894" cy="11135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2026</a:t>
          </a:r>
          <a:endParaRPr lang="en-CH" sz="2000" b="1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5987453" y="758977"/>
        <a:ext cx="1670337" cy="1113557"/>
      </dsp:txXfrm>
    </dsp:sp>
    <dsp:sp modelId="{743169F3-61E0-4512-BBC0-21E72C136D1F}">
      <dsp:nvSpPr>
        <dsp:cNvPr id="0" name=""/>
        <dsp:cNvSpPr/>
      </dsp:nvSpPr>
      <dsp:spPr>
        <a:xfrm>
          <a:off x="5245378" y="2011730"/>
          <a:ext cx="2597707" cy="2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b="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Review, finalization, recommendation by INFCOM-4 </a:t>
          </a:r>
          <a:endParaRPr lang="en-CH" sz="2400" b="0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5245378" y="2011730"/>
        <a:ext cx="2597707" cy="2016000"/>
      </dsp:txXfrm>
    </dsp:sp>
    <dsp:sp modelId="{17D844C5-55F3-4008-9EC6-36A65401D155}">
      <dsp:nvSpPr>
        <dsp:cNvPr id="0" name=""/>
        <dsp:cNvSpPr/>
      </dsp:nvSpPr>
      <dsp:spPr>
        <a:xfrm>
          <a:off x="8298605" y="758977"/>
          <a:ext cx="2783894" cy="11135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2000" b="1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2027</a:t>
          </a:r>
          <a:endParaRPr lang="en-CH" sz="2000" b="1" kern="1200" dirty="0">
            <a:latin typeface="Arial" panose="020B060402020202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8855384" y="758977"/>
        <a:ext cx="1670337" cy="1113557"/>
      </dsp:txXfrm>
    </dsp:sp>
    <dsp:sp modelId="{A57E7BBC-5EC1-4222-B2C2-A3C07EF24338}">
      <dsp:nvSpPr>
        <dsp:cNvPr id="0" name=""/>
        <dsp:cNvSpPr/>
      </dsp:nvSpPr>
      <dsp:spPr>
        <a:xfrm>
          <a:off x="8152684" y="1985985"/>
          <a:ext cx="2827189" cy="2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b="0" kern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rPr>
            <a:t>Approval by Cg-20</a:t>
          </a:r>
          <a:endParaRPr lang="en-CH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52684" y="1985985"/>
        <a:ext cx="2827189" cy="201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A84C2-7CCD-4CBA-B95D-DDD76B0983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34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2BC17-DB0C-400F-9AAE-CDB4F508C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95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2BC17-DB0C-400F-9AAE-CDB4F508C6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3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2BC17-DB0C-400F-9AAE-CDB4F508C6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1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tific Slide with Graph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3AAD9ED-75F1-0289-7EF5-74AB2DFDD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50112" y="1059400"/>
            <a:ext cx="5664915" cy="4560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2C05C5-F63A-53B8-E6BB-6E73E6E7490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5197" y="1460093"/>
            <a:ext cx="5240250" cy="8356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4400" b="1">
                <a:solidFill>
                  <a:srgbClr val="005BA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9AFEE7-E5E4-8C50-6361-BB920565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197" y="2434976"/>
            <a:ext cx="5240250" cy="318541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73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17684-9640-7B9F-691F-3B5A26663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5BAA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5FF9C-C20C-490B-6F06-81BD2D8FB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69EF0-726B-80A7-9DCD-6896F352D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/>
            </a:lvl1pPr>
            <a:lvl2pPr marL="457200" indent="0" algn="l">
              <a:buNone/>
              <a:defRPr sz="2200"/>
            </a:lvl2pPr>
            <a:lvl3pPr marL="914400" indent="0" algn="l">
              <a:buNone/>
              <a:defRPr sz="2200"/>
            </a:lvl3pPr>
            <a:lvl4pPr marL="1371600" indent="0" algn="l">
              <a:buNone/>
              <a:defRPr sz="2200"/>
            </a:lvl4pPr>
            <a:lvl5pPr marL="1828800" indent="0" algn="l">
              <a:buNone/>
              <a:defRPr sz="22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4901CD-B4D9-4C0A-A8C1-D42233A2E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5A26A-1F4A-80E3-3CF1-B5AF98EE4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/>
            </a:lvl1pPr>
            <a:lvl2pPr marL="457200" indent="0" algn="l">
              <a:buNone/>
              <a:defRPr sz="2200"/>
            </a:lvl2pPr>
            <a:lvl3pPr marL="914400" indent="0" algn="l">
              <a:buNone/>
              <a:defRPr sz="2200"/>
            </a:lvl3pPr>
            <a:lvl4pPr marL="1371600" indent="0" algn="l">
              <a:buNone/>
              <a:defRPr sz="2200"/>
            </a:lvl4pPr>
            <a:lvl5pPr marL="1828800" indent="0" algn="l">
              <a:buNone/>
              <a:defRPr sz="22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1334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C3EAE96-DCE0-88A1-D4B1-3E38DC19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03437"/>
            <a:ext cx="121920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BAA"/>
                </a:solidFill>
              </a:defRPr>
            </a:lvl1pPr>
          </a:lstStyle>
          <a:p>
            <a:r>
              <a:rPr lang="en-GB" dirty="0"/>
              <a:t>Thank you.</a:t>
            </a:r>
            <a:endParaRPr lang="en-FR" dirty="0"/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002E4A1E-1EB0-0593-1C8D-3884AC9BB310}"/>
              </a:ext>
            </a:extLst>
          </p:cNvPr>
          <p:cNvSpPr txBox="1"/>
          <p:nvPr userDrawn="1"/>
        </p:nvSpPr>
        <p:spPr>
          <a:xfrm>
            <a:off x="3824879" y="4572080"/>
            <a:ext cx="4542242" cy="52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>
              <a:lnSpc>
                <a:spcPct val="150000"/>
              </a:lnSpc>
            </a:pPr>
            <a:r>
              <a:rPr lang="en-US" sz="3200" b="0" i="0" u="none" strike="noStrike" baseline="30000" dirty="0">
                <a:solidFill>
                  <a:srgbClr val="005BA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wmo.int</a:t>
            </a:r>
          </a:p>
        </p:txBody>
      </p:sp>
    </p:spTree>
    <p:extLst>
      <p:ext uri="{BB962C8B-B14F-4D97-AF65-F5344CB8AC3E}">
        <p14:creationId xmlns:p14="http://schemas.microsoft.com/office/powerpoint/2010/main" val="854408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96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CC09337-932E-DF18-5552-8A10A7DD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5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rgbClr val="005BAA"/>
                </a:solidFill>
              </a:defRPr>
            </a:lvl1pPr>
          </a:lstStyle>
          <a:p>
            <a:r>
              <a:rPr lang="en-GB" dirty="0"/>
              <a:t>Cover – Insert title</a:t>
            </a:r>
            <a:endParaRPr lang="en-FR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0165C1A-53B3-D986-E0E9-DDD54523D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604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800"/>
            </a:lvl1pPr>
            <a:lvl2pPr algn="ctr">
              <a:defRPr sz="28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9931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23C0AB1-DC1A-370D-2DBC-7F636C925F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6851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rgbClr val="005BAA"/>
                </a:solidFill>
              </a:defRPr>
            </a:lvl1pPr>
          </a:lstStyle>
          <a:p>
            <a:r>
              <a:rPr lang="en-GB" dirty="0"/>
              <a:t>Content</a:t>
            </a:r>
            <a:endParaRPr lang="en-FR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E4AFEC8-D7E6-FB46-B2C8-3E1FF5184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41451"/>
            <a:ext cx="9144000" cy="32269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86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 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84C69AE-3299-1F59-997F-1709C1DD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0902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Lorem Ipsum</a:t>
            </a:r>
            <a:endParaRPr lang="en-FR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EDA0CF7-60D6-4B86-6F50-ECF55C6DB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9558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766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17 – 21 March 2025</a:t>
            </a:r>
            <a:r>
              <a:rPr lang="it-IT" sz="1000" b="0" dirty="0"/>
              <a:t>, GSICS Annual Meeting (Hybrid),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 Changchun, Jilin Province, China</a:t>
            </a:r>
            <a:r>
              <a:rPr lang="it-I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C007C7-A317-B3BD-4F67-1F0F9741F8A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0" y="3477952"/>
            <a:ext cx="12192000" cy="3380048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8A9C213-3E26-B848-BF1A-9E6EC69B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90" y="22041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WMO PPT Style #2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3732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5BA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hyperlink" Target="https://wmoomm.sharepoint.com/:p:/s/wmocpdb/ETNdeoZV1FBIqyJDrF9dD2UBLj_pRY1LXeaAGMFEeYubB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8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2025</a:t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Heikki Pohjola</a:t>
            </a: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kern="0" dirty="0">
                <a:ea typeface="宋体" pitchFamily="2" charset="-122"/>
              </a:rPr>
              <a:t>WMO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kern="0" dirty="0">
              <a:latin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07EBEF8-48D2-DBAB-3340-1819B1C18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8"/>
    </mc:Choice>
    <mc:Fallback>
      <p:transition spd="slow" advTm="8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3C648-BEFB-089D-74BC-095D509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77" y="86174"/>
            <a:ext cx="10972800" cy="1143000"/>
          </a:xfrm>
        </p:spPr>
        <p:txBody>
          <a:bodyPr/>
          <a:lstStyle/>
          <a:p>
            <a:r>
              <a:rPr lang="en-US" dirty="0"/>
              <a:t>Summary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B8E7D-0A9E-D5BA-F6E9-A2C53808A2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99" y="1047356"/>
            <a:ext cx="11214778" cy="4525963"/>
          </a:xfrm>
        </p:spPr>
        <p:txBody>
          <a:bodyPr/>
          <a:lstStyle/>
          <a:p>
            <a:r>
              <a:rPr lang="en-US" sz="1800" dirty="0"/>
              <a:t>An effort has been </a:t>
            </a:r>
            <a:r>
              <a:rPr lang="en-US" sz="1800" b="1" dirty="0"/>
              <a:t>kick started (Jan 2025) </a:t>
            </a:r>
            <a:r>
              <a:rPr lang="en-US" sz="1800" dirty="0"/>
              <a:t>to update the WMO Integrated Global Observing System (WIGOS) vision for the 2050 timeframe, with the purpose of </a:t>
            </a:r>
            <a:r>
              <a:rPr lang="en-US" sz="1800" b="1" dirty="0"/>
              <a:t>finalizing the product in 2026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The scope </a:t>
            </a:r>
            <a:r>
              <a:rPr lang="en-US" sz="1800" b="1" dirty="0"/>
              <a:t>will include space- and surface-based components </a:t>
            </a:r>
            <a:r>
              <a:rPr lang="en-US" sz="1800" dirty="0"/>
              <a:t>and will envision a global system to measure the Earth, and address WMO-relevant applications</a:t>
            </a:r>
          </a:p>
          <a:p>
            <a:endParaRPr lang="en-US" sz="1800" dirty="0"/>
          </a:p>
          <a:p>
            <a:r>
              <a:rPr lang="en-US" sz="1800" dirty="0"/>
              <a:t>Many driving factors are expected </a:t>
            </a:r>
            <a:r>
              <a:rPr lang="en-US" sz="1800" b="1" dirty="0"/>
              <a:t>to influence </a:t>
            </a:r>
            <a:r>
              <a:rPr lang="en-US" sz="1800" dirty="0"/>
              <a:t>this vision including </a:t>
            </a:r>
            <a:r>
              <a:rPr lang="en-US" sz="1800" b="1" dirty="0"/>
              <a:t>technology evolution, applications/users needs, the future landscape of observing systems </a:t>
            </a:r>
            <a:r>
              <a:rPr lang="en-US" sz="1800" dirty="0"/>
              <a:t>providers including non-traditional systems and commercial providers, etc.</a:t>
            </a:r>
          </a:p>
          <a:p>
            <a:endParaRPr lang="en-US" sz="1800" dirty="0"/>
          </a:p>
          <a:p>
            <a:r>
              <a:rPr lang="en-US" sz="1800" dirty="0"/>
              <a:t>This effort is expected to provide the community with a vision that will </a:t>
            </a:r>
            <a:r>
              <a:rPr lang="en-US" sz="1800" b="1" dirty="0"/>
              <a:t>help coalesce efforts toward a cohesive, complementary global observing system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The vision, should be as </a:t>
            </a:r>
            <a:r>
              <a:rPr lang="en-US" sz="1800" b="1" dirty="0"/>
              <a:t>well-informed and technically accurate as possible</a:t>
            </a:r>
            <a:r>
              <a:rPr lang="en-US" sz="1800" dirty="0"/>
              <a:t>, and should inspire the community to design, evolve and deploy a complementary global observing system that </a:t>
            </a:r>
            <a:r>
              <a:rPr lang="en-US" sz="1800" b="1" dirty="0"/>
              <a:t>addresses the needs of the future, and leverages the emerging opportunities</a:t>
            </a:r>
          </a:p>
          <a:p>
            <a:endParaRPr lang="en-US" sz="1400" dirty="0"/>
          </a:p>
          <a:p>
            <a:endParaRPr lang="en-CH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E33D8-3AA4-EB62-F4EA-EB0AD7A720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66AD1-022E-4E0E-AE7E-C7A6C4DD8D0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DD3C70-68BC-12DF-75EF-CB3976491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530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2"/>
    </mc:Choice>
    <mc:Fallback>
      <p:transition spd="slow" advTm="79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F955-B528-0A6F-2074-B9821BBF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876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/>
              <a:t>WMO Space Programme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5020E-6096-E7AE-4340-C9A07E35E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976" y="1158876"/>
            <a:ext cx="6506080" cy="5354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1900" dirty="0"/>
          </a:p>
          <a:p>
            <a:r>
              <a:rPr lang="en-GB" sz="1900" dirty="0"/>
              <a:t>Chief of Section Natalia Donoho (NOAA) </a:t>
            </a:r>
          </a:p>
          <a:p>
            <a:pPr marL="457200" lvl="1" indent="0">
              <a:buNone/>
            </a:pPr>
            <a:endParaRPr lang="en-GB" sz="1900" dirty="0"/>
          </a:p>
          <a:p>
            <a:r>
              <a:rPr lang="en-GB" sz="1900" dirty="0"/>
              <a:t>Staff</a:t>
            </a:r>
          </a:p>
          <a:p>
            <a:pPr lvl="1"/>
            <a:r>
              <a:rPr lang="en-GB" sz="1900" dirty="0"/>
              <a:t>Heikki Pohjola</a:t>
            </a:r>
          </a:p>
          <a:p>
            <a:pPr lvl="1"/>
            <a:r>
              <a:rPr lang="en-GB" sz="1900" dirty="0"/>
              <a:t>Zoya Andreeva</a:t>
            </a:r>
          </a:p>
          <a:p>
            <a:pPr lvl="1"/>
            <a:r>
              <a:rPr lang="en-GB" sz="1900" dirty="0"/>
              <a:t>Jesse Andreas</a:t>
            </a:r>
          </a:p>
          <a:p>
            <a:pPr marL="457200" lvl="1" indent="0">
              <a:buNone/>
            </a:pPr>
            <a:endParaRPr lang="en-GB" sz="1900" dirty="0"/>
          </a:p>
          <a:p>
            <a:r>
              <a:rPr lang="en-GB" sz="1900" dirty="0"/>
              <a:t>Consultants (25 %)</a:t>
            </a:r>
          </a:p>
          <a:p>
            <a:pPr lvl="1"/>
            <a:r>
              <a:rPr lang="en-GB" sz="1900" dirty="0"/>
              <a:t>Mikael Rattenborg</a:t>
            </a:r>
          </a:p>
          <a:p>
            <a:pPr lvl="1"/>
            <a:r>
              <a:rPr lang="en-GB" sz="1900" dirty="0"/>
              <a:t>Roger Saunders</a:t>
            </a:r>
          </a:p>
          <a:p>
            <a:pPr lvl="1"/>
            <a:r>
              <a:rPr lang="en-GB" sz="1900" dirty="0"/>
              <a:t>Diego Sousa</a:t>
            </a:r>
          </a:p>
          <a:p>
            <a:pPr lvl="1"/>
            <a:r>
              <a:rPr lang="en-GB" sz="1900" dirty="0"/>
              <a:t>Eric Allaix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5CC9B3-3B47-25F0-E28D-B0BA0C2A7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8134" y="1508615"/>
            <a:ext cx="6817583" cy="5202554"/>
          </a:xfrm>
        </p:spPr>
        <p:txBody>
          <a:bodyPr>
            <a:noAutofit/>
          </a:bodyPr>
          <a:lstStyle/>
          <a:p>
            <a:r>
              <a:rPr lang="en-GB" sz="2000" dirty="0"/>
              <a:t>SSU expert teams: </a:t>
            </a:r>
          </a:p>
          <a:p>
            <a:pPr lvl="1"/>
            <a:r>
              <a:rPr lang="en-GB" sz="2000" dirty="0"/>
              <a:t>ET-SSU, </a:t>
            </a:r>
            <a:r>
              <a:rPr lang="en-US" sz="2000" dirty="0"/>
              <a:t>Expert Team on Space Systems and Utilization</a:t>
            </a:r>
          </a:p>
          <a:p>
            <a:pPr lvl="2"/>
            <a:r>
              <a:rPr lang="en-US" sz="1800" dirty="0"/>
              <a:t>Cochairs Fiona Smith (BoM) and Lihang Zhou (NOAA)</a:t>
            </a:r>
          </a:p>
          <a:p>
            <a:pPr marL="1371600" lvl="3" indent="0">
              <a:buNone/>
            </a:pPr>
            <a:endParaRPr lang="en-US" sz="1600" dirty="0"/>
          </a:p>
          <a:p>
            <a:pPr lvl="1"/>
            <a:r>
              <a:rPr lang="en-US" sz="2000" dirty="0"/>
              <a:t>ET-SWX,</a:t>
            </a:r>
            <a:r>
              <a:rPr lang="en-GB" sz="2000" dirty="0"/>
              <a:t> </a:t>
            </a:r>
            <a:r>
              <a:rPr lang="en-US" sz="2000" dirty="0"/>
              <a:t>Expert Team on Space Weather</a:t>
            </a:r>
          </a:p>
          <a:p>
            <a:pPr lvl="2"/>
            <a:r>
              <a:rPr lang="en-US" sz="1800" dirty="0"/>
              <a:t>Cochairs Kirsti Kauristie (FMI) and  Mpho </a:t>
            </a:r>
            <a:r>
              <a:rPr lang="en-US" sz="1800" dirty="0" err="1"/>
              <a:t>Tshisaphungo</a:t>
            </a:r>
            <a:r>
              <a:rPr lang="en-US" sz="1800" dirty="0"/>
              <a:t> (SAWS)</a:t>
            </a:r>
          </a:p>
          <a:p>
            <a:pPr marL="1371600" lvl="3" indent="0">
              <a:buNone/>
            </a:pPr>
            <a:endParaRPr lang="en-US" sz="1600" dirty="0"/>
          </a:p>
          <a:p>
            <a:pPr lvl="1"/>
            <a:r>
              <a:rPr lang="en-US" sz="2000" dirty="0"/>
              <a:t>ET-RFC, Expert Team on Radio Frequency Coordination</a:t>
            </a:r>
          </a:p>
          <a:p>
            <a:pPr lvl="2"/>
            <a:r>
              <a:rPr lang="en-US" sz="1800" dirty="0"/>
              <a:t>Cochairs David Franc (NASA), Alec Casey (ECCC) and Kirsty McBeath (</a:t>
            </a:r>
            <a:r>
              <a:rPr lang="en-US" sz="1800" dirty="0" err="1"/>
              <a:t>MetOffice</a:t>
            </a:r>
            <a:r>
              <a:rPr lang="en-US" sz="1800" dirty="0"/>
              <a:t>) </a:t>
            </a: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23C5A-4390-0A85-9626-7C3539BB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59AF2F-52C6-9B46-B8B2-0579234AE62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205D8F1-070B-C16B-1E02-62553EFCA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142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70"/>
    </mc:Choice>
    <mc:Fallback>
      <p:transition spd="slow" advTm="66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C441C-A633-376F-BDB3-D1F9678E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WIGOS Vision Update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D953A-48D3-0FE6-AE3A-4D079B074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295" y="1307035"/>
            <a:ext cx="6565997" cy="4525963"/>
          </a:xfrm>
        </p:spPr>
        <p:txBody>
          <a:bodyPr/>
          <a:lstStyle/>
          <a:p>
            <a:r>
              <a:rPr lang="en-US" dirty="0"/>
              <a:t>Goal of the WIGOS 2050 Vision</a:t>
            </a:r>
          </a:p>
          <a:p>
            <a:endParaRPr lang="en-US" dirty="0"/>
          </a:p>
          <a:p>
            <a:r>
              <a:rPr lang="en-US" dirty="0"/>
              <a:t>Factors Driving the global observing system of the Future</a:t>
            </a:r>
          </a:p>
          <a:p>
            <a:endParaRPr lang="en-US" dirty="0"/>
          </a:p>
          <a:p>
            <a:r>
              <a:rPr lang="en-US" dirty="0"/>
              <a:t>Community Engagement</a:t>
            </a:r>
          </a:p>
          <a:p>
            <a:endParaRPr lang="en-US" dirty="0"/>
          </a:p>
          <a:p>
            <a:r>
              <a:rPr lang="en-US" dirty="0"/>
              <a:t>WIGOS 2050 Vision: Plans &amp; Timeline</a:t>
            </a:r>
          </a:p>
          <a:p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B7D2B-D90F-65E4-D227-129A286AC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66AD1-022E-4E0E-AE7E-C7A6C4DD8D0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1B9D5-9FEE-200C-38FB-BFEF7B948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644" y="1154344"/>
            <a:ext cx="3410360" cy="483134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1136CE-E0F9-9AB2-8D2B-A249F73E1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040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94"/>
    </mc:Choice>
    <mc:Fallback>
      <p:transition spd="slow" advTm="36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A1F79C0-641E-B0E0-0022-2743E90598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607872"/>
              </p:ext>
            </p:extLst>
          </p:nvPr>
        </p:nvGraphicFramePr>
        <p:xfrm>
          <a:off x="215900" y="1435100"/>
          <a:ext cx="11874500" cy="5325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4F1067CC-1B25-F106-27DC-2B66F9413345}"/>
              </a:ext>
            </a:extLst>
          </p:cNvPr>
          <p:cNvSpPr txBox="1">
            <a:spLocks/>
          </p:cNvSpPr>
          <p:nvPr/>
        </p:nvSpPr>
        <p:spPr>
          <a:xfrm>
            <a:off x="946150" y="512763"/>
            <a:ext cx="10299700" cy="6851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5BA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Overview of the WIGOS Vision update</a:t>
            </a:r>
            <a:endParaRPr lang="fr-F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5ED3D0-05F5-866D-C125-14BB11304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33000" y="4703233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367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58"/>
    </mc:Choice>
    <mc:Fallback>
      <p:transition spd="slow" advTm="59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A1F79C0-641E-B0E0-0022-2743E90598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7802993"/>
              </p:ext>
            </p:extLst>
          </p:nvPr>
        </p:nvGraphicFramePr>
        <p:xfrm>
          <a:off x="335411" y="1354149"/>
          <a:ext cx="11144249" cy="4506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itre 1">
            <a:extLst>
              <a:ext uri="{FF2B5EF4-FFF2-40B4-BE49-F238E27FC236}">
                <a16:creationId xmlns:a16="http://schemas.microsoft.com/office/drawing/2014/main" id="{505906A2-04B4-AC3B-1638-B50393B165C4}"/>
              </a:ext>
            </a:extLst>
          </p:cNvPr>
          <p:cNvSpPr txBox="1">
            <a:spLocks/>
          </p:cNvSpPr>
          <p:nvPr/>
        </p:nvSpPr>
        <p:spPr>
          <a:xfrm>
            <a:off x="946150" y="512763"/>
            <a:ext cx="10299700" cy="6851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5BA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dirty="0" err="1"/>
              <a:t>Overview</a:t>
            </a:r>
            <a:r>
              <a:rPr lang="fr-FR" dirty="0"/>
              <a:t> of the WIGOS Vision update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5ED83F-D106-9308-B7AB-FB82A5940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566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35"/>
    </mc:Choice>
    <mc:Fallback>
      <p:transition spd="slow" advTm="101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B245CB-8405-A558-B8C4-124E103C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150" y="512763"/>
            <a:ext cx="10299700" cy="685172"/>
          </a:xfrm>
        </p:spPr>
        <p:txBody>
          <a:bodyPr/>
          <a:lstStyle/>
          <a:p>
            <a:r>
              <a:rPr lang="fr-FR" dirty="0" err="1"/>
              <a:t>Overview</a:t>
            </a:r>
            <a:r>
              <a:rPr lang="fr-FR" dirty="0"/>
              <a:t> of the WIGOS Vision update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A1F79C0-641E-B0E0-0022-2743E90598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9177841"/>
              </p:ext>
            </p:extLst>
          </p:nvPr>
        </p:nvGraphicFramePr>
        <p:xfrm>
          <a:off x="215900" y="1435100"/>
          <a:ext cx="11874500" cy="5325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E95AF8-08CC-3CF5-0B78-7B618DB7D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292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36"/>
    </mc:Choice>
    <mc:Fallback>
      <p:transition spd="slow" advTm="40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B245CB-8405-A558-B8C4-124E103C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774" y="256824"/>
            <a:ext cx="9144000" cy="685172"/>
          </a:xfrm>
        </p:spPr>
        <p:txBody>
          <a:bodyPr/>
          <a:lstStyle/>
          <a:p>
            <a:r>
              <a:rPr lang="fr-FR" dirty="0"/>
              <a:t>Community engagement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A461C0-B484-BE73-47E2-F201D60BA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185" y="1130785"/>
            <a:ext cx="9897178" cy="4346587"/>
          </a:xfrm>
        </p:spPr>
        <p:txBody>
          <a:bodyPr/>
          <a:lstStyle/>
          <a:p>
            <a:pPr algn="l" rtl="0" fontAlgn="base"/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Three components and purposes to the Engagement: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Collect technical feedback, gaining insight and knowledge to enrich the vision drafting (scientists, users,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etc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Allow technical review to gain institutional and strategic guidance during drafting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Conduct formal review by major stakeholders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fr-FR" sz="3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E8AD9C-C5AE-A615-438D-EB1A54C1B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164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47"/>
    </mc:Choice>
    <mc:Fallback>
      <p:transition spd="slow" advTm="2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07F6D51-5406-D29F-6EF4-651A3ADD70FF}"/>
              </a:ext>
            </a:extLst>
          </p:cNvPr>
          <p:cNvSpPr/>
          <p:nvPr/>
        </p:nvSpPr>
        <p:spPr>
          <a:xfrm>
            <a:off x="3033889" y="1001888"/>
            <a:ext cx="5813778" cy="5542845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84A9A17-C176-6245-092E-E4F45BAFC326}"/>
              </a:ext>
            </a:extLst>
          </p:cNvPr>
          <p:cNvSpPr>
            <a:spLocks noGrp="1"/>
          </p:cNvSpPr>
          <p:nvPr/>
        </p:nvSpPr>
        <p:spPr>
          <a:xfrm>
            <a:off x="914400" y="0"/>
            <a:ext cx="1066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5B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Engagement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5B66D0-4CF8-AF33-4C8D-C0C03A781641}"/>
              </a:ext>
            </a:extLst>
          </p:cNvPr>
          <p:cNvSpPr/>
          <p:nvPr/>
        </p:nvSpPr>
        <p:spPr>
          <a:xfrm>
            <a:off x="3781778" y="1693333"/>
            <a:ext cx="4318000" cy="4159956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F1FDB8-7DF7-3F01-BD96-99E72BA038D7}"/>
              </a:ext>
            </a:extLst>
          </p:cNvPr>
          <p:cNvSpPr/>
          <p:nvPr/>
        </p:nvSpPr>
        <p:spPr>
          <a:xfrm>
            <a:off x="4631267" y="2554111"/>
            <a:ext cx="2619022" cy="2438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WMO Core Vision Drafting Team:</a:t>
            </a:r>
          </a:p>
          <a:p>
            <a:pPr algn="ctr"/>
            <a:r>
              <a:rPr lang="en-US" sz="1000" dirty="0"/>
              <a:t>Members are expected to reach back to their institutions, communities to collect feedbacks, thoughts and bring it back to the vision drafting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E20F0DB5-2A74-EA58-19DF-39B1DC7A25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50288" y="1343378"/>
            <a:ext cx="2175934" cy="1563510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C02D9B-9B5C-8E78-928C-A18F70989E42}"/>
              </a:ext>
            </a:extLst>
          </p:cNvPr>
          <p:cNvSpPr/>
          <p:nvPr/>
        </p:nvSpPr>
        <p:spPr>
          <a:xfrm>
            <a:off x="9426222" y="1001888"/>
            <a:ext cx="2607734" cy="485140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Circle: Technical Feedbacks</a:t>
            </a:r>
          </a:p>
          <a:p>
            <a:pPr algn="ctr"/>
            <a:endParaRPr lang="en-US" sz="1000" b="1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defTabSz="0" fontAlgn="base">
              <a:buFont typeface="Wingdings" panose="05000000000000000000" pitchFamily="2" charset="2"/>
              <a:buChar char="§"/>
            </a:pPr>
            <a:r>
              <a:rPr lang="en-US" sz="900" i="0" u="none" strike="noStrike" dirty="0">
                <a:solidFill>
                  <a:schemeClr val="tx1"/>
                </a:solidFill>
                <a:effectLst/>
              </a:rPr>
              <a:t>Engage with potential users of the vision (agencies, networks owners, </a:t>
            </a:r>
            <a:r>
              <a:rPr lang="en-US" sz="900" i="0" u="none" strike="noStrike" dirty="0" err="1">
                <a:solidFill>
                  <a:schemeClr val="tx1"/>
                </a:solidFill>
                <a:effectLst/>
              </a:rPr>
              <a:t>etc</a:t>
            </a:r>
            <a:r>
              <a:rPr lang="en-US" sz="900" i="0" u="none" strike="noStrike" dirty="0">
                <a:solidFill>
                  <a:schemeClr val="tx1"/>
                </a:solidFill>
                <a:effectLst/>
              </a:rPr>
              <a:t>) to better understand how this vision could help them in defining, designing, evolving and deciding</a:t>
            </a:r>
          </a:p>
          <a:p>
            <a:pPr defTabSz="0" fontAlgn="base"/>
            <a:endParaRPr lang="en-US" sz="900" i="0" u="none" strike="noStrike" dirty="0">
              <a:solidFill>
                <a:schemeClr val="tx1"/>
              </a:solidFill>
              <a:effectLst/>
            </a:endParaRPr>
          </a:p>
          <a:p>
            <a:pPr defTabSz="0" fontAlgn="base">
              <a:buFont typeface="Wingdings" panose="05000000000000000000" pitchFamily="2" charset="2"/>
              <a:buChar char="§"/>
            </a:pPr>
            <a:r>
              <a:rPr lang="en-US" sz="900" i="0" u="none" strike="noStrike" dirty="0">
                <a:solidFill>
                  <a:schemeClr val="tx1"/>
                </a:solidFill>
                <a:effectLst/>
              </a:rPr>
              <a:t>WMO-organized WIGOS 2050 Vision workshop</a:t>
            </a:r>
          </a:p>
          <a:p>
            <a:pPr defTabSz="0" fontAlgn="base"/>
            <a:endParaRPr lang="en-US" sz="900" i="0" u="none" strike="noStrike" dirty="0">
              <a:solidFill>
                <a:schemeClr val="tx1"/>
              </a:solidFill>
              <a:effectLst/>
            </a:endParaRPr>
          </a:p>
          <a:p>
            <a:pPr defTabSz="0" fontAlgn="base">
              <a:buFont typeface="Wingdings" panose="05000000000000000000" pitchFamily="2" charset="2"/>
              <a:buChar char="§"/>
            </a:pPr>
            <a:r>
              <a:rPr lang="en-US" sz="900" i="0" u="none" strike="noStrike" dirty="0">
                <a:solidFill>
                  <a:schemeClr val="tx1"/>
                </a:solidFill>
                <a:effectLst/>
              </a:rPr>
              <a:t>Technical conferences where major users of Observations are represented (ITSC for NWP, IPWG, IROWG, IWWG, AMS (possibly Town Hall, or a presentation), EMS, AGU, AOGS, ESA Living Planet, </a:t>
            </a:r>
          </a:p>
          <a:p>
            <a:pPr defTabSz="0" fontAlgn="base"/>
            <a:endParaRPr lang="en-US" sz="900" dirty="0">
              <a:solidFill>
                <a:schemeClr val="tx1"/>
              </a:solidFill>
            </a:endParaRPr>
          </a:p>
          <a:p>
            <a:pPr defTabSz="0" fontAlgn="base"/>
            <a:endParaRPr lang="en-US" sz="900" i="0" u="none" strike="noStrike" dirty="0">
              <a:solidFill>
                <a:schemeClr val="tx1"/>
              </a:solidFill>
              <a:effectLst/>
            </a:endParaRPr>
          </a:p>
          <a:p>
            <a:pPr defTabSz="0" fontAlgn="base">
              <a:buFont typeface="Wingdings" panose="05000000000000000000" pitchFamily="2" charset="2"/>
              <a:buChar char="§"/>
            </a:pPr>
            <a:r>
              <a:rPr lang="en-US" sz="900" i="0" u="none" strike="noStrike" dirty="0">
                <a:solidFill>
                  <a:schemeClr val="tx1"/>
                </a:solidFill>
                <a:effectLst/>
              </a:rPr>
              <a:t>CGMS and CEOS working group, strategic implementation team, and plenary sessions. </a:t>
            </a:r>
          </a:p>
          <a:p>
            <a:pPr defTabSz="0" fontAlgn="base">
              <a:buFont typeface="Wingdings" panose="05000000000000000000" pitchFamily="2" charset="2"/>
              <a:buChar char="§"/>
            </a:pPr>
            <a:endParaRPr lang="en-US" sz="900" dirty="0">
              <a:solidFill>
                <a:schemeClr val="tx1"/>
              </a:solidFill>
            </a:endParaRPr>
          </a:p>
          <a:p>
            <a:pPr defTabSz="0" fontAlgn="base">
              <a:buFont typeface="Wingdings" panose="05000000000000000000" pitchFamily="2" charset="2"/>
              <a:buChar char="§"/>
            </a:pPr>
            <a:r>
              <a:rPr lang="en-US" sz="900" i="0" u="none" strike="noStrike" dirty="0">
                <a:solidFill>
                  <a:schemeClr val="tx1"/>
                </a:solidFill>
                <a:effectLst/>
              </a:rPr>
              <a:t>WMO High-level Consultative Meeting on Satellite Matters.</a:t>
            </a:r>
          </a:p>
          <a:p>
            <a:pPr defTabSz="0" fontAlgn="base"/>
            <a:endParaRPr lang="en-US" sz="900" i="0" u="none" strike="noStrike" dirty="0">
              <a:solidFill>
                <a:schemeClr val="tx1"/>
              </a:solidFill>
              <a:effectLst/>
            </a:endParaRPr>
          </a:p>
          <a:p>
            <a:pPr defTabSz="0" fontAlgn="base">
              <a:buFont typeface="Wingdings" panose="05000000000000000000" pitchFamily="2" charset="2"/>
              <a:buChar char="§"/>
            </a:pPr>
            <a:r>
              <a:rPr lang="en-US" sz="900" i="0" u="none" strike="noStrike" dirty="0">
                <a:solidFill>
                  <a:schemeClr val="tx1"/>
                </a:solidFill>
                <a:effectLst/>
              </a:rPr>
              <a:t>Technical Conferences where observing systems evolution is discussed (IGARSS, PIERS, ISRSE, NASA Technology Forum, etc.)</a:t>
            </a:r>
          </a:p>
          <a:p>
            <a:pPr defTabSz="0" fontAlgn="base"/>
            <a:endParaRPr lang="en-US" sz="900" i="0" u="none" strike="noStrike" dirty="0">
              <a:solidFill>
                <a:schemeClr val="tx1"/>
              </a:solidFill>
              <a:effectLst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GCOS</a:t>
            </a:r>
            <a:r>
              <a:rPr lang="en-US" sz="900" i="0" dirty="0">
                <a:solidFill>
                  <a:schemeClr val="tx1"/>
                </a:solidFill>
                <a:effectLst/>
              </a:rPr>
              <a:t> – GCOS Steering Committee mid </a:t>
            </a:r>
            <a:r>
              <a:rPr lang="en-US" sz="900" dirty="0">
                <a:solidFill>
                  <a:schemeClr val="tx1"/>
                </a:solidFill>
              </a:rPr>
              <a:t>2025</a:t>
            </a:r>
            <a:endParaRPr lang="en-US" sz="900" dirty="0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GOOS events – JCB meetings  </a:t>
            </a:r>
            <a:endParaRPr lang="en-US" sz="900" dirty="0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GAW</a:t>
            </a:r>
            <a:r>
              <a:rPr lang="en-US" sz="900" i="0" dirty="0">
                <a:solidFill>
                  <a:schemeClr val="tx1"/>
                </a:solidFill>
                <a:effectLst/>
              </a:rPr>
              <a:t> , G3W – </a:t>
            </a:r>
            <a:r>
              <a:rPr lang="en-US" sz="900" dirty="0">
                <a:solidFill>
                  <a:schemeClr val="tx1"/>
                </a:solidFill>
              </a:rPr>
              <a:t>data providers/network workshops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" i="0" dirty="0">
                <a:solidFill>
                  <a:schemeClr val="tx1"/>
                </a:solidFill>
                <a:effectLst/>
              </a:rPr>
              <a:t>GCW</a:t>
            </a:r>
            <a:r>
              <a:rPr lang="en-US" sz="900" dirty="0">
                <a:solidFill>
                  <a:schemeClr val="tx1"/>
                </a:solidFill>
              </a:rPr>
              <a:t> and cryosphere com. Events - </a:t>
            </a:r>
            <a:endParaRPr lang="en-US" sz="900" dirty="0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900" i="0" dirty="0">
                <a:solidFill>
                  <a:schemeClr val="tx1"/>
                </a:solidFill>
                <a:effectLst/>
              </a:rPr>
              <a:t>Space weather</a:t>
            </a:r>
            <a:r>
              <a:rPr lang="en-US" sz="900" dirty="0">
                <a:solidFill>
                  <a:schemeClr val="tx1"/>
                </a:solidFill>
              </a:rPr>
              <a:t> events</a:t>
            </a:r>
            <a:r>
              <a:rPr lang="en-US" sz="900" i="0" dirty="0">
                <a:solidFill>
                  <a:schemeClr val="tx1"/>
                </a:solidFill>
                <a:effectLst/>
              </a:rPr>
              <a:t> </a:t>
            </a:r>
            <a:endParaRPr lang="en-US" sz="900" i="0" dirty="0">
              <a:solidFill>
                <a:schemeClr val="tx1"/>
              </a:solidFill>
              <a:effectLst/>
              <a:ea typeface="Calibri"/>
              <a:cs typeface="Calibri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900" i="0" dirty="0">
                <a:solidFill>
                  <a:schemeClr val="tx1"/>
                </a:solidFill>
                <a:effectLst/>
              </a:rPr>
              <a:t>Hydrology event-</a:t>
            </a:r>
            <a:endParaRPr lang="en-US" sz="900" dirty="0">
              <a:solidFill>
                <a:schemeClr val="tx1"/>
              </a:solidFill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15C59B5-47F7-09D0-0B64-44F450832C02}"/>
              </a:ext>
            </a:extLst>
          </p:cNvPr>
          <p:cNvCxnSpPr>
            <a:cxnSpLocks/>
          </p:cNvCxnSpPr>
          <p:nvPr/>
        </p:nvCxnSpPr>
        <p:spPr>
          <a:xfrm>
            <a:off x="2201333" y="1693333"/>
            <a:ext cx="2740381" cy="1896533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B4A8E25-19D6-749C-17CC-B86C6250E8AB}"/>
              </a:ext>
            </a:extLst>
          </p:cNvPr>
          <p:cNvSpPr/>
          <p:nvPr/>
        </p:nvSpPr>
        <p:spPr>
          <a:xfrm>
            <a:off x="158044" y="43646"/>
            <a:ext cx="2235200" cy="3733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Inclusive and Balanced Representation:</a:t>
            </a:r>
          </a:p>
          <a:p>
            <a:pPr algn="ctr"/>
            <a:endParaRPr lang="en-US" sz="1000" b="1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tx1"/>
                </a:solidFill>
              </a:rPr>
              <a:t>- Space/Surface balance</a:t>
            </a:r>
          </a:p>
          <a:p>
            <a:r>
              <a:rPr lang="en-US" sz="1000" dirty="0">
                <a:solidFill>
                  <a:schemeClr val="tx1"/>
                </a:solidFill>
              </a:rPr>
              <a:t>- Geographic representation</a:t>
            </a:r>
          </a:p>
          <a:p>
            <a:r>
              <a:rPr lang="en-US" sz="1000" dirty="0">
                <a:solidFill>
                  <a:schemeClr val="tx1"/>
                </a:solidFill>
              </a:rPr>
              <a:t>- Gender balance</a:t>
            </a:r>
          </a:p>
          <a:p>
            <a:r>
              <a:rPr lang="en-US" sz="1000" dirty="0">
                <a:solidFill>
                  <a:schemeClr val="tx1"/>
                </a:solidFill>
              </a:rPr>
              <a:t>- Applications representation</a:t>
            </a:r>
          </a:p>
          <a:p>
            <a:r>
              <a:rPr lang="en-US" sz="1000" dirty="0">
                <a:solidFill>
                  <a:schemeClr val="tx1"/>
                </a:solidFill>
              </a:rPr>
              <a:t>- Institutions representations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tx1"/>
                </a:solidFill>
              </a:rPr>
              <a:t>Team members are also reps of or familiar with:</a:t>
            </a:r>
          </a:p>
          <a:p>
            <a:r>
              <a:rPr lang="en-US" sz="1000" dirty="0">
                <a:solidFill>
                  <a:schemeClr val="tx1"/>
                </a:solidFill>
              </a:rPr>
              <a:t>CGMS, CEOS, GOOS, WMO, 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ET-EOSDE, RRR, NWP, </a:t>
            </a:r>
            <a:r>
              <a:rPr lang="en-US" sz="1000" dirty="0">
                <a:solidFill>
                  <a:schemeClr val="tx1"/>
                </a:solidFill>
              </a:rPr>
              <a:t>NOAA, </a:t>
            </a:r>
            <a:r>
              <a:rPr lang="en-US" sz="1000" b="0" i="0" u="none" strike="noStrike" dirty="0">
                <a:solidFill>
                  <a:schemeClr val="tx1"/>
                </a:solidFill>
                <a:effectLst/>
              </a:rPr>
              <a:t>NASA, SC-ON, EUMETSAT, SAEON, GBON, JAXA, ET-SSU, BOM, ECMWF, Academia, private sector and non-traditional EO sector</a:t>
            </a:r>
            <a:endParaRPr lang="en-US" sz="1000" b="0" i="0" u="none" strike="noStrike" dirty="0">
              <a:solidFill>
                <a:schemeClr val="tx1"/>
              </a:solidFill>
              <a:effectLst/>
              <a:ea typeface="Calibri"/>
              <a:cs typeface="Calibri"/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tx1"/>
                </a:solidFill>
              </a:rPr>
              <a:t>They are also from:</a:t>
            </a:r>
          </a:p>
          <a:p>
            <a:r>
              <a:rPr lang="en-US" sz="1000" dirty="0">
                <a:solidFill>
                  <a:schemeClr val="tx1"/>
                </a:solidFill>
              </a:rPr>
              <a:t>US, Canada, Japan, South Africa, Argentina, Europe, Australia, China, </a:t>
            </a:r>
            <a:r>
              <a:rPr lang="en-US" sz="1000" dirty="0" err="1">
                <a:solidFill>
                  <a:schemeClr val="tx1"/>
                </a:solidFill>
              </a:rPr>
              <a:t>etc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24CE517C-9A05-2E34-A408-626251522BEC}"/>
              </a:ext>
            </a:extLst>
          </p:cNvPr>
          <p:cNvCxnSpPr>
            <a:cxnSpLocks/>
          </p:cNvCxnSpPr>
          <p:nvPr/>
        </p:nvCxnSpPr>
        <p:spPr>
          <a:xfrm flipV="1">
            <a:off x="3366210" y="6062130"/>
            <a:ext cx="1534583" cy="397934"/>
          </a:xfrm>
          <a:prstGeom prst="bentConnector3">
            <a:avLst>
              <a:gd name="adj1" fmla="val 100023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BCA538C-18EC-7125-EECC-9983DC37F3D6}"/>
              </a:ext>
            </a:extLst>
          </p:cNvPr>
          <p:cNvSpPr/>
          <p:nvPr/>
        </p:nvSpPr>
        <p:spPr>
          <a:xfrm>
            <a:off x="301974" y="3821092"/>
            <a:ext cx="3055059" cy="3016957"/>
          </a:xfrm>
          <a:prstGeom prst="rect">
            <a:avLst/>
          </a:prstGeom>
          <a:solidFill>
            <a:srgbClr val="FFCC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Second Circle: Inclusive and Balanced Review</a:t>
            </a:r>
          </a:p>
          <a:p>
            <a:pPr marL="571500" indent="0" defTabSz="0" fontAlgn="base">
              <a:spcBef>
                <a:spcPts val="0"/>
              </a:spcBef>
              <a:buNone/>
            </a:pPr>
            <a:endParaRPr lang="en-US" sz="1000" b="1" i="0" strike="noStrike" dirty="0">
              <a:solidFill>
                <a:schemeClr val="tx1"/>
              </a:solidFill>
              <a:effectLst/>
              <a:latin typeface="+mj-l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ET-EOSDE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CGMS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CEOS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GEO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UNESCO/IOC/GOOS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GCOS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GCW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GAW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G3W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WMO Hydrological community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(WMO) Space Weather communities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WMO GBON/RBON/RRR/HLG expert teams and </a:t>
            </a:r>
            <a:r>
              <a:rPr lang="en-US" sz="1000" b="0" i="0" dirty="0" err="1">
                <a:solidFill>
                  <a:schemeClr val="tx1"/>
                </a:solidFill>
                <a:effectLst/>
                <a:latin typeface="+mj-lt"/>
              </a:rPr>
              <a:t>PoCs</a:t>
            </a: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UNOOSA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chemeClr val="tx1"/>
                </a:solidFill>
                <a:effectLst/>
                <a:latin typeface="+mj-lt"/>
              </a:rPr>
              <a:t>HMEI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000" dirty="0" err="1">
                <a:solidFill>
                  <a:schemeClr val="tx1"/>
                </a:solidFill>
                <a:latin typeface="+mj-lt"/>
              </a:rPr>
              <a:t>Etc</a:t>
            </a:r>
            <a:endParaRPr lang="en-US" sz="1000" b="0" i="0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05ED5A-D3C7-380E-4F85-A633964EC37B}"/>
              </a:ext>
            </a:extLst>
          </p:cNvPr>
          <p:cNvSpPr txBox="1"/>
          <p:nvPr/>
        </p:nvSpPr>
        <p:spPr>
          <a:xfrm>
            <a:off x="7360357" y="6203244"/>
            <a:ext cx="467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 </a:t>
            </a:r>
            <a:r>
              <a:rPr lang="en-US" dirty="0">
                <a:hlinkClick r:id="rId4"/>
              </a:rPr>
              <a:t>Prototype engagement package</a:t>
            </a:r>
            <a:r>
              <a:rPr lang="en-US" dirty="0"/>
              <a:t> is available.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EF7FEB-EC9A-6F44-08AF-FDA5595B5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119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87"/>
    </mc:Choice>
    <mc:Fallback>
      <p:transition spd="slow" advTm="113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79">
            <a:extLst>
              <a:ext uri="{FF2B5EF4-FFF2-40B4-BE49-F238E27FC236}">
                <a16:creationId xmlns:a16="http://schemas.microsoft.com/office/drawing/2014/main" id="{47C33F45-D55E-44B4-E6DF-B3168D8571C9}"/>
              </a:ext>
            </a:extLst>
          </p:cNvPr>
          <p:cNvSpPr/>
          <p:nvPr/>
        </p:nvSpPr>
        <p:spPr>
          <a:xfrm>
            <a:off x="349008" y="364898"/>
            <a:ext cx="12191999" cy="45544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4000" b="1" kern="1000" dirty="0">
                <a:solidFill>
                  <a:srgbClr val="005BA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High-Level Timeline for </a:t>
            </a:r>
            <a:r>
              <a:rPr kumimoji="0" lang="en-US" sz="4000" b="1" i="0" u="none" strike="noStrike" kern="100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-Regular"/>
              </a:rPr>
              <a:t>WIGOS Vision update</a:t>
            </a:r>
            <a:endParaRPr kumimoji="0" lang="en-US" sz="4000" b="1" i="1" u="none" strike="noStrike" kern="1000" cap="none" spc="0" normalizeH="0" baseline="0" noProof="0" dirty="0">
              <a:ln>
                <a:noFill/>
              </a:ln>
              <a:solidFill>
                <a:srgbClr val="005BAA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-Regular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DA128ED-9621-32A2-38FC-48F854266758}"/>
              </a:ext>
            </a:extLst>
          </p:cNvPr>
          <p:cNvGraphicFramePr/>
          <p:nvPr/>
        </p:nvGraphicFramePr>
        <p:xfrm>
          <a:off x="703402" y="1308525"/>
          <a:ext cx="11092248" cy="4786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id="{8F3A4F63-679A-C028-F5E5-A5B809ECE0FA}"/>
              </a:ext>
            </a:extLst>
          </p:cNvPr>
          <p:cNvSpPr txBox="1"/>
          <p:nvPr/>
        </p:nvSpPr>
        <p:spPr>
          <a:xfrm>
            <a:off x="703402" y="1442694"/>
            <a:ext cx="262595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Scoping: On-going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0E308C2F-F302-6D1D-BEEB-66691879118A}"/>
              </a:ext>
            </a:extLst>
          </p:cNvPr>
          <p:cNvSpPr txBox="1"/>
          <p:nvPr/>
        </p:nvSpPr>
        <p:spPr>
          <a:xfrm>
            <a:off x="3376246" y="1442694"/>
            <a:ext cx="465404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Drafting/Technical Reviewing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5736C0A-1FE0-82A7-3E98-835F00051AE9}"/>
              </a:ext>
            </a:extLst>
          </p:cNvPr>
          <p:cNvSpPr txBox="1"/>
          <p:nvPr/>
        </p:nvSpPr>
        <p:spPr>
          <a:xfrm>
            <a:off x="8077181" y="1442694"/>
            <a:ext cx="318869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WMO Approval Process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D34B4C-CAEC-C072-1A5C-41A9AE563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592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4"/>
    </mc:Choice>
    <mc:Fallback>
      <p:transition spd="slow" advTm="5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43710</TotalTime>
  <Words>1101</Words>
  <Application>Microsoft Office PowerPoint</Application>
  <PresentationFormat>Widescreen</PresentationFormat>
  <Paragraphs>154</Paragraphs>
  <Slides>10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宋体</vt:lpstr>
      <vt:lpstr>Aptos</vt:lpstr>
      <vt:lpstr>Arial</vt:lpstr>
      <vt:lpstr>Calibri</vt:lpstr>
      <vt:lpstr>Times New Roman</vt:lpstr>
      <vt:lpstr>Wingdings</vt:lpstr>
      <vt:lpstr>Default Design</vt:lpstr>
      <vt:lpstr>Custom Design</vt:lpstr>
      <vt:lpstr>GSICS Agency Report 2025 </vt:lpstr>
      <vt:lpstr>WMO Space Programme Section</vt:lpstr>
      <vt:lpstr>WIGOS Vision Update</vt:lpstr>
      <vt:lpstr>PowerPoint Presentation</vt:lpstr>
      <vt:lpstr>PowerPoint Presentation</vt:lpstr>
      <vt:lpstr>Overview of the WIGOS Vision update</vt:lpstr>
      <vt:lpstr>Community engagement</vt:lpstr>
      <vt:lpstr>PowerPoint Presentation</vt:lpstr>
      <vt:lpstr>PowerPoint Presentation</vt:lpstr>
      <vt:lpstr>Summary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Heikki Pohjola</cp:lastModifiedBy>
  <cp:revision>1000</cp:revision>
  <dcterms:created xsi:type="dcterms:W3CDTF">2004-06-10T15:46:18Z</dcterms:created>
  <dcterms:modified xsi:type="dcterms:W3CDTF">2025-03-14T17:48:56Z</dcterms:modified>
</cp:coreProperties>
</file>