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1" r:id="rId2"/>
  </p:sldMasterIdLst>
  <p:notesMasterIdLst>
    <p:notesMasterId r:id="rId24"/>
  </p:notesMasterIdLst>
  <p:handoutMasterIdLst>
    <p:handoutMasterId r:id="rId25"/>
  </p:handoutMasterIdLst>
  <p:sldIdLst>
    <p:sldId id="682" r:id="rId3"/>
    <p:sldId id="793" r:id="rId4"/>
    <p:sldId id="798" r:id="rId5"/>
    <p:sldId id="258" r:id="rId6"/>
    <p:sldId id="876" r:id="rId7"/>
    <p:sldId id="884" r:id="rId8"/>
    <p:sldId id="888" r:id="rId9"/>
    <p:sldId id="882" r:id="rId10"/>
    <p:sldId id="877" r:id="rId11"/>
    <p:sldId id="890" r:id="rId12"/>
    <p:sldId id="889" r:id="rId13"/>
    <p:sldId id="834" r:id="rId14"/>
    <p:sldId id="849" r:id="rId15"/>
    <p:sldId id="426" r:id="rId16"/>
    <p:sldId id="885" r:id="rId17"/>
    <p:sldId id="800" r:id="rId18"/>
    <p:sldId id="887" r:id="rId19"/>
    <p:sldId id="708" r:id="rId20"/>
    <p:sldId id="835" r:id="rId21"/>
    <p:sldId id="878" r:id="rId22"/>
    <p:sldId id="880" r:id="rId23"/>
  </p:sldIdLst>
  <p:sldSz cx="12192000" cy="6858000"/>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7F1"/>
    <a:srgbClr val="0000FF"/>
    <a:srgbClr val="FF3300"/>
    <a:srgbClr val="333399"/>
    <a:srgbClr val="000000"/>
    <a:srgbClr val="0C45E4"/>
    <a:srgbClr val="008000"/>
    <a:srgbClr val="5F5F5F"/>
    <a:srgbClr val="333333"/>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A870DE-CB76-D541-8435-FB3513D27014}" v="53" dt="2025-03-20T16:05:03.4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0788" autoAdjust="0"/>
    <p:restoredTop sz="87945" autoAdjust="0"/>
  </p:normalViewPr>
  <p:slideViewPr>
    <p:cSldViewPr snapToGrid="0">
      <p:cViewPr varScale="1">
        <p:scale>
          <a:sx n="48" d="100"/>
          <a:sy n="48" d="100"/>
        </p:scale>
        <p:origin x="224" y="145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8" d="100"/>
          <a:sy n="88" d="100"/>
        </p:scale>
        <p:origin x="-2874" y="-108"/>
      </p:cViewPr>
      <p:guideLst>
        <p:guide orient="horz" pos="3126"/>
        <p:guide pos="2142"/>
      </p:guideLst>
    </p:cSldViewPr>
  </p:notesViewPr>
  <p:gridSpacing cx="114300" cy="1143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olo Castracane" userId="79409e68-a20d-42e3-af0c-ad1c5702f6f2" providerId="ADAL" clId="{A11B1FE6-D7EC-0E45-B8BA-827C9EFAF417}"/>
    <pc:docChg chg="undo custSel addSld delSld modSld">
      <pc:chgData name="Paolo Castracane" userId="79409e68-a20d-42e3-af0c-ad1c5702f6f2" providerId="ADAL" clId="{A11B1FE6-D7EC-0E45-B8BA-827C9EFAF417}" dt="2025-03-03T11:18:18.826" v="215"/>
      <pc:docMkLst>
        <pc:docMk/>
      </pc:docMkLst>
      <pc:sldChg chg="del">
        <pc:chgData name="Paolo Castracane" userId="79409e68-a20d-42e3-af0c-ad1c5702f6f2" providerId="ADAL" clId="{A11B1FE6-D7EC-0E45-B8BA-827C9EFAF417}" dt="2025-03-03T11:13:38.013" v="172" actId="2696"/>
        <pc:sldMkLst>
          <pc:docMk/>
          <pc:sldMk cId="262181023" sldId="257"/>
        </pc:sldMkLst>
      </pc:sldChg>
      <pc:sldChg chg="del">
        <pc:chgData name="Paolo Castracane" userId="79409e68-a20d-42e3-af0c-ad1c5702f6f2" providerId="ADAL" clId="{A11B1FE6-D7EC-0E45-B8BA-827C9EFAF417}" dt="2025-03-03T11:13:27.477" v="171" actId="2696"/>
        <pc:sldMkLst>
          <pc:docMk/>
          <pc:sldMk cId="2520627082" sldId="260"/>
        </pc:sldMkLst>
      </pc:sldChg>
      <pc:sldChg chg="del">
        <pc:chgData name="Paolo Castracane" userId="79409e68-a20d-42e3-af0c-ad1c5702f6f2" providerId="ADAL" clId="{A11B1FE6-D7EC-0E45-B8BA-827C9EFAF417}" dt="2025-03-03T11:13:27.477" v="171" actId="2696"/>
        <pc:sldMkLst>
          <pc:docMk/>
          <pc:sldMk cId="143241758" sldId="261"/>
        </pc:sldMkLst>
      </pc:sldChg>
      <pc:sldChg chg="del">
        <pc:chgData name="Paolo Castracane" userId="79409e68-a20d-42e3-af0c-ad1c5702f6f2" providerId="ADAL" clId="{A11B1FE6-D7EC-0E45-B8BA-827C9EFAF417}" dt="2025-03-03T11:13:27.477" v="171" actId="2696"/>
        <pc:sldMkLst>
          <pc:docMk/>
          <pc:sldMk cId="1879910250" sldId="262"/>
        </pc:sldMkLst>
      </pc:sldChg>
      <pc:sldChg chg="del">
        <pc:chgData name="Paolo Castracane" userId="79409e68-a20d-42e3-af0c-ad1c5702f6f2" providerId="ADAL" clId="{A11B1FE6-D7EC-0E45-B8BA-827C9EFAF417}" dt="2025-03-03T11:13:27.477" v="171" actId="2696"/>
        <pc:sldMkLst>
          <pc:docMk/>
          <pc:sldMk cId="1269759975" sldId="263"/>
        </pc:sldMkLst>
      </pc:sldChg>
      <pc:sldChg chg="del">
        <pc:chgData name="Paolo Castracane" userId="79409e68-a20d-42e3-af0c-ad1c5702f6f2" providerId="ADAL" clId="{A11B1FE6-D7EC-0E45-B8BA-827C9EFAF417}" dt="2025-03-03T11:13:38.013" v="172" actId="2696"/>
        <pc:sldMkLst>
          <pc:docMk/>
          <pc:sldMk cId="3341622509" sldId="266"/>
        </pc:sldMkLst>
      </pc:sldChg>
      <pc:sldChg chg="del">
        <pc:chgData name="Paolo Castracane" userId="79409e68-a20d-42e3-af0c-ad1c5702f6f2" providerId="ADAL" clId="{A11B1FE6-D7EC-0E45-B8BA-827C9EFAF417}" dt="2025-03-03T11:13:38.013" v="172" actId="2696"/>
        <pc:sldMkLst>
          <pc:docMk/>
          <pc:sldMk cId="3235133912" sldId="267"/>
        </pc:sldMkLst>
      </pc:sldChg>
      <pc:sldChg chg="del">
        <pc:chgData name="Paolo Castracane" userId="79409e68-a20d-42e3-af0c-ad1c5702f6f2" providerId="ADAL" clId="{A11B1FE6-D7EC-0E45-B8BA-827C9EFAF417}" dt="2025-03-03T11:13:38.013" v="172" actId="2696"/>
        <pc:sldMkLst>
          <pc:docMk/>
          <pc:sldMk cId="1988704036" sldId="268"/>
        </pc:sldMkLst>
      </pc:sldChg>
      <pc:sldChg chg="del">
        <pc:chgData name="Paolo Castracane" userId="79409e68-a20d-42e3-af0c-ad1c5702f6f2" providerId="ADAL" clId="{A11B1FE6-D7EC-0E45-B8BA-827C9EFAF417}" dt="2025-03-03T11:13:38.013" v="172" actId="2696"/>
        <pc:sldMkLst>
          <pc:docMk/>
          <pc:sldMk cId="1246163832" sldId="269"/>
        </pc:sldMkLst>
      </pc:sldChg>
      <pc:sldChg chg="del">
        <pc:chgData name="Paolo Castracane" userId="79409e68-a20d-42e3-af0c-ad1c5702f6f2" providerId="ADAL" clId="{A11B1FE6-D7EC-0E45-B8BA-827C9EFAF417}" dt="2025-03-03T11:13:27.477" v="171" actId="2696"/>
        <pc:sldMkLst>
          <pc:docMk/>
          <pc:sldMk cId="1927768986" sldId="270"/>
        </pc:sldMkLst>
      </pc:sldChg>
      <pc:sldChg chg="del">
        <pc:chgData name="Paolo Castracane" userId="79409e68-a20d-42e3-af0c-ad1c5702f6f2" providerId="ADAL" clId="{A11B1FE6-D7EC-0E45-B8BA-827C9EFAF417}" dt="2025-03-03T11:13:27.477" v="171" actId="2696"/>
        <pc:sldMkLst>
          <pc:docMk/>
          <pc:sldMk cId="3651795663" sldId="271"/>
        </pc:sldMkLst>
      </pc:sldChg>
      <pc:sldChg chg="del">
        <pc:chgData name="Paolo Castracane" userId="79409e68-a20d-42e3-af0c-ad1c5702f6f2" providerId="ADAL" clId="{A11B1FE6-D7EC-0E45-B8BA-827C9EFAF417}" dt="2025-03-03T11:13:38.013" v="172" actId="2696"/>
        <pc:sldMkLst>
          <pc:docMk/>
          <pc:sldMk cId="1708968114" sldId="272"/>
        </pc:sldMkLst>
      </pc:sldChg>
      <pc:sldChg chg="del">
        <pc:chgData name="Paolo Castracane" userId="79409e68-a20d-42e3-af0c-ad1c5702f6f2" providerId="ADAL" clId="{A11B1FE6-D7EC-0E45-B8BA-827C9EFAF417}" dt="2025-03-03T11:13:38.013" v="172" actId="2696"/>
        <pc:sldMkLst>
          <pc:docMk/>
          <pc:sldMk cId="3874607819" sldId="273"/>
        </pc:sldMkLst>
      </pc:sldChg>
      <pc:sldChg chg="del">
        <pc:chgData name="Paolo Castracane" userId="79409e68-a20d-42e3-af0c-ad1c5702f6f2" providerId="ADAL" clId="{A11B1FE6-D7EC-0E45-B8BA-827C9EFAF417}" dt="2025-03-03T11:13:38.013" v="172" actId="2696"/>
        <pc:sldMkLst>
          <pc:docMk/>
          <pc:sldMk cId="2048431291" sldId="274"/>
        </pc:sldMkLst>
      </pc:sldChg>
      <pc:sldChg chg="del">
        <pc:chgData name="Paolo Castracane" userId="79409e68-a20d-42e3-af0c-ad1c5702f6f2" providerId="ADAL" clId="{A11B1FE6-D7EC-0E45-B8BA-827C9EFAF417}" dt="2025-03-03T11:13:38.013" v="172" actId="2696"/>
        <pc:sldMkLst>
          <pc:docMk/>
          <pc:sldMk cId="3192802502" sldId="283"/>
        </pc:sldMkLst>
      </pc:sldChg>
      <pc:sldChg chg="del">
        <pc:chgData name="Paolo Castracane" userId="79409e68-a20d-42e3-af0c-ad1c5702f6f2" providerId="ADAL" clId="{A11B1FE6-D7EC-0E45-B8BA-827C9EFAF417}" dt="2025-03-03T11:13:48.520" v="173" actId="2696"/>
        <pc:sldMkLst>
          <pc:docMk/>
          <pc:sldMk cId="3972865443" sldId="373"/>
        </pc:sldMkLst>
      </pc:sldChg>
      <pc:sldChg chg="delSp modSp mod">
        <pc:chgData name="Paolo Castracane" userId="79409e68-a20d-42e3-af0c-ad1c5702f6f2" providerId="ADAL" clId="{A11B1FE6-D7EC-0E45-B8BA-827C9EFAF417}" dt="2025-03-03T11:12:29.839" v="152" actId="113"/>
        <pc:sldMkLst>
          <pc:docMk/>
          <pc:sldMk cId="238456059" sldId="733"/>
        </pc:sldMkLst>
        <pc:spChg chg="mod">
          <ac:chgData name="Paolo Castracane" userId="79409e68-a20d-42e3-af0c-ad1c5702f6f2" providerId="ADAL" clId="{A11B1FE6-D7EC-0E45-B8BA-827C9EFAF417}" dt="2025-03-03T11:11:19.014" v="88" actId="20577"/>
          <ac:spMkLst>
            <pc:docMk/>
            <pc:sldMk cId="238456059" sldId="733"/>
            <ac:spMk id="3" creationId="{3C7D3C1C-C1C2-8F6B-F084-7908EC4EC2FE}"/>
          </ac:spMkLst>
        </pc:spChg>
        <pc:spChg chg="del">
          <ac:chgData name="Paolo Castracane" userId="79409e68-a20d-42e3-af0c-ad1c5702f6f2" providerId="ADAL" clId="{A11B1FE6-D7EC-0E45-B8BA-827C9EFAF417}" dt="2025-03-03T11:11:37.530" v="91" actId="478"/>
          <ac:spMkLst>
            <pc:docMk/>
            <pc:sldMk cId="238456059" sldId="733"/>
            <ac:spMk id="4" creationId="{F26D605D-C31B-4A74-9F82-60E6B61F5241}"/>
          </ac:spMkLst>
        </pc:spChg>
        <pc:spChg chg="mod">
          <ac:chgData name="Paolo Castracane" userId="79409e68-a20d-42e3-af0c-ad1c5702f6f2" providerId="ADAL" clId="{A11B1FE6-D7EC-0E45-B8BA-827C9EFAF417}" dt="2025-03-03T11:12:29.839" v="152" actId="113"/>
          <ac:spMkLst>
            <pc:docMk/>
            <pc:sldMk cId="238456059" sldId="733"/>
            <ac:spMk id="6" creationId="{7B919EA6-277B-88CD-4949-45A350460C73}"/>
          </ac:spMkLst>
        </pc:spChg>
      </pc:sldChg>
      <pc:sldChg chg="modSp mod">
        <pc:chgData name="Paolo Castracane" userId="79409e68-a20d-42e3-af0c-ad1c5702f6f2" providerId="ADAL" clId="{A11B1FE6-D7EC-0E45-B8BA-827C9EFAF417}" dt="2025-03-03T11:14:53.434" v="181" actId="20577"/>
        <pc:sldMkLst>
          <pc:docMk/>
          <pc:sldMk cId="2911196001" sldId="793"/>
        </pc:sldMkLst>
        <pc:spChg chg="mod">
          <ac:chgData name="Paolo Castracane" userId="79409e68-a20d-42e3-af0c-ad1c5702f6f2" providerId="ADAL" clId="{A11B1FE6-D7EC-0E45-B8BA-827C9EFAF417}" dt="2025-03-03T11:14:53.434" v="181" actId="20577"/>
          <ac:spMkLst>
            <pc:docMk/>
            <pc:sldMk cId="2911196001" sldId="793"/>
            <ac:spMk id="10" creationId="{CFDBF315-EA3B-3C15-ED8B-84251D1AC41C}"/>
          </ac:spMkLst>
        </pc:spChg>
      </pc:sldChg>
      <pc:sldChg chg="del">
        <pc:chgData name="Paolo Castracane" userId="79409e68-a20d-42e3-af0c-ad1c5702f6f2" providerId="ADAL" clId="{A11B1FE6-D7EC-0E45-B8BA-827C9EFAF417}" dt="2025-03-03T11:13:27.477" v="171" actId="2696"/>
        <pc:sldMkLst>
          <pc:docMk/>
          <pc:sldMk cId="1226899342" sldId="833"/>
        </pc:sldMkLst>
      </pc:sldChg>
      <pc:sldChg chg="del">
        <pc:chgData name="Paolo Castracane" userId="79409e68-a20d-42e3-af0c-ad1c5702f6f2" providerId="ADAL" clId="{A11B1FE6-D7EC-0E45-B8BA-827C9EFAF417}" dt="2025-03-03T11:13:27.477" v="171" actId="2696"/>
        <pc:sldMkLst>
          <pc:docMk/>
          <pc:sldMk cId="3342153074" sldId="834"/>
        </pc:sldMkLst>
      </pc:sldChg>
      <pc:sldChg chg="del">
        <pc:chgData name="Paolo Castracane" userId="79409e68-a20d-42e3-af0c-ad1c5702f6f2" providerId="ADAL" clId="{A11B1FE6-D7EC-0E45-B8BA-827C9EFAF417}" dt="2025-03-03T11:13:27.477" v="171" actId="2696"/>
        <pc:sldMkLst>
          <pc:docMk/>
          <pc:sldMk cId="3627573790" sldId="835"/>
        </pc:sldMkLst>
      </pc:sldChg>
      <pc:sldChg chg="del">
        <pc:chgData name="Paolo Castracane" userId="79409e68-a20d-42e3-af0c-ad1c5702f6f2" providerId="ADAL" clId="{A11B1FE6-D7EC-0E45-B8BA-827C9EFAF417}" dt="2025-03-03T11:13:27.477" v="171" actId="2696"/>
        <pc:sldMkLst>
          <pc:docMk/>
          <pc:sldMk cId="2089622462" sldId="839"/>
        </pc:sldMkLst>
      </pc:sldChg>
      <pc:sldChg chg="del">
        <pc:chgData name="Paolo Castracane" userId="79409e68-a20d-42e3-af0c-ad1c5702f6f2" providerId="ADAL" clId="{A11B1FE6-D7EC-0E45-B8BA-827C9EFAF417}" dt="2025-03-03T11:13:27.477" v="171" actId="2696"/>
        <pc:sldMkLst>
          <pc:docMk/>
          <pc:sldMk cId="4075393321" sldId="843"/>
        </pc:sldMkLst>
      </pc:sldChg>
      <pc:sldChg chg="del">
        <pc:chgData name="Paolo Castracane" userId="79409e68-a20d-42e3-af0c-ad1c5702f6f2" providerId="ADAL" clId="{A11B1FE6-D7EC-0E45-B8BA-827C9EFAF417}" dt="2025-03-03T11:13:27.477" v="171" actId="2696"/>
        <pc:sldMkLst>
          <pc:docMk/>
          <pc:sldMk cId="930047672" sldId="844"/>
        </pc:sldMkLst>
      </pc:sldChg>
      <pc:sldChg chg="del">
        <pc:chgData name="Paolo Castracane" userId="79409e68-a20d-42e3-af0c-ad1c5702f6f2" providerId="ADAL" clId="{A11B1FE6-D7EC-0E45-B8BA-827C9EFAF417}" dt="2025-03-03T11:13:27.477" v="171" actId="2696"/>
        <pc:sldMkLst>
          <pc:docMk/>
          <pc:sldMk cId="4017352861" sldId="845"/>
        </pc:sldMkLst>
      </pc:sldChg>
      <pc:sldChg chg="del">
        <pc:chgData name="Paolo Castracane" userId="79409e68-a20d-42e3-af0c-ad1c5702f6f2" providerId="ADAL" clId="{A11B1FE6-D7EC-0E45-B8BA-827C9EFAF417}" dt="2025-03-03T11:13:27.477" v="171" actId="2696"/>
        <pc:sldMkLst>
          <pc:docMk/>
          <pc:sldMk cId="2240964646" sldId="846"/>
        </pc:sldMkLst>
      </pc:sldChg>
      <pc:sldChg chg="del">
        <pc:chgData name="Paolo Castracane" userId="79409e68-a20d-42e3-af0c-ad1c5702f6f2" providerId="ADAL" clId="{A11B1FE6-D7EC-0E45-B8BA-827C9EFAF417}" dt="2025-03-03T11:13:38.013" v="172" actId="2696"/>
        <pc:sldMkLst>
          <pc:docMk/>
          <pc:sldMk cId="2137121238" sldId="847"/>
        </pc:sldMkLst>
      </pc:sldChg>
      <pc:sldChg chg="del">
        <pc:chgData name="Paolo Castracane" userId="79409e68-a20d-42e3-af0c-ad1c5702f6f2" providerId="ADAL" clId="{A11B1FE6-D7EC-0E45-B8BA-827C9EFAF417}" dt="2025-03-03T11:13:38.013" v="172" actId="2696"/>
        <pc:sldMkLst>
          <pc:docMk/>
          <pc:sldMk cId="3838848462" sldId="848"/>
        </pc:sldMkLst>
      </pc:sldChg>
      <pc:sldChg chg="del">
        <pc:chgData name="Paolo Castracane" userId="79409e68-a20d-42e3-af0c-ad1c5702f6f2" providerId="ADAL" clId="{A11B1FE6-D7EC-0E45-B8BA-827C9EFAF417}" dt="2025-03-03T11:13:38.013" v="172" actId="2696"/>
        <pc:sldMkLst>
          <pc:docMk/>
          <pc:sldMk cId="1810531240" sldId="849"/>
        </pc:sldMkLst>
      </pc:sldChg>
      <pc:sldChg chg="del">
        <pc:chgData name="Paolo Castracane" userId="79409e68-a20d-42e3-af0c-ad1c5702f6f2" providerId="ADAL" clId="{A11B1FE6-D7EC-0E45-B8BA-827C9EFAF417}" dt="2025-03-03T11:13:38.013" v="172" actId="2696"/>
        <pc:sldMkLst>
          <pc:docMk/>
          <pc:sldMk cId="2750247540" sldId="850"/>
        </pc:sldMkLst>
      </pc:sldChg>
      <pc:sldChg chg="add del">
        <pc:chgData name="Paolo Castracane" userId="79409e68-a20d-42e3-af0c-ad1c5702f6f2" providerId="ADAL" clId="{A11B1FE6-D7EC-0E45-B8BA-827C9EFAF417}" dt="2025-03-03T11:18:18.826" v="215"/>
        <pc:sldMkLst>
          <pc:docMk/>
          <pc:sldMk cId="3422103021" sldId="953"/>
        </pc:sldMkLst>
      </pc:sldChg>
      <pc:sldChg chg="add del">
        <pc:chgData name="Paolo Castracane" userId="79409e68-a20d-42e3-af0c-ad1c5702f6f2" providerId="ADAL" clId="{A11B1FE6-D7EC-0E45-B8BA-827C9EFAF417}" dt="2025-03-03T11:18:18.826" v="215"/>
        <pc:sldMkLst>
          <pc:docMk/>
          <pc:sldMk cId="2517145095" sldId="2147376129"/>
        </pc:sldMkLst>
      </pc:sldChg>
      <pc:sldChg chg="add del">
        <pc:chgData name="Paolo Castracane" userId="79409e68-a20d-42e3-af0c-ad1c5702f6f2" providerId="ADAL" clId="{A11B1FE6-D7EC-0E45-B8BA-827C9EFAF417}" dt="2025-03-03T11:18:18.826" v="215"/>
        <pc:sldMkLst>
          <pc:docMk/>
          <pc:sldMk cId="552269658" sldId="2147376130"/>
        </pc:sldMkLst>
      </pc:sldChg>
      <pc:sldChg chg="modSp add del mod">
        <pc:chgData name="Paolo Castracane" userId="79409e68-a20d-42e3-af0c-ad1c5702f6f2" providerId="ADAL" clId="{A11B1FE6-D7EC-0E45-B8BA-827C9EFAF417}" dt="2025-03-03T11:18:18.826" v="215"/>
        <pc:sldMkLst>
          <pc:docMk/>
          <pc:sldMk cId="3473937638" sldId="2147376325"/>
        </pc:sldMkLst>
        <pc:spChg chg="mod">
          <ac:chgData name="Paolo Castracane" userId="79409e68-a20d-42e3-af0c-ad1c5702f6f2" providerId="ADAL" clId="{A11B1FE6-D7EC-0E45-B8BA-827C9EFAF417}" dt="2025-03-03T11:18:10.894" v="212" actId="122"/>
          <ac:spMkLst>
            <pc:docMk/>
            <pc:sldMk cId="3473937638" sldId="2147376325"/>
            <ac:spMk id="2" creationId="{0694D124-6E1F-FE42-F879-118B0AC27AEE}"/>
          </ac:spMkLst>
        </pc:spChg>
        <pc:picChg chg="mod">
          <ac:chgData name="Paolo Castracane" userId="79409e68-a20d-42e3-af0c-ad1c5702f6f2" providerId="ADAL" clId="{A11B1FE6-D7EC-0E45-B8BA-827C9EFAF417}" dt="2025-03-03T11:18:11.535" v="213" actId="1037"/>
          <ac:picMkLst>
            <pc:docMk/>
            <pc:sldMk cId="3473937638" sldId="2147376325"/>
            <ac:picMk id="3" creationId="{C3953114-F992-3E24-79E2-AD244AF36AA7}"/>
          </ac:picMkLst>
        </pc:picChg>
      </pc:sldChg>
      <pc:sldChg chg="add del">
        <pc:chgData name="Paolo Castracane" userId="79409e68-a20d-42e3-af0c-ad1c5702f6f2" providerId="ADAL" clId="{A11B1FE6-D7EC-0E45-B8BA-827C9EFAF417}" dt="2025-03-03T11:18:18.826" v="215"/>
        <pc:sldMkLst>
          <pc:docMk/>
          <pc:sldMk cId="1359765075" sldId="2147376326"/>
        </pc:sldMkLst>
      </pc:sldChg>
      <pc:sldChg chg="add del">
        <pc:chgData name="Paolo Castracane" userId="79409e68-a20d-42e3-af0c-ad1c5702f6f2" providerId="ADAL" clId="{A11B1FE6-D7EC-0E45-B8BA-827C9EFAF417}" dt="2025-03-03T11:18:18.826" v="215"/>
        <pc:sldMkLst>
          <pc:docMk/>
          <pc:sldMk cId="1260507672" sldId="2147376327"/>
        </pc:sldMkLst>
      </pc:sldChg>
      <pc:sldChg chg="add del">
        <pc:chgData name="Paolo Castracane" userId="79409e68-a20d-42e3-af0c-ad1c5702f6f2" providerId="ADAL" clId="{A11B1FE6-D7EC-0E45-B8BA-827C9EFAF417}" dt="2025-03-03T11:18:18.826" v="215"/>
        <pc:sldMkLst>
          <pc:docMk/>
          <pc:sldMk cId="605864553" sldId="2147376329"/>
        </pc:sldMkLst>
      </pc:sldChg>
      <pc:sldChg chg="add del">
        <pc:chgData name="Paolo Castracane" userId="79409e68-a20d-42e3-af0c-ad1c5702f6f2" providerId="ADAL" clId="{A11B1FE6-D7EC-0E45-B8BA-827C9EFAF417}" dt="2025-03-03T11:18:18.826" v="215"/>
        <pc:sldMkLst>
          <pc:docMk/>
          <pc:sldMk cId="3522733251" sldId="2147376330"/>
        </pc:sldMkLst>
      </pc:sldChg>
      <pc:sldChg chg="modSp add del mod">
        <pc:chgData name="Paolo Castracane" userId="79409e68-a20d-42e3-af0c-ad1c5702f6f2" providerId="ADAL" clId="{A11B1FE6-D7EC-0E45-B8BA-827C9EFAF417}" dt="2025-03-03T11:18:18.826" v="215"/>
        <pc:sldMkLst>
          <pc:docMk/>
          <pc:sldMk cId="2575436292" sldId="2147376332"/>
        </pc:sldMkLst>
        <pc:spChg chg="mod">
          <ac:chgData name="Paolo Castracane" userId="79409e68-a20d-42e3-af0c-ad1c5702f6f2" providerId="ADAL" clId="{A11B1FE6-D7EC-0E45-B8BA-827C9EFAF417}" dt="2025-03-03T11:18:05.840" v="206" actId="20577"/>
          <ac:spMkLst>
            <pc:docMk/>
            <pc:sldMk cId="2575436292" sldId="2147376332"/>
            <ac:spMk id="7" creationId="{7F05862D-888E-D979-0DED-7071EAC8E504}"/>
          </ac:spMkLst>
        </pc:spChg>
      </pc:sldChg>
      <pc:sldMasterChg chg="delSldLayout">
        <pc:chgData name="Paolo Castracane" userId="79409e68-a20d-42e3-af0c-ad1c5702f6f2" providerId="ADAL" clId="{A11B1FE6-D7EC-0E45-B8BA-827C9EFAF417}" dt="2025-03-03T11:13:38.013" v="172" actId="2696"/>
        <pc:sldMasterMkLst>
          <pc:docMk/>
          <pc:sldMasterMk cId="0" sldId="2147483648"/>
        </pc:sldMasterMkLst>
        <pc:sldLayoutChg chg="del">
          <pc:chgData name="Paolo Castracane" userId="79409e68-a20d-42e3-af0c-ad1c5702f6f2" providerId="ADAL" clId="{A11B1FE6-D7EC-0E45-B8BA-827C9EFAF417}" dt="2025-03-03T11:13:27.477" v="171" actId="2696"/>
          <pc:sldLayoutMkLst>
            <pc:docMk/>
            <pc:sldMasterMk cId="0" sldId="2147483648"/>
            <pc:sldLayoutMk cId="352233972" sldId="2147483655"/>
          </pc:sldLayoutMkLst>
        </pc:sldLayoutChg>
        <pc:sldLayoutChg chg="del">
          <pc:chgData name="Paolo Castracane" userId="79409e68-a20d-42e3-af0c-ad1c5702f6f2" providerId="ADAL" clId="{A11B1FE6-D7EC-0E45-B8BA-827C9EFAF417}" dt="2025-03-03T11:13:27.477" v="171" actId="2696"/>
          <pc:sldLayoutMkLst>
            <pc:docMk/>
            <pc:sldMasterMk cId="0" sldId="2147483648"/>
            <pc:sldLayoutMk cId="2219554394" sldId="2147483656"/>
          </pc:sldLayoutMkLst>
        </pc:sldLayoutChg>
        <pc:sldLayoutChg chg="del">
          <pc:chgData name="Paolo Castracane" userId="79409e68-a20d-42e3-af0c-ad1c5702f6f2" providerId="ADAL" clId="{A11B1FE6-D7EC-0E45-B8BA-827C9EFAF417}" dt="2025-03-03T11:13:38.013" v="172" actId="2696"/>
          <pc:sldLayoutMkLst>
            <pc:docMk/>
            <pc:sldMasterMk cId="0" sldId="2147483648"/>
            <pc:sldLayoutMk cId="762428484" sldId="2147483657"/>
          </pc:sldLayoutMkLst>
        </pc:sldLayoutChg>
      </pc:sldMasterChg>
    </pc:docChg>
  </pc:docChgLst>
  <pc:docChgLst>
    <pc:chgData name="Paolo Castracane" userId="79409e68-a20d-42e3-af0c-ad1c5702f6f2" providerId="ADAL" clId="{95671AEE-F93B-BE48-A7C7-A35F2F29D61B}"/>
    <pc:docChg chg="custSel addSld delSld modSld sldOrd">
      <pc:chgData name="Paolo Castracane" userId="79409e68-a20d-42e3-af0c-ad1c5702f6f2" providerId="ADAL" clId="{95671AEE-F93B-BE48-A7C7-A35F2F29D61B}" dt="2025-02-26T16:58:39.907" v="247" actId="1076"/>
      <pc:docMkLst>
        <pc:docMk/>
      </pc:docMkLst>
      <pc:sldChg chg="add">
        <pc:chgData name="Paolo Castracane" userId="79409e68-a20d-42e3-af0c-ad1c5702f6f2" providerId="ADAL" clId="{95671AEE-F93B-BE48-A7C7-A35F2F29D61B}" dt="2025-02-26T16:57:50.555" v="211"/>
        <pc:sldMkLst>
          <pc:docMk/>
          <pc:sldMk cId="262181023" sldId="257"/>
        </pc:sldMkLst>
      </pc:sldChg>
      <pc:sldChg chg="add del">
        <pc:chgData name="Paolo Castracane" userId="79409e68-a20d-42e3-af0c-ad1c5702f6f2" providerId="ADAL" clId="{95671AEE-F93B-BE48-A7C7-A35F2F29D61B}" dt="2025-02-26T16:17:28.877" v="7"/>
        <pc:sldMkLst>
          <pc:docMk/>
          <pc:sldMk cId="2520627082" sldId="260"/>
        </pc:sldMkLst>
      </pc:sldChg>
      <pc:sldChg chg="modSp add del mod">
        <pc:chgData name="Paolo Castracane" userId="79409e68-a20d-42e3-af0c-ad1c5702f6f2" providerId="ADAL" clId="{95671AEE-F93B-BE48-A7C7-A35F2F29D61B}" dt="2025-02-26T16:51:40.203" v="210" actId="20577"/>
        <pc:sldMkLst>
          <pc:docMk/>
          <pc:sldMk cId="143241758" sldId="261"/>
        </pc:sldMkLst>
        <pc:spChg chg="mod">
          <ac:chgData name="Paolo Castracane" userId="79409e68-a20d-42e3-af0c-ad1c5702f6f2" providerId="ADAL" clId="{95671AEE-F93B-BE48-A7C7-A35F2F29D61B}" dt="2025-02-26T16:51:40.203" v="210" actId="20577"/>
          <ac:spMkLst>
            <pc:docMk/>
            <pc:sldMk cId="143241758" sldId="261"/>
            <ac:spMk id="2" creationId="{1D7A54E4-96E3-DF3B-9706-7D9FA8C31F18}"/>
          </ac:spMkLst>
        </pc:spChg>
      </pc:sldChg>
      <pc:sldChg chg="add del">
        <pc:chgData name="Paolo Castracane" userId="79409e68-a20d-42e3-af0c-ad1c5702f6f2" providerId="ADAL" clId="{95671AEE-F93B-BE48-A7C7-A35F2F29D61B}" dt="2025-02-26T16:17:28.877" v="7"/>
        <pc:sldMkLst>
          <pc:docMk/>
          <pc:sldMk cId="1879910250" sldId="262"/>
        </pc:sldMkLst>
      </pc:sldChg>
      <pc:sldChg chg="add del">
        <pc:chgData name="Paolo Castracane" userId="79409e68-a20d-42e3-af0c-ad1c5702f6f2" providerId="ADAL" clId="{95671AEE-F93B-BE48-A7C7-A35F2F29D61B}" dt="2025-02-26T16:17:28.877" v="7"/>
        <pc:sldMkLst>
          <pc:docMk/>
          <pc:sldMk cId="1269759975" sldId="263"/>
        </pc:sldMkLst>
      </pc:sldChg>
      <pc:sldChg chg="add">
        <pc:chgData name="Paolo Castracane" userId="79409e68-a20d-42e3-af0c-ad1c5702f6f2" providerId="ADAL" clId="{95671AEE-F93B-BE48-A7C7-A35F2F29D61B}" dt="2025-02-26T16:57:50.555" v="211"/>
        <pc:sldMkLst>
          <pc:docMk/>
          <pc:sldMk cId="3341622509" sldId="266"/>
        </pc:sldMkLst>
      </pc:sldChg>
      <pc:sldChg chg="add">
        <pc:chgData name="Paolo Castracane" userId="79409e68-a20d-42e3-af0c-ad1c5702f6f2" providerId="ADAL" clId="{95671AEE-F93B-BE48-A7C7-A35F2F29D61B}" dt="2025-02-26T16:57:50.555" v="211"/>
        <pc:sldMkLst>
          <pc:docMk/>
          <pc:sldMk cId="3235133912" sldId="267"/>
        </pc:sldMkLst>
      </pc:sldChg>
      <pc:sldChg chg="add">
        <pc:chgData name="Paolo Castracane" userId="79409e68-a20d-42e3-af0c-ad1c5702f6f2" providerId="ADAL" clId="{95671AEE-F93B-BE48-A7C7-A35F2F29D61B}" dt="2025-02-26T16:57:50.555" v="211"/>
        <pc:sldMkLst>
          <pc:docMk/>
          <pc:sldMk cId="1988704036" sldId="268"/>
        </pc:sldMkLst>
      </pc:sldChg>
      <pc:sldChg chg="add">
        <pc:chgData name="Paolo Castracane" userId="79409e68-a20d-42e3-af0c-ad1c5702f6f2" providerId="ADAL" clId="{95671AEE-F93B-BE48-A7C7-A35F2F29D61B}" dt="2025-02-26T16:57:50.555" v="211"/>
        <pc:sldMkLst>
          <pc:docMk/>
          <pc:sldMk cId="1246163832" sldId="269"/>
        </pc:sldMkLst>
      </pc:sldChg>
      <pc:sldChg chg="addSp delSp mod">
        <pc:chgData name="Paolo Castracane" userId="79409e68-a20d-42e3-af0c-ad1c5702f6f2" providerId="ADAL" clId="{95671AEE-F93B-BE48-A7C7-A35F2F29D61B}" dt="2025-02-26T16:50:21.848" v="149" actId="478"/>
        <pc:sldMkLst>
          <pc:docMk/>
          <pc:sldMk cId="3651795663" sldId="271"/>
        </pc:sldMkLst>
        <pc:spChg chg="add del">
          <ac:chgData name="Paolo Castracane" userId="79409e68-a20d-42e3-af0c-ad1c5702f6f2" providerId="ADAL" clId="{95671AEE-F93B-BE48-A7C7-A35F2F29D61B}" dt="2025-02-26T16:50:21.848" v="149" actId="478"/>
          <ac:spMkLst>
            <pc:docMk/>
            <pc:sldMk cId="3651795663" sldId="271"/>
            <ac:spMk id="4" creationId="{7605BDEE-F6BD-03E8-EE70-E010C79A1B0F}"/>
          </ac:spMkLst>
        </pc:spChg>
      </pc:sldChg>
      <pc:sldChg chg="add">
        <pc:chgData name="Paolo Castracane" userId="79409e68-a20d-42e3-af0c-ad1c5702f6f2" providerId="ADAL" clId="{95671AEE-F93B-BE48-A7C7-A35F2F29D61B}" dt="2025-02-26T16:57:50.555" v="211"/>
        <pc:sldMkLst>
          <pc:docMk/>
          <pc:sldMk cId="1708968114" sldId="272"/>
        </pc:sldMkLst>
      </pc:sldChg>
      <pc:sldChg chg="add">
        <pc:chgData name="Paolo Castracane" userId="79409e68-a20d-42e3-af0c-ad1c5702f6f2" providerId="ADAL" clId="{95671AEE-F93B-BE48-A7C7-A35F2F29D61B}" dt="2025-02-26T16:57:50.555" v="211"/>
        <pc:sldMkLst>
          <pc:docMk/>
          <pc:sldMk cId="3874607819" sldId="273"/>
        </pc:sldMkLst>
      </pc:sldChg>
      <pc:sldChg chg="add">
        <pc:chgData name="Paolo Castracane" userId="79409e68-a20d-42e3-af0c-ad1c5702f6f2" providerId="ADAL" clId="{95671AEE-F93B-BE48-A7C7-A35F2F29D61B}" dt="2025-02-26T16:57:50.555" v="211"/>
        <pc:sldMkLst>
          <pc:docMk/>
          <pc:sldMk cId="2048431291" sldId="274"/>
        </pc:sldMkLst>
      </pc:sldChg>
      <pc:sldChg chg="add">
        <pc:chgData name="Paolo Castracane" userId="79409e68-a20d-42e3-af0c-ad1c5702f6f2" providerId="ADAL" clId="{95671AEE-F93B-BE48-A7C7-A35F2F29D61B}" dt="2025-02-26T16:57:50.555" v="211"/>
        <pc:sldMkLst>
          <pc:docMk/>
          <pc:sldMk cId="3192802502" sldId="283"/>
        </pc:sldMkLst>
      </pc:sldChg>
      <pc:sldChg chg="del">
        <pc:chgData name="Paolo Castracane" userId="79409e68-a20d-42e3-af0c-ad1c5702f6f2" providerId="ADAL" clId="{95671AEE-F93B-BE48-A7C7-A35F2F29D61B}" dt="2025-02-26T16:49:35.221" v="148" actId="2696"/>
        <pc:sldMkLst>
          <pc:docMk/>
          <pc:sldMk cId="4265551853" sldId="704"/>
        </pc:sldMkLst>
      </pc:sldChg>
      <pc:sldChg chg="modSp mod">
        <pc:chgData name="Paolo Castracane" userId="79409e68-a20d-42e3-af0c-ad1c5702f6f2" providerId="ADAL" clId="{95671AEE-F93B-BE48-A7C7-A35F2F29D61B}" dt="2025-02-26T16:11:57.917" v="3" actId="20577"/>
        <pc:sldMkLst>
          <pc:docMk/>
          <pc:sldMk cId="238456059" sldId="733"/>
        </pc:sldMkLst>
        <pc:spChg chg="mod">
          <ac:chgData name="Paolo Castracane" userId="79409e68-a20d-42e3-af0c-ad1c5702f6f2" providerId="ADAL" clId="{95671AEE-F93B-BE48-A7C7-A35F2F29D61B}" dt="2025-02-26T16:11:57.917" v="3" actId="20577"/>
          <ac:spMkLst>
            <pc:docMk/>
            <pc:sldMk cId="238456059" sldId="733"/>
            <ac:spMk id="6" creationId="{7B919EA6-277B-88CD-4949-45A350460C73}"/>
          </ac:spMkLst>
        </pc:spChg>
      </pc:sldChg>
      <pc:sldChg chg="del">
        <pc:chgData name="Paolo Castracane" userId="79409e68-a20d-42e3-af0c-ad1c5702f6f2" providerId="ADAL" clId="{95671AEE-F93B-BE48-A7C7-A35F2F29D61B}" dt="2025-02-26T16:20:21.746" v="8" actId="2696"/>
        <pc:sldMkLst>
          <pc:docMk/>
          <pc:sldMk cId="3297240100" sldId="837"/>
        </pc:sldMkLst>
      </pc:sldChg>
      <pc:sldChg chg="del">
        <pc:chgData name="Paolo Castracane" userId="79409e68-a20d-42e3-af0c-ad1c5702f6f2" providerId="ADAL" clId="{95671AEE-F93B-BE48-A7C7-A35F2F29D61B}" dt="2025-02-26T16:20:21.746" v="8" actId="2696"/>
        <pc:sldMkLst>
          <pc:docMk/>
          <pc:sldMk cId="2363277616" sldId="838"/>
        </pc:sldMkLst>
      </pc:sldChg>
      <pc:sldChg chg="del">
        <pc:chgData name="Paolo Castracane" userId="79409e68-a20d-42e3-af0c-ad1c5702f6f2" providerId="ADAL" clId="{95671AEE-F93B-BE48-A7C7-A35F2F29D61B}" dt="2025-02-26T16:20:21.746" v="8" actId="2696"/>
        <pc:sldMkLst>
          <pc:docMk/>
          <pc:sldMk cId="1491124678" sldId="840"/>
        </pc:sldMkLst>
      </pc:sldChg>
      <pc:sldChg chg="del">
        <pc:chgData name="Paolo Castracane" userId="79409e68-a20d-42e3-af0c-ad1c5702f6f2" providerId="ADAL" clId="{95671AEE-F93B-BE48-A7C7-A35F2F29D61B}" dt="2025-02-26T16:20:21.746" v="8" actId="2696"/>
        <pc:sldMkLst>
          <pc:docMk/>
          <pc:sldMk cId="2193693565" sldId="841"/>
        </pc:sldMkLst>
      </pc:sldChg>
      <pc:sldChg chg="del">
        <pc:chgData name="Paolo Castracane" userId="79409e68-a20d-42e3-af0c-ad1c5702f6f2" providerId="ADAL" clId="{95671AEE-F93B-BE48-A7C7-A35F2F29D61B}" dt="2025-02-26T16:20:21.746" v="8" actId="2696"/>
        <pc:sldMkLst>
          <pc:docMk/>
          <pc:sldMk cId="2082088960" sldId="842"/>
        </pc:sldMkLst>
      </pc:sldChg>
      <pc:sldChg chg="addSp delSp modSp mod ord">
        <pc:chgData name="Paolo Castracane" userId="79409e68-a20d-42e3-af0c-ad1c5702f6f2" providerId="ADAL" clId="{95671AEE-F93B-BE48-A7C7-A35F2F29D61B}" dt="2025-02-26T16:48:58.199" v="147" actId="20578"/>
        <pc:sldMkLst>
          <pc:docMk/>
          <pc:sldMk cId="4075393321" sldId="843"/>
        </pc:sldMkLst>
        <pc:spChg chg="mod">
          <ac:chgData name="Paolo Castracane" userId="79409e68-a20d-42e3-af0c-ad1c5702f6f2" providerId="ADAL" clId="{95671AEE-F93B-BE48-A7C7-A35F2F29D61B}" dt="2025-02-26T16:20:41.793" v="14" actId="20577"/>
          <ac:spMkLst>
            <pc:docMk/>
            <pc:sldMk cId="4075393321" sldId="843"/>
            <ac:spMk id="5" creationId="{64E3D041-8CFA-9B80-0238-7944713BC679}"/>
          </ac:spMkLst>
        </pc:spChg>
        <pc:spChg chg="mod">
          <ac:chgData name="Paolo Castracane" userId="79409e68-a20d-42e3-af0c-ad1c5702f6f2" providerId="ADAL" clId="{95671AEE-F93B-BE48-A7C7-A35F2F29D61B}" dt="2025-02-26T16:35:13.249" v="45" actId="20577"/>
          <ac:spMkLst>
            <pc:docMk/>
            <pc:sldMk cId="4075393321" sldId="843"/>
            <ac:spMk id="8" creationId="{11DEBBBD-95BD-B5C5-A8A7-A2E0F7107230}"/>
          </ac:spMkLst>
        </pc:spChg>
        <pc:picChg chg="add mod">
          <ac:chgData name="Paolo Castracane" userId="79409e68-a20d-42e3-af0c-ad1c5702f6f2" providerId="ADAL" clId="{95671AEE-F93B-BE48-A7C7-A35F2F29D61B}" dt="2025-02-26T16:34:11.570" v="41" actId="1076"/>
          <ac:picMkLst>
            <pc:docMk/>
            <pc:sldMk cId="4075393321" sldId="843"/>
            <ac:picMk id="3" creationId="{DBB34441-F9C8-1D6F-D614-2F8A2C160E88}"/>
          </ac:picMkLst>
        </pc:picChg>
        <pc:picChg chg="del">
          <ac:chgData name="Paolo Castracane" userId="79409e68-a20d-42e3-af0c-ad1c5702f6f2" providerId="ADAL" clId="{95671AEE-F93B-BE48-A7C7-A35F2F29D61B}" dt="2025-02-26T16:30:23.981" v="18" actId="478"/>
          <ac:picMkLst>
            <pc:docMk/>
            <pc:sldMk cId="4075393321" sldId="843"/>
            <ac:picMk id="6" creationId="{9AA199E5-1C4C-B43D-8216-D42B0D483F26}"/>
          </ac:picMkLst>
        </pc:picChg>
        <pc:picChg chg="del">
          <ac:chgData name="Paolo Castracane" userId="79409e68-a20d-42e3-af0c-ad1c5702f6f2" providerId="ADAL" clId="{95671AEE-F93B-BE48-A7C7-A35F2F29D61B}" dt="2025-02-26T16:30:24.923" v="19" actId="478"/>
          <ac:picMkLst>
            <pc:docMk/>
            <pc:sldMk cId="4075393321" sldId="843"/>
            <ac:picMk id="7" creationId="{375F826A-ED87-A2AE-0B35-F0C318A01156}"/>
          </ac:picMkLst>
        </pc:picChg>
        <pc:picChg chg="add mod">
          <ac:chgData name="Paolo Castracane" userId="79409e68-a20d-42e3-af0c-ad1c5702f6f2" providerId="ADAL" clId="{95671AEE-F93B-BE48-A7C7-A35F2F29D61B}" dt="2025-02-26T16:34:09.515" v="40" actId="1076"/>
          <ac:picMkLst>
            <pc:docMk/>
            <pc:sldMk cId="4075393321" sldId="843"/>
            <ac:picMk id="10" creationId="{B04DE8C9-5799-BFC1-281A-B1D317441F2B}"/>
          </ac:picMkLst>
        </pc:picChg>
      </pc:sldChg>
      <pc:sldChg chg="addSp delSp modSp mod ord">
        <pc:chgData name="Paolo Castracane" userId="79409e68-a20d-42e3-af0c-ad1c5702f6f2" providerId="ADAL" clId="{95671AEE-F93B-BE48-A7C7-A35F2F29D61B}" dt="2025-02-26T16:48:58.199" v="147" actId="20578"/>
        <pc:sldMkLst>
          <pc:docMk/>
          <pc:sldMk cId="930047672" sldId="844"/>
        </pc:sldMkLst>
        <pc:spChg chg="add mod">
          <ac:chgData name="Paolo Castracane" userId="79409e68-a20d-42e3-af0c-ad1c5702f6f2" providerId="ADAL" clId="{95671AEE-F93B-BE48-A7C7-A35F2F29D61B}" dt="2025-02-26T16:48:03.962" v="146" actId="20577"/>
          <ac:spMkLst>
            <pc:docMk/>
            <pc:sldMk cId="930047672" sldId="844"/>
            <ac:spMk id="7" creationId="{F9AA4603-F398-3A60-D491-A421287DDAE2}"/>
          </ac:spMkLst>
        </pc:spChg>
        <pc:picChg chg="add mod">
          <ac:chgData name="Paolo Castracane" userId="79409e68-a20d-42e3-af0c-ad1c5702f6f2" providerId="ADAL" clId="{95671AEE-F93B-BE48-A7C7-A35F2F29D61B}" dt="2025-02-26T16:46:29.780" v="88" actId="1076"/>
          <ac:picMkLst>
            <pc:docMk/>
            <pc:sldMk cId="930047672" sldId="844"/>
            <ac:picMk id="5" creationId="{85C8141C-27A4-DFEC-1F69-4FCC1728C71D}"/>
          </ac:picMkLst>
        </pc:picChg>
        <pc:picChg chg="del">
          <ac:chgData name="Paolo Castracane" userId="79409e68-a20d-42e3-af0c-ad1c5702f6f2" providerId="ADAL" clId="{95671AEE-F93B-BE48-A7C7-A35F2F29D61B}" dt="2025-02-26T16:42:49.493" v="46" actId="478"/>
          <ac:picMkLst>
            <pc:docMk/>
            <pc:sldMk cId="930047672" sldId="844"/>
            <ac:picMk id="6" creationId="{E0ED4643-282A-E10F-951A-C9366B47DD03}"/>
          </ac:picMkLst>
        </pc:picChg>
        <pc:picChg chg="mod">
          <ac:chgData name="Paolo Castracane" userId="79409e68-a20d-42e3-af0c-ad1c5702f6f2" providerId="ADAL" clId="{95671AEE-F93B-BE48-A7C7-A35F2F29D61B}" dt="2025-02-26T16:46:43.369" v="91" actId="1076"/>
          <ac:picMkLst>
            <pc:docMk/>
            <pc:sldMk cId="930047672" sldId="844"/>
            <ac:picMk id="8" creationId="{E5F9F7C9-5C31-1FEA-B6C4-C0CC3455FF16}"/>
          </ac:picMkLst>
        </pc:picChg>
      </pc:sldChg>
      <pc:sldChg chg="add">
        <pc:chgData name="Paolo Castracane" userId="79409e68-a20d-42e3-af0c-ad1c5702f6f2" providerId="ADAL" clId="{95671AEE-F93B-BE48-A7C7-A35F2F29D61B}" dt="2025-02-26T16:57:50.555" v="211"/>
        <pc:sldMkLst>
          <pc:docMk/>
          <pc:sldMk cId="2137121238" sldId="847"/>
        </pc:sldMkLst>
      </pc:sldChg>
      <pc:sldChg chg="add">
        <pc:chgData name="Paolo Castracane" userId="79409e68-a20d-42e3-af0c-ad1c5702f6f2" providerId="ADAL" clId="{95671AEE-F93B-BE48-A7C7-A35F2F29D61B}" dt="2025-02-26T16:57:50.555" v="211"/>
        <pc:sldMkLst>
          <pc:docMk/>
          <pc:sldMk cId="3838848462" sldId="848"/>
        </pc:sldMkLst>
      </pc:sldChg>
      <pc:sldChg chg="add">
        <pc:chgData name="Paolo Castracane" userId="79409e68-a20d-42e3-af0c-ad1c5702f6f2" providerId="ADAL" clId="{95671AEE-F93B-BE48-A7C7-A35F2F29D61B}" dt="2025-02-26T16:57:50.555" v="211"/>
        <pc:sldMkLst>
          <pc:docMk/>
          <pc:sldMk cId="1810531240" sldId="849"/>
        </pc:sldMkLst>
      </pc:sldChg>
      <pc:sldChg chg="delSp modSp new mod">
        <pc:chgData name="Paolo Castracane" userId="79409e68-a20d-42e3-af0c-ad1c5702f6f2" providerId="ADAL" clId="{95671AEE-F93B-BE48-A7C7-A35F2F29D61B}" dt="2025-02-26T16:58:39.907" v="247" actId="1076"/>
        <pc:sldMkLst>
          <pc:docMk/>
          <pc:sldMk cId="2750247540" sldId="850"/>
        </pc:sldMkLst>
        <pc:spChg chg="del">
          <ac:chgData name="Paolo Castracane" userId="79409e68-a20d-42e3-af0c-ad1c5702f6f2" providerId="ADAL" clId="{95671AEE-F93B-BE48-A7C7-A35F2F29D61B}" dt="2025-02-26T16:58:24.848" v="243" actId="478"/>
          <ac:spMkLst>
            <pc:docMk/>
            <pc:sldMk cId="2750247540" sldId="850"/>
            <ac:spMk id="2" creationId="{848378A8-AC29-4D20-F8E6-9777A72D69D2}"/>
          </ac:spMkLst>
        </pc:spChg>
        <pc:spChg chg="mod">
          <ac:chgData name="Paolo Castracane" userId="79409e68-a20d-42e3-af0c-ad1c5702f6f2" providerId="ADAL" clId="{95671AEE-F93B-BE48-A7C7-A35F2F29D61B}" dt="2025-02-26T16:58:39.907" v="247" actId="1076"/>
          <ac:spMkLst>
            <pc:docMk/>
            <pc:sldMk cId="2750247540" sldId="850"/>
            <ac:spMk id="3" creationId="{8D10D3DC-3510-B060-F2B0-451A637FAF49}"/>
          </ac:spMkLst>
        </pc:spChg>
      </pc:sldChg>
    </pc:docChg>
  </pc:docChgLst>
  <pc:docChgLst>
    <pc:chgData name="Paolo Castracane" userId="79409e68-a20d-42e3-af0c-ad1c5702f6f2" providerId="ADAL" clId="{7B440B58-04A6-D146-A92D-A4D22F1C2B7F}"/>
    <pc:docChg chg="undo custSel addSld delSld modSld delMainMaster modMainMaster">
      <pc:chgData name="Paolo Castracane" userId="79409e68-a20d-42e3-af0c-ad1c5702f6f2" providerId="ADAL" clId="{7B440B58-04A6-D146-A92D-A4D22F1C2B7F}" dt="2025-03-10T08:48:19.487" v="543" actId="20577"/>
      <pc:docMkLst>
        <pc:docMk/>
      </pc:docMkLst>
      <pc:sldChg chg="add del">
        <pc:chgData name="Paolo Castracane" userId="79409e68-a20d-42e3-af0c-ad1c5702f6f2" providerId="ADAL" clId="{7B440B58-04A6-D146-A92D-A4D22F1C2B7F}" dt="2025-03-07T16:31:08.378" v="81"/>
        <pc:sldMkLst>
          <pc:docMk/>
          <pc:sldMk cId="2633121542" sldId="258"/>
        </pc:sldMkLst>
      </pc:sldChg>
      <pc:sldChg chg="addSp delSp modSp add mod modNotes">
        <pc:chgData name="Paolo Castracane" userId="79409e68-a20d-42e3-af0c-ad1c5702f6f2" providerId="ADAL" clId="{7B440B58-04A6-D146-A92D-A4D22F1C2B7F}" dt="2025-03-07T16:26:37.450" v="39" actId="1076"/>
        <pc:sldMkLst>
          <pc:docMk/>
          <pc:sldMk cId="143453519" sldId="682"/>
        </pc:sldMkLst>
        <pc:spChg chg="add mod">
          <ac:chgData name="Paolo Castracane" userId="79409e68-a20d-42e3-af0c-ad1c5702f6f2" providerId="ADAL" clId="{7B440B58-04A6-D146-A92D-A4D22F1C2B7F}" dt="2025-03-07T16:26:37.450" v="39" actId="1076"/>
          <ac:spMkLst>
            <pc:docMk/>
            <pc:sldMk cId="143453519" sldId="682"/>
            <ac:spMk id="2" creationId="{C5C1F0E3-ECDD-9E00-8A33-C69B1C755B9C}"/>
          </ac:spMkLst>
        </pc:spChg>
        <pc:spChg chg="del mod">
          <ac:chgData name="Paolo Castracane" userId="79409e68-a20d-42e3-af0c-ad1c5702f6f2" providerId="ADAL" clId="{7B440B58-04A6-D146-A92D-A4D22F1C2B7F}" dt="2025-03-07T16:25:50.077" v="35" actId="478"/>
          <ac:spMkLst>
            <pc:docMk/>
            <pc:sldMk cId="143453519" sldId="682"/>
            <ac:spMk id="6146" creationId="{00000000-0000-0000-0000-000000000000}"/>
          </ac:spMkLst>
        </pc:spChg>
      </pc:sldChg>
      <pc:sldChg chg="modSp del mod">
        <pc:chgData name="Paolo Castracane" userId="79409e68-a20d-42e3-af0c-ad1c5702f6f2" providerId="ADAL" clId="{7B440B58-04A6-D146-A92D-A4D22F1C2B7F}" dt="2025-03-07T16:26:48.583" v="40" actId="2696"/>
        <pc:sldMkLst>
          <pc:docMk/>
          <pc:sldMk cId="238456059" sldId="733"/>
        </pc:sldMkLst>
        <pc:spChg chg="mod">
          <ac:chgData name="Paolo Castracane" userId="79409e68-a20d-42e3-af0c-ad1c5702f6f2" providerId="ADAL" clId="{7B440B58-04A6-D146-A92D-A4D22F1C2B7F}" dt="2025-03-07T12:00:46.612" v="19" actId="20577"/>
          <ac:spMkLst>
            <pc:docMk/>
            <pc:sldMk cId="238456059" sldId="733"/>
            <ac:spMk id="3" creationId="{3C7D3C1C-C1C2-8F6B-F084-7908EC4EC2FE}"/>
          </ac:spMkLst>
        </pc:spChg>
        <pc:spChg chg="mod">
          <ac:chgData name="Paolo Castracane" userId="79409e68-a20d-42e3-af0c-ad1c5702f6f2" providerId="ADAL" clId="{7B440B58-04A6-D146-A92D-A4D22F1C2B7F}" dt="2025-03-07T12:00:56.568" v="33" actId="20577"/>
          <ac:spMkLst>
            <pc:docMk/>
            <pc:sldMk cId="238456059" sldId="733"/>
            <ac:spMk id="6" creationId="{7B919EA6-277B-88CD-4949-45A350460C73}"/>
          </ac:spMkLst>
        </pc:spChg>
      </pc:sldChg>
      <pc:sldChg chg="modSp mod">
        <pc:chgData name="Paolo Castracane" userId="79409e68-a20d-42e3-af0c-ad1c5702f6f2" providerId="ADAL" clId="{7B440B58-04A6-D146-A92D-A4D22F1C2B7F}" dt="2025-03-10T08:47:46.578" v="508" actId="20577"/>
        <pc:sldMkLst>
          <pc:docMk/>
          <pc:sldMk cId="2911196001" sldId="793"/>
        </pc:sldMkLst>
        <pc:spChg chg="mod">
          <ac:chgData name="Paolo Castracane" userId="79409e68-a20d-42e3-af0c-ad1c5702f6f2" providerId="ADAL" clId="{7B440B58-04A6-D146-A92D-A4D22F1C2B7F}" dt="2025-03-10T08:47:46.578" v="508" actId="20577"/>
          <ac:spMkLst>
            <pc:docMk/>
            <pc:sldMk cId="2911196001" sldId="793"/>
            <ac:spMk id="10" creationId="{CFDBF315-EA3B-3C15-ED8B-84251D1AC41C}"/>
          </ac:spMkLst>
        </pc:spChg>
      </pc:sldChg>
      <pc:sldChg chg="modSp add del mod">
        <pc:chgData name="Paolo Castracane" userId="79409e68-a20d-42e3-af0c-ad1c5702f6f2" providerId="ADAL" clId="{7B440B58-04A6-D146-A92D-A4D22F1C2B7F}" dt="2025-03-07T16:31:08.378" v="81"/>
        <pc:sldMkLst>
          <pc:docMk/>
          <pc:sldMk cId="4203001303" sldId="798"/>
        </pc:sldMkLst>
        <pc:spChg chg="mod">
          <ac:chgData name="Paolo Castracane" userId="79409e68-a20d-42e3-af0c-ad1c5702f6f2" providerId="ADAL" clId="{7B440B58-04A6-D146-A92D-A4D22F1C2B7F}" dt="2025-03-07T16:30:46.254" v="79" actId="20577"/>
          <ac:spMkLst>
            <pc:docMk/>
            <pc:sldMk cId="4203001303" sldId="798"/>
            <ac:spMk id="2" creationId="{EC54E6C6-37E4-4CAA-8F54-454BAFE6B3EB}"/>
          </ac:spMkLst>
        </pc:spChg>
      </pc:sldChg>
      <pc:sldChg chg="add del setBg">
        <pc:chgData name="Paolo Castracane" userId="79409e68-a20d-42e3-af0c-ad1c5702f6f2" providerId="ADAL" clId="{7B440B58-04A6-D146-A92D-A4D22F1C2B7F}" dt="2025-03-07T16:31:08.378" v="81"/>
        <pc:sldMkLst>
          <pc:docMk/>
          <pc:sldMk cId="2602443900" sldId="876"/>
        </pc:sldMkLst>
      </pc:sldChg>
      <pc:sldChg chg="add del setBg">
        <pc:chgData name="Paolo Castracane" userId="79409e68-a20d-42e3-af0c-ad1c5702f6f2" providerId="ADAL" clId="{7B440B58-04A6-D146-A92D-A4D22F1C2B7F}" dt="2025-03-07T16:31:08.378" v="81"/>
        <pc:sldMkLst>
          <pc:docMk/>
          <pc:sldMk cId="2556484920" sldId="877"/>
        </pc:sldMkLst>
      </pc:sldChg>
      <pc:sldChg chg="modSp new mod modNotesTx">
        <pc:chgData name="Paolo Castracane" userId="79409e68-a20d-42e3-af0c-ad1c5702f6f2" providerId="ADAL" clId="{7B440B58-04A6-D146-A92D-A4D22F1C2B7F}" dt="2025-03-10T08:45:16.959" v="404" actId="20577"/>
        <pc:sldMkLst>
          <pc:docMk/>
          <pc:sldMk cId="2394606424" sldId="878"/>
        </pc:sldMkLst>
        <pc:spChg chg="mod">
          <ac:chgData name="Paolo Castracane" userId="79409e68-a20d-42e3-af0c-ad1c5702f6f2" providerId="ADAL" clId="{7B440B58-04A6-D146-A92D-A4D22F1C2B7F}" dt="2025-03-10T08:16:54.729" v="194" actId="20577"/>
          <ac:spMkLst>
            <pc:docMk/>
            <pc:sldMk cId="2394606424" sldId="878"/>
            <ac:spMk id="2" creationId="{0C341963-22A7-BC67-CB04-CC9DBE4A1B34}"/>
          </ac:spMkLst>
        </pc:spChg>
        <pc:spChg chg="mod">
          <ac:chgData name="Paolo Castracane" userId="79409e68-a20d-42e3-af0c-ad1c5702f6f2" providerId="ADAL" clId="{7B440B58-04A6-D146-A92D-A4D22F1C2B7F}" dt="2025-03-10T08:45:16.959" v="404" actId="20577"/>
          <ac:spMkLst>
            <pc:docMk/>
            <pc:sldMk cId="2394606424" sldId="878"/>
            <ac:spMk id="3" creationId="{4F7EA9AD-B374-0D41-3FD6-DF320F18060C}"/>
          </ac:spMkLst>
        </pc:spChg>
      </pc:sldChg>
      <pc:sldChg chg="modSp new mod">
        <pc:chgData name="Paolo Castracane" userId="79409e68-a20d-42e3-af0c-ad1c5702f6f2" providerId="ADAL" clId="{7B440B58-04A6-D146-A92D-A4D22F1C2B7F}" dt="2025-03-10T08:46:54.811" v="467" actId="20577"/>
        <pc:sldMkLst>
          <pc:docMk/>
          <pc:sldMk cId="634904099" sldId="879"/>
        </pc:sldMkLst>
        <pc:spChg chg="mod">
          <ac:chgData name="Paolo Castracane" userId="79409e68-a20d-42e3-af0c-ad1c5702f6f2" providerId="ADAL" clId="{7B440B58-04A6-D146-A92D-A4D22F1C2B7F}" dt="2025-03-10T08:46:54.811" v="467" actId="20577"/>
          <ac:spMkLst>
            <pc:docMk/>
            <pc:sldMk cId="634904099" sldId="879"/>
            <ac:spMk id="2" creationId="{B2162B6C-70B2-D3FA-EA10-1E99244BCF1A}"/>
          </ac:spMkLst>
        </pc:spChg>
      </pc:sldChg>
      <pc:sldChg chg="modSp new mod">
        <pc:chgData name="Paolo Castracane" userId="79409e68-a20d-42e3-af0c-ad1c5702f6f2" providerId="ADAL" clId="{7B440B58-04A6-D146-A92D-A4D22F1C2B7F}" dt="2025-03-10T08:47:22.831" v="507" actId="20577"/>
        <pc:sldMkLst>
          <pc:docMk/>
          <pc:sldMk cId="994821132" sldId="880"/>
        </pc:sldMkLst>
        <pc:spChg chg="mod">
          <ac:chgData name="Paolo Castracane" userId="79409e68-a20d-42e3-af0c-ad1c5702f6f2" providerId="ADAL" clId="{7B440B58-04A6-D146-A92D-A4D22F1C2B7F}" dt="2025-03-10T08:47:22.831" v="507" actId="20577"/>
          <ac:spMkLst>
            <pc:docMk/>
            <pc:sldMk cId="994821132" sldId="880"/>
            <ac:spMk id="2" creationId="{E2AE1592-8C3D-245D-C35E-246F39ECA000}"/>
          </ac:spMkLst>
        </pc:spChg>
      </pc:sldChg>
      <pc:sldChg chg="modSp new mod">
        <pc:chgData name="Paolo Castracane" userId="79409e68-a20d-42e3-af0c-ad1c5702f6f2" providerId="ADAL" clId="{7B440B58-04A6-D146-A92D-A4D22F1C2B7F}" dt="2025-03-10T08:48:19.487" v="543" actId="20577"/>
        <pc:sldMkLst>
          <pc:docMk/>
          <pc:sldMk cId="1223085513" sldId="881"/>
        </pc:sldMkLst>
        <pc:spChg chg="mod">
          <ac:chgData name="Paolo Castracane" userId="79409e68-a20d-42e3-af0c-ad1c5702f6f2" providerId="ADAL" clId="{7B440B58-04A6-D146-A92D-A4D22F1C2B7F}" dt="2025-03-10T08:48:19.487" v="543" actId="20577"/>
          <ac:spMkLst>
            <pc:docMk/>
            <pc:sldMk cId="1223085513" sldId="881"/>
            <ac:spMk id="2" creationId="{B75B6457-D64B-DA57-8B6F-C22C07F61A11}"/>
          </ac:spMkLst>
        </pc:spChg>
      </pc:sldChg>
      <pc:sldChg chg="del">
        <pc:chgData name="Paolo Castracane" userId="79409e68-a20d-42e3-af0c-ad1c5702f6f2" providerId="ADAL" clId="{7B440B58-04A6-D146-A92D-A4D22F1C2B7F}" dt="2025-03-07T10:12:11.493" v="0" actId="2696"/>
        <pc:sldMkLst>
          <pc:docMk/>
          <pc:sldMk cId="3422103021" sldId="953"/>
        </pc:sldMkLst>
      </pc:sldChg>
      <pc:sldChg chg="del">
        <pc:chgData name="Paolo Castracane" userId="79409e68-a20d-42e3-af0c-ad1c5702f6f2" providerId="ADAL" clId="{7B440B58-04A6-D146-A92D-A4D22F1C2B7F}" dt="2025-03-07T10:12:11.493" v="0" actId="2696"/>
        <pc:sldMkLst>
          <pc:docMk/>
          <pc:sldMk cId="2517145095" sldId="2147376129"/>
        </pc:sldMkLst>
      </pc:sldChg>
      <pc:sldChg chg="del">
        <pc:chgData name="Paolo Castracane" userId="79409e68-a20d-42e3-af0c-ad1c5702f6f2" providerId="ADAL" clId="{7B440B58-04A6-D146-A92D-A4D22F1C2B7F}" dt="2025-03-07T10:12:11.493" v="0" actId="2696"/>
        <pc:sldMkLst>
          <pc:docMk/>
          <pc:sldMk cId="552269658" sldId="2147376130"/>
        </pc:sldMkLst>
      </pc:sldChg>
      <pc:sldChg chg="del">
        <pc:chgData name="Paolo Castracane" userId="79409e68-a20d-42e3-af0c-ad1c5702f6f2" providerId="ADAL" clId="{7B440B58-04A6-D146-A92D-A4D22F1C2B7F}" dt="2025-03-07T10:12:11.493" v="0" actId="2696"/>
        <pc:sldMkLst>
          <pc:docMk/>
          <pc:sldMk cId="3473937638" sldId="2147376325"/>
        </pc:sldMkLst>
      </pc:sldChg>
      <pc:sldChg chg="del">
        <pc:chgData name="Paolo Castracane" userId="79409e68-a20d-42e3-af0c-ad1c5702f6f2" providerId="ADAL" clId="{7B440B58-04A6-D146-A92D-A4D22F1C2B7F}" dt="2025-03-07T10:12:11.493" v="0" actId="2696"/>
        <pc:sldMkLst>
          <pc:docMk/>
          <pc:sldMk cId="1359765075" sldId="2147376326"/>
        </pc:sldMkLst>
      </pc:sldChg>
      <pc:sldChg chg="del">
        <pc:chgData name="Paolo Castracane" userId="79409e68-a20d-42e3-af0c-ad1c5702f6f2" providerId="ADAL" clId="{7B440B58-04A6-D146-A92D-A4D22F1C2B7F}" dt="2025-03-07T10:12:11.493" v="0" actId="2696"/>
        <pc:sldMkLst>
          <pc:docMk/>
          <pc:sldMk cId="1260507672" sldId="2147376327"/>
        </pc:sldMkLst>
      </pc:sldChg>
      <pc:sldChg chg="del">
        <pc:chgData name="Paolo Castracane" userId="79409e68-a20d-42e3-af0c-ad1c5702f6f2" providerId="ADAL" clId="{7B440B58-04A6-D146-A92D-A4D22F1C2B7F}" dt="2025-03-07T10:12:11.493" v="0" actId="2696"/>
        <pc:sldMkLst>
          <pc:docMk/>
          <pc:sldMk cId="605864553" sldId="2147376329"/>
        </pc:sldMkLst>
      </pc:sldChg>
      <pc:sldChg chg="del">
        <pc:chgData name="Paolo Castracane" userId="79409e68-a20d-42e3-af0c-ad1c5702f6f2" providerId="ADAL" clId="{7B440B58-04A6-D146-A92D-A4D22F1C2B7F}" dt="2025-03-07T10:12:11.493" v="0" actId="2696"/>
        <pc:sldMkLst>
          <pc:docMk/>
          <pc:sldMk cId="3522733251" sldId="2147376330"/>
        </pc:sldMkLst>
      </pc:sldChg>
      <pc:sldChg chg="del">
        <pc:chgData name="Paolo Castracane" userId="79409e68-a20d-42e3-af0c-ad1c5702f6f2" providerId="ADAL" clId="{7B440B58-04A6-D146-A92D-A4D22F1C2B7F}" dt="2025-03-07T10:12:11.493" v="0" actId="2696"/>
        <pc:sldMkLst>
          <pc:docMk/>
          <pc:sldMk cId="2575436292" sldId="2147376332"/>
        </pc:sldMkLst>
      </pc:sldChg>
      <pc:sldMasterChg chg="delSp modSp modSldLayout">
        <pc:chgData name="Paolo Castracane" userId="79409e68-a20d-42e3-af0c-ad1c5702f6f2" providerId="ADAL" clId="{7B440B58-04A6-D146-A92D-A4D22F1C2B7F}" dt="2025-03-07T16:32:00.028" v="82" actId="478"/>
        <pc:sldMasterMkLst>
          <pc:docMk/>
          <pc:sldMasterMk cId="0" sldId="2147483648"/>
        </pc:sldMasterMkLst>
        <pc:picChg chg="del mod">
          <ac:chgData name="Paolo Castracane" userId="79409e68-a20d-42e3-af0c-ad1c5702f6f2" providerId="ADAL" clId="{7B440B58-04A6-D146-A92D-A4D22F1C2B7F}" dt="2025-03-07T16:29:17.737" v="76" actId="478"/>
          <ac:picMkLst>
            <pc:docMk/>
            <pc:sldMasterMk cId="0" sldId="2147483648"/>
            <ac:picMk id="2" creationId="{DF80D58D-2545-5BE9-7490-70908292D215}"/>
          </ac:picMkLst>
        </pc:picChg>
        <pc:sldLayoutChg chg="delSp modSp mod">
          <pc:chgData name="Paolo Castracane" userId="79409e68-a20d-42e3-af0c-ad1c5702f6f2" providerId="ADAL" clId="{7B440B58-04A6-D146-A92D-A4D22F1C2B7F}" dt="2025-03-07T16:32:00.028" v="82" actId="478"/>
          <pc:sldLayoutMkLst>
            <pc:docMk/>
            <pc:sldMasterMk cId="0" sldId="2147483648"/>
            <pc:sldLayoutMk cId="3087331470" sldId="2147483690"/>
          </pc:sldLayoutMkLst>
          <pc:spChg chg="del">
            <ac:chgData name="Paolo Castracane" userId="79409e68-a20d-42e3-af0c-ad1c5702f6f2" providerId="ADAL" clId="{7B440B58-04A6-D146-A92D-A4D22F1C2B7F}" dt="2025-03-07T16:32:00.028" v="82" actId="478"/>
            <ac:spMkLst>
              <pc:docMk/>
              <pc:sldMasterMk cId="0" sldId="2147483648"/>
              <pc:sldLayoutMk cId="3087331470" sldId="2147483690"/>
              <ac:spMk id="2" creationId="{9EA409D5-0BD1-1043-DB01-EC395169EC62}"/>
            </ac:spMkLst>
          </pc:spChg>
          <pc:picChg chg="mod">
            <ac:chgData name="Paolo Castracane" userId="79409e68-a20d-42e3-af0c-ad1c5702f6f2" providerId="ADAL" clId="{7B440B58-04A6-D146-A92D-A4D22F1C2B7F}" dt="2025-03-07T16:26:16.545" v="37" actId="14100"/>
            <ac:picMkLst>
              <pc:docMk/>
              <pc:sldMasterMk cId="0" sldId="2147483648"/>
              <pc:sldLayoutMk cId="3087331470" sldId="2147483690"/>
              <ac:picMk id="57346" creationId="{00000000-0000-0000-0000-000000000000}"/>
            </ac:picMkLst>
          </pc:picChg>
        </pc:sldLayoutChg>
      </pc:sldMasterChg>
      <pc:sldMasterChg chg="del delSldLayout">
        <pc:chgData name="Paolo Castracane" userId="79409e68-a20d-42e3-af0c-ad1c5702f6f2" providerId="ADAL" clId="{7B440B58-04A6-D146-A92D-A4D22F1C2B7F}" dt="2025-03-07T16:29:05.799" v="54" actId="2696"/>
        <pc:sldMasterMkLst>
          <pc:docMk/>
          <pc:sldMasterMk cId="3362252388" sldId="2147483655"/>
        </pc:sldMasterMkLst>
        <pc:sldLayoutChg chg="del">
          <pc:chgData name="Paolo Castracane" userId="79409e68-a20d-42e3-af0c-ad1c5702f6f2" providerId="ADAL" clId="{7B440B58-04A6-D146-A92D-A4D22F1C2B7F}" dt="2025-03-07T16:29:05.777" v="43" actId="2696"/>
          <pc:sldLayoutMkLst>
            <pc:docMk/>
            <pc:sldMasterMk cId="3362252388" sldId="2147483655"/>
            <pc:sldLayoutMk cId="638479159" sldId="2147483656"/>
          </pc:sldLayoutMkLst>
        </pc:sldLayoutChg>
        <pc:sldLayoutChg chg="del">
          <pc:chgData name="Paolo Castracane" userId="79409e68-a20d-42e3-af0c-ad1c5702f6f2" providerId="ADAL" clId="{7B440B58-04A6-D146-A92D-A4D22F1C2B7F}" dt="2025-03-07T16:29:05.778" v="44" actId="2696"/>
          <pc:sldLayoutMkLst>
            <pc:docMk/>
            <pc:sldMasterMk cId="3362252388" sldId="2147483655"/>
            <pc:sldLayoutMk cId="795647616" sldId="2147483657"/>
          </pc:sldLayoutMkLst>
        </pc:sldLayoutChg>
        <pc:sldLayoutChg chg="del">
          <pc:chgData name="Paolo Castracane" userId="79409e68-a20d-42e3-af0c-ad1c5702f6f2" providerId="ADAL" clId="{7B440B58-04A6-D146-A92D-A4D22F1C2B7F}" dt="2025-03-07T16:29:05.779" v="45" actId="2696"/>
          <pc:sldLayoutMkLst>
            <pc:docMk/>
            <pc:sldMasterMk cId="3362252388" sldId="2147483655"/>
            <pc:sldLayoutMk cId="328890955" sldId="2147483658"/>
          </pc:sldLayoutMkLst>
        </pc:sldLayoutChg>
        <pc:sldLayoutChg chg="del">
          <pc:chgData name="Paolo Castracane" userId="79409e68-a20d-42e3-af0c-ad1c5702f6f2" providerId="ADAL" clId="{7B440B58-04A6-D146-A92D-A4D22F1C2B7F}" dt="2025-03-07T16:29:05.780" v="46" actId="2696"/>
          <pc:sldLayoutMkLst>
            <pc:docMk/>
            <pc:sldMasterMk cId="3362252388" sldId="2147483655"/>
            <pc:sldLayoutMk cId="1262156667" sldId="2147483659"/>
          </pc:sldLayoutMkLst>
        </pc:sldLayoutChg>
        <pc:sldLayoutChg chg="del">
          <pc:chgData name="Paolo Castracane" userId="79409e68-a20d-42e3-af0c-ad1c5702f6f2" providerId="ADAL" clId="{7B440B58-04A6-D146-A92D-A4D22F1C2B7F}" dt="2025-03-07T16:29:05.782" v="47" actId="2696"/>
          <pc:sldLayoutMkLst>
            <pc:docMk/>
            <pc:sldMasterMk cId="3362252388" sldId="2147483655"/>
            <pc:sldLayoutMk cId="3230176980" sldId="2147483660"/>
          </pc:sldLayoutMkLst>
        </pc:sldLayoutChg>
        <pc:sldLayoutChg chg="del">
          <pc:chgData name="Paolo Castracane" userId="79409e68-a20d-42e3-af0c-ad1c5702f6f2" providerId="ADAL" clId="{7B440B58-04A6-D146-A92D-A4D22F1C2B7F}" dt="2025-03-07T16:29:05.782" v="48" actId="2696"/>
          <pc:sldLayoutMkLst>
            <pc:docMk/>
            <pc:sldMasterMk cId="3362252388" sldId="2147483655"/>
            <pc:sldLayoutMk cId="3121006163" sldId="2147483661"/>
          </pc:sldLayoutMkLst>
        </pc:sldLayoutChg>
        <pc:sldLayoutChg chg="del">
          <pc:chgData name="Paolo Castracane" userId="79409e68-a20d-42e3-af0c-ad1c5702f6f2" providerId="ADAL" clId="{7B440B58-04A6-D146-A92D-A4D22F1C2B7F}" dt="2025-03-07T16:29:05.783" v="49" actId="2696"/>
          <pc:sldLayoutMkLst>
            <pc:docMk/>
            <pc:sldMasterMk cId="3362252388" sldId="2147483655"/>
            <pc:sldLayoutMk cId="2324507323" sldId="2147483662"/>
          </pc:sldLayoutMkLst>
        </pc:sldLayoutChg>
        <pc:sldLayoutChg chg="del">
          <pc:chgData name="Paolo Castracane" userId="79409e68-a20d-42e3-af0c-ad1c5702f6f2" providerId="ADAL" clId="{7B440B58-04A6-D146-A92D-A4D22F1C2B7F}" dt="2025-03-07T16:29:05.784" v="50" actId="2696"/>
          <pc:sldLayoutMkLst>
            <pc:docMk/>
            <pc:sldMasterMk cId="3362252388" sldId="2147483655"/>
            <pc:sldLayoutMk cId="3040733131" sldId="2147483663"/>
          </pc:sldLayoutMkLst>
        </pc:sldLayoutChg>
        <pc:sldLayoutChg chg="del">
          <pc:chgData name="Paolo Castracane" userId="79409e68-a20d-42e3-af0c-ad1c5702f6f2" providerId="ADAL" clId="{7B440B58-04A6-D146-A92D-A4D22F1C2B7F}" dt="2025-03-07T16:29:05.785" v="51" actId="2696"/>
          <pc:sldLayoutMkLst>
            <pc:docMk/>
            <pc:sldMasterMk cId="3362252388" sldId="2147483655"/>
            <pc:sldLayoutMk cId="4214690615" sldId="2147483664"/>
          </pc:sldLayoutMkLst>
        </pc:sldLayoutChg>
        <pc:sldLayoutChg chg="del">
          <pc:chgData name="Paolo Castracane" userId="79409e68-a20d-42e3-af0c-ad1c5702f6f2" providerId="ADAL" clId="{7B440B58-04A6-D146-A92D-A4D22F1C2B7F}" dt="2025-03-07T16:29:05.785" v="52" actId="2696"/>
          <pc:sldLayoutMkLst>
            <pc:docMk/>
            <pc:sldMasterMk cId="3362252388" sldId="2147483655"/>
            <pc:sldLayoutMk cId="2445930119" sldId="2147483665"/>
          </pc:sldLayoutMkLst>
        </pc:sldLayoutChg>
        <pc:sldLayoutChg chg="del">
          <pc:chgData name="Paolo Castracane" userId="79409e68-a20d-42e3-af0c-ad1c5702f6f2" providerId="ADAL" clId="{7B440B58-04A6-D146-A92D-A4D22F1C2B7F}" dt="2025-03-07T16:29:05.786" v="53" actId="2696"/>
          <pc:sldLayoutMkLst>
            <pc:docMk/>
            <pc:sldMasterMk cId="3362252388" sldId="2147483655"/>
            <pc:sldLayoutMk cId="3190122147" sldId="2147483666"/>
          </pc:sldLayoutMkLst>
        </pc:sldLayoutChg>
        <pc:sldLayoutChg chg="del">
          <pc:chgData name="Paolo Castracane" userId="79409e68-a20d-42e3-af0c-ad1c5702f6f2" providerId="ADAL" clId="{7B440B58-04A6-D146-A92D-A4D22F1C2B7F}" dt="2025-03-07T10:12:11.493" v="0" actId="2696"/>
          <pc:sldLayoutMkLst>
            <pc:docMk/>
            <pc:sldMasterMk cId="3362252388" sldId="2147483655"/>
            <pc:sldLayoutMk cId="1753925863" sldId="2147483667"/>
          </pc:sldLayoutMkLst>
        </pc:sldLayoutChg>
        <pc:sldLayoutChg chg="del">
          <pc:chgData name="Paolo Castracane" userId="79409e68-a20d-42e3-af0c-ad1c5702f6f2" providerId="ADAL" clId="{7B440B58-04A6-D146-A92D-A4D22F1C2B7F}" dt="2025-03-07T10:12:11.493" v="0" actId="2696"/>
          <pc:sldLayoutMkLst>
            <pc:docMk/>
            <pc:sldMasterMk cId="3362252388" sldId="2147483655"/>
            <pc:sldLayoutMk cId="422601225" sldId="2147483668"/>
          </pc:sldLayoutMkLst>
        </pc:sldLayoutChg>
      </pc:sldMasterChg>
      <pc:sldMasterChg chg="del delSldLayout">
        <pc:chgData name="Paolo Castracane" userId="79409e68-a20d-42e3-af0c-ad1c5702f6f2" providerId="ADAL" clId="{7B440B58-04A6-D146-A92D-A4D22F1C2B7F}" dt="2025-03-07T16:29:05.831" v="74" actId="2696"/>
        <pc:sldMasterMkLst>
          <pc:docMk/>
          <pc:sldMasterMk cId="3564741972" sldId="2147483669"/>
        </pc:sldMasterMkLst>
        <pc:sldLayoutChg chg="del">
          <pc:chgData name="Paolo Castracane" userId="79409e68-a20d-42e3-af0c-ad1c5702f6f2" providerId="ADAL" clId="{7B440B58-04A6-D146-A92D-A4D22F1C2B7F}" dt="2025-03-07T16:29:05.807" v="55" actId="2696"/>
          <pc:sldLayoutMkLst>
            <pc:docMk/>
            <pc:sldMasterMk cId="3564741972" sldId="2147483669"/>
            <pc:sldLayoutMk cId="3078257125" sldId="2147483670"/>
          </pc:sldLayoutMkLst>
        </pc:sldLayoutChg>
        <pc:sldLayoutChg chg="del">
          <pc:chgData name="Paolo Castracane" userId="79409e68-a20d-42e3-af0c-ad1c5702f6f2" providerId="ADAL" clId="{7B440B58-04A6-D146-A92D-A4D22F1C2B7F}" dt="2025-03-07T16:29:05.808" v="56" actId="2696"/>
          <pc:sldLayoutMkLst>
            <pc:docMk/>
            <pc:sldMasterMk cId="3564741972" sldId="2147483669"/>
            <pc:sldLayoutMk cId="3134599715" sldId="2147483671"/>
          </pc:sldLayoutMkLst>
        </pc:sldLayoutChg>
        <pc:sldLayoutChg chg="del">
          <pc:chgData name="Paolo Castracane" userId="79409e68-a20d-42e3-af0c-ad1c5702f6f2" providerId="ADAL" clId="{7B440B58-04A6-D146-A92D-A4D22F1C2B7F}" dt="2025-03-07T16:29:05.809" v="57" actId="2696"/>
          <pc:sldLayoutMkLst>
            <pc:docMk/>
            <pc:sldMasterMk cId="3564741972" sldId="2147483669"/>
            <pc:sldLayoutMk cId="2824058434" sldId="2147483672"/>
          </pc:sldLayoutMkLst>
        </pc:sldLayoutChg>
        <pc:sldLayoutChg chg="del">
          <pc:chgData name="Paolo Castracane" userId="79409e68-a20d-42e3-af0c-ad1c5702f6f2" providerId="ADAL" clId="{7B440B58-04A6-D146-A92D-A4D22F1C2B7F}" dt="2025-03-07T16:29:05.810" v="58" actId="2696"/>
          <pc:sldLayoutMkLst>
            <pc:docMk/>
            <pc:sldMasterMk cId="3564741972" sldId="2147483669"/>
            <pc:sldLayoutMk cId="1137672304" sldId="2147483673"/>
          </pc:sldLayoutMkLst>
        </pc:sldLayoutChg>
        <pc:sldLayoutChg chg="del">
          <pc:chgData name="Paolo Castracane" userId="79409e68-a20d-42e3-af0c-ad1c5702f6f2" providerId="ADAL" clId="{7B440B58-04A6-D146-A92D-A4D22F1C2B7F}" dt="2025-03-07T16:29:05.811" v="59" actId="2696"/>
          <pc:sldLayoutMkLst>
            <pc:docMk/>
            <pc:sldMasterMk cId="3564741972" sldId="2147483669"/>
            <pc:sldLayoutMk cId="1989023949" sldId="2147483674"/>
          </pc:sldLayoutMkLst>
        </pc:sldLayoutChg>
        <pc:sldLayoutChg chg="del">
          <pc:chgData name="Paolo Castracane" userId="79409e68-a20d-42e3-af0c-ad1c5702f6f2" providerId="ADAL" clId="{7B440B58-04A6-D146-A92D-A4D22F1C2B7F}" dt="2025-03-07T16:29:05.818" v="60" actId="2696"/>
          <pc:sldLayoutMkLst>
            <pc:docMk/>
            <pc:sldMasterMk cId="3564741972" sldId="2147483669"/>
            <pc:sldLayoutMk cId="2024802605" sldId="2147483675"/>
          </pc:sldLayoutMkLst>
        </pc:sldLayoutChg>
        <pc:sldLayoutChg chg="del">
          <pc:chgData name="Paolo Castracane" userId="79409e68-a20d-42e3-af0c-ad1c5702f6f2" providerId="ADAL" clId="{7B440B58-04A6-D146-A92D-A4D22F1C2B7F}" dt="2025-03-07T16:29:05.821" v="61" actId="2696"/>
          <pc:sldLayoutMkLst>
            <pc:docMk/>
            <pc:sldMasterMk cId="3564741972" sldId="2147483669"/>
            <pc:sldLayoutMk cId="3076503781" sldId="2147483676"/>
          </pc:sldLayoutMkLst>
        </pc:sldLayoutChg>
        <pc:sldLayoutChg chg="del">
          <pc:chgData name="Paolo Castracane" userId="79409e68-a20d-42e3-af0c-ad1c5702f6f2" providerId="ADAL" clId="{7B440B58-04A6-D146-A92D-A4D22F1C2B7F}" dt="2025-03-07T16:29:05.822" v="62" actId="2696"/>
          <pc:sldLayoutMkLst>
            <pc:docMk/>
            <pc:sldMasterMk cId="3564741972" sldId="2147483669"/>
            <pc:sldLayoutMk cId="3397393473" sldId="2147483677"/>
          </pc:sldLayoutMkLst>
        </pc:sldLayoutChg>
        <pc:sldLayoutChg chg="del">
          <pc:chgData name="Paolo Castracane" userId="79409e68-a20d-42e3-af0c-ad1c5702f6f2" providerId="ADAL" clId="{7B440B58-04A6-D146-A92D-A4D22F1C2B7F}" dt="2025-03-07T16:29:05.823" v="63" actId="2696"/>
          <pc:sldLayoutMkLst>
            <pc:docMk/>
            <pc:sldMasterMk cId="3564741972" sldId="2147483669"/>
            <pc:sldLayoutMk cId="335685053" sldId="2147483678"/>
          </pc:sldLayoutMkLst>
        </pc:sldLayoutChg>
        <pc:sldLayoutChg chg="del">
          <pc:chgData name="Paolo Castracane" userId="79409e68-a20d-42e3-af0c-ad1c5702f6f2" providerId="ADAL" clId="{7B440B58-04A6-D146-A92D-A4D22F1C2B7F}" dt="2025-03-07T16:29:05.824" v="64" actId="2696"/>
          <pc:sldLayoutMkLst>
            <pc:docMk/>
            <pc:sldMasterMk cId="3564741972" sldId="2147483669"/>
            <pc:sldLayoutMk cId="1618634159" sldId="2147483679"/>
          </pc:sldLayoutMkLst>
        </pc:sldLayoutChg>
        <pc:sldLayoutChg chg="del">
          <pc:chgData name="Paolo Castracane" userId="79409e68-a20d-42e3-af0c-ad1c5702f6f2" providerId="ADAL" clId="{7B440B58-04A6-D146-A92D-A4D22F1C2B7F}" dt="2025-03-07T16:29:05.825" v="65" actId="2696"/>
          <pc:sldLayoutMkLst>
            <pc:docMk/>
            <pc:sldMasterMk cId="3564741972" sldId="2147483669"/>
            <pc:sldLayoutMk cId="1781154531" sldId="2147483680"/>
          </pc:sldLayoutMkLst>
        </pc:sldLayoutChg>
        <pc:sldLayoutChg chg="del">
          <pc:chgData name="Paolo Castracane" userId="79409e68-a20d-42e3-af0c-ad1c5702f6f2" providerId="ADAL" clId="{7B440B58-04A6-D146-A92D-A4D22F1C2B7F}" dt="2025-03-07T16:29:05.825" v="66" actId="2696"/>
          <pc:sldLayoutMkLst>
            <pc:docMk/>
            <pc:sldMasterMk cId="3564741972" sldId="2147483669"/>
            <pc:sldLayoutMk cId="1571599266" sldId="2147483681"/>
          </pc:sldLayoutMkLst>
        </pc:sldLayoutChg>
        <pc:sldLayoutChg chg="del">
          <pc:chgData name="Paolo Castracane" userId="79409e68-a20d-42e3-af0c-ad1c5702f6f2" providerId="ADAL" clId="{7B440B58-04A6-D146-A92D-A4D22F1C2B7F}" dt="2025-03-07T16:29:05.826" v="67" actId="2696"/>
          <pc:sldLayoutMkLst>
            <pc:docMk/>
            <pc:sldMasterMk cId="3564741972" sldId="2147483669"/>
            <pc:sldLayoutMk cId="679487300" sldId="2147483682"/>
          </pc:sldLayoutMkLst>
        </pc:sldLayoutChg>
        <pc:sldLayoutChg chg="del">
          <pc:chgData name="Paolo Castracane" userId="79409e68-a20d-42e3-af0c-ad1c5702f6f2" providerId="ADAL" clId="{7B440B58-04A6-D146-A92D-A4D22F1C2B7F}" dt="2025-03-07T16:29:05.826" v="68" actId="2696"/>
          <pc:sldLayoutMkLst>
            <pc:docMk/>
            <pc:sldMasterMk cId="3564741972" sldId="2147483669"/>
            <pc:sldLayoutMk cId="1214675872" sldId="2147483683"/>
          </pc:sldLayoutMkLst>
        </pc:sldLayoutChg>
        <pc:sldLayoutChg chg="del">
          <pc:chgData name="Paolo Castracane" userId="79409e68-a20d-42e3-af0c-ad1c5702f6f2" providerId="ADAL" clId="{7B440B58-04A6-D146-A92D-A4D22F1C2B7F}" dt="2025-03-07T16:29:05.827" v="69" actId="2696"/>
          <pc:sldLayoutMkLst>
            <pc:docMk/>
            <pc:sldMasterMk cId="3564741972" sldId="2147483669"/>
            <pc:sldLayoutMk cId="990875002" sldId="2147483684"/>
          </pc:sldLayoutMkLst>
        </pc:sldLayoutChg>
        <pc:sldLayoutChg chg="del">
          <pc:chgData name="Paolo Castracane" userId="79409e68-a20d-42e3-af0c-ad1c5702f6f2" providerId="ADAL" clId="{7B440B58-04A6-D146-A92D-A4D22F1C2B7F}" dt="2025-03-07T16:29:05.827" v="70" actId="2696"/>
          <pc:sldLayoutMkLst>
            <pc:docMk/>
            <pc:sldMasterMk cId="3564741972" sldId="2147483669"/>
            <pc:sldLayoutMk cId="3135102304" sldId="2147483685"/>
          </pc:sldLayoutMkLst>
        </pc:sldLayoutChg>
        <pc:sldLayoutChg chg="del">
          <pc:chgData name="Paolo Castracane" userId="79409e68-a20d-42e3-af0c-ad1c5702f6f2" providerId="ADAL" clId="{7B440B58-04A6-D146-A92D-A4D22F1C2B7F}" dt="2025-03-07T16:29:05.828" v="71" actId="2696"/>
          <pc:sldLayoutMkLst>
            <pc:docMk/>
            <pc:sldMasterMk cId="3564741972" sldId="2147483669"/>
            <pc:sldLayoutMk cId="2650413850" sldId="2147483686"/>
          </pc:sldLayoutMkLst>
        </pc:sldLayoutChg>
        <pc:sldLayoutChg chg="del">
          <pc:chgData name="Paolo Castracane" userId="79409e68-a20d-42e3-af0c-ad1c5702f6f2" providerId="ADAL" clId="{7B440B58-04A6-D146-A92D-A4D22F1C2B7F}" dt="2025-03-07T10:12:11.493" v="0" actId="2696"/>
          <pc:sldLayoutMkLst>
            <pc:docMk/>
            <pc:sldMasterMk cId="3564741972" sldId="2147483669"/>
            <pc:sldLayoutMk cId="397009039" sldId="2147483687"/>
          </pc:sldLayoutMkLst>
        </pc:sldLayoutChg>
        <pc:sldLayoutChg chg="del">
          <pc:chgData name="Paolo Castracane" userId="79409e68-a20d-42e3-af0c-ad1c5702f6f2" providerId="ADAL" clId="{7B440B58-04A6-D146-A92D-A4D22F1C2B7F}" dt="2025-03-07T16:29:05.829" v="72" actId="2696"/>
          <pc:sldLayoutMkLst>
            <pc:docMk/>
            <pc:sldMasterMk cId="3564741972" sldId="2147483669"/>
            <pc:sldLayoutMk cId="3226377410" sldId="2147483688"/>
          </pc:sldLayoutMkLst>
        </pc:sldLayoutChg>
        <pc:sldLayoutChg chg="del">
          <pc:chgData name="Paolo Castracane" userId="79409e68-a20d-42e3-af0c-ad1c5702f6f2" providerId="ADAL" clId="{7B440B58-04A6-D146-A92D-A4D22F1C2B7F}" dt="2025-03-07T16:29:05.829" v="73" actId="2696"/>
          <pc:sldLayoutMkLst>
            <pc:docMk/>
            <pc:sldMasterMk cId="3564741972" sldId="2147483669"/>
            <pc:sldLayoutMk cId="4174683301" sldId="2147483689"/>
          </pc:sldLayoutMkLst>
        </pc:sldLayoutChg>
      </pc:sldMasterChg>
      <pc:sldMasterChg chg="modSp mod">
        <pc:chgData name="Paolo Castracane" userId="79409e68-a20d-42e3-af0c-ad1c5702f6f2" providerId="ADAL" clId="{7B440B58-04A6-D146-A92D-A4D22F1C2B7F}" dt="2025-03-10T08:16:16.420" v="188" actId="14100"/>
        <pc:sldMasterMkLst>
          <pc:docMk/>
          <pc:sldMasterMk cId="1535669671" sldId="2147483691"/>
        </pc:sldMasterMkLst>
        <pc:picChg chg="mod">
          <ac:chgData name="Paolo Castracane" userId="79409e68-a20d-42e3-af0c-ad1c5702f6f2" providerId="ADAL" clId="{7B440B58-04A6-D146-A92D-A4D22F1C2B7F}" dt="2025-03-10T08:16:16.420" v="188" actId="14100"/>
          <ac:picMkLst>
            <pc:docMk/>
            <pc:sldMasterMk cId="1535669671" sldId="2147483691"/>
            <ac:picMk id="2056" creationId="{00000000-0000-0000-0000-000000000000}"/>
          </ac:picMkLst>
        </pc:picChg>
      </pc:sldMasterChg>
    </pc:docChg>
  </pc:docChgLst>
  <pc:docChgLst>
    <pc:chgData name="Paolo Castracane" userId="79409e68-a20d-42e3-af0c-ad1c5702f6f2" providerId="ADAL" clId="{48A870DE-CB76-D541-8435-FB3513D27014}"/>
    <pc:docChg chg="custSel addSld delSld modSld sldOrd">
      <pc:chgData name="Paolo Castracane" userId="79409e68-a20d-42e3-af0c-ad1c5702f6f2" providerId="ADAL" clId="{48A870DE-CB76-D541-8435-FB3513D27014}" dt="2025-03-20T16:06:55.951" v="2167" actId="5793"/>
      <pc:docMkLst>
        <pc:docMk/>
      </pc:docMkLst>
      <pc:sldChg chg="addSp delSp modSp add mod">
        <pc:chgData name="Paolo Castracane" userId="79409e68-a20d-42e3-af0c-ad1c5702f6f2" providerId="ADAL" clId="{48A870DE-CB76-D541-8435-FB3513D27014}" dt="2025-03-20T15:49:38.619" v="1904"/>
        <pc:sldMkLst>
          <pc:docMk/>
          <pc:sldMk cId="1487156944" sldId="426"/>
        </pc:sldMkLst>
        <pc:spChg chg="del">
          <ac:chgData name="Paolo Castracane" userId="79409e68-a20d-42e3-af0c-ad1c5702f6f2" providerId="ADAL" clId="{48A870DE-CB76-D541-8435-FB3513D27014}" dt="2025-03-20T12:48:26.307" v="1151" actId="478"/>
          <ac:spMkLst>
            <pc:docMk/>
            <pc:sldMk cId="1487156944" sldId="426"/>
            <ac:spMk id="4" creationId="{00000000-0000-0000-0000-000000000000}"/>
          </ac:spMkLst>
        </pc:spChg>
        <pc:spChg chg="mod">
          <ac:chgData name="Paolo Castracane" userId="79409e68-a20d-42e3-af0c-ad1c5702f6f2" providerId="ADAL" clId="{48A870DE-CB76-D541-8435-FB3513D27014}" dt="2025-03-20T12:48:05.014" v="1144" actId="1076"/>
          <ac:spMkLst>
            <pc:docMk/>
            <pc:sldMk cId="1487156944" sldId="426"/>
            <ac:spMk id="6" creationId="{00000000-0000-0000-0000-000000000000}"/>
          </ac:spMkLst>
        </pc:spChg>
        <pc:spChg chg="add mod">
          <ac:chgData name="Paolo Castracane" userId="79409e68-a20d-42e3-af0c-ad1c5702f6f2" providerId="ADAL" clId="{48A870DE-CB76-D541-8435-FB3513D27014}" dt="2025-03-20T12:48:12.112" v="1150" actId="1035"/>
          <ac:spMkLst>
            <pc:docMk/>
            <pc:sldMk cId="1487156944" sldId="426"/>
            <ac:spMk id="7" creationId="{6F1763F0-B729-346E-9744-E941AAC3A91F}"/>
          </ac:spMkLst>
        </pc:spChg>
        <pc:spChg chg="add mod">
          <ac:chgData name="Paolo Castracane" userId="79409e68-a20d-42e3-af0c-ad1c5702f6f2" providerId="ADAL" clId="{48A870DE-CB76-D541-8435-FB3513D27014}" dt="2025-03-20T12:42:16.660" v="1048" actId="1076"/>
          <ac:spMkLst>
            <pc:docMk/>
            <pc:sldMk cId="1487156944" sldId="426"/>
            <ac:spMk id="8" creationId="{434F7100-E353-8BE0-801A-37E0117CD9C6}"/>
          </ac:spMkLst>
        </pc:spChg>
        <pc:spChg chg="mod">
          <ac:chgData name="Paolo Castracane" userId="79409e68-a20d-42e3-af0c-ad1c5702f6f2" providerId="ADAL" clId="{48A870DE-CB76-D541-8435-FB3513D27014}" dt="2025-03-20T12:38:44.277" v="1021" actId="208"/>
          <ac:spMkLst>
            <pc:docMk/>
            <pc:sldMk cId="1487156944" sldId="426"/>
            <ac:spMk id="9" creationId="{00000000-0000-0000-0000-000000000000}"/>
          </ac:spMkLst>
        </pc:spChg>
        <pc:spChg chg="add mod">
          <ac:chgData name="Paolo Castracane" userId="79409e68-a20d-42e3-af0c-ad1c5702f6f2" providerId="ADAL" clId="{48A870DE-CB76-D541-8435-FB3513D27014}" dt="2025-03-20T12:42:33.688" v="1052" actId="1076"/>
          <ac:spMkLst>
            <pc:docMk/>
            <pc:sldMk cId="1487156944" sldId="426"/>
            <ac:spMk id="11" creationId="{9FB04661-598D-6542-5DBE-34C6FC4F97AF}"/>
          </ac:spMkLst>
        </pc:spChg>
        <pc:spChg chg="add mod">
          <ac:chgData name="Paolo Castracane" userId="79409e68-a20d-42e3-af0c-ad1c5702f6f2" providerId="ADAL" clId="{48A870DE-CB76-D541-8435-FB3513D27014}" dt="2025-03-20T15:48:46.697" v="1898" actId="14100"/>
          <ac:spMkLst>
            <pc:docMk/>
            <pc:sldMk cId="1487156944" sldId="426"/>
            <ac:spMk id="12" creationId="{6B041EB2-87FD-20D0-650B-006FE534A8A9}"/>
          </ac:spMkLst>
        </pc:spChg>
        <pc:picChg chg="add del mod">
          <ac:chgData name="Paolo Castracane" userId="79409e68-a20d-42e3-af0c-ad1c5702f6f2" providerId="ADAL" clId="{48A870DE-CB76-D541-8435-FB3513D27014}" dt="2025-03-20T12:38:56.765" v="1023"/>
          <ac:picMkLst>
            <pc:docMk/>
            <pc:sldMk cId="1487156944" sldId="426"/>
            <ac:picMk id="2" creationId="{D7C7F9FF-CE4A-7673-92F5-EFC99CCDB579}"/>
          </ac:picMkLst>
        </pc:picChg>
        <pc:picChg chg="add mod">
          <ac:chgData name="Paolo Castracane" userId="79409e68-a20d-42e3-af0c-ad1c5702f6f2" providerId="ADAL" clId="{48A870DE-CB76-D541-8435-FB3513D27014}" dt="2025-03-20T15:48:56.104" v="1900" actId="1076"/>
          <ac:picMkLst>
            <pc:docMk/>
            <pc:sldMk cId="1487156944" sldId="426"/>
            <ac:picMk id="10" creationId="{F6C7E136-FE76-6F2C-C6E6-FC50A51273D6}"/>
          </ac:picMkLst>
        </pc:picChg>
        <pc:picChg chg="mod">
          <ac:chgData name="Paolo Castracane" userId="79409e68-a20d-42e3-af0c-ad1c5702f6f2" providerId="ADAL" clId="{48A870DE-CB76-D541-8435-FB3513D27014}" dt="2025-03-20T15:49:38.619" v="1904"/>
          <ac:picMkLst>
            <pc:docMk/>
            <pc:sldMk cId="1487156944" sldId="426"/>
            <ac:picMk id="3074" creationId="{00000000-0000-0000-0000-000000000000}"/>
          </ac:picMkLst>
        </pc:picChg>
      </pc:sldChg>
      <pc:sldChg chg="add del">
        <pc:chgData name="Paolo Castracane" userId="79409e68-a20d-42e3-af0c-ad1c5702f6f2" providerId="ADAL" clId="{48A870DE-CB76-D541-8435-FB3513D27014}" dt="2025-03-20T12:48:33.243" v="1152" actId="2696"/>
        <pc:sldMkLst>
          <pc:docMk/>
          <pc:sldMk cId="2977145156" sldId="428"/>
        </pc:sldMkLst>
      </pc:sldChg>
      <pc:sldChg chg="add">
        <pc:chgData name="Paolo Castracane" userId="79409e68-a20d-42e3-af0c-ad1c5702f6f2" providerId="ADAL" clId="{48A870DE-CB76-D541-8435-FB3513D27014}" dt="2025-03-20T05:45:35.036" v="65"/>
        <pc:sldMkLst>
          <pc:docMk/>
          <pc:sldMk cId="1751295994" sldId="708"/>
        </pc:sldMkLst>
      </pc:sldChg>
      <pc:sldChg chg="modSp mod">
        <pc:chgData name="Paolo Castracane" userId="79409e68-a20d-42e3-af0c-ad1c5702f6f2" providerId="ADAL" clId="{48A870DE-CB76-D541-8435-FB3513D27014}" dt="2025-03-20T16:01:33.074" v="2056" actId="20577"/>
        <pc:sldMkLst>
          <pc:docMk/>
          <pc:sldMk cId="2911196001" sldId="793"/>
        </pc:sldMkLst>
        <pc:spChg chg="mod">
          <ac:chgData name="Paolo Castracane" userId="79409e68-a20d-42e3-af0c-ad1c5702f6f2" providerId="ADAL" clId="{48A870DE-CB76-D541-8435-FB3513D27014}" dt="2025-03-20T16:01:33.074" v="2056" actId="20577"/>
          <ac:spMkLst>
            <pc:docMk/>
            <pc:sldMk cId="2911196001" sldId="793"/>
            <ac:spMk id="10" creationId="{CFDBF315-EA3B-3C15-ED8B-84251D1AC41C}"/>
          </ac:spMkLst>
        </pc:spChg>
      </pc:sldChg>
      <pc:sldChg chg="modSp mod">
        <pc:chgData name="Paolo Castracane" userId="79409e68-a20d-42e3-af0c-ad1c5702f6f2" providerId="ADAL" clId="{48A870DE-CB76-D541-8435-FB3513D27014}" dt="2025-03-20T06:02:58.042" v="197" actId="1076"/>
        <pc:sldMkLst>
          <pc:docMk/>
          <pc:sldMk cId="4203001303" sldId="798"/>
        </pc:sldMkLst>
        <pc:spChg chg="mod">
          <ac:chgData name="Paolo Castracane" userId="79409e68-a20d-42e3-af0c-ad1c5702f6f2" providerId="ADAL" clId="{48A870DE-CB76-D541-8435-FB3513D27014}" dt="2025-03-20T06:02:51.967" v="195" actId="1076"/>
          <ac:spMkLst>
            <pc:docMk/>
            <pc:sldMk cId="4203001303" sldId="798"/>
            <ac:spMk id="1216" creationId="{3B3504D3-D971-7D2E-E65E-730B2AF9C857}"/>
          </ac:spMkLst>
        </pc:spChg>
        <pc:picChg chg="mod">
          <ac:chgData name="Paolo Castracane" userId="79409e68-a20d-42e3-af0c-ad1c5702f6f2" providerId="ADAL" clId="{48A870DE-CB76-D541-8435-FB3513D27014}" dt="2025-03-20T06:02:58.042" v="197" actId="1076"/>
          <ac:picMkLst>
            <pc:docMk/>
            <pc:sldMk cId="4203001303" sldId="798"/>
            <ac:picMk id="1218" creationId="{E2541B0D-E409-1BD1-1249-2E06F6930BD4}"/>
          </ac:picMkLst>
        </pc:picChg>
      </pc:sldChg>
      <pc:sldChg chg="add">
        <pc:chgData name="Paolo Castracane" userId="79409e68-a20d-42e3-af0c-ad1c5702f6f2" providerId="ADAL" clId="{48A870DE-CB76-D541-8435-FB3513D27014}" dt="2025-03-20T05:45:35.036" v="65"/>
        <pc:sldMkLst>
          <pc:docMk/>
          <pc:sldMk cId="111936878" sldId="800"/>
        </pc:sldMkLst>
      </pc:sldChg>
      <pc:sldChg chg="addSp delSp modSp add mod">
        <pc:chgData name="Paolo Castracane" userId="79409e68-a20d-42e3-af0c-ad1c5702f6f2" providerId="ADAL" clId="{48A870DE-CB76-D541-8435-FB3513D27014}" dt="2025-03-20T12:44:02.770" v="1070" actId="20577"/>
        <pc:sldMkLst>
          <pc:docMk/>
          <pc:sldMk cId="533992209" sldId="834"/>
        </pc:sldMkLst>
        <pc:spChg chg="mod">
          <ac:chgData name="Paolo Castracane" userId="79409e68-a20d-42e3-af0c-ad1c5702f6f2" providerId="ADAL" clId="{48A870DE-CB76-D541-8435-FB3513D27014}" dt="2025-03-20T12:44:02.770" v="1070" actId="20577"/>
          <ac:spMkLst>
            <pc:docMk/>
            <pc:sldMk cId="533992209" sldId="834"/>
            <ac:spMk id="2" creationId="{00000000-0000-0000-0000-000000000000}"/>
          </ac:spMkLst>
        </pc:spChg>
        <pc:spChg chg="mod">
          <ac:chgData name="Paolo Castracane" userId="79409e68-a20d-42e3-af0c-ad1c5702f6f2" providerId="ADAL" clId="{48A870DE-CB76-D541-8435-FB3513D27014}" dt="2025-03-20T12:36:14.042" v="1004" actId="208"/>
          <ac:spMkLst>
            <pc:docMk/>
            <pc:sldMk cId="533992209" sldId="834"/>
            <ac:spMk id="3" creationId="{00000000-0000-0000-0000-000000000000}"/>
          </ac:spMkLst>
        </pc:spChg>
        <pc:spChg chg="add mod">
          <ac:chgData name="Paolo Castracane" userId="79409e68-a20d-42e3-af0c-ad1c5702f6f2" providerId="ADAL" clId="{48A870DE-CB76-D541-8435-FB3513D27014}" dt="2025-03-20T12:36:18.820" v="1005" actId="1076"/>
          <ac:spMkLst>
            <pc:docMk/>
            <pc:sldMk cId="533992209" sldId="834"/>
            <ac:spMk id="5" creationId="{9ECC89EE-B340-1983-9A44-281EC9B70A43}"/>
          </ac:spMkLst>
        </pc:spChg>
        <pc:spChg chg="add mod">
          <ac:chgData name="Paolo Castracane" userId="79409e68-a20d-42e3-af0c-ad1c5702f6f2" providerId="ADAL" clId="{48A870DE-CB76-D541-8435-FB3513D27014}" dt="2025-03-20T12:32:26.798" v="980" actId="1076"/>
          <ac:spMkLst>
            <pc:docMk/>
            <pc:sldMk cId="533992209" sldId="834"/>
            <ac:spMk id="6" creationId="{BDB5443F-EDD6-D59F-2BAC-4E8BD3C78C64}"/>
          </ac:spMkLst>
        </pc:spChg>
        <pc:spChg chg="add mod">
          <ac:chgData name="Paolo Castracane" userId="79409e68-a20d-42e3-af0c-ad1c5702f6f2" providerId="ADAL" clId="{48A870DE-CB76-D541-8435-FB3513D27014}" dt="2025-03-20T12:36:58.241" v="1012" actId="14100"/>
          <ac:spMkLst>
            <pc:docMk/>
            <pc:sldMk cId="533992209" sldId="834"/>
            <ac:spMk id="7" creationId="{C40B614E-323E-F1A4-5EC8-392945A3D6AB}"/>
          </ac:spMkLst>
        </pc:spChg>
        <pc:spChg chg="add del mod">
          <ac:chgData name="Paolo Castracane" userId="79409e68-a20d-42e3-af0c-ad1c5702f6f2" providerId="ADAL" clId="{48A870DE-CB76-D541-8435-FB3513D27014}" dt="2025-03-20T12:33:18.118" v="987"/>
          <ac:spMkLst>
            <pc:docMk/>
            <pc:sldMk cId="533992209" sldId="834"/>
            <ac:spMk id="8" creationId="{5CCEDC0B-701E-0B18-7EE4-FF61D93014F1}"/>
          </ac:spMkLst>
        </pc:spChg>
        <pc:spChg chg="add mod">
          <ac:chgData name="Paolo Castracane" userId="79409e68-a20d-42e3-af0c-ad1c5702f6f2" providerId="ADAL" clId="{48A870DE-CB76-D541-8435-FB3513D27014}" dt="2025-03-20T12:36:48.849" v="1011" actId="1076"/>
          <ac:spMkLst>
            <pc:docMk/>
            <pc:sldMk cId="533992209" sldId="834"/>
            <ac:spMk id="9" creationId="{68FFD254-9C2C-758C-000C-CA9D1841C731}"/>
          </ac:spMkLst>
        </pc:spChg>
        <pc:picChg chg="add mod">
          <ac:chgData name="Paolo Castracane" userId="79409e68-a20d-42e3-af0c-ad1c5702f6f2" providerId="ADAL" clId="{48A870DE-CB76-D541-8435-FB3513D27014}" dt="2025-03-20T12:36:45.461" v="1010" actId="1076"/>
          <ac:picMkLst>
            <pc:docMk/>
            <pc:sldMk cId="533992209" sldId="834"/>
            <ac:picMk id="10" creationId="{E1607488-4681-E0E2-ABDC-41DE8D7DCADD}"/>
          </ac:picMkLst>
        </pc:picChg>
      </pc:sldChg>
      <pc:sldChg chg="modSp add mod ord">
        <pc:chgData name="Paolo Castracane" userId="79409e68-a20d-42e3-af0c-ad1c5702f6f2" providerId="ADAL" clId="{48A870DE-CB76-D541-8435-FB3513D27014}" dt="2025-03-20T13:49:02.879" v="1710" actId="20577"/>
        <pc:sldMkLst>
          <pc:docMk/>
          <pc:sldMk cId="984249588" sldId="835"/>
        </pc:sldMkLst>
        <pc:spChg chg="mod">
          <ac:chgData name="Paolo Castracane" userId="79409e68-a20d-42e3-af0c-ad1c5702f6f2" providerId="ADAL" clId="{48A870DE-CB76-D541-8435-FB3513D27014}" dt="2025-03-20T13:49:02.879" v="1710" actId="20577"/>
          <ac:spMkLst>
            <pc:docMk/>
            <pc:sldMk cId="984249588" sldId="835"/>
            <ac:spMk id="6" creationId="{8FACC216-4A57-3609-294D-07A60FF73C5D}"/>
          </ac:spMkLst>
        </pc:spChg>
      </pc:sldChg>
      <pc:sldChg chg="add del">
        <pc:chgData name="Paolo Castracane" userId="79409e68-a20d-42e3-af0c-ad1c5702f6f2" providerId="ADAL" clId="{48A870DE-CB76-D541-8435-FB3513D27014}" dt="2025-03-20T12:37:14.991" v="1014" actId="2696"/>
        <pc:sldMkLst>
          <pc:docMk/>
          <pc:sldMk cId="4143646590" sldId="847"/>
        </pc:sldMkLst>
      </pc:sldChg>
      <pc:sldChg chg="modSp add mod">
        <pc:chgData name="Paolo Castracane" userId="79409e68-a20d-42e3-af0c-ad1c5702f6f2" providerId="ADAL" clId="{48A870DE-CB76-D541-8435-FB3513D27014}" dt="2025-03-20T12:37:26.993" v="1015" actId="208"/>
        <pc:sldMkLst>
          <pc:docMk/>
          <pc:sldMk cId="879546707" sldId="849"/>
        </pc:sldMkLst>
        <pc:picChg chg="mod">
          <ac:chgData name="Paolo Castracane" userId="79409e68-a20d-42e3-af0c-ad1c5702f6f2" providerId="ADAL" clId="{48A870DE-CB76-D541-8435-FB3513D27014}" dt="2025-03-20T12:37:26.993" v="1015" actId="208"/>
          <ac:picMkLst>
            <pc:docMk/>
            <pc:sldMk cId="879546707" sldId="849"/>
            <ac:picMk id="11" creationId="{15E1E12F-591E-A55F-BF9B-F2811C8ED223}"/>
          </ac:picMkLst>
        </pc:picChg>
      </pc:sldChg>
      <pc:sldChg chg="modSp mod">
        <pc:chgData name="Paolo Castracane" userId="79409e68-a20d-42e3-af0c-ad1c5702f6f2" providerId="ADAL" clId="{48A870DE-CB76-D541-8435-FB3513D27014}" dt="2025-03-20T05:37:58.047" v="12" actId="20577"/>
        <pc:sldMkLst>
          <pc:docMk/>
          <pc:sldMk cId="2602443900" sldId="876"/>
        </pc:sldMkLst>
        <pc:graphicFrameChg chg="modGraphic">
          <ac:chgData name="Paolo Castracane" userId="79409e68-a20d-42e3-af0c-ad1c5702f6f2" providerId="ADAL" clId="{48A870DE-CB76-D541-8435-FB3513D27014}" dt="2025-03-20T05:37:58.047" v="12" actId="20577"/>
          <ac:graphicFrameMkLst>
            <pc:docMk/>
            <pc:sldMk cId="2602443900" sldId="876"/>
            <ac:graphicFrameMk id="6" creationId="{935E14E5-784A-7884-A4B1-50F6ACBEBDD8}"/>
          </ac:graphicFrameMkLst>
        </pc:graphicFrameChg>
      </pc:sldChg>
      <pc:sldChg chg="modSp mod">
        <pc:chgData name="Paolo Castracane" userId="79409e68-a20d-42e3-af0c-ad1c5702f6f2" providerId="ADAL" clId="{48A870DE-CB76-D541-8435-FB3513D27014}" dt="2025-03-20T12:46:16.170" v="1123" actId="14734"/>
        <pc:sldMkLst>
          <pc:docMk/>
          <pc:sldMk cId="2556484920" sldId="877"/>
        </pc:sldMkLst>
        <pc:graphicFrameChg chg="mod modGraphic">
          <ac:chgData name="Paolo Castracane" userId="79409e68-a20d-42e3-af0c-ad1c5702f6f2" providerId="ADAL" clId="{48A870DE-CB76-D541-8435-FB3513D27014}" dt="2025-03-20T12:46:16.170" v="1123" actId="14734"/>
          <ac:graphicFrameMkLst>
            <pc:docMk/>
            <pc:sldMk cId="2556484920" sldId="877"/>
            <ac:graphicFrameMk id="10" creationId="{7A5879A9-2DDB-0D38-B935-D727A4B66C3A}"/>
          </ac:graphicFrameMkLst>
        </pc:graphicFrameChg>
      </pc:sldChg>
      <pc:sldChg chg="modSp mod ord">
        <pc:chgData name="Paolo Castracane" userId="79409e68-a20d-42e3-af0c-ad1c5702f6f2" providerId="ADAL" clId="{48A870DE-CB76-D541-8435-FB3513D27014}" dt="2025-03-20T15:55:13.904" v="1953" actId="20577"/>
        <pc:sldMkLst>
          <pc:docMk/>
          <pc:sldMk cId="2394606424" sldId="878"/>
        </pc:sldMkLst>
        <pc:spChg chg="mod">
          <ac:chgData name="Paolo Castracane" userId="79409e68-a20d-42e3-af0c-ad1c5702f6f2" providerId="ADAL" clId="{48A870DE-CB76-D541-8435-FB3513D27014}" dt="2025-03-20T05:46:23.521" v="78" actId="20577"/>
          <ac:spMkLst>
            <pc:docMk/>
            <pc:sldMk cId="2394606424" sldId="878"/>
            <ac:spMk id="2" creationId="{0C341963-22A7-BC67-CB04-CC9DBE4A1B34}"/>
          </ac:spMkLst>
        </pc:spChg>
        <pc:spChg chg="mod">
          <ac:chgData name="Paolo Castracane" userId="79409e68-a20d-42e3-af0c-ad1c5702f6f2" providerId="ADAL" clId="{48A870DE-CB76-D541-8435-FB3513D27014}" dt="2025-03-20T15:55:13.904" v="1953" actId="20577"/>
          <ac:spMkLst>
            <pc:docMk/>
            <pc:sldMk cId="2394606424" sldId="878"/>
            <ac:spMk id="3" creationId="{4F7EA9AD-B374-0D41-3FD6-DF320F18060C}"/>
          </ac:spMkLst>
        </pc:spChg>
      </pc:sldChg>
      <pc:sldChg chg="del">
        <pc:chgData name="Paolo Castracane" userId="79409e68-a20d-42e3-af0c-ad1c5702f6f2" providerId="ADAL" clId="{48A870DE-CB76-D541-8435-FB3513D27014}" dt="2025-03-20T15:54:58.179" v="1951" actId="2696"/>
        <pc:sldMkLst>
          <pc:docMk/>
          <pc:sldMk cId="634904099" sldId="879"/>
        </pc:sldMkLst>
      </pc:sldChg>
      <pc:sldChg chg="modSp mod">
        <pc:chgData name="Paolo Castracane" userId="79409e68-a20d-42e3-af0c-ad1c5702f6f2" providerId="ADAL" clId="{48A870DE-CB76-D541-8435-FB3513D27014}" dt="2025-03-20T16:00:43.114" v="2039" actId="20577"/>
        <pc:sldMkLst>
          <pc:docMk/>
          <pc:sldMk cId="994821132" sldId="880"/>
        </pc:sldMkLst>
        <pc:spChg chg="mod">
          <ac:chgData name="Paolo Castracane" userId="79409e68-a20d-42e3-af0c-ad1c5702f6f2" providerId="ADAL" clId="{48A870DE-CB76-D541-8435-FB3513D27014}" dt="2025-03-20T05:49:21.507" v="128" actId="20577"/>
          <ac:spMkLst>
            <pc:docMk/>
            <pc:sldMk cId="994821132" sldId="880"/>
            <ac:spMk id="2" creationId="{E2AE1592-8C3D-245D-C35E-246F39ECA000}"/>
          </ac:spMkLst>
        </pc:spChg>
        <pc:spChg chg="mod">
          <ac:chgData name="Paolo Castracane" userId="79409e68-a20d-42e3-af0c-ad1c5702f6f2" providerId="ADAL" clId="{48A870DE-CB76-D541-8435-FB3513D27014}" dt="2025-03-20T16:00:43.114" v="2039" actId="20577"/>
          <ac:spMkLst>
            <pc:docMk/>
            <pc:sldMk cId="994821132" sldId="880"/>
            <ac:spMk id="3" creationId="{9D514479-ED65-64CF-DD42-EDCB2A306114}"/>
          </ac:spMkLst>
        </pc:spChg>
      </pc:sldChg>
      <pc:sldChg chg="del">
        <pc:chgData name="Paolo Castracane" userId="79409e68-a20d-42e3-af0c-ad1c5702f6f2" providerId="ADAL" clId="{48A870DE-CB76-D541-8435-FB3513D27014}" dt="2025-03-20T15:55:02.152" v="1952" actId="2696"/>
        <pc:sldMkLst>
          <pc:docMk/>
          <pc:sldMk cId="1223085513" sldId="881"/>
        </pc:sldMkLst>
      </pc:sldChg>
      <pc:sldChg chg="add">
        <pc:chgData name="Paolo Castracane" userId="79409e68-a20d-42e3-af0c-ad1c5702f6f2" providerId="ADAL" clId="{48A870DE-CB76-D541-8435-FB3513D27014}" dt="2025-03-20T06:23:18.852" v="198"/>
        <pc:sldMkLst>
          <pc:docMk/>
          <pc:sldMk cId="1913189180" sldId="882"/>
        </pc:sldMkLst>
      </pc:sldChg>
      <pc:sldChg chg="add">
        <pc:chgData name="Paolo Castracane" userId="79409e68-a20d-42e3-af0c-ad1c5702f6f2" providerId="ADAL" clId="{48A870DE-CB76-D541-8435-FB3513D27014}" dt="2025-03-20T05:39:12.151" v="13"/>
        <pc:sldMkLst>
          <pc:docMk/>
          <pc:sldMk cId="657713711" sldId="884"/>
        </pc:sldMkLst>
      </pc:sldChg>
      <pc:sldChg chg="addSp modSp new mod">
        <pc:chgData name="Paolo Castracane" userId="79409e68-a20d-42e3-af0c-ad1c5702f6f2" providerId="ADAL" clId="{48A870DE-CB76-D541-8435-FB3513D27014}" dt="2025-03-20T16:03:31.139" v="2075" actId="20577"/>
        <pc:sldMkLst>
          <pc:docMk/>
          <pc:sldMk cId="3170643463" sldId="885"/>
        </pc:sldMkLst>
        <pc:spChg chg="mod">
          <ac:chgData name="Paolo Castracane" userId="79409e68-a20d-42e3-af0c-ad1c5702f6f2" providerId="ADAL" clId="{48A870DE-CB76-D541-8435-FB3513D27014}" dt="2025-03-20T15:52:04.741" v="1939" actId="20577"/>
          <ac:spMkLst>
            <pc:docMk/>
            <pc:sldMk cId="3170643463" sldId="885"/>
            <ac:spMk id="2" creationId="{A5C3714C-BFF8-D874-729F-2BEC84868C5B}"/>
          </ac:spMkLst>
        </pc:spChg>
        <pc:spChg chg="mod">
          <ac:chgData name="Paolo Castracane" userId="79409e68-a20d-42e3-af0c-ad1c5702f6f2" providerId="ADAL" clId="{48A870DE-CB76-D541-8435-FB3513D27014}" dt="2025-03-20T15:51:55.581" v="1934" actId="13926"/>
          <ac:spMkLst>
            <pc:docMk/>
            <pc:sldMk cId="3170643463" sldId="885"/>
            <ac:spMk id="3" creationId="{709E72B0-979D-2941-8CCF-D6E9BAACBE93}"/>
          </ac:spMkLst>
        </pc:spChg>
        <pc:spChg chg="add mod">
          <ac:chgData name="Paolo Castracane" userId="79409e68-a20d-42e3-af0c-ad1c5702f6f2" providerId="ADAL" clId="{48A870DE-CB76-D541-8435-FB3513D27014}" dt="2025-03-20T15:52:30.158" v="1945" actId="14100"/>
          <ac:spMkLst>
            <pc:docMk/>
            <pc:sldMk cId="3170643463" sldId="885"/>
            <ac:spMk id="4" creationId="{043D9C60-6544-8ACE-0AF1-DF6D4CEEEC0A}"/>
          </ac:spMkLst>
        </pc:spChg>
        <pc:spChg chg="add mod">
          <ac:chgData name="Paolo Castracane" userId="79409e68-a20d-42e3-af0c-ad1c5702f6f2" providerId="ADAL" clId="{48A870DE-CB76-D541-8435-FB3513D27014}" dt="2025-03-20T16:03:31.139" v="2075" actId="20577"/>
          <ac:spMkLst>
            <pc:docMk/>
            <pc:sldMk cId="3170643463" sldId="885"/>
            <ac:spMk id="5" creationId="{AA372FC7-A723-DE56-0567-31CDC863E764}"/>
          </ac:spMkLst>
        </pc:spChg>
      </pc:sldChg>
      <pc:sldChg chg="addSp delSp modSp new del mod">
        <pc:chgData name="Paolo Castracane" userId="79409e68-a20d-42e3-af0c-ad1c5702f6f2" providerId="ADAL" clId="{48A870DE-CB76-D541-8435-FB3513D27014}" dt="2025-03-20T15:53:15.218" v="1950" actId="2696"/>
        <pc:sldMkLst>
          <pc:docMk/>
          <pc:sldMk cId="1949233882" sldId="886"/>
        </pc:sldMkLst>
        <pc:spChg chg="mod">
          <ac:chgData name="Paolo Castracane" userId="79409e68-a20d-42e3-af0c-ad1c5702f6f2" providerId="ADAL" clId="{48A870DE-CB76-D541-8435-FB3513D27014}" dt="2025-03-20T05:45:13.735" v="64" actId="20577"/>
          <ac:spMkLst>
            <pc:docMk/>
            <pc:sldMk cId="1949233882" sldId="886"/>
            <ac:spMk id="2" creationId="{342BC8B4-4152-E2A3-2273-CEEC83CF9990}"/>
          </ac:spMkLst>
        </pc:spChg>
        <pc:spChg chg="del">
          <ac:chgData name="Paolo Castracane" userId="79409e68-a20d-42e3-af0c-ad1c5702f6f2" providerId="ADAL" clId="{48A870DE-CB76-D541-8435-FB3513D27014}" dt="2025-03-20T13:08:41.123" v="1319" actId="478"/>
          <ac:spMkLst>
            <pc:docMk/>
            <pc:sldMk cId="1949233882" sldId="886"/>
            <ac:spMk id="3" creationId="{BDA44199-A43C-CCDA-2644-8E77D4C0FF88}"/>
          </ac:spMkLst>
        </pc:spChg>
        <pc:spChg chg="add mod">
          <ac:chgData name="Paolo Castracane" userId="79409e68-a20d-42e3-af0c-ad1c5702f6f2" providerId="ADAL" clId="{48A870DE-CB76-D541-8435-FB3513D27014}" dt="2025-03-20T15:52:35.385" v="1946" actId="14100"/>
          <ac:spMkLst>
            <pc:docMk/>
            <pc:sldMk cId="1949233882" sldId="886"/>
            <ac:spMk id="4" creationId="{4202E51C-61F3-841D-FEB2-978C7DEC903B}"/>
          </ac:spMkLst>
        </pc:spChg>
      </pc:sldChg>
      <pc:sldChg chg="addSp modSp add mod">
        <pc:chgData name="Paolo Castracane" userId="79409e68-a20d-42e3-af0c-ad1c5702f6f2" providerId="ADAL" clId="{48A870DE-CB76-D541-8435-FB3513D27014}" dt="2025-03-20T16:06:55.951" v="2167" actId="5793"/>
        <pc:sldMkLst>
          <pc:docMk/>
          <pc:sldMk cId="3211487909" sldId="887"/>
        </pc:sldMkLst>
        <pc:spChg chg="add mod">
          <ac:chgData name="Paolo Castracane" userId="79409e68-a20d-42e3-af0c-ad1c5702f6f2" providerId="ADAL" clId="{48A870DE-CB76-D541-8435-FB3513D27014}" dt="2025-03-20T16:06:48.625" v="2165" actId="20577"/>
          <ac:spMkLst>
            <pc:docMk/>
            <pc:sldMk cId="3211487909" sldId="887"/>
            <ac:spMk id="2" creationId="{8F60B3A8-0C21-1051-78ED-921D98C44ACF}"/>
          </ac:spMkLst>
        </pc:spChg>
        <pc:spChg chg="mod">
          <ac:chgData name="Paolo Castracane" userId="79409e68-a20d-42e3-af0c-ad1c5702f6f2" providerId="ADAL" clId="{48A870DE-CB76-D541-8435-FB3513D27014}" dt="2025-03-20T16:06:55.951" v="2167" actId="5793"/>
          <ac:spMkLst>
            <pc:docMk/>
            <pc:sldMk cId="3211487909" sldId="887"/>
            <ac:spMk id="4" creationId="{FF678C46-0483-BF90-8003-E400B3AAFB23}"/>
          </ac:spMkLst>
        </pc:spChg>
        <pc:picChg chg="mod">
          <ac:chgData name="Paolo Castracane" userId="79409e68-a20d-42e3-af0c-ad1c5702f6f2" providerId="ADAL" clId="{48A870DE-CB76-D541-8435-FB3513D27014}" dt="2025-03-20T14:03:32.360" v="1738" actId="692"/>
          <ac:picMkLst>
            <pc:docMk/>
            <pc:sldMk cId="3211487909" sldId="887"/>
            <ac:picMk id="3" creationId="{E54CB16B-6837-F306-8B5A-C5DBF440A5FB}"/>
          </ac:picMkLst>
        </pc:picChg>
      </pc:sldChg>
      <pc:sldChg chg="add">
        <pc:chgData name="Paolo Castracane" userId="79409e68-a20d-42e3-af0c-ad1c5702f6f2" providerId="ADAL" clId="{48A870DE-CB76-D541-8435-FB3513D27014}" dt="2025-03-20T06:23:18.852" v="198"/>
        <pc:sldMkLst>
          <pc:docMk/>
          <pc:sldMk cId="1235497693" sldId="888"/>
        </pc:sldMkLst>
      </pc:sldChg>
      <pc:sldChg chg="add del">
        <pc:chgData name="Paolo Castracane" userId="79409e68-a20d-42e3-af0c-ad1c5702f6f2" providerId="ADAL" clId="{48A870DE-CB76-D541-8435-FB3513D27014}" dt="2025-03-20T06:02:13.886" v="186"/>
        <pc:sldMkLst>
          <pc:docMk/>
          <pc:sldMk cId="1440223517" sldId="888"/>
        </pc:sldMkLst>
      </pc:sldChg>
      <pc:sldChg chg="add del">
        <pc:chgData name="Paolo Castracane" userId="79409e68-a20d-42e3-af0c-ad1c5702f6f2" providerId="ADAL" clId="{48A870DE-CB76-D541-8435-FB3513D27014}" dt="2025-03-20T06:01:06.463" v="182"/>
        <pc:sldMkLst>
          <pc:docMk/>
          <pc:sldMk cId="2067095663" sldId="888"/>
        </pc:sldMkLst>
      </pc:sldChg>
      <pc:sldChg chg="add del">
        <pc:chgData name="Paolo Castracane" userId="79409e68-a20d-42e3-af0c-ad1c5702f6f2" providerId="ADAL" clId="{48A870DE-CB76-D541-8435-FB3513D27014}" dt="2025-03-20T06:01:43.898" v="184"/>
        <pc:sldMkLst>
          <pc:docMk/>
          <pc:sldMk cId="3066869802" sldId="888"/>
        </pc:sldMkLst>
      </pc:sldChg>
      <pc:sldChg chg="addSp delSp modSp new mod">
        <pc:chgData name="Paolo Castracane" userId="79409e68-a20d-42e3-af0c-ad1c5702f6f2" providerId="ADAL" clId="{48A870DE-CB76-D541-8435-FB3513D27014}" dt="2025-03-20T14:28:14.580" v="1867" actId="13926"/>
        <pc:sldMkLst>
          <pc:docMk/>
          <pc:sldMk cId="1745916048" sldId="889"/>
        </pc:sldMkLst>
        <pc:spChg chg="mod">
          <ac:chgData name="Paolo Castracane" userId="79409e68-a20d-42e3-af0c-ad1c5702f6f2" providerId="ADAL" clId="{48A870DE-CB76-D541-8435-FB3513D27014}" dt="2025-03-20T13:17:33.484" v="1408" actId="1035"/>
          <ac:spMkLst>
            <pc:docMk/>
            <pc:sldMk cId="1745916048" sldId="889"/>
            <ac:spMk id="2" creationId="{F0238AE6-21FF-7E61-6C3D-3D4F8B0FBA26}"/>
          </ac:spMkLst>
        </pc:spChg>
        <pc:spChg chg="del">
          <ac:chgData name="Paolo Castracane" userId="79409e68-a20d-42e3-af0c-ad1c5702f6f2" providerId="ADAL" clId="{48A870DE-CB76-D541-8435-FB3513D27014}" dt="2025-03-20T12:29:30.179" v="873" actId="478"/>
          <ac:spMkLst>
            <pc:docMk/>
            <pc:sldMk cId="1745916048" sldId="889"/>
            <ac:spMk id="3" creationId="{C2EBB4B5-6AFA-9DD1-4440-B16F75D88D28}"/>
          </ac:spMkLst>
        </pc:spChg>
        <pc:spChg chg="add mod">
          <ac:chgData name="Paolo Castracane" userId="79409e68-a20d-42e3-af0c-ad1c5702f6f2" providerId="ADAL" clId="{48A870DE-CB76-D541-8435-FB3513D27014}" dt="2025-03-20T14:28:14.580" v="1867" actId="13926"/>
          <ac:spMkLst>
            <pc:docMk/>
            <pc:sldMk cId="1745916048" sldId="889"/>
            <ac:spMk id="8" creationId="{92656C49-52E6-B667-F6D0-781568C91BBD}"/>
          </ac:spMkLst>
        </pc:spChg>
        <pc:picChg chg="add mod">
          <ac:chgData name="Paolo Castracane" userId="79409e68-a20d-42e3-af0c-ad1c5702f6f2" providerId="ADAL" clId="{48A870DE-CB76-D541-8435-FB3513D27014}" dt="2025-03-20T14:14:19.706" v="1741" actId="1036"/>
          <ac:picMkLst>
            <pc:docMk/>
            <pc:sldMk cId="1745916048" sldId="889"/>
            <ac:picMk id="5" creationId="{B4420326-6141-CAA6-FC75-AEC182AB602A}"/>
          </ac:picMkLst>
        </pc:picChg>
        <pc:picChg chg="add mod">
          <ac:chgData name="Paolo Castracane" userId="79409e68-a20d-42e3-af0c-ad1c5702f6f2" providerId="ADAL" clId="{48A870DE-CB76-D541-8435-FB3513D27014}" dt="2025-03-20T14:14:23.778" v="1746" actId="1036"/>
          <ac:picMkLst>
            <pc:docMk/>
            <pc:sldMk cId="1745916048" sldId="889"/>
            <ac:picMk id="7" creationId="{333018DE-E1B9-138E-30FE-238E103058D0}"/>
          </ac:picMkLst>
        </pc:picChg>
      </pc:sldChg>
      <pc:sldChg chg="addSp delSp modSp new mod">
        <pc:chgData name="Paolo Castracane" userId="79409e68-a20d-42e3-af0c-ad1c5702f6f2" providerId="ADAL" clId="{48A870DE-CB76-D541-8435-FB3513D27014}" dt="2025-03-20T14:03:03.372" v="1736" actId="1038"/>
        <pc:sldMkLst>
          <pc:docMk/>
          <pc:sldMk cId="3204102156" sldId="890"/>
        </pc:sldMkLst>
        <pc:spChg chg="mod">
          <ac:chgData name="Paolo Castracane" userId="79409e68-a20d-42e3-af0c-ad1c5702f6f2" providerId="ADAL" clId="{48A870DE-CB76-D541-8435-FB3513D27014}" dt="2025-03-20T14:03:03.372" v="1736" actId="1038"/>
          <ac:spMkLst>
            <pc:docMk/>
            <pc:sldMk cId="3204102156" sldId="890"/>
            <ac:spMk id="2" creationId="{22211AD6-D55C-3524-5385-8BC274374D0E}"/>
          </ac:spMkLst>
        </pc:spChg>
        <pc:spChg chg="del">
          <ac:chgData name="Paolo Castracane" userId="79409e68-a20d-42e3-af0c-ad1c5702f6f2" providerId="ADAL" clId="{48A870DE-CB76-D541-8435-FB3513D27014}" dt="2025-03-20T13:46:21.159" v="1636"/>
          <ac:spMkLst>
            <pc:docMk/>
            <pc:sldMk cId="3204102156" sldId="890"/>
            <ac:spMk id="3" creationId="{3A2A27AF-6102-7063-16B9-EAE03B5567B4}"/>
          </ac:spMkLst>
        </pc:spChg>
        <pc:picChg chg="add mod">
          <ac:chgData name="Paolo Castracane" userId="79409e68-a20d-42e3-af0c-ad1c5702f6f2" providerId="ADAL" clId="{48A870DE-CB76-D541-8435-FB3513D27014}" dt="2025-03-20T13:47:07.037" v="1683" actId="208"/>
          <ac:picMkLst>
            <pc:docMk/>
            <pc:sldMk cId="3204102156" sldId="890"/>
            <ac:picMk id="5" creationId="{50844498-82E7-ED01-F3D8-BEAF919692E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a:lvl1pPr>
          </a:lstStyle>
          <a:p>
            <a:pPr>
              <a:defRPr/>
            </a:pPr>
            <a:endParaRPr lang="en-US"/>
          </a:p>
        </p:txBody>
      </p:sp>
      <p:sp>
        <p:nvSpPr>
          <p:cNvPr id="270339" name="Rectangle 3"/>
          <p:cNvSpPr>
            <a:spLocks noGrp="1" noChangeArrowheads="1"/>
          </p:cNvSpPr>
          <p:nvPr>
            <p:ph type="dt" sz="quarter" idx="1"/>
          </p:nvPr>
        </p:nvSpPr>
        <p:spPr bwMode="auto">
          <a:xfrm>
            <a:off x="3849688" y="0"/>
            <a:ext cx="2946400" cy="49530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lvl1pPr>
          </a:lstStyle>
          <a:p>
            <a:pPr>
              <a:defRPr/>
            </a:pPr>
            <a:endParaRPr lang="en-US"/>
          </a:p>
        </p:txBody>
      </p:sp>
      <p:sp>
        <p:nvSpPr>
          <p:cNvPr id="270340" name="Rectangle 4"/>
          <p:cNvSpPr>
            <a:spLocks noGrp="1" noChangeArrowheads="1"/>
          </p:cNvSpPr>
          <p:nvPr>
            <p:ph type="ftr" sz="quarter" idx="2"/>
          </p:nvPr>
        </p:nvSpPr>
        <p:spPr bwMode="auto">
          <a:xfrm>
            <a:off x="0" y="9429750"/>
            <a:ext cx="2946400" cy="49530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a:lvl1pPr>
          </a:lstStyle>
          <a:p>
            <a:pPr>
              <a:defRPr/>
            </a:pPr>
            <a:endParaRPr lang="en-US"/>
          </a:p>
        </p:txBody>
      </p:sp>
      <p:sp>
        <p:nvSpPr>
          <p:cNvPr id="270341" name="Rectangle 5"/>
          <p:cNvSpPr>
            <a:spLocks noGrp="1" noChangeArrowheads="1"/>
          </p:cNvSpPr>
          <p:nvPr>
            <p:ph type="sldNum" sz="quarter" idx="3"/>
          </p:nvPr>
        </p:nvSpPr>
        <p:spPr bwMode="auto">
          <a:xfrm>
            <a:off x="3849688" y="9429750"/>
            <a:ext cx="2946400" cy="49530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lvl1pPr>
          </a:lstStyle>
          <a:p>
            <a:pPr>
              <a:defRPr/>
            </a:pPr>
            <a:fld id="{5D828D66-AEB5-4DE2-AE3C-788B6F5E35E5}" type="slidenum">
              <a:rPr lang="en-US"/>
              <a:pPr>
                <a:defRPr/>
              </a:pPr>
              <a:t>‹#›</a:t>
            </a:fld>
            <a:endParaRPr lang="en-US"/>
          </a:p>
        </p:txBody>
      </p:sp>
    </p:spTree>
    <p:extLst>
      <p:ext uri="{BB962C8B-B14F-4D97-AF65-F5344CB8AC3E}">
        <p14:creationId xmlns:p14="http://schemas.microsoft.com/office/powerpoint/2010/main" val="935727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a:lvl1pPr>
          </a:lstStyle>
          <a:p>
            <a:pPr>
              <a:defRPr/>
            </a:pPr>
            <a:endParaRPr lang="en-US"/>
          </a:p>
        </p:txBody>
      </p:sp>
      <p:sp>
        <p:nvSpPr>
          <p:cNvPr id="39939" name="Rectangle 3"/>
          <p:cNvSpPr>
            <a:spLocks noGrp="1" noChangeArrowheads="1"/>
          </p:cNvSpPr>
          <p:nvPr>
            <p:ph type="dt" idx="1"/>
          </p:nvPr>
        </p:nvSpPr>
        <p:spPr bwMode="auto">
          <a:xfrm>
            <a:off x="3849688" y="0"/>
            <a:ext cx="2946400" cy="49530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lvl1pPr>
          </a:lstStyle>
          <a:p>
            <a:pPr>
              <a:defRPr/>
            </a:pPr>
            <a:endParaRPr lang="en-US"/>
          </a:p>
        </p:txBody>
      </p:sp>
      <p:sp>
        <p:nvSpPr>
          <p:cNvPr id="7172" name="Rectangle 4"/>
          <p:cNvSpPr>
            <a:spLocks noGrp="1" noRot="1" noChangeAspect="1" noChangeArrowheads="1" noTextEdit="1"/>
          </p:cNvSpPr>
          <p:nvPr>
            <p:ph type="sldImg" idx="2"/>
          </p:nvPr>
        </p:nvSpPr>
        <p:spPr bwMode="auto">
          <a:xfrm>
            <a:off x="90488" y="746125"/>
            <a:ext cx="6616700" cy="3722688"/>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679450" y="4716463"/>
            <a:ext cx="5438775" cy="446405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0" y="9429750"/>
            <a:ext cx="2946400" cy="49530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a:lvl1pPr>
          </a:lstStyle>
          <a:p>
            <a:pPr>
              <a:defRPr/>
            </a:pPr>
            <a:endParaRPr lang="en-US"/>
          </a:p>
        </p:txBody>
      </p:sp>
      <p:sp>
        <p:nvSpPr>
          <p:cNvPr id="39943" name="Rectangle 7"/>
          <p:cNvSpPr>
            <a:spLocks noGrp="1" noChangeArrowheads="1"/>
          </p:cNvSpPr>
          <p:nvPr>
            <p:ph type="sldNum" sz="quarter" idx="5"/>
          </p:nvPr>
        </p:nvSpPr>
        <p:spPr bwMode="auto">
          <a:xfrm>
            <a:off x="3849688" y="9429750"/>
            <a:ext cx="2946400" cy="49530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lvl1pPr>
          </a:lstStyle>
          <a:p>
            <a:pPr>
              <a:defRPr/>
            </a:pPr>
            <a:fld id="{D2E840EC-3661-47EA-B292-7ED791E1B58E}" type="slidenum">
              <a:rPr lang="en-US"/>
              <a:pPr>
                <a:defRPr/>
              </a:pPr>
              <a:t>‹#›</a:t>
            </a:fld>
            <a:endParaRPr lang="en-US"/>
          </a:p>
        </p:txBody>
      </p:sp>
    </p:spTree>
    <p:extLst>
      <p:ext uri="{BB962C8B-B14F-4D97-AF65-F5344CB8AC3E}">
        <p14:creationId xmlns:p14="http://schemas.microsoft.com/office/powerpoint/2010/main" val="9059140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3FB869D-7AE8-45BD-AD5A-D0DA05E60C73}" type="slidenum">
              <a:rPr lang="de-DE" smtClean="0"/>
              <a:pPr/>
              <a:t>1</a:t>
            </a:fld>
            <a:endParaRPr lang="de-DE"/>
          </a:p>
        </p:txBody>
      </p:sp>
      <p:sp>
        <p:nvSpPr>
          <p:cNvPr id="34819" name="Rectangle 2"/>
          <p:cNvSpPr>
            <a:spLocks noGrp="1" noRot="1" noChangeAspect="1" noChangeArrowheads="1" noTextEdit="1"/>
          </p:cNvSpPr>
          <p:nvPr>
            <p:ph type="sldImg"/>
          </p:nvPr>
        </p:nvSpPr>
        <p:spPr>
          <a:xfrm>
            <a:off x="406400" y="695325"/>
            <a:ext cx="6197600" cy="3486150"/>
          </a:xfrm>
          <a:ln/>
        </p:spPr>
      </p:sp>
      <p:sp>
        <p:nvSpPr>
          <p:cNvPr id="34820" name="Rectangle 3"/>
          <p:cNvSpPr>
            <a:spLocks noGrp="1" noChangeArrowheads="1"/>
          </p:cNvSpPr>
          <p:nvPr>
            <p:ph type="body" idx="1"/>
          </p:nvPr>
        </p:nvSpPr>
        <p:spPr>
          <a:noFill/>
          <a:ln/>
        </p:spPr>
        <p:txBody>
          <a:bodyPr/>
          <a:lstStyle/>
          <a:p>
            <a:endParaRPr lang="de-DE" dirty="0"/>
          </a:p>
        </p:txBody>
      </p:sp>
    </p:spTree>
    <p:extLst>
      <p:ext uri="{BB962C8B-B14F-4D97-AF65-F5344CB8AC3E}">
        <p14:creationId xmlns:p14="http://schemas.microsoft.com/office/powerpoint/2010/main" val="3483701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pPr>
              <a:defRPr/>
            </a:pPr>
            <a:fld id="{D2E840EC-3661-47EA-B292-7ED791E1B58E}" type="slidenum">
              <a:rPr lang="en-US" smtClean="0"/>
              <a:pPr>
                <a:defRPr/>
              </a:pPr>
              <a:t>19</a:t>
            </a:fld>
            <a:endParaRPr lang="en-US"/>
          </a:p>
        </p:txBody>
      </p:sp>
    </p:spTree>
    <p:extLst>
      <p:ext uri="{BB962C8B-B14F-4D97-AF65-F5344CB8AC3E}">
        <p14:creationId xmlns:p14="http://schemas.microsoft.com/office/powerpoint/2010/main" val="4140064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a:p>
            <a:endParaRPr lang="en-IT" dirty="0"/>
          </a:p>
          <a:p>
            <a:endParaRPr lang="en-IT" dirty="0"/>
          </a:p>
          <a:p>
            <a:endParaRPr lang="en-IT" dirty="0"/>
          </a:p>
        </p:txBody>
      </p:sp>
      <p:sp>
        <p:nvSpPr>
          <p:cNvPr id="4" name="Slide Number Placeholder 3"/>
          <p:cNvSpPr>
            <a:spLocks noGrp="1"/>
          </p:cNvSpPr>
          <p:nvPr>
            <p:ph type="sldNum" sz="quarter" idx="5"/>
          </p:nvPr>
        </p:nvSpPr>
        <p:spPr/>
        <p:txBody>
          <a:bodyPr/>
          <a:lstStyle/>
          <a:p>
            <a:pPr>
              <a:defRPr/>
            </a:pPr>
            <a:fld id="{D2E840EC-3661-47EA-B292-7ED791E1B58E}" type="slidenum">
              <a:rPr lang="en-US" smtClean="0"/>
              <a:pPr>
                <a:defRPr/>
              </a:pPr>
              <a:t>20</a:t>
            </a:fld>
            <a:endParaRPr lang="en-US"/>
          </a:p>
        </p:txBody>
      </p:sp>
    </p:spTree>
    <p:extLst>
      <p:ext uri="{BB962C8B-B14F-4D97-AF65-F5344CB8AC3E}">
        <p14:creationId xmlns:p14="http://schemas.microsoft.com/office/powerpoint/2010/main" val="288698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pPr>
              <a:defRPr/>
            </a:pPr>
            <a:fld id="{D2E840EC-3661-47EA-B292-7ED791E1B58E}" type="slidenum">
              <a:rPr lang="en-US" smtClean="0"/>
              <a:pPr>
                <a:defRPr/>
              </a:pPr>
              <a:t>21</a:t>
            </a:fld>
            <a:endParaRPr lang="en-US"/>
          </a:p>
        </p:txBody>
      </p:sp>
    </p:spTree>
    <p:extLst>
      <p:ext uri="{BB962C8B-B14F-4D97-AF65-F5344CB8AC3E}">
        <p14:creationId xmlns:p14="http://schemas.microsoft.com/office/powerpoint/2010/main" val="1491476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E840EC-3661-47EA-B292-7ED791E1B58E}" type="slidenum">
              <a:rPr lang="en-US" smtClean="0"/>
              <a:pPr>
                <a:defRPr/>
              </a:pPr>
              <a:t>2</a:t>
            </a:fld>
            <a:endParaRPr lang="en-US"/>
          </a:p>
        </p:txBody>
      </p:sp>
    </p:spTree>
    <p:extLst>
      <p:ext uri="{BB962C8B-B14F-4D97-AF65-F5344CB8AC3E}">
        <p14:creationId xmlns:p14="http://schemas.microsoft.com/office/powerpoint/2010/main" val="240816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5" name="Slide Number Placeholder 4"/>
          <p:cNvSpPr>
            <a:spLocks noGrp="1"/>
          </p:cNvSpPr>
          <p:nvPr>
            <p:ph type="sldNum" sz="quarter" idx="5"/>
          </p:nvPr>
        </p:nvSpPr>
        <p:spPr/>
        <p:txBody>
          <a:bodyPr/>
          <a:lstStyle/>
          <a:p>
            <a:pPr marL="0" marR="0" lvl="0" indent="0" algn="r" defTabSz="919163" rtl="0" eaLnBrk="0" fontAlgn="base" latinLnBrk="0" hangingPunct="0">
              <a:lnSpc>
                <a:spcPct val="100000"/>
              </a:lnSpc>
              <a:spcBef>
                <a:spcPct val="0"/>
              </a:spcBef>
              <a:spcAft>
                <a:spcPct val="0"/>
              </a:spcAft>
              <a:buClrTx/>
              <a:buSzTx/>
              <a:buFontTx/>
              <a:buNone/>
              <a:tabLst/>
              <a:defRPr/>
            </a:pPr>
            <a:fld id="{123812D3-E89D-4B71-A037-BF846B8DE299}" type="slidenum">
              <a:rPr kumimoji="0" lang="de-DE"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9163" rtl="0" eaLnBrk="0" fontAlgn="base" latinLnBrk="0" hangingPunct="0">
                <a:lnSpc>
                  <a:spcPct val="100000"/>
                </a:lnSpc>
                <a:spcBef>
                  <a:spcPct val="0"/>
                </a:spcBef>
                <a:spcAft>
                  <a:spcPct val="0"/>
                </a:spcAft>
                <a:buClrTx/>
                <a:buSzTx/>
                <a:buFontTx/>
                <a:buNone/>
                <a:tabLst/>
                <a:defRPr/>
              </a:pPr>
              <a:t>3</a:t>
            </a:fld>
            <a:endParaRPr kumimoji="0" lang="de-DE"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045272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5" name="Slide Number Placeholder 4"/>
          <p:cNvSpPr>
            <a:spLocks noGrp="1"/>
          </p:cNvSpPr>
          <p:nvPr>
            <p:ph type="sldNum" sz="quarter" idx="5"/>
          </p:nvPr>
        </p:nvSpPr>
        <p:spPr/>
        <p:txBody>
          <a:bodyPr/>
          <a:lstStyle/>
          <a:p>
            <a:pPr marL="0" marR="0" lvl="0" indent="0" algn="r" defTabSz="919163" rtl="0" eaLnBrk="0" fontAlgn="base" latinLnBrk="0" hangingPunct="0">
              <a:lnSpc>
                <a:spcPct val="100000"/>
              </a:lnSpc>
              <a:spcBef>
                <a:spcPct val="0"/>
              </a:spcBef>
              <a:spcAft>
                <a:spcPct val="0"/>
              </a:spcAft>
              <a:buClrTx/>
              <a:buSzTx/>
              <a:buFontTx/>
              <a:buNone/>
              <a:tabLst/>
              <a:defRPr/>
            </a:pPr>
            <a:fld id="{123812D3-E89D-4B71-A037-BF846B8DE299}" type="slidenum">
              <a:rPr kumimoji="0" lang="de-DE"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9163" rtl="0" eaLnBrk="0" fontAlgn="base" latinLnBrk="0" hangingPunct="0">
                <a:lnSpc>
                  <a:spcPct val="100000"/>
                </a:lnSpc>
                <a:spcBef>
                  <a:spcPct val="0"/>
                </a:spcBef>
                <a:spcAft>
                  <a:spcPct val="0"/>
                </a:spcAft>
                <a:buClrTx/>
                <a:buSzTx/>
                <a:buFontTx/>
                <a:buNone/>
                <a:tabLst/>
                <a:defRPr/>
              </a:pPr>
              <a:t>4</a:t>
            </a:fld>
            <a:endParaRPr kumimoji="0" lang="de-DE"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06722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5" name="Slide Number Placeholder 4"/>
          <p:cNvSpPr>
            <a:spLocks noGrp="1"/>
          </p:cNvSpPr>
          <p:nvPr>
            <p:ph type="sldNum" sz="quarter" idx="5"/>
          </p:nvPr>
        </p:nvSpPr>
        <p:spPr/>
        <p:txBody>
          <a:bodyPr/>
          <a:lstStyle/>
          <a:p>
            <a:pPr marL="0" marR="0" lvl="0" indent="0" algn="r" defTabSz="919163" rtl="0" eaLnBrk="0" fontAlgn="base" latinLnBrk="0" hangingPunct="0">
              <a:lnSpc>
                <a:spcPct val="100000"/>
              </a:lnSpc>
              <a:spcBef>
                <a:spcPct val="0"/>
              </a:spcBef>
              <a:spcAft>
                <a:spcPct val="0"/>
              </a:spcAft>
              <a:buClrTx/>
              <a:buSzTx/>
              <a:buFontTx/>
              <a:buNone/>
              <a:tabLst/>
              <a:defRPr/>
            </a:pPr>
            <a:fld id="{123812D3-E89D-4B71-A037-BF846B8DE299}" type="slidenum">
              <a:rPr kumimoji="0" lang="de-DE"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9163" rtl="0" eaLnBrk="0" fontAlgn="base" latinLnBrk="0" hangingPunct="0">
                <a:lnSpc>
                  <a:spcPct val="100000"/>
                </a:lnSpc>
                <a:spcBef>
                  <a:spcPct val="0"/>
                </a:spcBef>
                <a:spcAft>
                  <a:spcPct val="0"/>
                </a:spcAft>
                <a:buClrTx/>
                <a:buSzTx/>
                <a:buFontTx/>
                <a:buNone/>
                <a:tabLst/>
                <a:defRPr/>
              </a:pPr>
              <a:t>5</a:t>
            </a:fld>
            <a:endParaRPr kumimoji="0" lang="de-DE"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87970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D2E840EC-3661-47EA-B292-7ED791E1B58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91476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D2E840EC-3661-47EA-B292-7ED791E1B58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77712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baseline="0" dirty="0"/>
          </a:p>
        </p:txBody>
      </p:sp>
      <p:sp>
        <p:nvSpPr>
          <p:cNvPr id="4" name="슬라이드 번호 개체 틀 3"/>
          <p:cNvSpPr>
            <a:spLocks noGrp="1"/>
          </p:cNvSpPr>
          <p:nvPr>
            <p:ph type="sldNum" sz="quarter" idx="10"/>
          </p:nvPr>
        </p:nvSpPr>
        <p:spPr/>
        <p:txBody>
          <a:bodyPr/>
          <a:lstStyle/>
          <a:p>
            <a:pPr>
              <a:defRPr/>
            </a:pPr>
            <a:fld id="{D2E840EC-3661-47EA-B292-7ED791E1B58E}" type="slidenum">
              <a:rPr lang="en-US" smtClean="0"/>
              <a:pPr>
                <a:defRPr/>
              </a:pPr>
              <a:t>12</a:t>
            </a:fld>
            <a:endParaRPr lang="en-US"/>
          </a:p>
        </p:txBody>
      </p:sp>
    </p:spTree>
    <p:extLst>
      <p:ext uri="{BB962C8B-B14F-4D97-AF65-F5344CB8AC3E}">
        <p14:creationId xmlns:p14="http://schemas.microsoft.com/office/powerpoint/2010/main" val="4060951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 name="スライド イメージ プレースホルダー 1"/>
          <p:cNvSpPr>
            <a:spLocks noGrp="1" noRot="1" noChangeAspect="1"/>
          </p:cNvSpPr>
          <p:nvPr>
            <p:ph type="sldImg"/>
          </p:nvPr>
        </p:nvSpPr>
        <p:spPr/>
      </p:sp>
      <p:sp>
        <p:nvSpPr>
          <p:cNvPr id="1147" name="ノート プレースホルダー 2"/>
          <p:cNvSpPr>
            <a:spLocks noGrp="1"/>
          </p:cNvSpPr>
          <p:nvPr>
            <p:ph type="body" idx="1"/>
          </p:nvPr>
        </p:nvSpPr>
        <p:spPr/>
        <p:txBody>
          <a:bodyPr/>
          <a:lstStyle/>
          <a:p>
            <a:endParaRPr kumimoji="1" lang="ja-JP" altLang="en-US" dirty="0"/>
          </a:p>
        </p:txBody>
      </p:sp>
      <p:sp>
        <p:nvSpPr>
          <p:cNvPr id="1148" name="スライド番号プレースホルダー 3"/>
          <p:cNvSpPr>
            <a:spLocks noGrp="1"/>
          </p:cNvSpPr>
          <p:nvPr>
            <p:ph type="sldNum" sz="quarter" idx="10"/>
          </p:nvPr>
        </p:nvSpPr>
        <p:spPr/>
        <p:txBody>
          <a:bodyPr/>
          <a:lstStyle/>
          <a:p>
            <a:pPr>
              <a:defRPr/>
            </a:pPr>
            <a:fld id="{D2E840EC-3661-47EA-B292-7ED791E1B58E}" type="slidenum">
              <a:rPr lang="en-US" smtClean="0"/>
              <a:pPr>
                <a:defRPr/>
              </a:pPr>
              <a:t>13</a:t>
            </a:fld>
            <a:endParaRPr lang="en-US" dirty="0"/>
          </a:p>
        </p:txBody>
      </p:sp>
    </p:spTree>
    <p:extLst>
      <p:ext uri="{BB962C8B-B14F-4D97-AF65-F5344CB8AC3E}">
        <p14:creationId xmlns:p14="http://schemas.microsoft.com/office/powerpoint/2010/main" val="561811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80654" y="2130426"/>
            <a:ext cx="10041775" cy="14700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989513" y="3886200"/>
            <a:ext cx="822405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6"/>
          <p:cNvSpPr>
            <a:spLocks noGrp="1" noChangeArrowheads="1"/>
          </p:cNvSpPr>
          <p:nvPr>
            <p:ph type="sldNum" sz="quarter" idx="10"/>
          </p:nvPr>
        </p:nvSpPr>
        <p:spPr>
          <a:ln/>
        </p:spPr>
        <p:txBody>
          <a:bodyPr/>
          <a:lstStyle>
            <a:lvl1pPr>
              <a:defRPr/>
            </a:lvl1pPr>
          </a:lstStyle>
          <a:p>
            <a:pPr>
              <a:defRPr/>
            </a:pPr>
            <a:fld id="{CAF0C06C-A120-4CEF-A9AD-F4118C12BC7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8"/>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98688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54087"/>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61001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60401" y="1600206"/>
            <a:ext cx="5842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705603" y="1600206"/>
            <a:ext cx="488852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7384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2"/>
          <p:cNvGrpSpPr>
            <a:grpSpLocks/>
          </p:cNvGrpSpPr>
          <p:nvPr userDrawn="1"/>
        </p:nvGrpSpPr>
        <p:grpSpPr bwMode="auto">
          <a:xfrm>
            <a:off x="5875" y="1090634"/>
            <a:ext cx="12186138"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29908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5875" y="1090634"/>
            <a:ext cx="12186138" cy="128587"/>
            <a:chOff x="3" y="2044"/>
            <a:chExt cx="6237" cy="179"/>
          </a:xfrm>
        </p:grpSpPr>
        <p:sp>
          <p:nvSpPr>
            <p:cNvPr id="3"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4"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8" name="TextBox 7">
            <a:extLst>
              <a:ext uri="{FF2B5EF4-FFF2-40B4-BE49-F238E27FC236}">
                <a16:creationId xmlns:a16="http://schemas.microsoft.com/office/drawing/2014/main" id="{CFDAA704-F8DD-D450-793D-42D7AB1867E4}"/>
              </a:ext>
            </a:extLst>
          </p:cNvPr>
          <p:cNvSpPr txBox="1"/>
          <p:nvPr userDrawn="1"/>
        </p:nvSpPr>
        <p:spPr>
          <a:xfrm>
            <a:off x="2634114" y="6560791"/>
            <a:ext cx="6392656" cy="24622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00" b="0" dirty="0">
                <a:solidFill>
                  <a:schemeClr val="tx1"/>
                </a:solidFill>
                <a:latin typeface="Arial" panose="020B0604020202020204" pitchFamily="34" charset="0"/>
                <a:cs typeface="Arial" panose="020B0604020202020204" pitchFamily="34" charset="0"/>
              </a:rPr>
              <a:t>17 – 21 March 2025</a:t>
            </a:r>
            <a:r>
              <a:rPr lang="it-IT" sz="1000" b="0" dirty="0">
                <a:solidFill>
                  <a:schemeClr val="tx1"/>
                </a:solidFill>
                <a:latin typeface="Arial" panose="020B0604020202020204" pitchFamily="34" charset="0"/>
                <a:cs typeface="Arial" panose="020B0604020202020204" pitchFamily="34" charset="0"/>
              </a:rPr>
              <a:t>, GSICS </a:t>
            </a:r>
            <a:r>
              <a:rPr lang="it-IT" sz="1000" b="0" dirty="0" err="1">
                <a:solidFill>
                  <a:schemeClr val="tx1"/>
                </a:solidFill>
                <a:latin typeface="Arial" panose="020B0604020202020204" pitchFamily="34" charset="0"/>
                <a:cs typeface="Arial" panose="020B0604020202020204" pitchFamily="34" charset="0"/>
              </a:rPr>
              <a:t>Annual</a:t>
            </a:r>
            <a:r>
              <a:rPr lang="it-IT" sz="1000" b="0" dirty="0">
                <a:solidFill>
                  <a:schemeClr val="tx1"/>
                </a:solidFill>
                <a:latin typeface="Arial" panose="020B0604020202020204" pitchFamily="34" charset="0"/>
                <a:cs typeface="Arial" panose="020B0604020202020204" pitchFamily="34" charset="0"/>
              </a:rPr>
              <a:t> Meeting (</a:t>
            </a:r>
            <a:r>
              <a:rPr lang="it-IT" sz="1000" b="0" dirty="0" err="1">
                <a:solidFill>
                  <a:schemeClr val="tx1"/>
                </a:solidFill>
                <a:latin typeface="Arial" panose="020B0604020202020204" pitchFamily="34" charset="0"/>
                <a:cs typeface="Arial" panose="020B0604020202020204" pitchFamily="34" charset="0"/>
              </a:rPr>
              <a:t>Hybrid</a:t>
            </a:r>
            <a:r>
              <a:rPr lang="it-IT" sz="1000" b="0" dirty="0">
                <a:solidFill>
                  <a:schemeClr val="tx1"/>
                </a:solidFill>
                <a:latin typeface="Arial" panose="020B0604020202020204" pitchFamily="34" charset="0"/>
                <a:cs typeface="Arial" panose="020B0604020202020204" pitchFamily="34" charset="0"/>
              </a:rPr>
              <a:t>),</a:t>
            </a:r>
            <a:r>
              <a:rPr lang="en-US" sz="1000" b="0" i="0" dirty="0">
                <a:solidFill>
                  <a:schemeClr val="tx1"/>
                </a:solidFill>
                <a:effectLst/>
                <a:latin typeface="Arial" panose="020B0604020202020204" pitchFamily="34" charset="0"/>
                <a:cs typeface="Arial" panose="020B0604020202020204" pitchFamily="34" charset="0"/>
              </a:rPr>
              <a:t>  Changchun, Jilin Province, China</a:t>
            </a:r>
            <a:r>
              <a:rPr lang="it-IT" sz="1000" b="0" i="0" dirty="0">
                <a:solidFill>
                  <a:schemeClr val="tx1"/>
                </a:solidFill>
                <a:effectLst/>
                <a:latin typeface="Arial" panose="020B0604020202020204" pitchFamily="34" charset="0"/>
                <a:cs typeface="Arial" panose="020B0604020202020204" pitchFamily="34" charset="0"/>
              </a:rPr>
              <a:t>.</a:t>
            </a:r>
            <a:endParaRPr lang="en-US" sz="10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8842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6" y="273057"/>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0"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53860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20369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20835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799" y="274645"/>
            <a:ext cx="2971801"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0404" y="274645"/>
            <a:ext cx="8712201"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40503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53593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52800" y="132628"/>
            <a:ext cx="7772400" cy="667472"/>
          </a:xfrm>
          <a:prstGeom prst="rect">
            <a:avLst/>
          </a:prstGeom>
        </p:spPr>
        <p:txBody>
          <a:bodyPr/>
          <a:lstStyle>
            <a:lvl1pPr>
              <a:defRPr sz="4000">
                <a:latin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6"/>
          <p:cNvSpPr>
            <a:spLocks noGrp="1" noChangeArrowheads="1"/>
          </p:cNvSpPr>
          <p:nvPr>
            <p:ph type="sldNum" sz="quarter" idx="10"/>
          </p:nvPr>
        </p:nvSpPr>
        <p:spPr>
          <a:ln/>
        </p:spPr>
        <p:txBody>
          <a:bodyPr/>
          <a:lstStyle>
            <a:lvl1pPr>
              <a:defRPr/>
            </a:lvl1pPr>
          </a:lstStyle>
          <a:p>
            <a:pPr>
              <a:defRPr/>
            </a:pPr>
            <a:fld id="{DA28AC38-E0E8-49D7-B2FE-71FD7C42C09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4429125"/>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lick to edit Master subtitle style</a:t>
            </a:r>
            <a:endParaRPr lang="en-GB" dirty="0"/>
          </a:p>
        </p:txBody>
      </p:sp>
      <p:pic>
        <p:nvPicPr>
          <p:cNvPr id="57346" name="Picture 2" descr="H:\MY DOCUMENTS\GSICS\logo\GSICS500px.png"/>
          <p:cNvPicPr>
            <a:picLocks noChangeAspect="1" noChangeArrowheads="1"/>
          </p:cNvPicPr>
          <p:nvPr userDrawn="1"/>
        </p:nvPicPr>
        <p:blipFill>
          <a:blip r:embed="rId2" cstate="print"/>
          <a:srcRect/>
          <a:stretch>
            <a:fillRect/>
          </a:stretch>
        </p:blipFill>
        <p:spPr bwMode="auto">
          <a:xfrm>
            <a:off x="3165231" y="185744"/>
            <a:ext cx="5861538" cy="1933575"/>
          </a:xfrm>
          <a:prstGeom prst="rect">
            <a:avLst/>
          </a:prstGeom>
          <a:noFill/>
        </p:spPr>
      </p:pic>
      <p:sp>
        <p:nvSpPr>
          <p:cNvPr id="2" name="TextBox 1">
            <a:extLst>
              <a:ext uri="{FF2B5EF4-FFF2-40B4-BE49-F238E27FC236}">
                <a16:creationId xmlns:a16="http://schemas.microsoft.com/office/drawing/2014/main" id="{9EA409D5-0BD1-1043-DB01-EC395169EC62}"/>
              </a:ext>
            </a:extLst>
          </p:cNvPr>
          <p:cNvSpPr txBox="1"/>
          <p:nvPr userDrawn="1"/>
        </p:nvSpPr>
        <p:spPr>
          <a:xfrm>
            <a:off x="2634114" y="6560791"/>
            <a:ext cx="6392656" cy="24622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00" b="0" dirty="0">
                <a:solidFill>
                  <a:schemeClr val="tx1"/>
                </a:solidFill>
                <a:latin typeface="Arial" panose="020B0604020202020204" pitchFamily="34" charset="0"/>
                <a:cs typeface="Arial" panose="020B0604020202020204" pitchFamily="34" charset="0"/>
              </a:rPr>
              <a:t>17 – 21 March 2025</a:t>
            </a:r>
            <a:r>
              <a:rPr lang="it-IT" sz="1000" b="0" dirty="0">
                <a:solidFill>
                  <a:schemeClr val="tx1"/>
                </a:solidFill>
                <a:latin typeface="Arial" panose="020B0604020202020204" pitchFamily="34" charset="0"/>
                <a:cs typeface="Arial" panose="020B0604020202020204" pitchFamily="34" charset="0"/>
              </a:rPr>
              <a:t>, GSICS </a:t>
            </a:r>
            <a:r>
              <a:rPr lang="it-IT" sz="1000" b="0" dirty="0" err="1">
                <a:solidFill>
                  <a:schemeClr val="tx1"/>
                </a:solidFill>
                <a:latin typeface="Arial" panose="020B0604020202020204" pitchFamily="34" charset="0"/>
                <a:cs typeface="Arial" panose="020B0604020202020204" pitchFamily="34" charset="0"/>
              </a:rPr>
              <a:t>Annual</a:t>
            </a:r>
            <a:r>
              <a:rPr lang="it-IT" sz="1000" b="0" dirty="0">
                <a:solidFill>
                  <a:schemeClr val="tx1"/>
                </a:solidFill>
                <a:latin typeface="Arial" panose="020B0604020202020204" pitchFamily="34" charset="0"/>
                <a:cs typeface="Arial" panose="020B0604020202020204" pitchFamily="34" charset="0"/>
              </a:rPr>
              <a:t> Meeting (</a:t>
            </a:r>
            <a:r>
              <a:rPr lang="it-IT" sz="1000" b="0" dirty="0" err="1">
                <a:solidFill>
                  <a:schemeClr val="tx1"/>
                </a:solidFill>
                <a:latin typeface="Arial" panose="020B0604020202020204" pitchFamily="34" charset="0"/>
                <a:cs typeface="Arial" panose="020B0604020202020204" pitchFamily="34" charset="0"/>
              </a:rPr>
              <a:t>Hybrid</a:t>
            </a:r>
            <a:r>
              <a:rPr lang="it-IT" sz="1000" b="0" dirty="0">
                <a:solidFill>
                  <a:schemeClr val="tx1"/>
                </a:solidFill>
                <a:latin typeface="Arial" panose="020B0604020202020204" pitchFamily="34" charset="0"/>
                <a:cs typeface="Arial" panose="020B0604020202020204" pitchFamily="34" charset="0"/>
              </a:rPr>
              <a:t>),</a:t>
            </a:r>
            <a:r>
              <a:rPr lang="en-US" sz="1000" b="0" i="0" dirty="0">
                <a:solidFill>
                  <a:schemeClr val="tx1"/>
                </a:solidFill>
                <a:effectLst/>
                <a:latin typeface="Arial" panose="020B0604020202020204" pitchFamily="34" charset="0"/>
                <a:cs typeface="Arial" panose="020B0604020202020204" pitchFamily="34" charset="0"/>
              </a:rPr>
              <a:t>  Changchun, Jilin Province, China</a:t>
            </a:r>
            <a:r>
              <a:rPr lang="it-IT" sz="1000" b="0" i="0" dirty="0">
                <a:solidFill>
                  <a:schemeClr val="tx1"/>
                </a:solidFill>
                <a:effectLst/>
                <a:latin typeface="Arial" panose="020B0604020202020204" pitchFamily="34" charset="0"/>
                <a:cs typeface="Arial" panose="020B0604020202020204" pitchFamily="34" charset="0"/>
              </a:rPr>
              <a:t>.</a:t>
            </a:r>
            <a:endParaRPr lang="en-US" sz="10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5160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2C94469-C24B-4485-9554-864CA5BFE27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D4866AD1-022E-4E0E-AE7E-C7A6C4DD8D0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0D0EA962-5ACB-4E0A-B99B-F2A901C1578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D24831DE-8CB6-4B98-B2F1-D4EBA8FF180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4429125"/>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lick to edit Master subtitle style</a:t>
            </a:r>
            <a:endParaRPr lang="en-GB" dirty="0"/>
          </a:p>
        </p:txBody>
      </p:sp>
      <p:pic>
        <p:nvPicPr>
          <p:cNvPr id="57346" name="Picture 2" descr="H:\MY DOCUMENTS\GSICS\logo\GSICS500px.png"/>
          <p:cNvPicPr>
            <a:picLocks noChangeAspect="1" noChangeArrowheads="1"/>
          </p:cNvPicPr>
          <p:nvPr userDrawn="1"/>
        </p:nvPicPr>
        <p:blipFill>
          <a:blip r:embed="rId2" cstate="print"/>
          <a:srcRect/>
          <a:stretch>
            <a:fillRect/>
          </a:stretch>
        </p:blipFill>
        <p:spPr bwMode="auto">
          <a:xfrm>
            <a:off x="3165231" y="185744"/>
            <a:ext cx="5861538" cy="2243131"/>
          </a:xfrm>
          <a:prstGeom prst="rect">
            <a:avLst/>
          </a:prstGeom>
          <a:noFill/>
        </p:spPr>
      </p:pic>
    </p:spTree>
    <p:extLst>
      <p:ext uri="{BB962C8B-B14F-4D97-AF65-F5344CB8AC3E}">
        <p14:creationId xmlns:p14="http://schemas.microsoft.com/office/powerpoint/2010/main" val="3087331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93991"/>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28800" y="4429125"/>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57346" name="Picture 2" descr="H:\MY DOCUMENTS\GSICS\logo\GSICS500px.png"/>
          <p:cNvPicPr>
            <a:picLocks noChangeAspect="1" noChangeArrowheads="1"/>
          </p:cNvPicPr>
          <p:nvPr userDrawn="1"/>
        </p:nvPicPr>
        <p:blipFill>
          <a:blip r:embed="rId2" cstate="print"/>
          <a:srcRect/>
          <a:stretch>
            <a:fillRect/>
          </a:stretch>
        </p:blipFill>
        <p:spPr bwMode="auto">
          <a:xfrm>
            <a:off x="3165231" y="185739"/>
            <a:ext cx="5861538" cy="1933575"/>
          </a:xfrm>
          <a:prstGeom prst="rect">
            <a:avLst/>
          </a:prstGeom>
          <a:noFill/>
        </p:spPr>
      </p:pic>
    </p:spTree>
    <p:extLst>
      <p:ext uri="{BB962C8B-B14F-4D97-AF65-F5344CB8AC3E}">
        <p14:creationId xmlns:p14="http://schemas.microsoft.com/office/powerpoint/2010/main" val="965035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042"/>
            <a:ext cx="10972800" cy="954087"/>
          </a:xfrm>
        </p:spPr>
        <p:txBody>
          <a:bodyPr/>
          <a:lstStyle>
            <a:lvl1pPr>
              <a:defRPr sz="2800" b="1"/>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400" b="1"/>
            </a:lvl1pPr>
            <a:lvl2pPr>
              <a:defRPr sz="2000" b="1"/>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44723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1.pn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914400"/>
            <a:ext cx="10972800" cy="52577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9759142" y="6400800"/>
            <a:ext cx="1823258" cy="23275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Times New Roman" panose="02020603050405020304" pitchFamily="18" charset="0"/>
                <a:cs typeface="Times New Roman" panose="02020603050405020304" pitchFamily="18" charset="0"/>
              </a:defRPr>
            </a:lvl1pPr>
          </a:lstStyle>
          <a:p>
            <a:pPr>
              <a:defRPr/>
            </a:pPr>
            <a:fld id="{47E33C82-C2A6-478E-8FB2-E20C8DB41475}" type="slidenum">
              <a:rPr lang="en-US" smtClean="0"/>
              <a:pPr>
                <a:defRPr/>
              </a:pPr>
              <a:t>‹#›</a:t>
            </a:fld>
            <a:endParaRPr lang="en-US" dirty="0"/>
          </a:p>
        </p:txBody>
      </p:sp>
      <p:sp>
        <p:nvSpPr>
          <p:cNvPr id="1031" name="Rectangle 7"/>
          <p:cNvSpPr>
            <a:spLocks noChangeArrowheads="1"/>
          </p:cNvSpPr>
          <p:nvPr/>
        </p:nvSpPr>
        <p:spPr bwMode="auto">
          <a:xfrm>
            <a:off x="609600" y="1147156"/>
            <a:ext cx="10972800" cy="5177444"/>
          </a:xfrm>
          <a:prstGeom prst="rect">
            <a:avLst/>
          </a:prstGeom>
          <a:noFill/>
          <a:ln w="9525">
            <a:noFill/>
            <a:miter lim="800000"/>
            <a:headEnd/>
            <a:tailEnd/>
          </a:ln>
          <a:effectLst/>
        </p:spPr>
        <p:txBody>
          <a:bodyPr/>
          <a:lstStyle/>
          <a:p>
            <a:pPr marL="342900" indent="-342900">
              <a:spcBef>
                <a:spcPct val="20000"/>
              </a:spcBef>
              <a:buClr>
                <a:srgbClr val="FF0000"/>
              </a:buClr>
              <a:buFont typeface="Wingdings" pitchFamily="2" charset="2"/>
              <a:buChar char="v"/>
              <a:defRPr/>
            </a:pPr>
            <a:endParaRPr lang="en-GB" sz="3200"/>
          </a:p>
        </p:txBody>
      </p:sp>
      <p:sp>
        <p:nvSpPr>
          <p:cNvPr id="1032" name="Rectangle 8"/>
          <p:cNvSpPr>
            <a:spLocks noChangeArrowheads="1"/>
          </p:cNvSpPr>
          <p:nvPr/>
        </p:nvSpPr>
        <p:spPr bwMode="auto">
          <a:xfrm>
            <a:off x="3347049" y="6408718"/>
            <a:ext cx="5497902" cy="232756"/>
          </a:xfrm>
          <a:prstGeom prst="rect">
            <a:avLst/>
          </a:prstGeom>
          <a:noFill/>
          <a:ln w="9525">
            <a:noFill/>
            <a:miter lim="800000"/>
            <a:headEnd/>
            <a:tailEnd/>
          </a:ln>
          <a:effectLst/>
        </p:spPr>
        <p:txBody>
          <a:bodyPr/>
          <a:lstStyle/>
          <a:p>
            <a:pPr algn="ctr">
              <a:defRPr/>
            </a:pPr>
            <a:r>
              <a:rPr lang="en-US" sz="1000" b="0" dirty="0"/>
              <a:t>17 – 21 March 2025</a:t>
            </a:r>
            <a:r>
              <a:rPr lang="it-IT" sz="1000" b="0" dirty="0"/>
              <a:t>, GSICS </a:t>
            </a:r>
            <a:r>
              <a:rPr lang="it-IT" sz="1000" b="0" dirty="0" err="1"/>
              <a:t>Annual</a:t>
            </a:r>
            <a:r>
              <a:rPr lang="it-IT" sz="1000" b="0" dirty="0"/>
              <a:t> Meeting (</a:t>
            </a:r>
            <a:r>
              <a:rPr lang="it-IT" sz="1000" b="0" dirty="0" err="1"/>
              <a:t>Hybrid</a:t>
            </a:r>
            <a:r>
              <a:rPr lang="it-IT" sz="1000" b="0" dirty="0"/>
              <a:t>),</a:t>
            </a:r>
            <a:r>
              <a:rPr lang="en-US" sz="1000" b="0" i="0" dirty="0">
                <a:solidFill>
                  <a:srgbClr val="222222"/>
                </a:solidFill>
                <a:effectLst/>
                <a:latin typeface="Arial" panose="020B0604020202020204" pitchFamily="34" charset="0"/>
              </a:rPr>
              <a:t>  Changchun, Jilin Province, China</a:t>
            </a:r>
            <a:r>
              <a:rPr lang="it-IT" sz="1000" b="0" i="0" dirty="0">
                <a:solidFill>
                  <a:srgbClr val="222222"/>
                </a:solidFill>
                <a:effectLst/>
                <a:latin typeface="Arial" panose="020B0604020202020204" pitchFamily="34" charset="0"/>
              </a:rPr>
              <a:t>.</a:t>
            </a:r>
            <a:endParaRPr lang="en-US" sz="1000" b="0" dirty="0"/>
          </a:p>
        </p:txBody>
      </p:sp>
      <p:sp>
        <p:nvSpPr>
          <p:cNvPr id="1035" name="Line 11"/>
          <p:cNvSpPr>
            <a:spLocks noChangeShapeType="1"/>
          </p:cNvSpPr>
          <p:nvPr/>
        </p:nvSpPr>
        <p:spPr bwMode="auto">
          <a:xfrm flipV="1">
            <a:off x="609600" y="6324600"/>
            <a:ext cx="10972800" cy="0"/>
          </a:xfrm>
          <a:prstGeom prst="line">
            <a:avLst/>
          </a:prstGeom>
          <a:noFill/>
          <a:ln w="38100">
            <a:solidFill>
              <a:srgbClr val="0000FF"/>
            </a:solidFill>
            <a:round/>
            <a:headEnd/>
            <a:tailEnd/>
          </a:ln>
          <a:effectLst/>
        </p:spPr>
        <p:txBody>
          <a:bodyPr/>
          <a:lstStyle/>
          <a:p>
            <a:pPr>
              <a:defRPr/>
            </a:pPr>
            <a:endParaRPr lang="en-GB"/>
          </a:p>
        </p:txBody>
      </p:sp>
      <p:sp>
        <p:nvSpPr>
          <p:cNvPr id="1037" name="Rectangle 13"/>
          <p:cNvSpPr>
            <a:spLocks noChangeArrowheads="1"/>
          </p:cNvSpPr>
          <p:nvPr/>
        </p:nvSpPr>
        <p:spPr bwMode="auto">
          <a:xfrm>
            <a:off x="8737600" y="6477001"/>
            <a:ext cx="2844800" cy="244475"/>
          </a:xfrm>
          <a:prstGeom prst="rect">
            <a:avLst/>
          </a:prstGeom>
          <a:noFill/>
          <a:ln w="9525">
            <a:noFill/>
            <a:miter lim="800000"/>
            <a:headEnd/>
            <a:tailEnd/>
          </a:ln>
          <a:effectLst/>
        </p:spPr>
        <p:txBody>
          <a:bodyPr/>
          <a:lstStyle/>
          <a:p>
            <a:pPr algn="r">
              <a:defRPr/>
            </a:pPr>
            <a:endParaRPr lang="en-GB" sz="1400"/>
          </a:p>
        </p:txBody>
      </p:sp>
      <p:sp>
        <p:nvSpPr>
          <p:cNvPr id="10" name="Rectangle 8"/>
          <p:cNvSpPr>
            <a:spLocks noChangeArrowheads="1"/>
          </p:cNvSpPr>
          <p:nvPr userDrawn="1"/>
        </p:nvSpPr>
        <p:spPr bwMode="auto">
          <a:xfrm>
            <a:off x="609600" y="6400801"/>
            <a:ext cx="2748951" cy="232756"/>
          </a:xfrm>
          <a:prstGeom prst="rect">
            <a:avLst/>
          </a:prstGeom>
          <a:noFill/>
          <a:ln w="9525">
            <a:noFill/>
            <a:miter lim="800000"/>
            <a:headEnd/>
            <a:tailEnd/>
          </a:ln>
          <a:effectLst/>
        </p:spPr>
        <p:txBody>
          <a:bodyPr/>
          <a:lstStyle/>
          <a:p>
            <a:pPr>
              <a:defRPr/>
            </a:pPr>
            <a:r>
              <a:rPr lang="en-US" sz="1000" b="1" dirty="0">
                <a:latin typeface="Times New Roman" panose="02020603050405020304" pitchFamily="18" charset="0"/>
                <a:cs typeface="Times New Roman" panose="02020603050405020304" pitchFamily="18" charset="0"/>
              </a:rPr>
              <a:t>GDWG  Report </a:t>
            </a:r>
          </a:p>
        </p:txBody>
      </p:sp>
      <p:pic>
        <p:nvPicPr>
          <p:cNvPr id="11" name="Picture 4" descr="http://gsics.atmos.umd.edu/pub/Development/Logos/GSICS180px.png">
            <a:extLst>
              <a:ext uri="{FF2B5EF4-FFF2-40B4-BE49-F238E27FC236}">
                <a16:creationId xmlns:a16="http://schemas.microsoft.com/office/drawing/2014/main" id="{016C2398-F037-4637-B010-5FD37A6C6176}"/>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8233" y="102700"/>
            <a:ext cx="1714500" cy="6953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90" r:id="rId7"/>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599" y="150810"/>
            <a:ext cx="109728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2051" name="Text Placeholder 2"/>
          <p:cNvSpPr>
            <a:spLocks noGrp="1"/>
          </p:cNvSpPr>
          <p:nvPr>
            <p:ph type="body" idx="1"/>
          </p:nvPr>
        </p:nvSpPr>
        <p:spPr bwMode="auto">
          <a:xfrm>
            <a:off x="609600" y="1600204"/>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19" name="Line 8"/>
          <p:cNvSpPr>
            <a:spLocks noChangeShapeType="1"/>
          </p:cNvSpPr>
          <p:nvPr userDrawn="1"/>
        </p:nvSpPr>
        <p:spPr bwMode="auto">
          <a:xfrm>
            <a:off x="656492" y="859260"/>
            <a:ext cx="10879017" cy="0"/>
          </a:xfrm>
          <a:prstGeom prst="line">
            <a:avLst/>
          </a:prstGeom>
          <a:noFill/>
          <a:ln w="57150" cmpd="thinThick">
            <a:solidFill>
              <a:srgbClr val="3333FF"/>
            </a:solidFill>
            <a:round/>
            <a:headEnd/>
            <a:tailEnd/>
          </a:ln>
          <a:effectLst/>
        </p:spPr>
        <p:txBody>
          <a:bodyPr/>
          <a:lstStyle/>
          <a:p>
            <a:pPr algn="ctr">
              <a:defRPr/>
            </a:pPr>
            <a:endParaRPr lang="en-US"/>
          </a:p>
        </p:txBody>
      </p:sp>
      <p:pic>
        <p:nvPicPr>
          <p:cNvPr id="2056" name="Picture 8" descr="H:\MY DOCUMENTS\GSICS\logo\GSICS180px.png"/>
          <p:cNvPicPr>
            <a:picLocks noChangeAspect="1" noChangeArrowheads="1"/>
          </p:cNvPicPr>
          <p:nvPr userDrawn="1"/>
        </p:nvPicPr>
        <p:blipFill>
          <a:blip r:embed="rId15" cstate="print"/>
          <a:srcRect/>
          <a:stretch>
            <a:fillRect/>
          </a:stretch>
        </p:blipFill>
        <p:spPr bwMode="auto">
          <a:xfrm>
            <a:off x="0" y="92531"/>
            <a:ext cx="1799721" cy="639299"/>
          </a:xfrm>
          <a:prstGeom prst="rect">
            <a:avLst/>
          </a:prstGeom>
          <a:noFill/>
        </p:spPr>
      </p:pic>
      <p:sp>
        <p:nvSpPr>
          <p:cNvPr id="2" name="TextBox 1">
            <a:extLst>
              <a:ext uri="{FF2B5EF4-FFF2-40B4-BE49-F238E27FC236}">
                <a16:creationId xmlns:a16="http://schemas.microsoft.com/office/drawing/2014/main" id="{DC375482-2B0F-2695-9339-E1DCC55BDECD}"/>
              </a:ext>
            </a:extLst>
          </p:cNvPr>
          <p:cNvSpPr txBox="1"/>
          <p:nvPr userDrawn="1"/>
        </p:nvSpPr>
        <p:spPr>
          <a:xfrm>
            <a:off x="2634114" y="6560791"/>
            <a:ext cx="6392656" cy="24622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00" b="0" dirty="0">
                <a:solidFill>
                  <a:schemeClr val="tx1"/>
                </a:solidFill>
                <a:latin typeface="Arial" panose="020B0604020202020204" pitchFamily="34" charset="0"/>
                <a:cs typeface="Arial" panose="020B0604020202020204" pitchFamily="34" charset="0"/>
              </a:rPr>
              <a:t>17 – 21 March 2025</a:t>
            </a:r>
            <a:r>
              <a:rPr lang="it-IT" sz="1000" b="0" dirty="0">
                <a:solidFill>
                  <a:schemeClr val="tx1"/>
                </a:solidFill>
                <a:latin typeface="Arial" panose="020B0604020202020204" pitchFamily="34" charset="0"/>
                <a:cs typeface="Arial" panose="020B0604020202020204" pitchFamily="34" charset="0"/>
              </a:rPr>
              <a:t>, GSICS </a:t>
            </a:r>
            <a:r>
              <a:rPr lang="it-IT" sz="1000" b="0" dirty="0" err="1">
                <a:solidFill>
                  <a:schemeClr val="tx1"/>
                </a:solidFill>
                <a:latin typeface="Arial" panose="020B0604020202020204" pitchFamily="34" charset="0"/>
                <a:cs typeface="Arial" panose="020B0604020202020204" pitchFamily="34" charset="0"/>
              </a:rPr>
              <a:t>Annual</a:t>
            </a:r>
            <a:r>
              <a:rPr lang="it-IT" sz="1000" b="0" dirty="0">
                <a:solidFill>
                  <a:schemeClr val="tx1"/>
                </a:solidFill>
                <a:latin typeface="Arial" panose="020B0604020202020204" pitchFamily="34" charset="0"/>
                <a:cs typeface="Arial" panose="020B0604020202020204" pitchFamily="34" charset="0"/>
              </a:rPr>
              <a:t> Meeting (</a:t>
            </a:r>
            <a:r>
              <a:rPr lang="it-IT" sz="1000" b="0" dirty="0" err="1">
                <a:solidFill>
                  <a:schemeClr val="tx1"/>
                </a:solidFill>
                <a:latin typeface="Arial" panose="020B0604020202020204" pitchFamily="34" charset="0"/>
                <a:cs typeface="Arial" panose="020B0604020202020204" pitchFamily="34" charset="0"/>
              </a:rPr>
              <a:t>Hybrid</a:t>
            </a:r>
            <a:r>
              <a:rPr lang="it-IT" sz="1000" b="0" dirty="0">
                <a:solidFill>
                  <a:schemeClr val="tx1"/>
                </a:solidFill>
                <a:latin typeface="Arial" panose="020B0604020202020204" pitchFamily="34" charset="0"/>
                <a:cs typeface="Arial" panose="020B0604020202020204" pitchFamily="34" charset="0"/>
              </a:rPr>
              <a:t>),</a:t>
            </a:r>
            <a:r>
              <a:rPr lang="en-US" sz="1000" b="0" i="0" dirty="0">
                <a:solidFill>
                  <a:schemeClr val="tx1"/>
                </a:solidFill>
                <a:effectLst/>
                <a:latin typeface="Arial" panose="020B0604020202020204" pitchFamily="34" charset="0"/>
                <a:cs typeface="Arial" panose="020B0604020202020204" pitchFamily="34" charset="0"/>
              </a:rPr>
              <a:t>  Changchun, Jilin Province, China</a:t>
            </a:r>
            <a:r>
              <a:rPr lang="it-IT" sz="1000" b="0" i="0" dirty="0">
                <a:solidFill>
                  <a:schemeClr val="tx1"/>
                </a:solidFill>
                <a:effectLst/>
                <a:latin typeface="Arial" panose="020B0604020202020204" pitchFamily="34" charset="0"/>
                <a:cs typeface="Arial" panose="020B0604020202020204" pitchFamily="34" charset="0"/>
              </a:rPr>
              <a:t>.</a:t>
            </a:r>
            <a:endParaRPr lang="en-US" sz="1000" b="0" dirty="0">
              <a:solidFill>
                <a:schemeClr val="tx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E7C4FBB-5A23-888E-CD22-3E014DB8DBB5}"/>
              </a:ext>
            </a:extLst>
          </p:cNvPr>
          <p:cNvSpPr txBox="1"/>
          <p:nvPr userDrawn="1"/>
        </p:nvSpPr>
        <p:spPr>
          <a:xfrm>
            <a:off x="11182580" y="6556044"/>
            <a:ext cx="873678"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7E33C82-C2A6-478E-8FB2-E20C8DB41475}"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3566967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hf hdr="0" dt="0"/>
  <p:txStyles>
    <p:title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800" b="1"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nmsc.kma.go.kr/homepage/html/gsics/gsicsIntro.do"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hyperlink" Target="http://nmsc.kma.go.kr/enhome/html/main/main.do"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openxmlformats.org/officeDocument/2006/relationships/hyperlink" Target="https://docs.google.com/spreadsheets/d/15ZXTXwQENop0ARed7zrl43cLJB84Jg5_gY6036tuXyE/edit#gid=560953114" TargetMode="External"/><Relationship Id="rId3" Type="http://schemas.openxmlformats.org/officeDocument/2006/relationships/image" Target="../media/image14.png"/><Relationship Id="rId7" Type="http://schemas.openxmlformats.org/officeDocument/2006/relationships/hyperlink" Target="http://gsics.atmos.umd.edu/bin/view/System/UserRegistration" TargetMode="External"/><Relationship Id="rId2" Type="http://schemas.openxmlformats.org/officeDocument/2006/relationships/image" Target="../media/image13.png"/><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8.png"/><Relationship Id="rId4" Type="http://schemas.openxmlformats.org/officeDocument/2006/relationships/hyperlink" Target="https://www.star.nesdis.noaa.gov/smcd/GCC/ProductCatalog.php" TargetMode="External"/><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hyperlink" Target="https://www.star.nesdis.noaa.gov/smcd/GCC/ProductCatalog.php" TargetMode="External"/><Relationship Id="rId3" Type="http://schemas.openxmlformats.org/officeDocument/2006/relationships/hyperlink" Target="https://colab.research.google.com/drive/1AbQklydiBgSk3gWe14FcLBe69HiSciJC" TargetMode="External"/><Relationship Id="rId7" Type="http://schemas.openxmlformats.org/officeDocument/2006/relationships/hyperlink" Target="http://gsics.tools.eumetsat.int/plotter" TargetMode="External"/><Relationship Id="rId2" Type="http://schemas.openxmlformats.org/officeDocument/2006/relationships/hyperlink" Target="http://gsics.atmos.umd.edu/bin/view/Development/DownloadGSICSProducts" TargetMode="External"/><Relationship Id="rId1" Type="http://schemas.openxmlformats.org/officeDocument/2006/relationships/slideLayout" Target="../slideLayouts/slideLayout19.xml"/><Relationship Id="rId6" Type="http://schemas.openxmlformats.org/officeDocument/2006/relationships/hyperlink" Target="https://colab.research.google.com/drive/18SjLpebRKPdEBT_eYuZrEGTQNo82gpn4" TargetMode="External"/><Relationship Id="rId5" Type="http://schemas.openxmlformats.org/officeDocument/2006/relationships/hyperlink" Target="https://colab.research.google.com/drive/1ENBFgZ1IOgXNw6bS-0X14AshT729yIf2?usp=sharing" TargetMode="External"/><Relationship Id="rId4" Type="http://schemas.openxmlformats.org/officeDocument/2006/relationships/hyperlink" Target="https://colab.research.google.com/drive/13Icapoogf0FUkYpfnynFJQm0H68uDNy3" TargetMode="External"/><Relationship Id="rId9" Type="http://schemas.openxmlformats.org/officeDocument/2006/relationships/hyperlink" Target="https://docs.google.com/spreadsheets/d/1WCSLeawlgvZjzB6GM9pmDlbKMj7CV_tYGqSeT63G4oM/edit?usp=sharin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evdc.esa.int/"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www.salinity-pimep.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gsics.atmos.umd.edu/bin/view/Development/RolesAndResponsibilities"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hyperlink" Target="mailto:nitant(at)sac.isro.gov.in" TargetMode="External"/><Relationship Id="rId13" Type="http://schemas.openxmlformats.org/officeDocument/2006/relationships/hyperlink" Target="mailto:hpohjola(at)wmo.int" TargetMode="External"/><Relationship Id="rId3" Type="http://schemas.openxmlformats.org/officeDocument/2006/relationships/hyperlink" Target="mailto:tianl@cma.gov.cn" TargetMode="External"/><Relationship Id="rId7" Type="http://schemas.openxmlformats.org/officeDocument/2006/relationships/hyperlink" Target="mailto:kamal.ray(at)nic.in" TargetMode="External"/><Relationship Id="rId12" Type="http://schemas.openxmlformats.org/officeDocument/2006/relationships/hyperlink" Target="mailto:uspenskys@planet.iitp.ru"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hyperlink" Target="mailto:rkgiri_ccs(at)rediffmail.com" TargetMode="External"/><Relationship Id="rId11" Type="http://schemas.openxmlformats.org/officeDocument/2006/relationships/hyperlink" Target="mailto:manik.bali(at)noaa.gov" TargetMode="External"/><Relationship Id="rId5" Type="http://schemas.openxmlformats.org/officeDocument/2006/relationships/hyperlink" Target="mailto:simon.elliott(at)eumetsat.int" TargetMode="External"/><Relationship Id="rId10" Type="http://schemas.openxmlformats.org/officeDocument/2006/relationships/hyperlink" Target="mailto:twoonestar(at)korea.kr" TargetMode="External"/><Relationship Id="rId4" Type="http://schemas.openxmlformats.org/officeDocument/2006/relationships/hyperlink" Target="mailto:paolo.castracane(at)esa.int" TargetMode="External"/><Relationship Id="rId9" Type="http://schemas.openxmlformats.org/officeDocument/2006/relationships/hyperlink" Target="mailto:m_takahashi@met.kishou.go.jp"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data.eumetsat.int/"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hyperlink" Target="https://user.eumetsat.int/resources/user-guides/data-tailor-standalone-guide" TargetMode="External"/><Relationship Id="rId5" Type="http://schemas.openxmlformats.org/officeDocument/2006/relationships/hyperlink" Target="https://user.eumetsat.int/resources/user-guides/eumetsat-data-access-client-eumdac-guide" TargetMode="External"/><Relationship Id="rId4" Type="http://schemas.openxmlformats.org/officeDocument/2006/relationships/hyperlink" Target="https://user.eumetsat.int/resources/user-guides/introductory-data-store-user-guide"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6B7459-4EBD-911D-D9F5-08FCCE5EDD0C}"/>
              </a:ext>
            </a:extLst>
          </p:cNvPr>
          <p:cNvSpPr txBox="1"/>
          <p:nvPr/>
        </p:nvSpPr>
        <p:spPr>
          <a:xfrm>
            <a:off x="7080504" y="4565793"/>
            <a:ext cx="3621024" cy="523220"/>
          </a:xfrm>
          <a:prstGeom prst="rect">
            <a:avLst/>
          </a:prstGeom>
          <a:noFill/>
        </p:spPr>
        <p:txBody>
          <a:bodyPr wrap="square" rtlCol="0">
            <a:spAutoFit/>
          </a:bodyPr>
          <a:lstStyle/>
          <a:p>
            <a:r>
              <a:rPr lang="en-IT" sz="1400" dirty="0">
                <a:latin typeface="Arial" panose="020B0604020202020204" pitchFamily="34" charset="0"/>
                <a:cs typeface="Arial" panose="020B0604020202020204" pitchFamily="34" charset="0"/>
              </a:rPr>
              <a:t>Paolo Castracane (Starion for ESA)</a:t>
            </a:r>
          </a:p>
          <a:p>
            <a:r>
              <a:rPr lang="en-IT" sz="1400" dirty="0">
                <a:latin typeface="Arial" panose="020B0604020202020204" pitchFamily="34" charset="0"/>
                <a:cs typeface="Arial" panose="020B0604020202020204" pitchFamily="34" charset="0"/>
              </a:rPr>
              <a:t>Manik Bali (NOAA/UMD)</a:t>
            </a:r>
          </a:p>
        </p:txBody>
      </p:sp>
      <p:sp>
        <p:nvSpPr>
          <p:cNvPr id="2" name="Title 2">
            <a:extLst>
              <a:ext uri="{FF2B5EF4-FFF2-40B4-BE49-F238E27FC236}">
                <a16:creationId xmlns:a16="http://schemas.microsoft.com/office/drawing/2014/main" id="{C5C1F0E3-ECDD-9E00-8A33-C69B1C755B9C}"/>
              </a:ext>
            </a:extLst>
          </p:cNvPr>
          <p:cNvSpPr txBox="1">
            <a:spLocks/>
          </p:cNvSpPr>
          <p:nvPr/>
        </p:nvSpPr>
        <p:spPr>
          <a:xfrm>
            <a:off x="1075112" y="2693987"/>
            <a:ext cx="10041775" cy="147002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b="1" kern="0">
                <a:latin typeface="Georgia" panose="02040502050405020303" pitchFamily="18" charset="0"/>
              </a:rPr>
              <a:t>GDWG </a:t>
            </a:r>
            <a:br>
              <a:rPr lang="en-GB" b="1" kern="0">
                <a:latin typeface="Georgia" panose="02040502050405020303" pitchFamily="18" charset="0"/>
              </a:rPr>
            </a:br>
            <a:r>
              <a:rPr lang="en-GB" b="1" kern="0">
                <a:latin typeface="Georgia" panose="02040502050405020303" pitchFamily="18" charset="0"/>
              </a:rPr>
              <a:t>Report</a:t>
            </a:r>
            <a:endParaRPr lang="en-IT" b="1" kern="0" dirty="0">
              <a:latin typeface="Georgia" panose="02040502050405020303" pitchFamily="18" charset="0"/>
            </a:endParaRPr>
          </a:p>
        </p:txBody>
      </p:sp>
    </p:spTree>
    <p:extLst>
      <p:ext uri="{BB962C8B-B14F-4D97-AF65-F5344CB8AC3E}">
        <p14:creationId xmlns:p14="http://schemas.microsoft.com/office/powerpoint/2010/main" val="14345351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11AD6-D55C-3524-5385-8BC274374D0E}"/>
              </a:ext>
            </a:extLst>
          </p:cNvPr>
          <p:cNvSpPr>
            <a:spLocks noGrp="1"/>
          </p:cNvSpPr>
          <p:nvPr>
            <p:ph type="title"/>
          </p:nvPr>
        </p:nvSpPr>
        <p:spPr>
          <a:xfrm>
            <a:off x="721110" y="182042"/>
            <a:ext cx="10972800" cy="954087"/>
          </a:xfrm>
        </p:spPr>
        <p:txBody>
          <a:bodyPr/>
          <a:lstStyle/>
          <a:p>
            <a:r>
              <a:rPr lang="en-IT" dirty="0"/>
              <a:t>GDWG Group Photo - 20 March 2025, Changchun, China</a:t>
            </a:r>
          </a:p>
        </p:txBody>
      </p:sp>
      <p:pic>
        <p:nvPicPr>
          <p:cNvPr id="5" name="Content Placeholder 4" descr="A group of men standing in front of a projection screen&#10;&#10;Description automatically generated">
            <a:extLst>
              <a:ext uri="{FF2B5EF4-FFF2-40B4-BE49-F238E27FC236}">
                <a16:creationId xmlns:a16="http://schemas.microsoft.com/office/drawing/2014/main" id="{50844498-82E7-ED01-F3D8-BEAF919692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7152" y="1466385"/>
            <a:ext cx="10057695" cy="4525963"/>
          </a:xfrm>
          <a:ln>
            <a:solidFill>
              <a:schemeClr val="tx1"/>
            </a:solidFill>
          </a:ln>
        </p:spPr>
      </p:pic>
    </p:spTree>
    <p:extLst>
      <p:ext uri="{BB962C8B-B14F-4D97-AF65-F5344CB8AC3E}">
        <p14:creationId xmlns:p14="http://schemas.microsoft.com/office/powerpoint/2010/main" val="3204102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38AE6-21FF-7E61-6C3D-3D4F8B0FBA26}"/>
              </a:ext>
            </a:extLst>
          </p:cNvPr>
          <p:cNvSpPr>
            <a:spLocks noGrp="1"/>
          </p:cNvSpPr>
          <p:nvPr>
            <p:ph type="title"/>
          </p:nvPr>
        </p:nvSpPr>
        <p:spPr>
          <a:xfrm>
            <a:off x="609600" y="137438"/>
            <a:ext cx="10972800" cy="954087"/>
          </a:xfrm>
        </p:spPr>
        <p:txBody>
          <a:bodyPr/>
          <a:lstStyle/>
          <a:p>
            <a:r>
              <a:rPr lang="en-IT" dirty="0"/>
              <a:t>WMO Report - </a:t>
            </a:r>
            <a:r>
              <a:rPr lang="en-GB" sz="2800" b="0" i="0" u="none" strike="noStrike" dirty="0" err="1">
                <a:solidFill>
                  <a:srgbClr val="000000"/>
                </a:solidFill>
                <a:effectLst/>
                <a:latin typeface="Calibri" panose="020F0502020204030204" pitchFamily="34" charset="0"/>
              </a:rPr>
              <a:t>Heikki</a:t>
            </a:r>
            <a:r>
              <a:rPr lang="en-GB" sz="2800" b="0" i="0" u="none" strike="noStrike" dirty="0">
                <a:solidFill>
                  <a:srgbClr val="000000"/>
                </a:solidFill>
                <a:effectLst/>
                <a:latin typeface="Calibri" panose="020F0502020204030204" pitchFamily="34" charset="0"/>
              </a:rPr>
              <a:t> Pohjola</a:t>
            </a:r>
            <a:endParaRPr lang="en-IT" dirty="0"/>
          </a:p>
        </p:txBody>
      </p:sp>
      <p:pic>
        <p:nvPicPr>
          <p:cNvPr id="5" name="Picture 4" descr="A screenshot of a computer&#10;&#10;Description automatically generated">
            <a:extLst>
              <a:ext uri="{FF2B5EF4-FFF2-40B4-BE49-F238E27FC236}">
                <a16:creationId xmlns:a16="http://schemas.microsoft.com/office/drawing/2014/main" id="{B4420326-6141-CAA6-FC75-AEC182AB60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031" y="926712"/>
            <a:ext cx="5350424" cy="3990762"/>
          </a:xfrm>
          <a:prstGeom prst="rect">
            <a:avLst/>
          </a:prstGeom>
          <a:ln>
            <a:solidFill>
              <a:schemeClr val="accent1"/>
            </a:solidFill>
          </a:ln>
        </p:spPr>
      </p:pic>
      <p:pic>
        <p:nvPicPr>
          <p:cNvPr id="7" name="Picture 6" descr="A screenshot of a document&#10;&#10;Description automatically generated">
            <a:extLst>
              <a:ext uri="{FF2B5EF4-FFF2-40B4-BE49-F238E27FC236}">
                <a16:creationId xmlns:a16="http://schemas.microsoft.com/office/drawing/2014/main" id="{333018DE-E1B9-138E-30FE-238E103058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1376" y="2417565"/>
            <a:ext cx="3271024" cy="4142907"/>
          </a:xfrm>
          <a:prstGeom prst="rect">
            <a:avLst/>
          </a:prstGeom>
          <a:ln>
            <a:solidFill>
              <a:schemeClr val="accent1"/>
            </a:solidFill>
          </a:ln>
        </p:spPr>
      </p:pic>
      <p:sp>
        <p:nvSpPr>
          <p:cNvPr id="8" name="TextBox 7">
            <a:extLst>
              <a:ext uri="{FF2B5EF4-FFF2-40B4-BE49-F238E27FC236}">
                <a16:creationId xmlns:a16="http://schemas.microsoft.com/office/drawing/2014/main" id="{92656C49-52E6-B667-F6D0-781568C91BBD}"/>
              </a:ext>
            </a:extLst>
          </p:cNvPr>
          <p:cNvSpPr txBox="1"/>
          <p:nvPr/>
        </p:nvSpPr>
        <p:spPr>
          <a:xfrm>
            <a:off x="0" y="1091525"/>
            <a:ext cx="3880625" cy="5355312"/>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WMO GSICS website updates – still few technical issues.</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Agency focal points may need to be revised</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GSICS Resource Documents to be reviewed and updated, especially </a:t>
            </a:r>
            <a:r>
              <a:rPr lang="en-GB" dirty="0">
                <a:highlight>
                  <a:srgbClr val="FFFF00"/>
                </a:highlight>
                <a:latin typeface="Arial" panose="020B0604020202020204" pitchFamily="34" charset="0"/>
                <a:cs typeface="Arial" panose="020B0604020202020204" pitchFamily="34" charset="0"/>
              </a:rPr>
              <a:t>Terms Of Reference</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GCC Website proposed templates provided</a:t>
            </a:r>
          </a:p>
          <a:p>
            <a:pPr marL="285750" indent="-285750">
              <a:buFont typeface="Arial" panose="020B0604020202020204" pitchFamily="34" charset="0"/>
              <a:buChar char="•"/>
            </a:pPr>
            <a:r>
              <a:rPr lang="en-IT" kern="0" dirty="0">
                <a:solidFill>
                  <a:srgbClr val="212121"/>
                </a:solidFill>
                <a:effectLst/>
                <a:latin typeface="Arial" panose="020B0604020202020204" pitchFamily="34" charset="0"/>
                <a:ea typeface="Times New Roman" panose="02020603050405020304" pitchFamily="18" charset="0"/>
                <a:cs typeface="Arial" panose="020B0604020202020204" pitchFamily="34" charset="0"/>
              </a:rPr>
              <a:t>The importance of maintaining up-to-date intercalibration products and making them accessible on the GPRC website was emphasized</a:t>
            </a:r>
            <a:r>
              <a:rPr lang="en-IT" dirty="0">
                <a:effectLst/>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Glossary</a:t>
            </a:r>
            <a:endParaRPr lang="en-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916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868415" y="219546"/>
            <a:ext cx="9033753" cy="798796"/>
          </a:xfrm>
        </p:spPr>
        <p:txBody>
          <a:bodyPr anchor="t"/>
          <a:lstStyle/>
          <a:p>
            <a:r>
              <a:rPr lang="en-GB" altLang="ko-KR" sz="3200" b="1" dirty="0"/>
              <a:t>KMA </a:t>
            </a:r>
            <a:r>
              <a:rPr lang="en-GB" altLang="ko-KR" sz="3200" dirty="0"/>
              <a:t>Report - </a:t>
            </a:r>
            <a:r>
              <a:rPr lang="en-GB" sz="3200" b="0" i="0" u="none" strike="noStrike" dirty="0" err="1">
                <a:solidFill>
                  <a:srgbClr val="000000"/>
                </a:solidFill>
                <a:effectLst/>
                <a:latin typeface="Calibri" panose="020F0502020204030204" pitchFamily="34" charset="0"/>
              </a:rPr>
              <a:t>Hanbyul</a:t>
            </a:r>
            <a:r>
              <a:rPr lang="en-GB" sz="3200" b="0" i="0" u="none" strike="noStrike" dirty="0">
                <a:solidFill>
                  <a:srgbClr val="000000"/>
                </a:solidFill>
                <a:effectLst/>
                <a:latin typeface="Calibri" panose="020F0502020204030204" pitchFamily="34" charset="0"/>
              </a:rPr>
              <a:t> Lee</a:t>
            </a:r>
            <a:r>
              <a:rPr lang="en-GB" altLang="ko-KR" sz="3200" b="1" dirty="0"/>
              <a:t> </a:t>
            </a:r>
            <a:endParaRPr lang="ko-KR" altLang="en-US" sz="3200" dirty="0"/>
          </a:p>
        </p:txBody>
      </p:sp>
      <p:sp>
        <p:nvSpPr>
          <p:cNvPr id="3" name="내용 개체 틀 2"/>
          <p:cNvSpPr>
            <a:spLocks noGrp="1"/>
          </p:cNvSpPr>
          <p:nvPr>
            <p:ph idx="1"/>
          </p:nvPr>
        </p:nvSpPr>
        <p:spPr>
          <a:xfrm>
            <a:off x="42743" y="1463745"/>
            <a:ext cx="4876800" cy="3930510"/>
          </a:xfrm>
          <a:ln>
            <a:solidFill>
              <a:schemeClr val="tx1"/>
            </a:solidFill>
          </a:ln>
        </p:spPr>
        <p:txBody>
          <a:bodyPr/>
          <a:lstStyle/>
          <a:p>
            <a:pPr marL="0" indent="0">
              <a:lnSpc>
                <a:spcPct val="150000"/>
              </a:lnSpc>
              <a:buNone/>
              <a:defRPr/>
            </a:pPr>
            <a:r>
              <a:rPr lang="en-GB" altLang="ko-KR" sz="1400" dirty="0"/>
              <a:t>Current Status</a:t>
            </a:r>
          </a:p>
          <a:p>
            <a:pPr>
              <a:lnSpc>
                <a:spcPct val="150000"/>
              </a:lnSpc>
            </a:pPr>
            <a:r>
              <a:rPr lang="en-GB" altLang="ja-JP" sz="1200" dirty="0"/>
              <a:t>Near-Real Time Correction (</a:t>
            </a:r>
            <a:r>
              <a:rPr lang="en-US" altLang="ja-JP" sz="1200" dirty="0"/>
              <a:t>NRTC)</a:t>
            </a:r>
            <a:endParaRPr lang="en-GB" altLang="ja-JP" sz="1200" dirty="0"/>
          </a:p>
          <a:p>
            <a:pPr lvl="1">
              <a:lnSpc>
                <a:spcPct val="150000"/>
              </a:lnSpc>
            </a:pPr>
            <a:r>
              <a:rPr lang="en-GB" altLang="ja-JP" sz="1200" dirty="0"/>
              <a:t>GK2A / AMI / IR with reference to IASI(</a:t>
            </a:r>
            <a:r>
              <a:rPr lang="en-US" altLang="ja-JP" sz="1200" dirty="0" err="1"/>
              <a:t>Metop</a:t>
            </a:r>
            <a:r>
              <a:rPr lang="en-GB" altLang="ja-JP" sz="1200" dirty="0"/>
              <a:t>-B/-C) and </a:t>
            </a:r>
            <a:r>
              <a:rPr lang="en-GB" altLang="ja-JP" sz="1200" dirty="0" err="1"/>
              <a:t>CrIS</a:t>
            </a:r>
            <a:r>
              <a:rPr lang="en-GB" altLang="ja-JP" sz="1200" dirty="0"/>
              <a:t>(S-NPP and NOAA-20</a:t>
            </a:r>
            <a:r>
              <a:rPr lang="en-US" altLang="ko-KR" sz="1200" dirty="0"/>
              <a:t>/21</a:t>
            </a:r>
            <a:r>
              <a:rPr lang="en-GB" altLang="ja-JP" sz="1200" dirty="0"/>
              <a:t>) : Demo. phase</a:t>
            </a:r>
          </a:p>
          <a:p>
            <a:pPr lvl="1">
              <a:lnSpc>
                <a:spcPct val="150000"/>
              </a:lnSpc>
            </a:pPr>
            <a:r>
              <a:rPr lang="en-GB" altLang="ja-JP" sz="1200" dirty="0"/>
              <a:t>COMS / MI / IR with reference to AIRS(</a:t>
            </a:r>
            <a:r>
              <a:rPr lang="en-US" altLang="ja-JP" sz="1200" dirty="0"/>
              <a:t>Aqua)</a:t>
            </a:r>
            <a:r>
              <a:rPr lang="en-GB" altLang="ja-JP" sz="1200" dirty="0"/>
              <a:t>, IASI(</a:t>
            </a:r>
            <a:r>
              <a:rPr lang="en-GB" altLang="ja-JP" sz="1200" dirty="0" err="1"/>
              <a:t>Metop</a:t>
            </a:r>
            <a:r>
              <a:rPr lang="en-GB" altLang="ja-JP" sz="1200" dirty="0"/>
              <a:t>-A/-B): Demo. phase</a:t>
            </a:r>
          </a:p>
          <a:p>
            <a:pPr>
              <a:lnSpc>
                <a:spcPct val="150000"/>
              </a:lnSpc>
            </a:pPr>
            <a:r>
              <a:rPr lang="en-GB" altLang="ja-JP" sz="1200" dirty="0"/>
              <a:t>Re-analysis Correction (RAC)</a:t>
            </a:r>
          </a:p>
          <a:p>
            <a:pPr lvl="1">
              <a:lnSpc>
                <a:spcPct val="150000"/>
              </a:lnSpc>
            </a:pPr>
            <a:r>
              <a:rPr lang="en-GB" altLang="ja-JP" sz="1200" dirty="0"/>
              <a:t>GK2A / AMI / IR with reference to IASI-B/-C and </a:t>
            </a:r>
            <a:r>
              <a:rPr lang="en-GB" altLang="ja-JP" sz="1200" dirty="0" err="1"/>
              <a:t>CrIS</a:t>
            </a:r>
            <a:r>
              <a:rPr lang="en-GB" altLang="ja-JP" sz="1200" dirty="0"/>
              <a:t>(S-NPP and NOAA-20</a:t>
            </a:r>
            <a:r>
              <a:rPr lang="en-US" altLang="ko-KR" sz="1200" dirty="0"/>
              <a:t>/21</a:t>
            </a:r>
            <a:r>
              <a:rPr lang="en-GB" altLang="ja-JP" sz="1200" dirty="0"/>
              <a:t>) : Demo. phase</a:t>
            </a:r>
          </a:p>
          <a:p>
            <a:pPr lvl="1">
              <a:lnSpc>
                <a:spcPct val="150000"/>
              </a:lnSpc>
            </a:pPr>
            <a:r>
              <a:rPr lang="en-GB" altLang="ja-JP" sz="1200" dirty="0"/>
              <a:t>COMS / MI / IR with reference to IASI-A : Demo. phase</a:t>
            </a:r>
          </a:p>
          <a:p>
            <a:pPr marL="314325" indent="-266700">
              <a:lnSpc>
                <a:spcPct val="150000"/>
              </a:lnSpc>
            </a:pPr>
            <a:r>
              <a:rPr lang="en-GB" altLang="ja-JP" sz="1200" dirty="0"/>
              <a:t>NRTC and RAC Correction Data is available in the EUMETSAT GSICS Server from Jan. 15, 2018</a:t>
            </a:r>
          </a:p>
          <a:p>
            <a:pPr marL="714375" lvl="1" indent="-266700">
              <a:lnSpc>
                <a:spcPct val="150000"/>
              </a:lnSpc>
            </a:pPr>
            <a:endParaRPr lang="en-GB" altLang="ja-JP" sz="1800" dirty="0"/>
          </a:p>
        </p:txBody>
      </p:sp>
      <p:sp>
        <p:nvSpPr>
          <p:cNvPr id="4" name="슬라이드 번호 개체 틀 3"/>
          <p:cNvSpPr>
            <a:spLocks noGrp="1"/>
          </p:cNvSpPr>
          <p:nvPr>
            <p:ph type="sldNum" sz="quarter" idx="10"/>
          </p:nvPr>
        </p:nvSpPr>
        <p:spPr bwMode="auto">
          <a:xfrm>
            <a:off x="9759142" y="6400800"/>
            <a:ext cx="1823258" cy="23275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a:solidFill>
                  <a:schemeClr val="tx1"/>
                </a:solidFill>
                <a:latin typeface="Times New Roman" panose="02020603050405020304" pitchFamily="18" charset="0"/>
                <a:ea typeface="+mn-ea"/>
                <a:cs typeface="Times New Roman" panose="02020603050405020304" pitchFamily="18"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DA28AC38-E0E8-49D7-B2FE-71FD7C42C09E}" type="slidenum">
              <a:rPr lang="en-US" smtClean="0"/>
              <a:pPr>
                <a:defRPr/>
              </a:pPr>
              <a:t>12</a:t>
            </a:fld>
            <a:endParaRPr lang="en-US"/>
          </a:p>
        </p:txBody>
      </p:sp>
      <p:sp>
        <p:nvSpPr>
          <p:cNvPr id="5" name="제목 1">
            <a:extLst>
              <a:ext uri="{FF2B5EF4-FFF2-40B4-BE49-F238E27FC236}">
                <a16:creationId xmlns:a16="http://schemas.microsoft.com/office/drawing/2014/main" id="{9ECC89EE-B340-1983-9A44-281EC9B70A43}"/>
              </a:ext>
            </a:extLst>
          </p:cNvPr>
          <p:cNvSpPr txBox="1">
            <a:spLocks/>
          </p:cNvSpPr>
          <p:nvPr/>
        </p:nvSpPr>
        <p:spPr bwMode="auto">
          <a:xfrm>
            <a:off x="130098" y="863849"/>
            <a:ext cx="4876800" cy="7987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tLang="ko-KR" dirty="0"/>
              <a:t>KMA’s GSICS Corrections</a:t>
            </a:r>
            <a:endParaRPr lang="ko-KR" altLang="en-US" dirty="0"/>
          </a:p>
        </p:txBody>
      </p:sp>
      <p:sp>
        <p:nvSpPr>
          <p:cNvPr id="6" name="제목 1">
            <a:extLst>
              <a:ext uri="{FF2B5EF4-FFF2-40B4-BE49-F238E27FC236}">
                <a16:creationId xmlns:a16="http://schemas.microsoft.com/office/drawing/2014/main" id="{BDB5443F-EDD6-D59F-2BAC-4E8BD3C78C64}"/>
              </a:ext>
            </a:extLst>
          </p:cNvPr>
          <p:cNvSpPr txBox="1">
            <a:spLocks/>
          </p:cNvSpPr>
          <p:nvPr/>
        </p:nvSpPr>
        <p:spPr bwMode="auto">
          <a:xfrm>
            <a:off x="5464098" y="863849"/>
            <a:ext cx="6118302" cy="6674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ko-KR" dirty="0"/>
              <a:t>KMA GPRC web pages</a:t>
            </a:r>
            <a:endParaRPr lang="ko-KR" altLang="en-US" dirty="0"/>
          </a:p>
        </p:txBody>
      </p:sp>
      <p:sp>
        <p:nvSpPr>
          <p:cNvPr id="7" name="내용 개체 틀 2">
            <a:extLst>
              <a:ext uri="{FF2B5EF4-FFF2-40B4-BE49-F238E27FC236}">
                <a16:creationId xmlns:a16="http://schemas.microsoft.com/office/drawing/2014/main" id="{C40B614E-323E-F1A4-5EC8-392945A3D6AB}"/>
              </a:ext>
            </a:extLst>
          </p:cNvPr>
          <p:cNvSpPr txBox="1">
            <a:spLocks/>
          </p:cNvSpPr>
          <p:nvPr/>
        </p:nvSpPr>
        <p:spPr bwMode="auto">
          <a:xfrm>
            <a:off x="5111014" y="1523774"/>
            <a:ext cx="6568550" cy="953995"/>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altLang="ko-KR" sz="1400" kern="0" dirty="0"/>
              <a:t>Landing page (</a:t>
            </a:r>
            <a:r>
              <a:rPr lang="en-US" altLang="ko-KR" sz="1400" kern="0" dirty="0"/>
              <a:t>ACVs</a:t>
            </a:r>
            <a:r>
              <a:rPr lang="en-GB" altLang="ko-KR" sz="1400" kern="0" dirty="0"/>
              <a:t>)</a:t>
            </a:r>
          </a:p>
          <a:p>
            <a:pPr marL="685800" lvl="1">
              <a:buFont typeface="Wingdings" panose="05000000000000000000" pitchFamily="2" charset="2"/>
              <a:buChar char="ü"/>
            </a:pPr>
            <a:r>
              <a:rPr lang="en-US" altLang="ko-KR" sz="1400" dirty="0">
                <a:hlinkClick r:id="rId3"/>
              </a:rPr>
              <a:t>https://nmsc.kma.go.kr/homepage/html/gsics/gsicsIntro.do</a:t>
            </a:r>
            <a:r>
              <a:rPr lang="en-US" altLang="ko-KR" sz="1400" dirty="0"/>
              <a:t> (Korean, open)</a:t>
            </a:r>
          </a:p>
          <a:p>
            <a:pPr marL="685800" lvl="1">
              <a:buFont typeface="Wingdings" panose="05000000000000000000" pitchFamily="2" charset="2"/>
              <a:buChar char="ü"/>
            </a:pPr>
            <a:r>
              <a:rPr lang="en-US" altLang="ko-KR" sz="1400" dirty="0">
                <a:hlinkClick r:id="rId4"/>
              </a:rPr>
              <a:t>http://nmsc.kma.go.kr/enhome/html/main/main.do</a:t>
            </a:r>
            <a:r>
              <a:rPr lang="en-US" altLang="ko-KR" sz="1400" dirty="0"/>
              <a:t> (English, will be updated soon)</a:t>
            </a:r>
            <a:endParaRPr lang="en-US" altLang="ko-KR" sz="1400" kern="0" dirty="0">
              <a:solidFill>
                <a:srgbClr val="0000FF"/>
              </a:solidFill>
            </a:endParaRPr>
          </a:p>
        </p:txBody>
      </p:sp>
      <p:sp>
        <p:nvSpPr>
          <p:cNvPr id="9" name="내용 개체 틀 2">
            <a:extLst>
              <a:ext uri="{FF2B5EF4-FFF2-40B4-BE49-F238E27FC236}">
                <a16:creationId xmlns:a16="http://schemas.microsoft.com/office/drawing/2014/main" id="{68FFD254-9C2C-758C-000C-CA9D1841C731}"/>
              </a:ext>
            </a:extLst>
          </p:cNvPr>
          <p:cNvSpPr txBox="1">
            <a:spLocks/>
          </p:cNvSpPr>
          <p:nvPr/>
        </p:nvSpPr>
        <p:spPr bwMode="auto">
          <a:xfrm>
            <a:off x="5111014" y="3142785"/>
            <a:ext cx="2548557" cy="2592998"/>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ko-KR" sz="1400" kern="0" dirty="0"/>
              <a:t>Monitoring page</a:t>
            </a:r>
          </a:p>
          <a:p>
            <a:pPr marL="685800" lvl="1">
              <a:buFont typeface="Wingdings" panose="05000000000000000000" pitchFamily="2" charset="2"/>
              <a:buChar char="ü"/>
            </a:pPr>
            <a:r>
              <a:rPr lang="en-US" altLang="ko-KR" sz="1400" dirty="0"/>
              <a:t>IR (</a:t>
            </a:r>
            <a:r>
              <a:rPr lang="en-US" altLang="ko-KR" sz="1400" dirty="0" err="1"/>
              <a:t>Metop</a:t>
            </a:r>
            <a:r>
              <a:rPr lang="en-US" altLang="ko-KR" sz="1400" dirty="0"/>
              <a:t>-a/b/c IASI, NOAA-20/21, S-NPP </a:t>
            </a:r>
            <a:r>
              <a:rPr lang="en-US" altLang="ko-KR" sz="1400" dirty="0" err="1"/>
              <a:t>CrIS</a:t>
            </a:r>
            <a:r>
              <a:rPr lang="en-US" altLang="ko-KR" sz="1400" dirty="0"/>
              <a:t>) </a:t>
            </a:r>
          </a:p>
          <a:p>
            <a:pPr marL="685800" lvl="1">
              <a:buFont typeface="Wingdings" panose="05000000000000000000" pitchFamily="2" charset="2"/>
              <a:buChar char="ü"/>
            </a:pPr>
            <a:r>
              <a:rPr lang="en-US" altLang="ko-KR" sz="1400" dirty="0"/>
              <a:t>VIS Ray Matching(Terra MODIS, S-NPP, NOAA-20/21 VIIRS) </a:t>
            </a:r>
          </a:p>
          <a:p>
            <a:pPr marL="685800" lvl="1">
              <a:buFont typeface="Wingdings" panose="05000000000000000000" pitchFamily="2" charset="2"/>
              <a:buChar char="ü"/>
            </a:pPr>
            <a:r>
              <a:rPr lang="en-US" altLang="ko-KR" sz="1400" kern="0" dirty="0">
                <a:solidFill>
                  <a:srgbClr val="0000FF"/>
                </a:solidFill>
              </a:rPr>
              <a:t>VIS Lunar(GIRO)</a:t>
            </a:r>
          </a:p>
        </p:txBody>
      </p:sp>
      <p:pic>
        <p:nvPicPr>
          <p:cNvPr id="10" name="그림 2">
            <a:extLst>
              <a:ext uri="{FF2B5EF4-FFF2-40B4-BE49-F238E27FC236}">
                <a16:creationId xmlns:a16="http://schemas.microsoft.com/office/drawing/2014/main" id="{E1607488-4681-E0E2-ABDC-41DE8D7DCADD}"/>
              </a:ext>
            </a:extLst>
          </p:cNvPr>
          <p:cNvPicPr>
            <a:picLocks noChangeAspect="1"/>
          </p:cNvPicPr>
          <p:nvPr/>
        </p:nvPicPr>
        <p:blipFill>
          <a:blip r:embed="rId5"/>
          <a:stretch>
            <a:fillRect/>
          </a:stretch>
        </p:blipFill>
        <p:spPr>
          <a:xfrm>
            <a:off x="7851042" y="2639513"/>
            <a:ext cx="3828522" cy="35995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33992209"/>
      </p:ext>
    </p:extLst>
  </p:cSld>
  <p:clrMapOvr>
    <a:masterClrMapping/>
  </p:clrMapOvr>
  <mc:AlternateContent xmlns:mc="http://schemas.openxmlformats.org/markup-compatibility/2006" xmlns:p14="http://schemas.microsoft.com/office/powerpoint/2010/main">
    <mc:Choice Requires="p14">
      <p:transition spd="slow" p14:dur="2000" advTm="53262"/>
    </mc:Choice>
    <mc:Fallback xmlns="">
      <p:transition spd="slow" advTm="5326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四角形 174"/>
          <p:cNvSpPr>
            <a:spLocks noGrp="1"/>
          </p:cNvSpPr>
          <p:nvPr>
            <p:ph type="title"/>
          </p:nvPr>
        </p:nvSpPr>
        <p:spPr>
          <a:xfrm>
            <a:off x="3114254" y="55716"/>
            <a:ext cx="7248946" cy="667472"/>
          </a:xfrm>
          <a:prstGeom prst="rect">
            <a:avLst/>
          </a:prstGeom>
        </p:spPr>
        <p:txBody>
          <a:bodyPr/>
          <a:lstStyle/>
          <a:p>
            <a:pPr algn="l"/>
            <a:r>
              <a:rPr kumimoji="1" lang="en-US" altLang="ja-JP" sz="3200" b="1" dirty="0"/>
              <a:t>JMA GDWG Activities - </a:t>
            </a:r>
            <a:r>
              <a:rPr lang="en-GB" sz="3200" b="0" i="0" u="none" strike="noStrike" dirty="0">
                <a:solidFill>
                  <a:srgbClr val="000000"/>
                </a:solidFill>
                <a:effectLst/>
                <a:latin typeface="Calibri" panose="020F0502020204030204" pitchFamily="34" charset="0"/>
              </a:rPr>
              <a:t>Masaya Takahashi  </a:t>
            </a:r>
            <a:r>
              <a:rPr kumimoji="1" lang="en-US" altLang="ja-JP" sz="3200" b="1" dirty="0"/>
              <a:t> </a:t>
            </a:r>
            <a:endParaRPr kumimoji="1" lang="ja-JP" altLang="en-US" sz="3200" b="1" dirty="0"/>
          </a:p>
        </p:txBody>
      </p:sp>
      <p:sp>
        <p:nvSpPr>
          <p:cNvPr id="1131" name="四角形 176"/>
          <p:cNvSpPr>
            <a:spLocks noGrp="1" noChangeArrowheads="1"/>
          </p:cNvSpPr>
          <p:nvPr>
            <p:ph type="sldNum" sz="quarter" idx="10"/>
          </p:nvPr>
        </p:nvSpPr>
        <p:spPr>
          <a:xfrm>
            <a:off x="11396651" y="6363061"/>
            <a:ext cx="652358" cy="40551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800" b="1" kern="1200">
                <a:solidFill>
                  <a:schemeClr val="tx1">
                    <a:lumMod val="50000"/>
                    <a:lumOff val="50000"/>
                  </a:schemeClr>
                </a:solidFill>
                <a:latin typeface="Arial"/>
                <a:ea typeface="+mn-ea"/>
                <a:cs typeface="Arial"/>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DA28AC38-E0E8-49D7-B2FE-71FD7C42C09E}" type="slidenum">
              <a:rPr lang="en-US" smtClean="0"/>
              <a:pPr>
                <a:defRPr/>
              </a:pPr>
              <a:t>13</a:t>
            </a:fld>
            <a:endParaRPr lang="en-US" dirty="0"/>
          </a:p>
        </p:txBody>
      </p:sp>
      <p:sp>
        <p:nvSpPr>
          <p:cNvPr id="4" name="Content Placeholder 2">
            <a:extLst>
              <a:ext uri="{FF2B5EF4-FFF2-40B4-BE49-F238E27FC236}">
                <a16:creationId xmlns:a16="http://schemas.microsoft.com/office/drawing/2014/main" id="{D86ED27D-F9E9-C64D-9457-FD854D5980BB}"/>
              </a:ext>
            </a:extLst>
          </p:cNvPr>
          <p:cNvSpPr>
            <a:spLocks noGrp="1"/>
          </p:cNvSpPr>
          <p:nvPr>
            <p:ph idx="1"/>
          </p:nvPr>
        </p:nvSpPr>
        <p:spPr>
          <a:xfrm>
            <a:off x="517298" y="1030965"/>
            <a:ext cx="5738813" cy="5025866"/>
          </a:xfrm>
        </p:spPr>
        <p:txBody>
          <a:bodyPr>
            <a:normAutofit fontScale="85000" lnSpcReduction="10000"/>
          </a:bodyPr>
          <a:lstStyle/>
          <a:p>
            <a:pPr lvl="0">
              <a:lnSpc>
                <a:spcPct val="140000"/>
              </a:lnSpc>
            </a:pPr>
            <a:r>
              <a:rPr lang="en-US" altLang="ja-JP" sz="2200" b="1" dirty="0"/>
              <a:t>Lunar calibration</a:t>
            </a:r>
          </a:p>
          <a:p>
            <a:pPr lvl="1">
              <a:lnSpc>
                <a:spcPct val="140000"/>
              </a:lnSpc>
            </a:pPr>
            <a:r>
              <a:rPr lang="en-US" altLang="ja-JP" sz="1900" dirty="0"/>
              <a:t>Development of I/O data Convention for new lunar calibration framework (LSICS)</a:t>
            </a:r>
          </a:p>
          <a:p>
            <a:pPr lvl="0">
              <a:lnSpc>
                <a:spcPct val="140000"/>
              </a:lnSpc>
            </a:pPr>
            <a:r>
              <a:rPr lang="en-US" altLang="ja-JP" sz="2200" b="1" dirty="0"/>
              <a:t>GSICS SRF Convention</a:t>
            </a:r>
          </a:p>
          <a:p>
            <a:pPr lvl="1">
              <a:lnSpc>
                <a:spcPct val="140000"/>
              </a:lnSpc>
            </a:pPr>
            <a:r>
              <a:rPr lang="en-US" altLang="ja-JP" sz="1900" dirty="0"/>
              <a:t>Support to MW instruments</a:t>
            </a:r>
          </a:p>
          <a:p>
            <a:pPr lvl="0">
              <a:lnSpc>
                <a:spcPct val="140000"/>
              </a:lnSpc>
            </a:pPr>
            <a:r>
              <a:rPr lang="en-US" altLang="ja-JP" sz="2200" b="1" dirty="0"/>
              <a:t>Maintaining JMA GPRC webpage</a:t>
            </a:r>
            <a:endParaRPr lang="en-GB" sz="2200" b="1" dirty="0"/>
          </a:p>
          <a:p>
            <a:pPr lvl="1">
              <a:lnSpc>
                <a:spcPct val="140000"/>
              </a:lnSpc>
            </a:pPr>
            <a:r>
              <a:rPr lang="en-GB" sz="1900" dirty="0"/>
              <a:t>Calibration landing page</a:t>
            </a:r>
          </a:p>
          <a:p>
            <a:pPr lvl="2">
              <a:lnSpc>
                <a:spcPct val="140000"/>
              </a:lnSpc>
            </a:pPr>
            <a:r>
              <a:rPr lang="en-GB" sz="1700" dirty="0"/>
              <a:t>Instrument info (e.g., SRF)</a:t>
            </a:r>
          </a:p>
          <a:p>
            <a:pPr lvl="2">
              <a:lnSpc>
                <a:spcPct val="140000"/>
              </a:lnSpc>
            </a:pPr>
            <a:r>
              <a:rPr lang="en-GB" sz="1700" dirty="0"/>
              <a:t>Event logging</a:t>
            </a:r>
          </a:p>
          <a:p>
            <a:pPr lvl="2">
              <a:lnSpc>
                <a:spcPct val="140000"/>
              </a:lnSpc>
            </a:pPr>
            <a:r>
              <a:rPr lang="en-GB" sz="1700" dirty="0"/>
              <a:t>IR re-calibration info (GMS to MTSAT-2)</a:t>
            </a:r>
          </a:p>
          <a:p>
            <a:pPr lvl="1">
              <a:lnSpc>
                <a:spcPct val="140000"/>
              </a:lnSpc>
            </a:pPr>
            <a:r>
              <a:rPr lang="en-GB" sz="1900" dirty="0"/>
              <a:t>AHI monitoring pages</a:t>
            </a:r>
          </a:p>
          <a:p>
            <a:pPr lvl="2">
              <a:lnSpc>
                <a:spcPct val="140000"/>
              </a:lnSpc>
            </a:pPr>
            <a:r>
              <a:rPr lang="en-GB" sz="1700" dirty="0"/>
              <a:t>VNIR Ray-matching</a:t>
            </a:r>
          </a:p>
          <a:p>
            <a:pPr lvl="2">
              <a:lnSpc>
                <a:spcPct val="140000"/>
              </a:lnSpc>
            </a:pPr>
            <a:r>
              <a:rPr lang="en-GB" sz="1700" dirty="0"/>
              <a:t>VNIR Vicarious calibration</a:t>
            </a:r>
          </a:p>
          <a:p>
            <a:pPr lvl="2">
              <a:lnSpc>
                <a:spcPct val="140000"/>
              </a:lnSpc>
            </a:pPr>
            <a:r>
              <a:rPr lang="en-GB" sz="1700" dirty="0"/>
              <a:t>GEO-LEO-IR</a:t>
            </a:r>
            <a:endParaRPr sz="1700" dirty="0"/>
          </a:p>
        </p:txBody>
      </p:sp>
      <p:pic>
        <p:nvPicPr>
          <p:cNvPr id="11" name="図 10">
            <a:extLst>
              <a:ext uri="{FF2B5EF4-FFF2-40B4-BE49-F238E27FC236}">
                <a16:creationId xmlns:a16="http://schemas.microsoft.com/office/drawing/2014/main" id="{15E1E12F-591E-A55F-BF9B-F2811C8ED2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288" y="1332796"/>
            <a:ext cx="5261939" cy="4422203"/>
          </a:xfrm>
          <a:prstGeom prst="rect">
            <a:avLst/>
          </a:prstGeom>
          <a:ln>
            <a:solidFill>
              <a:schemeClr val="tx1"/>
            </a:solidFill>
          </a:ln>
        </p:spPr>
      </p:pic>
      <p:sp>
        <p:nvSpPr>
          <p:cNvPr id="13" name="テキスト ボックス 12">
            <a:extLst>
              <a:ext uri="{FF2B5EF4-FFF2-40B4-BE49-F238E27FC236}">
                <a16:creationId xmlns:a16="http://schemas.microsoft.com/office/drawing/2014/main" id="{2FB9249D-ACF2-B859-DB70-225A251EB73A}"/>
              </a:ext>
            </a:extLst>
          </p:cNvPr>
          <p:cNvSpPr txBox="1"/>
          <p:nvPr/>
        </p:nvSpPr>
        <p:spPr>
          <a:xfrm>
            <a:off x="6187687" y="5827035"/>
            <a:ext cx="5535143" cy="307777"/>
          </a:xfrm>
          <a:prstGeom prst="rect">
            <a:avLst/>
          </a:prstGeom>
          <a:noFill/>
        </p:spPr>
        <p:txBody>
          <a:bodyPr wrap="square">
            <a:spAutoFit/>
          </a:bodyPr>
          <a:lstStyle/>
          <a:p>
            <a:r>
              <a:rPr lang="ja-JP" altLang="en-US" sz="1400" dirty="0"/>
              <a:t>https://www.data.jma.go.jp/mscweb/data/monitoring/calibration.html</a:t>
            </a:r>
          </a:p>
        </p:txBody>
      </p:sp>
    </p:spTree>
    <p:extLst>
      <p:ext uri="{BB962C8B-B14F-4D97-AF65-F5344CB8AC3E}">
        <p14:creationId xmlns:p14="http://schemas.microsoft.com/office/powerpoint/2010/main" val="879546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09600" y="6356350"/>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en-US">
                <a:solidFill>
                  <a:srgbClr val="000000"/>
                </a:solidFill>
              </a:rPr>
              <a:t>18-19 May 2020</a:t>
            </a:r>
          </a:p>
        </p:txBody>
      </p:sp>
      <p:sp>
        <p:nvSpPr>
          <p:cNvPr id="5" name="灯片编号占位符 4"/>
          <p:cNvSpPr>
            <a:spLocks noGrp="1"/>
          </p:cNvSpPr>
          <p:nvPr>
            <p:ph type="sldNum" sz="quarter" idx="12"/>
          </p:nvPr>
        </p:nvSpPr>
        <p:spPr>
          <a:xfrm>
            <a:off x="8737600" y="6356350"/>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66F67B0-CE83-4784-8955-7A0362C282B0}" type="slidenum">
              <a:rPr lang="en-US" altLang="en-US" smtClean="0">
                <a:solidFill>
                  <a:srgbClr val="000000"/>
                </a:solidFill>
              </a:rPr>
              <a:pPr>
                <a:defRPr/>
              </a:pPr>
              <a:t>14</a:t>
            </a:fld>
            <a:endParaRPr lang="en-US" altLang="en-US">
              <a:solidFill>
                <a:srgbClr val="000000"/>
              </a:solidFill>
            </a:endParaRPr>
          </a:p>
        </p:txBody>
      </p:sp>
      <p:sp>
        <p:nvSpPr>
          <p:cNvPr id="6" name="Title 1"/>
          <p:cNvSpPr>
            <a:spLocks noGrp="1"/>
          </p:cNvSpPr>
          <p:nvPr>
            <p:ph type="title"/>
          </p:nvPr>
        </p:nvSpPr>
        <p:spPr>
          <a:xfrm>
            <a:off x="2456837" y="76796"/>
            <a:ext cx="5003165" cy="757989"/>
          </a:xfrm>
        </p:spPr>
        <p:txBody>
          <a:bodyPr anchor="ctr">
            <a:noAutofit/>
          </a:bodyPr>
          <a:lstStyle/>
          <a:p>
            <a:pPr lvl="0" algn="l"/>
            <a:r>
              <a:rPr lang="en-US" sz="2400" dirty="0">
                <a:latin typeface="Arial" panose="020B0604020202020204" pitchFamily="34" charset="0"/>
                <a:cs typeface="Arial" panose="020B0604020202020204" pitchFamily="34" charset="0"/>
              </a:rPr>
              <a:t>CMA  Report - </a:t>
            </a:r>
            <a:r>
              <a:rPr lang="en-GB" sz="2400" i="0" u="none" strike="noStrike" dirty="0">
                <a:solidFill>
                  <a:srgbClr val="000000"/>
                </a:solidFill>
                <a:effectLst/>
                <a:latin typeface="Arial" panose="020B0604020202020204" pitchFamily="34" charset="0"/>
                <a:cs typeface="Arial" panose="020B0604020202020204" pitchFamily="34" charset="0"/>
              </a:rPr>
              <a:t>Lin Tian </a:t>
            </a:r>
            <a:endParaRPr lang="en-GB" sz="2400" dirty="0">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312859" y="1052736"/>
            <a:ext cx="5579942" cy="2376264"/>
          </a:xfrm>
          <a:prstGeom prst="rect">
            <a:avLst/>
          </a:prstGeom>
          <a:ln>
            <a:solidFill>
              <a:schemeClr val="tx1"/>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Keep CMA </a:t>
            </a:r>
            <a:r>
              <a:rPr lang="en-US" sz="1800" dirty="0" err="1"/>
              <a:t>GPRC</a:t>
            </a:r>
            <a:r>
              <a:rPr lang="en-US" sz="1800" dirty="0"/>
              <a:t> Website Content updating: </a:t>
            </a:r>
          </a:p>
          <a:p>
            <a:pPr lvl="1"/>
            <a:r>
              <a:rPr lang="en-US" sz="1400" dirty="0" err="1"/>
              <a:t>GPRC</a:t>
            </a:r>
            <a:r>
              <a:rPr lang="en-US" sz="1400" dirty="0"/>
              <a:t> Information</a:t>
            </a:r>
          </a:p>
          <a:p>
            <a:pPr lvl="1"/>
            <a:r>
              <a:rPr lang="en-US" sz="1400" dirty="0"/>
              <a:t>CMA </a:t>
            </a:r>
            <a:r>
              <a:rPr lang="en-US" sz="1400" dirty="0" err="1"/>
              <a:t>GSICS</a:t>
            </a:r>
            <a:r>
              <a:rPr lang="en-US" sz="1400" dirty="0"/>
              <a:t> product sharing (</a:t>
            </a:r>
            <a:r>
              <a:rPr lang="en-US" sz="1400" dirty="0" err="1"/>
              <a:t>Thredds</a:t>
            </a:r>
            <a:r>
              <a:rPr lang="en-US" sz="1400" dirty="0"/>
              <a:t>)</a:t>
            </a:r>
          </a:p>
          <a:p>
            <a:pPr lvl="1"/>
            <a:r>
              <a:rPr lang="en-US" sz="1400" dirty="0" err="1"/>
              <a:t>FengYun</a:t>
            </a:r>
            <a:r>
              <a:rPr lang="en-US" sz="1400" dirty="0"/>
              <a:t> Satellites Instrument Operation Status (L</a:t>
            </a:r>
            <a:r>
              <a:rPr lang="en-US" altLang="zh-CN" sz="1400" dirty="0"/>
              <a:t>anding Pages</a:t>
            </a:r>
            <a:r>
              <a:rPr lang="zh-CN" altLang="en-US" sz="1400" dirty="0"/>
              <a:t>）</a:t>
            </a:r>
            <a:endParaRPr lang="en-US" sz="1400" dirty="0"/>
          </a:p>
          <a:p>
            <a:r>
              <a:rPr lang="en-GB" sz="1800" dirty="0"/>
              <a:t>CMA </a:t>
            </a:r>
            <a:r>
              <a:rPr lang="en-GB" sz="1800" dirty="0" err="1"/>
              <a:t>GDWG</a:t>
            </a:r>
            <a:r>
              <a:rPr lang="en-GB" sz="1800" dirty="0"/>
              <a:t>:</a:t>
            </a:r>
          </a:p>
          <a:p>
            <a:pPr lvl="1"/>
            <a:r>
              <a:rPr lang="en-GB" sz="1400" dirty="0"/>
              <a:t>Website construction and maintain</a:t>
            </a:r>
          </a:p>
          <a:p>
            <a:pPr lvl="1"/>
            <a:r>
              <a:rPr lang="en-GB" altLang="zh-CN" sz="1400" dirty="0"/>
              <a:t>New satellite data sharing</a:t>
            </a:r>
          </a:p>
          <a:p>
            <a:pPr lvl="1"/>
            <a:r>
              <a:rPr lang="en-GB" altLang="zh-CN" sz="1400" dirty="0" err="1"/>
              <a:t>NSMC-GPRC</a:t>
            </a:r>
            <a:r>
              <a:rPr lang="en-GB" altLang="zh-CN" sz="1400" dirty="0"/>
              <a:t> Website Upgrade</a:t>
            </a:r>
            <a:endParaRPr lang="en-GB" sz="1800" dirty="0"/>
          </a:p>
          <a:p>
            <a:pPr marL="0" indent="0">
              <a:buFont typeface="Arial" panose="020B0604020202020204" pitchFamily="34" charset="0"/>
              <a:buNone/>
            </a:pPr>
            <a:endParaRPr lang="en-GB" sz="2400" dirty="0"/>
          </a:p>
        </p:txBody>
      </p:sp>
      <p:sp>
        <p:nvSpPr>
          <p:cNvPr id="7" name="Title 1">
            <a:extLst>
              <a:ext uri="{FF2B5EF4-FFF2-40B4-BE49-F238E27FC236}">
                <a16:creationId xmlns:a16="http://schemas.microsoft.com/office/drawing/2014/main" id="{6F1763F0-B729-346E-9744-E941AAC3A91F}"/>
              </a:ext>
            </a:extLst>
          </p:cNvPr>
          <p:cNvSpPr txBox="1">
            <a:spLocks/>
          </p:cNvSpPr>
          <p:nvPr/>
        </p:nvSpPr>
        <p:spPr bwMode="auto">
          <a:xfrm>
            <a:off x="6329248" y="470112"/>
            <a:ext cx="5003166" cy="614972"/>
          </a:xfrm>
          <a:prstGeom prst="rect">
            <a:avLst/>
          </a:prstGeom>
          <a:solidFill>
            <a:schemeClr val="bg1"/>
          </a:solidFill>
          <a:ln w="9525">
            <a:solidFill>
              <a:schemeClr val="accent1"/>
            </a:solid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nb-NO" altLang="en-GB" sz="2400" dirty="0">
                <a:solidFill>
                  <a:schemeClr val="accent1">
                    <a:lumMod val="50000"/>
                  </a:schemeClr>
                </a:solidFill>
                <a:latin typeface="Arial Narrow" panose="020B0606020202030204" pitchFamily="34" charset="0"/>
              </a:rPr>
              <a:t>RICH-CEOS Data Website</a:t>
            </a:r>
            <a:endParaRPr lang="en-GB" sz="2400" dirty="0">
              <a:solidFill>
                <a:schemeClr val="bg1">
                  <a:lumMod val="75000"/>
                </a:schemeClr>
              </a:solidFill>
              <a:latin typeface="Arial Narrow" panose="020B0606020202030204" pitchFamily="34" charset="0"/>
            </a:endParaRPr>
          </a:p>
        </p:txBody>
      </p:sp>
      <p:sp>
        <p:nvSpPr>
          <p:cNvPr id="8" name="文本框 1">
            <a:extLst>
              <a:ext uri="{FF2B5EF4-FFF2-40B4-BE49-F238E27FC236}">
                <a16:creationId xmlns:a16="http://schemas.microsoft.com/office/drawing/2014/main" id="{434F7100-E353-8BE0-801A-37E0117CD9C6}"/>
              </a:ext>
            </a:extLst>
          </p:cNvPr>
          <p:cNvSpPr txBox="1"/>
          <p:nvPr/>
        </p:nvSpPr>
        <p:spPr>
          <a:xfrm>
            <a:off x="6040859" y="1079572"/>
            <a:ext cx="5579943" cy="2136803"/>
          </a:xfrm>
          <a:prstGeom prst="rect">
            <a:avLst/>
          </a:prstGeom>
          <a:noFill/>
        </p:spPr>
        <p:txBody>
          <a:bodyPr wrap="square">
            <a:spAutoFit/>
          </a:bodyPr>
          <a:lstStyle/>
          <a:p>
            <a:pPr marL="285750" indent="-285750" algn="l">
              <a:lnSpc>
                <a:spcPct val="120000"/>
              </a:lnSpc>
              <a:buFont typeface="Arial" panose="020B0604020202020204" pitchFamily="34" charset="0"/>
              <a:buChar char="•"/>
            </a:pPr>
            <a:r>
              <a:rPr lang="en-US" altLang="zh-CN" sz="1400" b="0" dirty="0"/>
              <a:t>Up to 30 years of basic climate data of China's multi series satellite such as meteorology, land and ocean.</a:t>
            </a:r>
          </a:p>
          <a:p>
            <a:pPr marL="285750" indent="-285750" algn="l">
              <a:lnSpc>
                <a:spcPct val="120000"/>
              </a:lnSpc>
              <a:buFont typeface="Arial" panose="020B0604020202020204" pitchFamily="34" charset="0"/>
              <a:buChar char="•"/>
            </a:pPr>
            <a:r>
              <a:rPr lang="en-US" altLang="zh-CN" sz="1400" b="0" dirty="0"/>
              <a:t>Climate data sets constructed with unified radiation benchmark and reliable accuracy.</a:t>
            </a:r>
          </a:p>
          <a:p>
            <a:pPr marL="285750" indent="-285750" algn="l">
              <a:lnSpc>
                <a:spcPct val="120000"/>
              </a:lnSpc>
              <a:buFont typeface="Arial" panose="020B0604020202020204" pitchFamily="34" charset="0"/>
              <a:buChar char="•"/>
            </a:pPr>
            <a:r>
              <a:rPr lang="en-US" altLang="zh-CN" sz="1400" b="0" dirty="0"/>
              <a:t>Approximately 300TB data available: </a:t>
            </a:r>
          </a:p>
          <a:p>
            <a:pPr marL="742950" lvl="1" indent="-285750" algn="l">
              <a:lnSpc>
                <a:spcPct val="120000"/>
              </a:lnSpc>
              <a:buFont typeface="Arial" panose="020B0604020202020204" pitchFamily="34" charset="0"/>
              <a:buChar char="•"/>
            </a:pPr>
            <a:r>
              <a:rPr lang="en-US" altLang="zh-CN" sz="1400" b="0" dirty="0"/>
              <a:t>13 primary climate data sets, </a:t>
            </a:r>
          </a:p>
          <a:p>
            <a:pPr marL="742950" lvl="1" indent="-285750" algn="l">
              <a:lnSpc>
                <a:spcPct val="120000"/>
              </a:lnSpc>
              <a:buFont typeface="Arial" panose="020B0604020202020204" pitchFamily="34" charset="0"/>
              <a:buChar char="•"/>
            </a:pPr>
            <a:r>
              <a:rPr lang="en-US" altLang="zh-CN" sz="1400" b="0" dirty="0"/>
              <a:t>9 thematic product data sets, </a:t>
            </a:r>
          </a:p>
          <a:p>
            <a:pPr marL="742950" lvl="1" indent="-285750" algn="l">
              <a:lnSpc>
                <a:spcPct val="120000"/>
              </a:lnSpc>
              <a:buFont typeface="Arial" panose="020B0604020202020204" pitchFamily="34" charset="0"/>
              <a:buChar char="•"/>
            </a:pPr>
            <a:r>
              <a:rPr lang="en-US" altLang="zh-CN" sz="1400" b="0" dirty="0"/>
              <a:t>4 radiation reference data sets. </a:t>
            </a:r>
            <a:endParaRPr lang="zh-CN" altLang="en-US" sz="1400" b="0" dirty="0"/>
          </a:p>
        </p:txBody>
      </p:sp>
      <p:pic>
        <p:nvPicPr>
          <p:cNvPr id="10" name="图片 16">
            <a:extLst>
              <a:ext uri="{FF2B5EF4-FFF2-40B4-BE49-F238E27FC236}">
                <a16:creationId xmlns:a16="http://schemas.microsoft.com/office/drawing/2014/main" id="{F6C7E136-FE76-6F2C-C6E6-FC50A51273D6}"/>
              </a:ext>
            </a:extLst>
          </p:cNvPr>
          <p:cNvPicPr>
            <a:picLocks noChangeAspect="1"/>
          </p:cNvPicPr>
          <p:nvPr/>
        </p:nvPicPr>
        <p:blipFill>
          <a:blip r:embed="rId2"/>
          <a:stretch>
            <a:fillRect/>
          </a:stretch>
        </p:blipFill>
        <p:spPr>
          <a:xfrm>
            <a:off x="6348161" y="3240207"/>
            <a:ext cx="4984253" cy="2522247"/>
          </a:xfrm>
          <a:prstGeom prst="rect">
            <a:avLst/>
          </a:prstGeom>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9068" y="4538526"/>
            <a:ext cx="2843582" cy="1605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文本框 2">
            <a:extLst>
              <a:ext uri="{FF2B5EF4-FFF2-40B4-BE49-F238E27FC236}">
                <a16:creationId xmlns:a16="http://schemas.microsoft.com/office/drawing/2014/main" id="{9FB04661-598D-6542-5DBE-34C6FC4F97AF}"/>
              </a:ext>
            </a:extLst>
          </p:cNvPr>
          <p:cNvSpPr txBox="1"/>
          <p:nvPr/>
        </p:nvSpPr>
        <p:spPr>
          <a:xfrm>
            <a:off x="5946641" y="6143725"/>
            <a:ext cx="5768377" cy="369332"/>
          </a:xfrm>
          <a:prstGeom prst="rect">
            <a:avLst/>
          </a:prstGeom>
          <a:noFill/>
        </p:spPr>
        <p:txBody>
          <a:bodyPr wrap="square">
            <a:spAutoFit/>
          </a:bodyPr>
          <a:lstStyle/>
          <a:p>
            <a:pPr algn="ctr"/>
            <a:r>
              <a:rPr lang="zh-CN" altLang="en-US" b="0" dirty="0">
                <a:solidFill>
                  <a:srgbClr val="C00000"/>
                </a:solidFill>
              </a:rPr>
              <a:t>www.richceos.cn/record/en/index.html</a:t>
            </a:r>
          </a:p>
        </p:txBody>
      </p:sp>
      <p:sp>
        <p:nvSpPr>
          <p:cNvPr id="12" name="TextBox 11">
            <a:extLst>
              <a:ext uri="{FF2B5EF4-FFF2-40B4-BE49-F238E27FC236}">
                <a16:creationId xmlns:a16="http://schemas.microsoft.com/office/drawing/2014/main" id="{6B041EB2-87FD-20D0-650B-006FE534A8A9}"/>
              </a:ext>
            </a:extLst>
          </p:cNvPr>
          <p:cNvSpPr txBox="1"/>
          <p:nvPr/>
        </p:nvSpPr>
        <p:spPr>
          <a:xfrm>
            <a:off x="330578" y="3571505"/>
            <a:ext cx="4121106" cy="2585323"/>
          </a:xfrm>
          <a:prstGeom prst="rect">
            <a:avLst/>
          </a:prstGeom>
          <a:solidFill>
            <a:schemeClr val="bg1"/>
          </a:solidFill>
          <a:ln>
            <a:solidFill>
              <a:schemeClr val="accent1"/>
            </a:solidFill>
          </a:ln>
        </p:spPr>
        <p:txBody>
          <a:bodyPr wrap="square" rtlCol="0">
            <a:spAutoFit/>
          </a:bodyPr>
          <a:lstStyle/>
          <a:p>
            <a:r>
              <a:rPr lang="en-IT" sz="1800" kern="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CMA has been updating its website </a:t>
            </a:r>
          </a:p>
          <a:p>
            <a:endParaRPr lang="en-IT" sz="1800" kern="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US" sz="1800" dirty="0">
                <a:effectLst/>
                <a:latin typeface="Aptos" panose="020B0004020202020204" pitchFamily="34" charset="0"/>
                <a:ea typeface="Aptos" panose="020B0004020202020204" pitchFamily="34" charset="0"/>
                <a:cs typeface="Segoe UI" panose="020B0502040204020203" pitchFamily="34" charset="0"/>
              </a:rPr>
              <a:t>C</a:t>
            </a:r>
            <a:r>
              <a:rPr lang="en-IT" dirty="0">
                <a:effectLst/>
              </a:rPr>
              <a:t>MA GSICS Products are being uploaded on the THREADDS server </a:t>
            </a:r>
            <a:r>
              <a:rPr lang="en-IT" sz="1800" kern="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a:t>
            </a:r>
          </a:p>
          <a:p>
            <a:endParaRPr lang="en-IT" kern="0" dirty="0">
              <a:solidFill>
                <a:srgbClr val="212121"/>
              </a:solidFill>
              <a:latin typeface="Arial" panose="020B0604020202020204" pitchFamily="34" charset="0"/>
              <a:ea typeface="Times New Roman" panose="02020603050405020304" pitchFamily="18" charset="0"/>
              <a:cs typeface="Times New Roman" panose="02020603050405020304" pitchFamily="18" charset="0"/>
            </a:endParaRPr>
          </a:p>
          <a:p>
            <a:r>
              <a:rPr lang="en-IT" sz="1800" kern="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CMA will review and update this data to ensure it is current and machine-readable.  </a:t>
            </a:r>
            <a:endParaRPr lang="en-IT"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IT" dirty="0"/>
          </a:p>
        </p:txBody>
      </p:sp>
    </p:spTree>
    <p:extLst>
      <p:ext uri="{BB962C8B-B14F-4D97-AF65-F5344CB8AC3E}">
        <p14:creationId xmlns:p14="http://schemas.microsoft.com/office/powerpoint/2010/main" val="1487156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3714C-BFF8-D874-729F-2BEC84868C5B}"/>
              </a:ext>
            </a:extLst>
          </p:cNvPr>
          <p:cNvSpPr>
            <a:spLocks noGrp="1"/>
          </p:cNvSpPr>
          <p:nvPr>
            <p:ph type="title"/>
          </p:nvPr>
        </p:nvSpPr>
        <p:spPr>
          <a:xfrm>
            <a:off x="-1820780" y="900275"/>
            <a:ext cx="9039727" cy="954087"/>
          </a:xfrm>
        </p:spPr>
        <p:txBody>
          <a:bodyPr/>
          <a:lstStyle/>
          <a:p>
            <a:r>
              <a:rPr lang="en-IT" dirty="0"/>
              <a:t>IMD Activities </a:t>
            </a:r>
            <a:r>
              <a:rPr lang="en-IT" b="0" dirty="0"/>
              <a:t>Ashim Mitra</a:t>
            </a:r>
          </a:p>
        </p:txBody>
      </p:sp>
      <p:sp>
        <p:nvSpPr>
          <p:cNvPr id="3" name="Content Placeholder 2">
            <a:extLst>
              <a:ext uri="{FF2B5EF4-FFF2-40B4-BE49-F238E27FC236}">
                <a16:creationId xmlns:a16="http://schemas.microsoft.com/office/drawing/2014/main" id="{709E72B0-979D-2941-8CCF-D6E9BAACBE93}"/>
              </a:ext>
            </a:extLst>
          </p:cNvPr>
          <p:cNvSpPr>
            <a:spLocks noGrp="1"/>
          </p:cNvSpPr>
          <p:nvPr>
            <p:ph idx="1"/>
          </p:nvPr>
        </p:nvSpPr>
        <p:spPr>
          <a:xfrm>
            <a:off x="417094" y="1854362"/>
            <a:ext cx="4178968" cy="4525963"/>
          </a:xfrm>
        </p:spPr>
        <p:txBody>
          <a:bodyPr/>
          <a:lstStyle/>
          <a:p>
            <a:pPr marL="0" indent="0">
              <a:buNone/>
            </a:pPr>
            <a:r>
              <a:rPr lang="en-IT" sz="2000" dirty="0">
                <a:latin typeface="Arial" panose="020B0604020202020204" pitchFamily="34" charset="0"/>
                <a:cs typeface="Arial" panose="020B0604020202020204" pitchFamily="34" charset="0"/>
              </a:rPr>
              <a:t>Data processing updates</a:t>
            </a:r>
          </a:p>
          <a:p>
            <a:pPr marL="0" indent="0">
              <a:buNone/>
            </a:pPr>
            <a:r>
              <a:rPr lang="en-IT" sz="2000" dirty="0">
                <a:latin typeface="Arial" panose="020B0604020202020204" pitchFamily="34" charset="0"/>
                <a:cs typeface="Arial" panose="020B0604020202020204" pitchFamily="34" charset="0"/>
              </a:rPr>
              <a:t>”Rapid” Tool updates</a:t>
            </a:r>
          </a:p>
          <a:p>
            <a:pPr marL="0" indent="0">
              <a:buNone/>
            </a:pPr>
            <a:r>
              <a:rPr lang="en-IT" sz="2000" dirty="0">
                <a:latin typeface="Arial" panose="020B0604020202020204" pitchFamily="34" charset="0"/>
                <a:cs typeface="Arial" panose="020B0604020202020204" pitchFamily="34" charset="0"/>
              </a:rPr>
              <a:t>Cal/Val Portal updates</a:t>
            </a:r>
          </a:p>
          <a:p>
            <a:pPr marL="0" indent="0">
              <a:buNone/>
            </a:pPr>
            <a:endParaRPr lang="en-IT"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ea typeface="Aptos" panose="020B0004020202020204" pitchFamily="34" charset="0"/>
                <a:cs typeface="Arial" panose="020B0604020202020204" pitchFamily="34" charset="0"/>
              </a:rPr>
              <a:t>Activities </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IT" sz="2000" dirty="0">
                <a:effectLst/>
                <a:latin typeface="Arial" panose="020B0604020202020204" pitchFamily="34" charset="0"/>
                <a:cs typeface="Arial" panose="020B0604020202020204" pitchFamily="34" charset="0"/>
              </a:rPr>
              <a:t>included  integration with WIS 2.0 </a:t>
            </a:r>
            <a:endParaRPr lang="en-IT" sz="2000" dirty="0">
              <a:latin typeface="Arial" panose="020B0604020202020204" pitchFamily="34" charset="0"/>
              <a:cs typeface="Arial" panose="020B0604020202020204" pitchFamily="34" charset="0"/>
            </a:endParaRPr>
          </a:p>
          <a:p>
            <a:pPr marL="0" indent="0">
              <a:buNone/>
            </a:pPr>
            <a:r>
              <a:rPr lang="en-IT" sz="2000" dirty="0">
                <a:highlight>
                  <a:srgbClr val="FFFF00"/>
                </a:highlight>
                <a:latin typeface="Arial" panose="020B0604020202020204" pitchFamily="34" charset="0"/>
                <a:cs typeface="Arial" panose="020B0604020202020204" pitchFamily="34" charset="0"/>
              </a:rPr>
              <a:t>WIS.2.0 compliant – IMD is the first Agency</a:t>
            </a:r>
          </a:p>
        </p:txBody>
      </p:sp>
      <p:sp>
        <p:nvSpPr>
          <p:cNvPr id="4" name="Title 1">
            <a:extLst>
              <a:ext uri="{FF2B5EF4-FFF2-40B4-BE49-F238E27FC236}">
                <a16:creationId xmlns:a16="http://schemas.microsoft.com/office/drawing/2014/main" id="{043D9C60-6544-8ACE-0AF1-DF6D4CEEEC0A}"/>
              </a:ext>
            </a:extLst>
          </p:cNvPr>
          <p:cNvSpPr txBox="1">
            <a:spLocks/>
          </p:cNvSpPr>
          <p:nvPr/>
        </p:nvSpPr>
        <p:spPr bwMode="auto">
          <a:xfrm>
            <a:off x="5163671" y="900275"/>
            <a:ext cx="6611236"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IT"/>
              <a:t>EUMETSAT Activities</a:t>
            </a:r>
            <a:endParaRPr lang="en-IT" dirty="0"/>
          </a:p>
        </p:txBody>
      </p:sp>
      <p:sp>
        <p:nvSpPr>
          <p:cNvPr id="5" name="TextBox 4">
            <a:extLst>
              <a:ext uri="{FF2B5EF4-FFF2-40B4-BE49-F238E27FC236}">
                <a16:creationId xmlns:a16="http://schemas.microsoft.com/office/drawing/2014/main" id="{AA372FC7-A723-DE56-0567-31CDC863E764}"/>
              </a:ext>
            </a:extLst>
          </p:cNvPr>
          <p:cNvSpPr txBox="1"/>
          <p:nvPr/>
        </p:nvSpPr>
        <p:spPr>
          <a:xfrm>
            <a:off x="6096000" y="2505670"/>
            <a:ext cx="4947862" cy="923330"/>
          </a:xfrm>
          <a:prstGeom prst="rect">
            <a:avLst/>
          </a:prstGeom>
          <a:noFill/>
        </p:spPr>
        <p:txBody>
          <a:bodyPr wrap="square" rtlCol="0">
            <a:spAutoFit/>
          </a:bodyPr>
          <a:lstStyle/>
          <a:p>
            <a:r>
              <a:rPr lang="en-IT" dirty="0">
                <a:highlight>
                  <a:srgbClr val="FFFF00"/>
                </a:highlight>
              </a:rPr>
              <a:t>EUMETSAT Data Store – Luca Garegani</a:t>
            </a:r>
          </a:p>
          <a:p>
            <a:endParaRPr lang="en-IT" dirty="0">
              <a:highlight>
                <a:srgbClr val="FFFF00"/>
              </a:highlight>
            </a:endParaRPr>
          </a:p>
          <a:p>
            <a:r>
              <a:rPr lang="en-IT" dirty="0">
                <a:highlight>
                  <a:srgbClr val="FFFF00"/>
                </a:highlight>
              </a:rPr>
              <a:t>Simon Elliot WIS 2.0 expert onboard</a:t>
            </a:r>
          </a:p>
        </p:txBody>
      </p:sp>
    </p:spTree>
    <p:extLst>
      <p:ext uri="{BB962C8B-B14F-4D97-AF65-F5344CB8AC3E}">
        <p14:creationId xmlns:p14="http://schemas.microsoft.com/office/powerpoint/2010/main" val="3170643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B16C5E3-C377-3C11-0628-BF175B71C322}"/>
              </a:ext>
            </a:extLst>
          </p:cNvPr>
          <p:cNvGrpSpPr/>
          <p:nvPr/>
        </p:nvGrpSpPr>
        <p:grpSpPr>
          <a:xfrm>
            <a:off x="1313217" y="492764"/>
            <a:ext cx="9565566" cy="5872471"/>
            <a:chOff x="1234956" y="435564"/>
            <a:chExt cx="9761980" cy="6092572"/>
          </a:xfrm>
        </p:grpSpPr>
        <p:pic>
          <p:nvPicPr>
            <p:cNvPr id="3" name="Picture 2">
              <a:extLst>
                <a:ext uri="{FF2B5EF4-FFF2-40B4-BE49-F238E27FC236}">
                  <a16:creationId xmlns:a16="http://schemas.microsoft.com/office/drawing/2014/main" id="{D2F8F29D-9CC9-45EA-9E13-BF66B3AEA0BC}"/>
                </a:ext>
              </a:extLst>
            </p:cNvPr>
            <p:cNvPicPr>
              <a:picLocks noChangeAspect="1"/>
            </p:cNvPicPr>
            <p:nvPr/>
          </p:nvPicPr>
          <p:blipFill>
            <a:blip r:embed="rId2"/>
            <a:stretch>
              <a:fillRect/>
            </a:stretch>
          </p:blipFill>
          <p:spPr>
            <a:xfrm>
              <a:off x="1234956" y="4249617"/>
              <a:ext cx="3065772" cy="2068332"/>
            </a:xfrm>
            <a:prstGeom prst="rect">
              <a:avLst/>
            </a:prstGeom>
          </p:spPr>
        </p:pic>
        <p:pic>
          <p:nvPicPr>
            <p:cNvPr id="10" name="Picture 9">
              <a:extLst>
                <a:ext uri="{FF2B5EF4-FFF2-40B4-BE49-F238E27FC236}">
                  <a16:creationId xmlns:a16="http://schemas.microsoft.com/office/drawing/2014/main" id="{46BD7945-120C-4388-BB31-C2619AA82E9E}"/>
                </a:ext>
              </a:extLst>
            </p:cNvPr>
            <p:cNvPicPr>
              <a:picLocks noChangeAspect="1"/>
            </p:cNvPicPr>
            <p:nvPr/>
          </p:nvPicPr>
          <p:blipFill>
            <a:blip r:embed="rId3"/>
            <a:stretch>
              <a:fillRect/>
            </a:stretch>
          </p:blipFill>
          <p:spPr>
            <a:xfrm>
              <a:off x="1234957" y="939460"/>
              <a:ext cx="3397489" cy="2660827"/>
            </a:xfrm>
            <a:prstGeom prst="rect">
              <a:avLst/>
            </a:prstGeom>
          </p:spPr>
        </p:pic>
        <p:sp>
          <p:nvSpPr>
            <p:cNvPr id="8" name="TextBox 7">
              <a:extLst>
                <a:ext uri="{FF2B5EF4-FFF2-40B4-BE49-F238E27FC236}">
                  <a16:creationId xmlns:a16="http://schemas.microsoft.com/office/drawing/2014/main" id="{FE5B8E7D-83B9-4B0F-A965-0159F5DB2DED}"/>
                </a:ext>
              </a:extLst>
            </p:cNvPr>
            <p:cNvSpPr txBox="1"/>
            <p:nvPr/>
          </p:nvSpPr>
          <p:spPr>
            <a:xfrm>
              <a:off x="1892809" y="531867"/>
              <a:ext cx="1473480" cy="246221"/>
            </a:xfrm>
            <a:prstGeom prst="rect">
              <a:avLst/>
            </a:prstGeom>
            <a:solidFill>
              <a:schemeClr val="bg1">
                <a:lumMod val="50000"/>
              </a:schemeClr>
            </a:solidFill>
          </p:spPr>
          <p:txBody>
            <a:bodyPr wrap="none" lIns="91440" tIns="45720" rIns="91440" bIns="45720" rtlCol="0" anchor="t">
              <a:spAutoFit/>
            </a:bodyPr>
            <a:lstStyle/>
            <a:p>
              <a:r>
                <a:rPr lang="en-US" sz="1000" u="sng" dirty="0">
                  <a:solidFill>
                    <a:srgbClr val="FFFFFF"/>
                  </a:solidFill>
                  <a:latin typeface="Tahoma"/>
                  <a:ea typeface="Tahoma"/>
                  <a:cs typeface="Tahoma"/>
                  <a:hlinkClick r:id="rId4">
                    <a:extLst>
                      <a:ext uri="{A12FA001-AC4F-418D-AE19-62706E023703}">
                        <ahyp:hlinkClr xmlns:ahyp="http://schemas.microsoft.com/office/drawing/2018/hyperlinkcolor" val="tx"/>
                      </a:ext>
                    </a:extLst>
                  </a:hlinkClick>
                </a:rPr>
                <a:t>GSICS Product Catalog</a:t>
              </a:r>
              <a:endParaRPr lang="en-US" sz="1000" u="sng" dirty="0">
                <a:solidFill>
                  <a:srgbClr val="FFFFFF"/>
                </a:solidFill>
              </a:endParaRPr>
            </a:p>
          </p:txBody>
        </p:sp>
        <p:pic>
          <p:nvPicPr>
            <p:cNvPr id="9" name="図 2">
              <a:extLst>
                <a:ext uri="{FF2B5EF4-FFF2-40B4-BE49-F238E27FC236}">
                  <a16:creationId xmlns:a16="http://schemas.microsoft.com/office/drawing/2014/main" id="{0F988CAC-0A01-49A5-ABB0-F5EB1BDD25C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632445" y="939460"/>
              <a:ext cx="3207357" cy="2660827"/>
            </a:xfrm>
            <a:prstGeom prst="rect">
              <a:avLst/>
            </a:prstGeom>
            <a:ln>
              <a:solidFill>
                <a:schemeClr val="tx1">
                  <a:lumMod val="50000"/>
                  <a:lumOff val="50000"/>
                </a:schemeClr>
              </a:solidFill>
            </a:ln>
          </p:spPr>
        </p:pic>
        <p:pic>
          <p:nvPicPr>
            <p:cNvPr id="12" name="Picture 11">
              <a:extLst>
                <a:ext uri="{FF2B5EF4-FFF2-40B4-BE49-F238E27FC236}">
                  <a16:creationId xmlns:a16="http://schemas.microsoft.com/office/drawing/2014/main" id="{B410505C-A308-4BAA-B322-B1252010A104}"/>
                </a:ext>
              </a:extLst>
            </p:cNvPr>
            <p:cNvPicPr>
              <a:picLocks noChangeAspect="1"/>
            </p:cNvPicPr>
            <p:nvPr/>
          </p:nvPicPr>
          <p:blipFill>
            <a:blip r:embed="rId6"/>
            <a:stretch>
              <a:fillRect/>
            </a:stretch>
          </p:blipFill>
          <p:spPr>
            <a:xfrm>
              <a:off x="4392511" y="4373457"/>
              <a:ext cx="3447290" cy="2154679"/>
            </a:xfrm>
            <a:prstGeom prst="rect">
              <a:avLst/>
            </a:prstGeom>
          </p:spPr>
        </p:pic>
        <p:sp>
          <p:nvSpPr>
            <p:cNvPr id="14" name="TextBox 13">
              <a:hlinkClick r:id="rId7"/>
              <a:extLst>
                <a:ext uri="{FF2B5EF4-FFF2-40B4-BE49-F238E27FC236}">
                  <a16:creationId xmlns:a16="http://schemas.microsoft.com/office/drawing/2014/main" id="{2565E2EE-D880-40C0-91A5-764CB231B539}"/>
                </a:ext>
              </a:extLst>
            </p:cNvPr>
            <p:cNvSpPr txBox="1"/>
            <p:nvPr/>
          </p:nvSpPr>
          <p:spPr>
            <a:xfrm>
              <a:off x="5677073" y="435564"/>
              <a:ext cx="1118099" cy="276999"/>
            </a:xfrm>
            <a:prstGeom prst="rect">
              <a:avLst/>
            </a:prstGeom>
            <a:solidFill>
              <a:schemeClr val="bg1">
                <a:lumMod val="50000"/>
              </a:schemeClr>
            </a:solidFill>
          </p:spPr>
          <p:txBody>
            <a:bodyPr wrap="square" rtlCol="0">
              <a:spAutoFit/>
            </a:bodyPr>
            <a:lstStyle/>
            <a:p>
              <a:r>
                <a:rPr lang="en-US" sz="1200" dirty="0"/>
                <a:t>GSICS Wiki </a:t>
              </a:r>
            </a:p>
          </p:txBody>
        </p:sp>
        <p:sp>
          <p:nvSpPr>
            <p:cNvPr id="15" name="TextBox 14">
              <a:hlinkClick r:id="rId8"/>
              <a:extLst>
                <a:ext uri="{FF2B5EF4-FFF2-40B4-BE49-F238E27FC236}">
                  <a16:creationId xmlns:a16="http://schemas.microsoft.com/office/drawing/2014/main" id="{018B3082-2FED-4C46-904C-E97259CD9C6D}"/>
                </a:ext>
              </a:extLst>
            </p:cNvPr>
            <p:cNvSpPr txBox="1"/>
            <p:nvPr/>
          </p:nvSpPr>
          <p:spPr>
            <a:xfrm>
              <a:off x="4873803" y="3953941"/>
              <a:ext cx="1921369" cy="276999"/>
            </a:xfrm>
            <a:prstGeom prst="rect">
              <a:avLst/>
            </a:prstGeom>
            <a:solidFill>
              <a:schemeClr val="bg1">
                <a:lumMod val="75000"/>
              </a:schemeClr>
            </a:solidFill>
          </p:spPr>
          <p:txBody>
            <a:bodyPr wrap="square" rtlCol="0">
              <a:spAutoFit/>
            </a:bodyPr>
            <a:lstStyle/>
            <a:p>
              <a:r>
                <a:rPr lang="en-US" sz="1200" dirty="0"/>
                <a:t>Track GSICS products</a:t>
              </a:r>
            </a:p>
          </p:txBody>
        </p:sp>
        <p:sp>
          <p:nvSpPr>
            <p:cNvPr id="4" name="TextBox 3">
              <a:hlinkClick r:id="rId8"/>
              <a:extLst>
                <a:ext uri="{FF2B5EF4-FFF2-40B4-BE49-F238E27FC236}">
                  <a16:creationId xmlns:a16="http://schemas.microsoft.com/office/drawing/2014/main" id="{1BAF6D96-465F-B18B-10E6-E4C13868BB33}"/>
                </a:ext>
              </a:extLst>
            </p:cNvPr>
            <p:cNvSpPr txBox="1"/>
            <p:nvPr/>
          </p:nvSpPr>
          <p:spPr>
            <a:xfrm>
              <a:off x="1380795" y="3835755"/>
              <a:ext cx="1921369" cy="276999"/>
            </a:xfrm>
            <a:prstGeom prst="rect">
              <a:avLst/>
            </a:prstGeom>
            <a:solidFill>
              <a:schemeClr val="bg1">
                <a:lumMod val="75000"/>
              </a:schemeClr>
            </a:solidFill>
          </p:spPr>
          <p:txBody>
            <a:bodyPr wrap="square" rtlCol="0">
              <a:spAutoFit/>
            </a:bodyPr>
            <a:lstStyle/>
            <a:p>
              <a:r>
                <a:rPr lang="en-US" sz="1200" dirty="0"/>
                <a:t>THREDDS Server</a:t>
              </a:r>
            </a:p>
          </p:txBody>
        </p:sp>
        <p:pic>
          <p:nvPicPr>
            <p:cNvPr id="5" name="Picture 4">
              <a:extLst>
                <a:ext uri="{FF2B5EF4-FFF2-40B4-BE49-F238E27FC236}">
                  <a16:creationId xmlns:a16="http://schemas.microsoft.com/office/drawing/2014/main" id="{D48905F8-5D50-34DC-D39F-01B3EA0353A0}"/>
                </a:ext>
              </a:extLst>
            </p:cNvPr>
            <p:cNvPicPr>
              <a:picLocks noChangeAspect="1"/>
            </p:cNvPicPr>
            <p:nvPr/>
          </p:nvPicPr>
          <p:blipFill>
            <a:blip r:embed="rId9"/>
            <a:stretch>
              <a:fillRect/>
            </a:stretch>
          </p:blipFill>
          <p:spPr>
            <a:xfrm>
              <a:off x="7972460" y="827544"/>
              <a:ext cx="3024476" cy="2660827"/>
            </a:xfrm>
            <a:prstGeom prst="rect">
              <a:avLst/>
            </a:prstGeom>
          </p:spPr>
        </p:pic>
        <p:sp>
          <p:nvSpPr>
            <p:cNvPr id="7" name="TextBox 6">
              <a:hlinkClick r:id="rId7"/>
              <a:extLst>
                <a:ext uri="{FF2B5EF4-FFF2-40B4-BE49-F238E27FC236}">
                  <a16:creationId xmlns:a16="http://schemas.microsoft.com/office/drawing/2014/main" id="{5D303147-DBAB-FE95-F2F6-864F07013683}"/>
                </a:ext>
              </a:extLst>
            </p:cNvPr>
            <p:cNvSpPr txBox="1"/>
            <p:nvPr/>
          </p:nvSpPr>
          <p:spPr>
            <a:xfrm>
              <a:off x="8584862" y="531867"/>
              <a:ext cx="1799672" cy="276999"/>
            </a:xfrm>
            <a:prstGeom prst="rect">
              <a:avLst/>
            </a:prstGeom>
            <a:solidFill>
              <a:schemeClr val="bg1">
                <a:lumMod val="50000"/>
              </a:schemeClr>
            </a:solidFill>
          </p:spPr>
          <p:txBody>
            <a:bodyPr wrap="square" rtlCol="0">
              <a:spAutoFit/>
            </a:bodyPr>
            <a:lstStyle/>
            <a:p>
              <a:r>
                <a:rPr lang="en-US" sz="1200" dirty="0"/>
                <a:t>GSICS Notebooks</a:t>
              </a:r>
            </a:p>
          </p:txBody>
        </p:sp>
        <p:pic>
          <p:nvPicPr>
            <p:cNvPr id="11" name="Picture 4">
              <a:extLst>
                <a:ext uri="{FF2B5EF4-FFF2-40B4-BE49-F238E27FC236}">
                  <a16:creationId xmlns:a16="http://schemas.microsoft.com/office/drawing/2014/main" id="{71746C5F-D1B9-5D01-FC7F-89B9476521F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39801" y="4521328"/>
              <a:ext cx="3024476" cy="170303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hlinkClick r:id="rId8"/>
              <a:extLst>
                <a:ext uri="{FF2B5EF4-FFF2-40B4-BE49-F238E27FC236}">
                  <a16:creationId xmlns:a16="http://schemas.microsoft.com/office/drawing/2014/main" id="{3608E131-C53C-B6B3-2031-BEB38BC7EC7E}"/>
                </a:ext>
              </a:extLst>
            </p:cNvPr>
            <p:cNvSpPr txBox="1"/>
            <p:nvPr/>
          </p:nvSpPr>
          <p:spPr>
            <a:xfrm>
              <a:off x="8116090" y="3953941"/>
              <a:ext cx="2590700" cy="461665"/>
            </a:xfrm>
            <a:prstGeom prst="rect">
              <a:avLst/>
            </a:prstGeom>
            <a:solidFill>
              <a:schemeClr val="bg1">
                <a:lumMod val="75000"/>
              </a:schemeClr>
            </a:solidFill>
          </p:spPr>
          <p:txBody>
            <a:bodyPr wrap="square" rtlCol="0">
              <a:spAutoFit/>
            </a:bodyPr>
            <a:lstStyle/>
            <a:p>
              <a:r>
                <a:rPr lang="en-US" sz="1200" dirty="0"/>
                <a:t>State of Observing System Heatmap</a:t>
              </a:r>
            </a:p>
          </p:txBody>
        </p:sp>
      </p:grpSp>
      <p:sp>
        <p:nvSpPr>
          <p:cNvPr id="6" name="Title 1">
            <a:extLst>
              <a:ext uri="{FF2B5EF4-FFF2-40B4-BE49-F238E27FC236}">
                <a16:creationId xmlns:a16="http://schemas.microsoft.com/office/drawing/2014/main" id="{EA5B075D-DF00-493A-4F86-AF06B68079DC}"/>
              </a:ext>
            </a:extLst>
          </p:cNvPr>
          <p:cNvSpPr txBox="1">
            <a:spLocks/>
          </p:cNvSpPr>
          <p:nvPr/>
        </p:nvSpPr>
        <p:spPr>
          <a:xfrm>
            <a:off x="1803842" y="57126"/>
            <a:ext cx="8872194" cy="435638"/>
          </a:xfrm>
          <a:prstGeom prst="rect">
            <a:avLst/>
          </a:prstGeom>
        </p:spPr>
        <p:txBody>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dirty="0"/>
              <a:t>NOAA GDWG Activities – </a:t>
            </a:r>
            <a:r>
              <a:rPr lang="en-GB" dirty="0" err="1"/>
              <a:t>Manik</a:t>
            </a:r>
            <a:r>
              <a:rPr lang="en-GB" dirty="0"/>
              <a:t> Bali</a:t>
            </a:r>
            <a:br>
              <a:rPr lang="en-GB" sz="4000" dirty="0"/>
            </a:br>
            <a:endParaRPr lang="en-IT" dirty="0"/>
          </a:p>
        </p:txBody>
      </p:sp>
    </p:spTree>
    <p:extLst>
      <p:ext uri="{BB962C8B-B14F-4D97-AF65-F5344CB8AC3E}">
        <p14:creationId xmlns:p14="http://schemas.microsoft.com/office/powerpoint/2010/main" val="111936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hatbot&#10;&#10;Description automatically generated">
            <a:extLst>
              <a:ext uri="{FF2B5EF4-FFF2-40B4-BE49-F238E27FC236}">
                <a16:creationId xmlns:a16="http://schemas.microsoft.com/office/drawing/2014/main" id="{E54CB16B-6837-F306-8B5A-C5DBF440A5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9021" y="1426534"/>
            <a:ext cx="5256827" cy="4004931"/>
          </a:xfrm>
          <a:prstGeom prst="rect">
            <a:avLst/>
          </a:prstGeom>
          <a:ln>
            <a:solidFill>
              <a:schemeClr val="accent1"/>
            </a:solidFill>
          </a:ln>
        </p:spPr>
      </p:pic>
      <p:sp>
        <p:nvSpPr>
          <p:cNvPr id="4" name="TextBox 3">
            <a:extLst>
              <a:ext uri="{FF2B5EF4-FFF2-40B4-BE49-F238E27FC236}">
                <a16:creationId xmlns:a16="http://schemas.microsoft.com/office/drawing/2014/main" id="{FF678C46-0483-BF90-8003-E400B3AAFB23}"/>
              </a:ext>
            </a:extLst>
          </p:cNvPr>
          <p:cNvSpPr txBox="1"/>
          <p:nvPr/>
        </p:nvSpPr>
        <p:spPr>
          <a:xfrm>
            <a:off x="772633" y="2738405"/>
            <a:ext cx="3721395" cy="1754326"/>
          </a:xfrm>
          <a:prstGeom prst="rect">
            <a:avLst/>
          </a:prstGeom>
          <a:noFill/>
        </p:spPr>
        <p:txBody>
          <a:bodyPr wrap="square" rtlCol="0">
            <a:spAutoFit/>
          </a:bodyPr>
          <a:lstStyle/>
          <a:p>
            <a:endParaRPr lang="en-IT" dirty="0"/>
          </a:p>
          <a:p>
            <a:pPr marL="285750" indent="-285750">
              <a:buFont typeface="Arial" panose="020B0604020202020204" pitchFamily="34" charset="0"/>
              <a:buChar char="•"/>
            </a:pPr>
            <a:r>
              <a:rPr lang="en-IT" dirty="0"/>
              <a:t>Testing of different chatbot approach</a:t>
            </a:r>
          </a:p>
          <a:p>
            <a:endParaRPr lang="en-IT" dirty="0"/>
          </a:p>
          <a:p>
            <a:pPr marL="285750" indent="-285750">
              <a:buFont typeface="Arial" panose="020B0604020202020204" pitchFamily="34" charset="0"/>
              <a:buChar char="•"/>
            </a:pPr>
            <a:r>
              <a:rPr lang="en-IT" dirty="0"/>
              <a:t>We need your partecipation to build trusthable database</a:t>
            </a:r>
          </a:p>
        </p:txBody>
      </p:sp>
      <p:sp>
        <p:nvSpPr>
          <p:cNvPr id="5" name="TextBox 4">
            <a:extLst>
              <a:ext uri="{FF2B5EF4-FFF2-40B4-BE49-F238E27FC236}">
                <a16:creationId xmlns:a16="http://schemas.microsoft.com/office/drawing/2014/main" id="{9EFC4480-341D-2125-7259-385FA9C5E9A8}"/>
              </a:ext>
            </a:extLst>
          </p:cNvPr>
          <p:cNvSpPr txBox="1"/>
          <p:nvPr/>
        </p:nvSpPr>
        <p:spPr>
          <a:xfrm>
            <a:off x="4494028" y="233916"/>
            <a:ext cx="3102644" cy="461665"/>
          </a:xfrm>
          <a:prstGeom prst="rect">
            <a:avLst/>
          </a:prstGeom>
          <a:noFill/>
        </p:spPr>
        <p:txBody>
          <a:bodyPr wrap="none" rtlCol="0">
            <a:spAutoFit/>
          </a:bodyPr>
          <a:lstStyle/>
          <a:p>
            <a:r>
              <a:rPr lang="en-IT" sz="2400" b="1" dirty="0"/>
              <a:t>GSICS Wiki Chatbot</a:t>
            </a:r>
          </a:p>
        </p:txBody>
      </p:sp>
      <p:sp>
        <p:nvSpPr>
          <p:cNvPr id="2" name="TextBox 1">
            <a:extLst>
              <a:ext uri="{FF2B5EF4-FFF2-40B4-BE49-F238E27FC236}">
                <a16:creationId xmlns:a16="http://schemas.microsoft.com/office/drawing/2014/main" id="{8F60B3A8-0C21-1051-78ED-921D98C44ACF}"/>
              </a:ext>
            </a:extLst>
          </p:cNvPr>
          <p:cNvSpPr txBox="1"/>
          <p:nvPr/>
        </p:nvSpPr>
        <p:spPr>
          <a:xfrm>
            <a:off x="403412" y="1550525"/>
            <a:ext cx="4090616" cy="646331"/>
          </a:xfrm>
          <a:prstGeom prst="rect">
            <a:avLst/>
          </a:prstGeom>
          <a:noFill/>
        </p:spPr>
        <p:txBody>
          <a:bodyPr wrap="square" rtlCol="0">
            <a:spAutoFit/>
          </a:bodyPr>
          <a:lstStyle/>
          <a:p>
            <a:r>
              <a:rPr lang="en-IT" dirty="0"/>
              <a:t>In addition to an update of the GSICS WIKI Website structure </a:t>
            </a:r>
          </a:p>
        </p:txBody>
      </p:sp>
    </p:spTree>
    <p:extLst>
      <p:ext uri="{BB962C8B-B14F-4D97-AF65-F5344CB8AC3E}">
        <p14:creationId xmlns:p14="http://schemas.microsoft.com/office/powerpoint/2010/main" val="3211487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18FD3-0F84-4AD0-9513-AF6435172BE9}"/>
              </a:ext>
            </a:extLst>
          </p:cNvPr>
          <p:cNvSpPr>
            <a:spLocks noGrp="1"/>
          </p:cNvSpPr>
          <p:nvPr>
            <p:ph type="title"/>
          </p:nvPr>
        </p:nvSpPr>
        <p:spPr/>
        <p:txBody>
          <a:bodyPr/>
          <a:lstStyle/>
          <a:p>
            <a:r>
              <a:rPr lang="en-US" dirty="0"/>
              <a:t>Summary GSICS tools</a:t>
            </a:r>
          </a:p>
        </p:txBody>
      </p:sp>
      <p:sp>
        <p:nvSpPr>
          <p:cNvPr id="4" name="Rectangle 2">
            <a:extLst>
              <a:ext uri="{FF2B5EF4-FFF2-40B4-BE49-F238E27FC236}">
                <a16:creationId xmlns:a16="http://schemas.microsoft.com/office/drawing/2014/main" id="{AB7B38BB-7E02-46C9-9AD6-25A3C6B3DD30}"/>
              </a:ext>
            </a:extLst>
          </p:cNvPr>
          <p:cNvSpPr>
            <a:spLocks noChangeArrowheads="1"/>
          </p:cNvSpPr>
          <p:nvPr/>
        </p:nvSpPr>
        <p:spPr bwMode="auto">
          <a:xfrm>
            <a:off x="1491951" y="1720840"/>
            <a:ext cx="9208098" cy="34163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indent="-342900">
              <a:buFontTx/>
              <a:buAutoNum type="arabicPeriod"/>
            </a:pPr>
            <a:r>
              <a:rPr lang="en-US" altLang="en-US" dirty="0">
                <a:solidFill>
                  <a:srgbClr val="222222"/>
                </a:solidFill>
                <a:latin typeface="Arial"/>
                <a:cs typeface="Arial"/>
              </a:rPr>
              <a:t>Bash script to download GSICS Data </a:t>
            </a:r>
            <a:r>
              <a:rPr lang="en-US" altLang="en-US" dirty="0">
                <a:solidFill>
                  <a:srgbClr val="222222"/>
                </a:solidFill>
                <a:latin typeface="Arial"/>
                <a:cs typeface="Arial"/>
                <a:hlinkClick r:id="rId2"/>
              </a:rPr>
              <a:t>http://gsics.atmos.umd.edu/bin/view/Development/DownloadGSICSProducts</a:t>
            </a:r>
            <a:endParaRPr lang="en-US" altLang="en-US" dirty="0">
              <a:solidFill>
                <a:srgbClr val="222222"/>
              </a:solidFill>
              <a:latin typeface="Arial"/>
              <a:cs typeface="Arial"/>
            </a:endParaRPr>
          </a:p>
          <a:p>
            <a:pPr marL="342900" indent="-342900">
              <a:buFontTx/>
              <a:buAutoNum type="arabicPeriod"/>
            </a:pPr>
            <a:r>
              <a:rPr lang="en-US" altLang="en-US" dirty="0">
                <a:solidFill>
                  <a:srgbClr val="222222"/>
                </a:solidFill>
                <a:cs typeface="Arial" panose="020B0604020202020204" pitchFamily="34" charset="0"/>
              </a:rPr>
              <a:t>Series of notebooks to read, view and process GSICS Data and Deliverables from the browser in a collaborative ecosystem</a:t>
            </a:r>
            <a:endParaRPr lang="en-US" altLang="en-US">
              <a:solidFill>
                <a:srgbClr val="222222"/>
              </a:solidFill>
              <a:cs typeface="Arial" panose="020B0604020202020204" pitchFamily="34" charset="0"/>
            </a:endParaRPr>
          </a:p>
          <a:p>
            <a:pPr marL="742950" lvl="1" indent="-285750">
              <a:buFont typeface="Arial" panose="020B0604020202020204" pitchFamily="34" charset="0"/>
              <a:buChar char="•"/>
            </a:pPr>
            <a:r>
              <a:rPr lang="en-US" altLang="en-US" dirty="0">
                <a:solidFill>
                  <a:srgbClr val="222222"/>
                </a:solidFill>
                <a:latin typeface="Arial"/>
                <a:cs typeface="Arial"/>
              </a:rPr>
              <a:t>DCC Product  </a:t>
            </a:r>
            <a:r>
              <a:rPr lang="en-US" altLang="en-US" dirty="0">
                <a:solidFill>
                  <a:srgbClr val="1155CC"/>
                </a:solidFill>
                <a:latin typeface="Arial"/>
                <a:cs typeface="Arial"/>
                <a:hlinkClick r:id="rId3"/>
              </a:rPr>
              <a:t>notebook</a:t>
            </a:r>
            <a:endParaRPr lang="en-US" altLang="en-US">
              <a:latin typeface="Arial"/>
              <a:cs typeface="Arial"/>
            </a:endParaRPr>
          </a:p>
          <a:p>
            <a:pPr marL="1200150" lvl="2" indent="-285750">
              <a:buFont typeface="Arial" panose="020B0604020202020204" pitchFamily="34" charset="0"/>
              <a:buChar char="•"/>
            </a:pPr>
            <a:r>
              <a:rPr lang="en-US" altLang="en-US" dirty="0">
                <a:solidFill>
                  <a:srgbClr val="222222"/>
                </a:solidFill>
                <a:latin typeface="Arial"/>
                <a:cs typeface="Arial"/>
              </a:rPr>
              <a:t>This notebook reads DCC products and plots and lists them</a:t>
            </a:r>
            <a:endParaRPr lang="en-US" altLang="en-US">
              <a:latin typeface="Arial"/>
              <a:cs typeface="Arial"/>
            </a:endParaRPr>
          </a:p>
          <a:p>
            <a:pPr marL="742950" lvl="1" indent="-285750">
              <a:buFont typeface="Arial" panose="020B0604020202020204" pitchFamily="34" charset="0"/>
              <a:buChar char="•"/>
            </a:pPr>
            <a:r>
              <a:rPr lang="en-US" altLang="en-US" dirty="0">
                <a:solidFill>
                  <a:srgbClr val="222222"/>
                </a:solidFill>
                <a:latin typeface="Arial"/>
                <a:cs typeface="Arial"/>
              </a:rPr>
              <a:t>GIRO SRF   </a:t>
            </a:r>
            <a:r>
              <a:rPr lang="en-US" altLang="en-US" dirty="0">
                <a:solidFill>
                  <a:srgbClr val="1155CC"/>
                </a:solidFill>
                <a:latin typeface="Arial"/>
                <a:cs typeface="Arial"/>
              </a:rPr>
              <a:t> </a:t>
            </a:r>
            <a:r>
              <a:rPr lang="en-US" altLang="en-US" dirty="0">
                <a:solidFill>
                  <a:srgbClr val="1155CC"/>
                </a:solidFill>
                <a:latin typeface="Arial"/>
                <a:cs typeface="Arial"/>
                <a:hlinkClick r:id="rId4"/>
              </a:rPr>
              <a:t>notebook</a:t>
            </a:r>
            <a:r>
              <a:rPr lang="en-US" altLang="en-US" dirty="0">
                <a:solidFill>
                  <a:srgbClr val="1155CC"/>
                </a:solidFill>
                <a:latin typeface="Arial"/>
                <a:cs typeface="Arial"/>
              </a:rPr>
              <a:t>      </a:t>
            </a:r>
            <a:endParaRPr lang="en-US" altLang="en-US" dirty="0">
              <a:solidFill>
                <a:srgbClr val="1155CC"/>
              </a:solidFill>
              <a:cs typeface="Arial" panose="020B0604020202020204" pitchFamily="34" charset="0"/>
            </a:endParaRPr>
          </a:p>
          <a:p>
            <a:pPr marL="742950" lvl="1" indent="-285750">
              <a:buFont typeface="Arial" panose="020B0604020202020204" pitchFamily="34" charset="0"/>
              <a:buChar char="•"/>
            </a:pPr>
            <a:r>
              <a:rPr lang="en-US" altLang="en-US" dirty="0">
                <a:latin typeface="Arial"/>
                <a:cs typeface="Arial"/>
              </a:rPr>
              <a:t>GSICS Product RAC </a:t>
            </a:r>
            <a:r>
              <a:rPr lang="en-US" altLang="en-US" dirty="0">
                <a:latin typeface="Arial"/>
                <a:cs typeface="Arial"/>
                <a:hlinkClick r:id="rId5"/>
              </a:rPr>
              <a:t>notebook</a:t>
            </a:r>
            <a:r>
              <a:rPr lang="en-US" altLang="en-US" dirty="0">
                <a:latin typeface="Arial"/>
                <a:cs typeface="Arial"/>
              </a:rPr>
              <a:t> and NRT </a:t>
            </a:r>
            <a:r>
              <a:rPr lang="en-US" altLang="en-US" dirty="0">
                <a:latin typeface="Arial"/>
                <a:cs typeface="Arial"/>
                <a:hlinkClick r:id="rId6"/>
              </a:rPr>
              <a:t>notebook</a:t>
            </a:r>
            <a:endParaRPr lang="en-US" altLang="en-US" dirty="0">
              <a:latin typeface="Arial"/>
              <a:cs typeface="Arial"/>
            </a:endParaRPr>
          </a:p>
          <a:p>
            <a:r>
              <a:rPr lang="en-US" altLang="en-US" dirty="0">
                <a:latin typeface="Arial"/>
                <a:cs typeface="Arial"/>
              </a:rPr>
              <a:t>3. Plotting Tool   </a:t>
            </a:r>
            <a:r>
              <a:rPr lang="en-US" dirty="0">
                <a:latin typeface="Arial"/>
                <a:cs typeface="Arial"/>
                <a:hlinkClick r:id="rId7"/>
              </a:rPr>
              <a:t>http://gsics.tools.eumetsat.int/plotter</a:t>
            </a:r>
            <a:endParaRPr lang="en-US" altLang="en-US">
              <a:cs typeface="Arial" panose="020B0604020202020204" pitchFamily="34" charset="0"/>
            </a:endParaRPr>
          </a:p>
          <a:p>
            <a:r>
              <a:rPr lang="en-US" altLang="en-US" dirty="0">
                <a:latin typeface="Arial"/>
                <a:cs typeface="Arial"/>
              </a:rPr>
              <a:t>4. GSICS Product  Catalog: </a:t>
            </a:r>
            <a:r>
              <a:rPr lang="en-US" altLang="en-US" dirty="0">
                <a:latin typeface="Arial"/>
                <a:cs typeface="Arial"/>
                <a:hlinkClick r:id="rId8"/>
              </a:rPr>
              <a:t>https://www.star.nesdis.noaa.gov/smcd/GCC/ProductCatalog.php</a:t>
            </a:r>
            <a:endParaRPr lang="en-US" altLang="en-US">
              <a:latin typeface="Arial"/>
              <a:cs typeface="Arial"/>
            </a:endParaRPr>
          </a:p>
          <a:p>
            <a:r>
              <a:rPr lang="en-US" altLang="en-US" dirty="0">
                <a:solidFill>
                  <a:srgbClr val="000000"/>
                </a:solidFill>
                <a:latin typeface="Arial"/>
                <a:cs typeface="Arial"/>
              </a:rPr>
              <a:t>5. GSICS Product Status registration: Register </a:t>
            </a:r>
            <a:r>
              <a:rPr lang="en-US" altLang="en-US" dirty="0">
                <a:solidFill>
                  <a:srgbClr val="000000"/>
                </a:solidFill>
                <a:latin typeface="Arial"/>
                <a:cs typeface="Arial"/>
                <a:hlinkClick r:id="rId9"/>
              </a:rPr>
              <a:t>here</a:t>
            </a:r>
            <a:endParaRPr lang="en-US">
              <a:solidFill>
                <a:srgbClr val="000000"/>
              </a:solidFill>
              <a:cs typeface="Arial" panose="020B0604020202020204" pitchFamily="34" charset="0"/>
            </a:endParaRPr>
          </a:p>
        </p:txBody>
      </p:sp>
    </p:spTree>
    <p:extLst>
      <p:ext uri="{BB962C8B-B14F-4D97-AF65-F5344CB8AC3E}">
        <p14:creationId xmlns:p14="http://schemas.microsoft.com/office/powerpoint/2010/main" val="1751295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E5280A-613D-C30D-D8DD-8C0F0E9E498D}"/>
              </a:ext>
            </a:extLst>
          </p:cNvPr>
          <p:cNvSpPr>
            <a:spLocks noGrp="1"/>
          </p:cNvSpPr>
          <p:nvPr>
            <p:ph type="sldNum" sz="quarter" idx="10"/>
          </p:nvPr>
        </p:nvSpPr>
        <p:spPr bwMode="auto">
          <a:xfrm>
            <a:off x="9759142" y="6400800"/>
            <a:ext cx="1823258" cy="23275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a:solidFill>
                  <a:schemeClr val="tx1"/>
                </a:solidFill>
                <a:latin typeface="Times New Roman" panose="02020603050405020304" pitchFamily="18" charset="0"/>
                <a:ea typeface="+mn-ea"/>
                <a:cs typeface="Times New Roman" panose="02020603050405020304" pitchFamily="18"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DA28AC38-E0E8-49D7-B2FE-71FD7C42C09E}" type="slidenum">
              <a:rPr lang="en-US" smtClean="0"/>
              <a:pPr>
                <a:defRPr/>
              </a:pPr>
              <a:t>19</a:t>
            </a:fld>
            <a:endParaRPr lang="en-US"/>
          </a:p>
        </p:txBody>
      </p:sp>
      <p:sp>
        <p:nvSpPr>
          <p:cNvPr id="5" name="Title 1">
            <a:extLst>
              <a:ext uri="{FF2B5EF4-FFF2-40B4-BE49-F238E27FC236}">
                <a16:creationId xmlns:a16="http://schemas.microsoft.com/office/drawing/2014/main" id="{61CC2329-DE95-D684-E715-420797327D37}"/>
              </a:ext>
            </a:extLst>
          </p:cNvPr>
          <p:cNvSpPr>
            <a:spLocks noGrp="1"/>
          </p:cNvSpPr>
          <p:nvPr>
            <p:ph type="title"/>
          </p:nvPr>
        </p:nvSpPr>
        <p:spPr>
          <a:xfrm>
            <a:off x="1798577" y="224443"/>
            <a:ext cx="8872194" cy="667472"/>
          </a:xfrm>
        </p:spPr>
        <p:txBody>
          <a:bodyPr/>
          <a:lstStyle/>
          <a:p>
            <a:r>
              <a:rPr lang="en-GB" sz="2800" dirty="0"/>
              <a:t>ESA GDWG Activities – Paolo </a:t>
            </a:r>
            <a:r>
              <a:rPr lang="en-GB" sz="2800" dirty="0" err="1"/>
              <a:t>Castracane</a:t>
            </a:r>
            <a:br>
              <a:rPr lang="en-GB" sz="4000" dirty="0"/>
            </a:br>
            <a:endParaRPr lang="en-IT" dirty="0"/>
          </a:p>
        </p:txBody>
      </p:sp>
      <p:sp>
        <p:nvSpPr>
          <p:cNvPr id="6" name="Content Placeholder 2">
            <a:extLst>
              <a:ext uri="{FF2B5EF4-FFF2-40B4-BE49-F238E27FC236}">
                <a16:creationId xmlns:a16="http://schemas.microsoft.com/office/drawing/2014/main" id="{8FACC216-4A57-3609-294D-07A60FF73C5D}"/>
              </a:ext>
            </a:extLst>
          </p:cNvPr>
          <p:cNvSpPr>
            <a:spLocks noGrp="1"/>
          </p:cNvSpPr>
          <p:nvPr>
            <p:ph idx="1"/>
          </p:nvPr>
        </p:nvSpPr>
        <p:spPr>
          <a:xfrm>
            <a:off x="226693" y="1169292"/>
            <a:ext cx="7266637" cy="4326902"/>
          </a:xfrm>
        </p:spPr>
        <p:txBody>
          <a:bodyPr/>
          <a:lstStyle/>
          <a:p>
            <a:pPr marL="0" indent="0">
              <a:buNone/>
            </a:pPr>
            <a:r>
              <a:rPr lang="en-IT" sz="1800" b="1" dirty="0"/>
              <a:t>Status and updates of the main webportals supporting cal/val activities in different domains:</a:t>
            </a:r>
            <a:endParaRPr lang="en-IT" sz="1800" dirty="0"/>
          </a:p>
          <a:p>
            <a:pPr>
              <a:buClr>
                <a:schemeClr val="tx1"/>
              </a:buClr>
              <a:buFont typeface="Arial" panose="020B0604020202020204" pitchFamily="34" charset="0"/>
              <a:buChar char="•"/>
            </a:pPr>
            <a:r>
              <a:rPr lang="en-IT" sz="1800" dirty="0"/>
              <a:t>ESA Atmospheric Validation Data Centre (EVDC) (</a:t>
            </a:r>
            <a:r>
              <a:rPr lang="en-GB" sz="1800" dirty="0">
                <a:hlinkClick r:id="rId3">
                  <a:extLst>
                    <a:ext uri="{A12FA001-AC4F-418D-AE19-62706E023703}">
                      <ahyp:hlinkClr xmlns:ahyp="http://schemas.microsoft.com/office/drawing/2018/hyperlinkcolor" val="tx"/>
                    </a:ext>
                  </a:extLst>
                </a:hlinkClick>
              </a:rPr>
              <a:t>https://evdc.esa.int/</a:t>
            </a:r>
            <a:r>
              <a:rPr lang="en-IT" sz="1800" dirty="0"/>
              <a:t>)</a:t>
            </a:r>
          </a:p>
          <a:p>
            <a:pPr lvl="1">
              <a:buClr>
                <a:schemeClr val="tx1"/>
              </a:buClr>
              <a:buFont typeface="Wingdings" pitchFamily="2" charset="2"/>
              <a:buChar char="Ø"/>
            </a:pPr>
            <a:r>
              <a:rPr lang="en-GB" sz="1800" dirty="0"/>
              <a:t>with f</a:t>
            </a:r>
            <a:r>
              <a:rPr lang="en-IT" sz="1800" dirty="0"/>
              <a:t>ocus on EarthCARE</a:t>
            </a:r>
          </a:p>
          <a:p>
            <a:pPr>
              <a:buClr>
                <a:schemeClr val="tx1"/>
              </a:buClr>
              <a:buFont typeface="Arial" panose="020B0604020202020204" pitchFamily="34" charset="0"/>
              <a:buChar char="•"/>
            </a:pPr>
            <a:r>
              <a:rPr lang="en-IT" sz="1800" dirty="0"/>
              <a:t>Pilot-Mission Exploitation Platform (Pi-MEP) salinity (</a:t>
            </a:r>
            <a:r>
              <a:rPr lang="en-GB" sz="1800" dirty="0">
                <a:hlinkClick r:id="rId4"/>
              </a:rPr>
              <a:t>https://www.salinity-pimep.org/</a:t>
            </a:r>
            <a:r>
              <a:rPr lang="en-GB" sz="1800" dirty="0"/>
              <a:t>)</a:t>
            </a:r>
          </a:p>
          <a:p>
            <a:pPr>
              <a:buClr>
                <a:schemeClr val="tx1"/>
              </a:buClr>
              <a:buFont typeface="Arial" panose="020B0604020202020204" pitchFamily="34" charset="0"/>
              <a:buChar char="•"/>
            </a:pPr>
            <a:r>
              <a:rPr lang="en-IT" sz="1800" dirty="0"/>
              <a:t>CEOS Cal/Val portal (</a:t>
            </a:r>
            <a:r>
              <a:rPr lang="en-GB" sz="1800" dirty="0"/>
              <a:t>https://</a:t>
            </a:r>
            <a:r>
              <a:rPr lang="en-GB" sz="1800" dirty="0" err="1"/>
              <a:t>calvalportal.ceos.org</a:t>
            </a:r>
            <a:r>
              <a:rPr lang="en-GB" sz="1800" dirty="0"/>
              <a:t>/</a:t>
            </a:r>
            <a:r>
              <a:rPr lang="en-IT" sz="1800" dirty="0"/>
              <a:t>)</a:t>
            </a:r>
          </a:p>
          <a:p>
            <a:pPr marL="0" indent="0">
              <a:buClr>
                <a:schemeClr val="tx1"/>
              </a:buClr>
              <a:buNone/>
            </a:pPr>
            <a:r>
              <a:rPr lang="en-GB" sz="1800" dirty="0"/>
              <a:t>      with focus in:</a:t>
            </a:r>
          </a:p>
          <a:p>
            <a:pPr marL="685800" lvl="1">
              <a:buClr>
                <a:schemeClr val="tx1"/>
              </a:buClr>
              <a:buFont typeface="Wingdings" pitchFamily="2" charset="2"/>
              <a:buChar char="Ø"/>
            </a:pPr>
            <a:r>
              <a:rPr lang="en-GB" sz="1800" dirty="0"/>
              <a:t>CEOS FRMs Assessment Framework</a:t>
            </a:r>
          </a:p>
          <a:p>
            <a:pPr marL="0" indent="0">
              <a:buNone/>
            </a:pPr>
            <a:endParaRPr lang="en-IT" sz="1800" b="1" dirty="0"/>
          </a:p>
          <a:p>
            <a:pPr marL="0" indent="0">
              <a:buNone/>
            </a:pPr>
            <a:r>
              <a:rPr lang="en-IT" sz="1800" b="1" dirty="0"/>
              <a:t>Area of collaboration GSICS – CEOS WGCV</a:t>
            </a:r>
            <a:endParaRPr lang="en-US" sz="2000" dirty="0"/>
          </a:p>
          <a:p>
            <a:pPr marL="0" indent="0">
              <a:buNone/>
            </a:pPr>
            <a:endParaRPr lang="en-US" sz="2000" dirty="0"/>
          </a:p>
          <a:p>
            <a:pPr marL="0" indent="0">
              <a:buNone/>
            </a:pPr>
            <a:r>
              <a:rPr lang="en-GB" sz="2000" kern="1200" dirty="0">
                <a:solidFill>
                  <a:sysClr val="windowText" lastClr="000000"/>
                </a:solidFill>
              </a:rPr>
              <a:t>(see P. </a:t>
            </a:r>
            <a:r>
              <a:rPr lang="en-GB" sz="2000" kern="1200" dirty="0" err="1">
                <a:solidFill>
                  <a:sysClr val="windowText" lastClr="000000"/>
                </a:solidFill>
              </a:rPr>
              <a:t>Castracane</a:t>
            </a:r>
            <a:r>
              <a:rPr lang="en-GB" sz="2000" kern="1200" dirty="0">
                <a:solidFill>
                  <a:sysClr val="windowText" lastClr="000000"/>
                </a:solidFill>
              </a:rPr>
              <a:t> presentation GDWG</a:t>
            </a:r>
          </a:p>
          <a:p>
            <a:pPr marL="0" indent="0">
              <a:buNone/>
            </a:pPr>
            <a:r>
              <a:rPr lang="en-GB" sz="2000" kern="1200" dirty="0">
                <a:solidFill>
                  <a:sysClr val="windowText" lastClr="000000"/>
                </a:solidFill>
              </a:rPr>
              <a:t> breakout Session 20th March AM)</a:t>
            </a:r>
          </a:p>
          <a:p>
            <a:pPr marL="0" indent="0">
              <a:buNone/>
            </a:pPr>
            <a:endParaRPr lang="en-US" sz="1800" dirty="0"/>
          </a:p>
          <a:p>
            <a:pPr marL="0" indent="0">
              <a:buNone/>
            </a:pPr>
            <a:endParaRPr lang="en-GB" sz="1200" dirty="0"/>
          </a:p>
          <a:p>
            <a:pPr marL="0" indent="0">
              <a:buNone/>
            </a:pPr>
            <a:endParaRPr lang="en-IT" sz="1200" dirty="0"/>
          </a:p>
          <a:p>
            <a:pPr marL="0" indent="0">
              <a:buNone/>
            </a:pPr>
            <a:endParaRPr lang="en-IT" sz="1200" dirty="0"/>
          </a:p>
          <a:p>
            <a:pPr marL="0" indent="0">
              <a:buNone/>
            </a:pPr>
            <a:endParaRPr lang="en-IT" sz="1200" dirty="0"/>
          </a:p>
          <a:p>
            <a:pPr marL="0" indent="0">
              <a:buNone/>
            </a:pPr>
            <a:endParaRPr lang="en-IT" sz="1200" dirty="0"/>
          </a:p>
          <a:p>
            <a:pPr marL="0" indent="0">
              <a:buNone/>
            </a:pPr>
            <a:endParaRPr lang="en-IT" dirty="0"/>
          </a:p>
        </p:txBody>
      </p:sp>
      <p:pic>
        <p:nvPicPr>
          <p:cNvPr id="3" name="Picture 2" descr="A screenshot of a computer screen&#10;&#10;Description automatically generated">
            <a:extLst>
              <a:ext uri="{FF2B5EF4-FFF2-40B4-BE49-F238E27FC236}">
                <a16:creationId xmlns:a16="http://schemas.microsoft.com/office/drawing/2014/main" id="{6DD0C353-38CB-D95C-49AE-5C8CF5856D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5970" y="2222851"/>
            <a:ext cx="3954212" cy="4055423"/>
          </a:xfrm>
          <a:prstGeom prst="rect">
            <a:avLst/>
          </a:prstGeom>
          <a:ln>
            <a:noFill/>
          </a:ln>
          <a:effectLst>
            <a:outerShdw blurRad="292100" dist="139700" dir="2700000" algn="tl" rotWithShape="0">
              <a:srgbClr val="333333">
                <a:alpha val="65000"/>
              </a:srgbClr>
            </a:outerShdw>
          </a:effectLst>
        </p:spPr>
      </p:pic>
      <p:pic>
        <p:nvPicPr>
          <p:cNvPr id="10" name="Picture 9" descr="A screenshot of a computer&#10;&#10;Description automatically generated">
            <a:extLst>
              <a:ext uri="{FF2B5EF4-FFF2-40B4-BE49-F238E27FC236}">
                <a16:creationId xmlns:a16="http://schemas.microsoft.com/office/drawing/2014/main" id="{6270EF89-E00B-8E71-3409-E000DC0AE7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2492" y="978816"/>
            <a:ext cx="4169107" cy="29815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84249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2</a:t>
            </a:fld>
            <a:endParaRPr lang="en-US"/>
          </a:p>
        </p:txBody>
      </p:sp>
      <p:sp>
        <p:nvSpPr>
          <p:cNvPr id="9" name="Title 1">
            <a:extLst>
              <a:ext uri="{FF2B5EF4-FFF2-40B4-BE49-F238E27FC236}">
                <a16:creationId xmlns:a16="http://schemas.microsoft.com/office/drawing/2014/main" id="{FA477CE0-A6A3-94F0-AC0C-09CA942609DB}"/>
              </a:ext>
            </a:extLst>
          </p:cNvPr>
          <p:cNvSpPr>
            <a:spLocks noGrp="1"/>
          </p:cNvSpPr>
          <p:nvPr>
            <p:ph type="title"/>
          </p:nvPr>
        </p:nvSpPr>
        <p:spPr>
          <a:xfrm>
            <a:off x="2256760" y="308092"/>
            <a:ext cx="7678479" cy="1020762"/>
          </a:xfrm>
        </p:spPr>
        <p:txBody>
          <a:bodyPr/>
          <a:lstStyle/>
          <a:p>
            <a:r>
              <a:rPr lang="en-GB" b="1" dirty="0">
                <a:latin typeface="Georgia" panose="02040502050405020303" pitchFamily="18" charset="0"/>
              </a:rPr>
              <a:t>Table of Contents</a:t>
            </a:r>
          </a:p>
        </p:txBody>
      </p:sp>
      <p:sp>
        <p:nvSpPr>
          <p:cNvPr id="10" name="Content Placeholder 2">
            <a:extLst>
              <a:ext uri="{FF2B5EF4-FFF2-40B4-BE49-F238E27FC236}">
                <a16:creationId xmlns:a16="http://schemas.microsoft.com/office/drawing/2014/main" id="{CFDBF315-EA3B-3C15-ED8B-84251D1AC41C}"/>
              </a:ext>
            </a:extLst>
          </p:cNvPr>
          <p:cNvSpPr>
            <a:spLocks noGrp="1"/>
          </p:cNvSpPr>
          <p:nvPr>
            <p:ph idx="1"/>
          </p:nvPr>
        </p:nvSpPr>
        <p:spPr>
          <a:xfrm>
            <a:off x="314570" y="1431892"/>
            <a:ext cx="11267830" cy="4525963"/>
          </a:xfrm>
        </p:spPr>
        <p:txBody>
          <a:bodyPr/>
          <a:lstStyle/>
          <a:p>
            <a:pPr>
              <a:buClr>
                <a:schemeClr val="tx1"/>
              </a:buClr>
              <a:buFont typeface="Arial" panose="020B0604020202020204" pitchFamily="34" charset="0"/>
              <a:buChar char="•"/>
            </a:pPr>
            <a:r>
              <a:rPr lang="en-US" dirty="0">
                <a:latin typeface="Georgia" panose="02040502050405020303" pitchFamily="18" charset="0"/>
              </a:rPr>
              <a:t>GDWG Overview: Membership, Actions </a:t>
            </a:r>
          </a:p>
          <a:p>
            <a:pPr>
              <a:buClr>
                <a:schemeClr val="tx1"/>
              </a:buClr>
              <a:buFont typeface="Arial" panose="020B0604020202020204" pitchFamily="34" charset="0"/>
              <a:buChar char="•"/>
            </a:pPr>
            <a:r>
              <a:rPr lang="en-US" dirty="0">
                <a:latin typeface="Georgia" panose="02040502050405020303" pitchFamily="18" charset="0"/>
              </a:rPr>
              <a:t>Breakout Session and Additional Section</a:t>
            </a:r>
          </a:p>
          <a:p>
            <a:pPr>
              <a:buClr>
                <a:schemeClr val="tx1"/>
              </a:buClr>
              <a:buFont typeface="Arial" panose="020B0604020202020204" pitchFamily="34" charset="0"/>
              <a:buChar char="•"/>
            </a:pPr>
            <a:r>
              <a:rPr lang="en-US" dirty="0">
                <a:latin typeface="Georgia" panose="02040502050405020303" pitchFamily="18" charset="0"/>
              </a:rPr>
              <a:t>Discussion and Outcomes</a:t>
            </a:r>
          </a:p>
          <a:p>
            <a:pPr>
              <a:buClr>
                <a:schemeClr val="tx1"/>
              </a:buClr>
              <a:buFont typeface="Arial" panose="020B0604020202020204" pitchFamily="34" charset="0"/>
              <a:buChar char="•"/>
            </a:pPr>
            <a:r>
              <a:rPr lang="en-US" dirty="0">
                <a:latin typeface="Georgia" panose="02040502050405020303" pitchFamily="18" charset="0"/>
              </a:rPr>
              <a:t>Plan for next year</a:t>
            </a:r>
          </a:p>
        </p:txBody>
      </p:sp>
    </p:spTree>
    <p:extLst>
      <p:ext uri="{BB962C8B-B14F-4D97-AF65-F5344CB8AC3E}">
        <p14:creationId xmlns:p14="http://schemas.microsoft.com/office/powerpoint/2010/main" val="2911196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41963-22A7-BC67-CB04-CC9DBE4A1B34}"/>
              </a:ext>
            </a:extLst>
          </p:cNvPr>
          <p:cNvSpPr>
            <a:spLocks noGrp="1"/>
          </p:cNvSpPr>
          <p:nvPr>
            <p:ph type="title"/>
          </p:nvPr>
        </p:nvSpPr>
        <p:spPr/>
        <p:txBody>
          <a:bodyPr/>
          <a:lstStyle/>
          <a:p>
            <a:r>
              <a:rPr lang="en-IT" dirty="0"/>
              <a:t>Discussion</a:t>
            </a:r>
          </a:p>
        </p:txBody>
      </p:sp>
      <p:sp>
        <p:nvSpPr>
          <p:cNvPr id="3" name="Content Placeholder 2">
            <a:extLst>
              <a:ext uri="{FF2B5EF4-FFF2-40B4-BE49-F238E27FC236}">
                <a16:creationId xmlns:a16="http://schemas.microsoft.com/office/drawing/2014/main" id="{4F7EA9AD-B374-0D41-3FD6-DF320F18060C}"/>
              </a:ext>
            </a:extLst>
          </p:cNvPr>
          <p:cNvSpPr>
            <a:spLocks noGrp="1"/>
          </p:cNvSpPr>
          <p:nvPr>
            <p:ph idx="1"/>
          </p:nvPr>
        </p:nvSpPr>
        <p:spPr/>
        <p:txBody>
          <a:bodyPr/>
          <a:lstStyle/>
          <a:p>
            <a:r>
              <a:rPr lang="en-IT" dirty="0"/>
              <a:t>GSICS Data and product Server (Day 2 – 16:00-17:00)</a:t>
            </a:r>
          </a:p>
          <a:p>
            <a:r>
              <a:rPr lang="en-IT" dirty="0"/>
              <a:t>Future of the GDWG Products </a:t>
            </a:r>
          </a:p>
          <a:p>
            <a:r>
              <a:rPr lang="en-IT" dirty="0"/>
              <a:t>SOS Report </a:t>
            </a:r>
          </a:p>
          <a:p>
            <a:r>
              <a:rPr lang="en-GB" sz="2400" i="0" u="none" strike="noStrike" dirty="0">
                <a:solidFill>
                  <a:srgbClr val="000000"/>
                </a:solidFill>
                <a:effectLst/>
                <a:latin typeface="Calibri" panose="020F0502020204030204" pitchFamily="34" charset="0"/>
              </a:rPr>
              <a:t>Jupiter Notebook in GSICS (alternative to Google </a:t>
            </a:r>
            <a:r>
              <a:rPr lang="en-GB" sz="2400" i="0" u="none" strike="noStrike" dirty="0" err="1">
                <a:solidFill>
                  <a:srgbClr val="000000"/>
                </a:solidFill>
                <a:effectLst/>
                <a:latin typeface="Calibri" panose="020F0502020204030204" pitchFamily="34" charset="0"/>
              </a:rPr>
              <a:t>Colab</a:t>
            </a:r>
            <a:r>
              <a:rPr lang="en-GB" sz="2400" i="0" u="none" strike="noStrike" dirty="0">
                <a:solidFill>
                  <a:srgbClr val="000000"/>
                </a:solidFill>
                <a:effectLst/>
                <a:latin typeface="Calibri" panose="020F0502020204030204" pitchFamily="34" charset="0"/>
              </a:rPr>
              <a:t>)</a:t>
            </a:r>
            <a:endParaRPr lang="en-IT" dirty="0"/>
          </a:p>
          <a:p>
            <a:pPr marL="0" indent="0">
              <a:buNone/>
            </a:pPr>
            <a:endParaRPr lang="en-IT" dirty="0"/>
          </a:p>
        </p:txBody>
      </p:sp>
    </p:spTree>
    <p:extLst>
      <p:ext uri="{BB962C8B-B14F-4D97-AF65-F5344CB8AC3E}">
        <p14:creationId xmlns:p14="http://schemas.microsoft.com/office/powerpoint/2010/main" val="2394606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E1592-8C3D-245D-C35E-246F39ECA000}"/>
              </a:ext>
            </a:extLst>
          </p:cNvPr>
          <p:cNvSpPr>
            <a:spLocks noGrp="1"/>
          </p:cNvSpPr>
          <p:nvPr>
            <p:ph type="title"/>
          </p:nvPr>
        </p:nvSpPr>
        <p:spPr/>
        <p:txBody>
          <a:bodyPr/>
          <a:lstStyle/>
          <a:p>
            <a:r>
              <a:rPr lang="en-IT" dirty="0"/>
              <a:t>GDWG Plan for next year</a:t>
            </a:r>
          </a:p>
        </p:txBody>
      </p:sp>
      <p:sp>
        <p:nvSpPr>
          <p:cNvPr id="3" name="Content Placeholder 2">
            <a:extLst>
              <a:ext uri="{FF2B5EF4-FFF2-40B4-BE49-F238E27FC236}">
                <a16:creationId xmlns:a16="http://schemas.microsoft.com/office/drawing/2014/main" id="{9D514479-ED65-64CF-DD42-EDCB2A306114}"/>
              </a:ext>
            </a:extLst>
          </p:cNvPr>
          <p:cNvSpPr>
            <a:spLocks noGrp="1"/>
          </p:cNvSpPr>
          <p:nvPr>
            <p:ph idx="1"/>
          </p:nvPr>
        </p:nvSpPr>
        <p:spPr/>
        <p:txBody>
          <a:bodyPr/>
          <a:lstStyle/>
          <a:p>
            <a:r>
              <a:rPr lang="en-IT" dirty="0"/>
              <a:t>Quarterly GDWG meetings to be organized during 2025</a:t>
            </a:r>
          </a:p>
          <a:p>
            <a:r>
              <a:rPr lang="en-IT" dirty="0"/>
              <a:t>Migration to EUM Data Store (Actions)</a:t>
            </a:r>
          </a:p>
          <a:p>
            <a:r>
              <a:rPr lang="en-IT" dirty="0"/>
              <a:t>Update structure of the GSICS Wiki (including add chatbot to facilitate reaserch wrt trustable sources) – (Actions)</a:t>
            </a:r>
          </a:p>
          <a:p>
            <a:r>
              <a:rPr lang="en-IT" dirty="0"/>
              <a:t>Regular check and updates of Agencies focal points and memebers for each WG</a:t>
            </a:r>
          </a:p>
          <a:p>
            <a:r>
              <a:rPr lang="en-IT" dirty="0"/>
              <a:t>Aspects related to naming convection and WIS2.0 format </a:t>
            </a:r>
          </a:p>
          <a:p>
            <a:r>
              <a:rPr lang="en-IT" dirty="0"/>
              <a:t>Follow topic and decision related to the future of the GSICS intercalibration products</a:t>
            </a:r>
          </a:p>
          <a:p>
            <a:r>
              <a:rPr lang="en-IT" dirty="0"/>
              <a:t>To continue and reinforce dialogue and collaboration with CEOS WGCV and WGISS</a:t>
            </a:r>
          </a:p>
          <a:p>
            <a:r>
              <a:rPr lang="en-IT" dirty="0"/>
              <a:t>Following Actions 2024 and 2025 (definition of actions is in progress)</a:t>
            </a:r>
          </a:p>
          <a:p>
            <a:endParaRPr lang="en-IT" dirty="0"/>
          </a:p>
        </p:txBody>
      </p:sp>
    </p:spTree>
    <p:extLst>
      <p:ext uri="{BB962C8B-B14F-4D97-AF65-F5344CB8AC3E}">
        <p14:creationId xmlns:p14="http://schemas.microsoft.com/office/powerpoint/2010/main" val="994821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4E6C6-37E4-4CAA-8F54-454BAFE6B3EB}"/>
              </a:ext>
            </a:extLst>
          </p:cNvPr>
          <p:cNvSpPr>
            <a:spLocks noGrp="1"/>
          </p:cNvSpPr>
          <p:nvPr>
            <p:ph type="title"/>
          </p:nvPr>
        </p:nvSpPr>
        <p:spPr/>
        <p:txBody>
          <a:bodyPr/>
          <a:lstStyle/>
          <a:p>
            <a:r>
              <a:rPr lang="en-US" dirty="0"/>
              <a:t>GDWG in the GSICS Framework</a:t>
            </a:r>
          </a:p>
        </p:txBody>
      </p:sp>
      <p:sp>
        <p:nvSpPr>
          <p:cNvPr id="5" name="TextBox 4">
            <a:extLst>
              <a:ext uri="{FF2B5EF4-FFF2-40B4-BE49-F238E27FC236}">
                <a16:creationId xmlns:a16="http://schemas.microsoft.com/office/drawing/2014/main" id="{70C1E5D7-FAC6-42A5-8178-58A7D59F0258}"/>
              </a:ext>
            </a:extLst>
          </p:cNvPr>
          <p:cNvSpPr txBox="1"/>
          <p:nvPr/>
        </p:nvSpPr>
        <p:spPr>
          <a:xfrm>
            <a:off x="1267819" y="5921546"/>
            <a:ext cx="4278490" cy="646331"/>
          </a:xfrm>
          <a:prstGeom prst="rect">
            <a:avLst/>
          </a:prstGeom>
          <a:solidFill>
            <a:schemeClr val="bg1">
              <a:lumMod val="50000"/>
            </a:schemeClr>
          </a:solidFill>
        </p:spPr>
        <p:txBody>
          <a:bodyPr wrap="square" rtlCol="0">
            <a:spAutoFit/>
          </a:bodyPr>
          <a:lstStyle/>
          <a:p>
            <a:r>
              <a:rPr lang="en-US" sz="1200" b="1" dirty="0">
                <a:solidFill>
                  <a:prstClr val="white"/>
                </a:solidFill>
                <a:latin typeface="Arial" panose="020B0604020202020204" pitchFamily="34" charset="0"/>
                <a:cs typeface="Arial" panose="020B0604020202020204" pitchFamily="34" charset="0"/>
              </a:rPr>
              <a:t>GDWG actively supports all aspects of GSICS activities </a:t>
            </a:r>
          </a:p>
          <a:p>
            <a:r>
              <a:rPr lang="en-US" sz="1200" b="1" dirty="0" err="1">
                <a:solidFill>
                  <a:prstClr val="white"/>
                </a:solidFill>
                <a:latin typeface="Arial" panose="020B0604020202020204" pitchFamily="34" charset="0"/>
                <a:cs typeface="Arial" panose="020B0604020202020204" pitchFamily="34" charset="0"/>
              </a:rPr>
              <a:t>e.g</a:t>
            </a:r>
            <a:r>
              <a:rPr lang="en-US" sz="1200" b="1" dirty="0">
                <a:solidFill>
                  <a:prstClr val="white"/>
                </a:solidFill>
                <a:latin typeface="Arial" panose="020B0604020202020204" pitchFamily="34" charset="0"/>
                <a:cs typeface="Arial" panose="020B0604020202020204" pitchFamily="34" charset="0"/>
              </a:rPr>
              <a:t> . systems/metadata/products/wiki/GPPA</a:t>
            </a:r>
          </a:p>
          <a:p>
            <a:r>
              <a:rPr lang="en-US" sz="1200" b="1" dirty="0">
                <a:solidFill>
                  <a:prstClr val="white"/>
                </a:solidFill>
                <a:latin typeface="Arial" panose="020B0604020202020204" pitchFamily="34" charset="0"/>
                <a:cs typeface="Arial" panose="020B0604020202020204" pitchFamily="34" charset="0"/>
              </a:rPr>
              <a:t>Detailed TOR </a:t>
            </a:r>
            <a:r>
              <a:rPr lang="en-US" sz="1200" b="1" dirty="0">
                <a:solidFill>
                  <a:srgbClr val="FFC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here</a:t>
            </a:r>
            <a:endParaRPr lang="en-US" sz="1200" b="1" dirty="0">
              <a:solidFill>
                <a:srgbClr val="FFC000"/>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CB6504B-7862-425E-8DEF-426EBC6D4064}"/>
              </a:ext>
            </a:extLst>
          </p:cNvPr>
          <p:cNvSpPr/>
          <p:nvPr/>
        </p:nvSpPr>
        <p:spPr>
          <a:xfrm>
            <a:off x="5581728" y="5862260"/>
            <a:ext cx="5230830" cy="600164"/>
          </a:xfrm>
          <a:prstGeom prst="rect">
            <a:avLst/>
          </a:prstGeom>
        </p:spPr>
        <p:txBody>
          <a:bodyPr wrap="square">
            <a:spAutoFit/>
          </a:bodyPr>
          <a:lstStyle/>
          <a:p>
            <a:pPr algn="just"/>
            <a:r>
              <a:rPr lang="en-US" sz="1100" b="1" dirty="0">
                <a:solidFill>
                  <a:prstClr val="black"/>
                </a:solidFill>
                <a:highlight>
                  <a:srgbClr val="C0C0C0"/>
                </a:highlight>
                <a:latin typeface="Tahoma" pitchFamily="34" charset="0"/>
              </a:rPr>
              <a:t>Oversee and coordinate the data management activities of GSICS and advise the EP on questions related to GSICS data management including information delivery services </a:t>
            </a:r>
          </a:p>
        </p:txBody>
      </p:sp>
      <p:sp>
        <p:nvSpPr>
          <p:cNvPr id="1216" name="TextBox 1215">
            <a:extLst>
              <a:ext uri="{FF2B5EF4-FFF2-40B4-BE49-F238E27FC236}">
                <a16:creationId xmlns:a16="http://schemas.microsoft.com/office/drawing/2014/main" id="{3B3504D3-D971-7D2E-E65E-730B2AF9C857}"/>
              </a:ext>
            </a:extLst>
          </p:cNvPr>
          <p:cNvSpPr txBox="1"/>
          <p:nvPr/>
        </p:nvSpPr>
        <p:spPr>
          <a:xfrm>
            <a:off x="3756993" y="2876389"/>
            <a:ext cx="1350266" cy="954087"/>
          </a:xfrm>
          <a:prstGeom prst="rect">
            <a:avLst/>
          </a:prstGeom>
          <a:noFill/>
          <a:ln w="50800">
            <a:solidFill>
              <a:srgbClr val="FF0000"/>
            </a:solidFill>
          </a:ln>
        </p:spPr>
        <p:txBody>
          <a:bodyPr wrap="square" rtlCol="0">
            <a:spAutoFit/>
          </a:bodyPr>
          <a:lstStyle/>
          <a:p>
            <a:endParaRPr lang="en-IT" sz="900" b="1" dirty="0">
              <a:solidFill>
                <a:prstClr val="white"/>
              </a:solidFill>
              <a:latin typeface="Tahoma" pitchFamily="34" charset="0"/>
            </a:endParaRPr>
          </a:p>
        </p:txBody>
      </p:sp>
      <p:pic>
        <p:nvPicPr>
          <p:cNvPr id="1218" name="Picture 1217">
            <a:extLst>
              <a:ext uri="{FF2B5EF4-FFF2-40B4-BE49-F238E27FC236}">
                <a16:creationId xmlns:a16="http://schemas.microsoft.com/office/drawing/2014/main" id="{E2541B0D-E409-1BD1-1249-2E06F6930BD4}"/>
              </a:ext>
            </a:extLst>
          </p:cNvPr>
          <p:cNvPicPr>
            <a:picLocks noChangeAspect="1"/>
          </p:cNvPicPr>
          <p:nvPr/>
        </p:nvPicPr>
        <p:blipFill>
          <a:blip r:embed="rId4"/>
          <a:stretch>
            <a:fillRect/>
          </a:stretch>
        </p:blipFill>
        <p:spPr>
          <a:xfrm>
            <a:off x="701807" y="973069"/>
            <a:ext cx="6083219" cy="4445795"/>
          </a:xfrm>
          <a:prstGeom prst="rect">
            <a:avLst/>
          </a:prstGeom>
        </p:spPr>
      </p:pic>
      <p:pic>
        <p:nvPicPr>
          <p:cNvPr id="1220" name="Picture 1219" descr="A screenshot of a computer&#10;&#10;Description automatically generated">
            <a:extLst>
              <a:ext uri="{FF2B5EF4-FFF2-40B4-BE49-F238E27FC236}">
                <a16:creationId xmlns:a16="http://schemas.microsoft.com/office/drawing/2014/main" id="{482C080B-9888-6DED-F1C9-AEF4D8A126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4133" y="839415"/>
            <a:ext cx="3566953" cy="4073949"/>
          </a:xfrm>
          <a:prstGeom prst="rect">
            <a:avLst/>
          </a:prstGeom>
        </p:spPr>
      </p:pic>
      <p:pic>
        <p:nvPicPr>
          <p:cNvPr id="1222" name="Picture 1221" descr="A close-up of a logo&#10;&#10;Description automatically generated">
            <a:extLst>
              <a:ext uri="{FF2B5EF4-FFF2-40B4-BE49-F238E27FC236}">
                <a16:creationId xmlns:a16="http://schemas.microsoft.com/office/drawing/2014/main" id="{593B5E99-E8AB-8E37-DA48-F03306168E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92347" y="4276607"/>
            <a:ext cx="2252234" cy="1585653"/>
          </a:xfrm>
          <a:prstGeom prst="rect">
            <a:avLst/>
          </a:prstGeom>
        </p:spPr>
      </p:pic>
    </p:spTree>
    <p:extLst>
      <p:ext uri="{BB962C8B-B14F-4D97-AF65-F5344CB8AC3E}">
        <p14:creationId xmlns:p14="http://schemas.microsoft.com/office/powerpoint/2010/main" val="4203001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9563C9D1-BB65-CA41-94F7-56464B35CE7E}"/>
              </a:ext>
            </a:extLst>
          </p:cNvPr>
          <p:cNvSpPr/>
          <p:nvPr/>
        </p:nvSpPr>
        <p:spPr>
          <a:xfrm>
            <a:off x="4276987" y="5949186"/>
            <a:ext cx="2907784" cy="307777"/>
          </a:xfrm>
          <a:prstGeom prst="rect">
            <a:avLst/>
          </a:prstGeom>
        </p:spPr>
        <p:txBody>
          <a:bodyPr wrap="none">
            <a:spAutoFit/>
          </a:bodyPr>
          <a:lstStyle/>
          <a:p>
            <a:pPr defTabSz="457200" fontAlgn="auto">
              <a:spcBef>
                <a:spcPts val="0"/>
              </a:spcBef>
              <a:spcAft>
                <a:spcPts val="0"/>
              </a:spcAft>
            </a:pPr>
            <a:r>
              <a:rPr lang="ja-JP" altLang="en-US" sz="1400" dirty="0">
                <a:solidFill>
                  <a:prstClr val="black"/>
                </a:solidFill>
                <a:latin typeface="Calibri" panose="020F0502020204030204"/>
                <a:ea typeface="游ゴシック" panose="020B0400000000000000" pitchFamily="34" charset="-128"/>
              </a:rPr>
              <a:t>https://gsics.wmo.int/en/focal-points</a:t>
            </a:r>
          </a:p>
        </p:txBody>
      </p:sp>
      <p:sp>
        <p:nvSpPr>
          <p:cNvPr id="8" name="Title 1">
            <a:extLst>
              <a:ext uri="{FF2B5EF4-FFF2-40B4-BE49-F238E27FC236}">
                <a16:creationId xmlns:a16="http://schemas.microsoft.com/office/drawing/2014/main" id="{9E153FA9-362D-4A91-B241-7635AC5737F9}"/>
              </a:ext>
            </a:extLst>
          </p:cNvPr>
          <p:cNvSpPr txBox="1">
            <a:spLocks/>
          </p:cNvSpPr>
          <p:nvPr/>
        </p:nvSpPr>
        <p:spPr>
          <a:xfrm>
            <a:off x="3653972" y="159066"/>
            <a:ext cx="3964380" cy="66567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auto">
              <a:spcAft>
                <a:spcPts val="0"/>
              </a:spcAft>
            </a:pPr>
            <a:r>
              <a:rPr lang="en-US" sz="2800" b="1" dirty="0">
                <a:solidFill>
                  <a:prstClr val="black"/>
                </a:solidFill>
                <a:latin typeface="Calibri"/>
              </a:rPr>
              <a:t>GDWG Membership</a:t>
            </a:r>
          </a:p>
        </p:txBody>
      </p:sp>
      <p:graphicFrame>
        <p:nvGraphicFramePr>
          <p:cNvPr id="3" name="Table 2">
            <a:extLst>
              <a:ext uri="{FF2B5EF4-FFF2-40B4-BE49-F238E27FC236}">
                <a16:creationId xmlns:a16="http://schemas.microsoft.com/office/drawing/2014/main" id="{5864B10D-335E-2C81-6B5E-2F04A0BBAE30}"/>
              </a:ext>
            </a:extLst>
          </p:cNvPr>
          <p:cNvGraphicFramePr>
            <a:graphicFrameLocks noGrp="1"/>
          </p:cNvGraphicFramePr>
          <p:nvPr/>
        </p:nvGraphicFramePr>
        <p:xfrm>
          <a:off x="2848145" y="1468820"/>
          <a:ext cx="5765468" cy="4077869"/>
        </p:xfrm>
        <a:graphic>
          <a:graphicData uri="http://schemas.openxmlformats.org/drawingml/2006/table">
            <a:tbl>
              <a:tblPr/>
              <a:tblGrid>
                <a:gridCol w="2008615">
                  <a:extLst>
                    <a:ext uri="{9D8B030D-6E8A-4147-A177-3AD203B41FA5}">
                      <a16:colId xmlns:a16="http://schemas.microsoft.com/office/drawing/2014/main" val="1665192262"/>
                    </a:ext>
                  </a:extLst>
                </a:gridCol>
                <a:gridCol w="1339076">
                  <a:extLst>
                    <a:ext uri="{9D8B030D-6E8A-4147-A177-3AD203B41FA5}">
                      <a16:colId xmlns:a16="http://schemas.microsoft.com/office/drawing/2014/main" val="1924369441"/>
                    </a:ext>
                  </a:extLst>
                </a:gridCol>
                <a:gridCol w="2417777">
                  <a:extLst>
                    <a:ext uri="{9D8B030D-6E8A-4147-A177-3AD203B41FA5}">
                      <a16:colId xmlns:a16="http://schemas.microsoft.com/office/drawing/2014/main" val="1975126462"/>
                    </a:ext>
                  </a:extLst>
                </a:gridCol>
              </a:tblGrid>
              <a:tr h="323319">
                <a:tc>
                  <a:txBody>
                    <a:bodyPr/>
                    <a:lstStyle/>
                    <a:p>
                      <a:pPr algn="l"/>
                      <a:r>
                        <a:rPr lang="en-US" sz="1600" b="1" dirty="0">
                          <a:solidFill>
                            <a:schemeClr val="bg1"/>
                          </a:solidFill>
                          <a:effectLst/>
                        </a:rPr>
                        <a:t>Affiliation</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a:r>
                        <a:rPr lang="en-US" sz="1600" b="1" dirty="0">
                          <a:solidFill>
                            <a:schemeClr val="bg1"/>
                          </a:solidFill>
                          <a:effectLst/>
                        </a:rPr>
                        <a:t>First Name</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a:r>
                        <a:rPr lang="en-US" sz="1600" b="1" dirty="0">
                          <a:solidFill>
                            <a:schemeClr val="bg1"/>
                          </a:solidFill>
                          <a:effectLst/>
                        </a:rPr>
                        <a:t>Last Name</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633394475"/>
                  </a:ext>
                </a:extLst>
              </a:tr>
              <a:tr h="323319">
                <a:tc>
                  <a:txBody>
                    <a:bodyPr/>
                    <a:lstStyle/>
                    <a:p>
                      <a:r>
                        <a:rPr lang="en-US" sz="1600" dirty="0">
                          <a:effectLst/>
                        </a:rPr>
                        <a:t>CMA</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effectLst/>
                        </a:rPr>
                        <a:t>Lin</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u="sng" dirty="0">
                          <a:solidFill>
                            <a:srgbClr val="0074D0"/>
                          </a:solidFill>
                          <a:effectLst/>
                          <a:latin typeface="opbold"/>
                          <a:hlinkClick r:id="rId3"/>
                        </a:rPr>
                        <a:t>Tian</a:t>
                      </a:r>
                      <a:endParaRPr lang="en-US" sz="1600" dirty="0">
                        <a:effectLst/>
                      </a:endParaRP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6800386"/>
                  </a:ext>
                </a:extLst>
              </a:tr>
              <a:tr h="323319">
                <a:tc>
                  <a:txBody>
                    <a:bodyPr/>
                    <a:lstStyle/>
                    <a:p>
                      <a:r>
                        <a:rPr lang="en-US" sz="1600">
                          <a:effectLst/>
                        </a:rPr>
                        <a:t>ESA</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effectLst/>
                        </a:rPr>
                        <a:t>Paolo</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u="sng" dirty="0" err="1">
                          <a:solidFill>
                            <a:srgbClr val="0074D0"/>
                          </a:solidFill>
                          <a:effectLst/>
                          <a:latin typeface="opbold"/>
                          <a:hlinkClick r:id="rId4"/>
                        </a:rPr>
                        <a:t>Castracane</a:t>
                      </a:r>
                      <a:endParaRPr lang="en-US" sz="1600" dirty="0">
                        <a:effectLst/>
                      </a:endParaRP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6794424"/>
                  </a:ext>
                </a:extLst>
              </a:tr>
              <a:tr h="323319">
                <a:tc>
                  <a:txBody>
                    <a:bodyPr/>
                    <a:lstStyle/>
                    <a:p>
                      <a:r>
                        <a:rPr lang="en-US" sz="1600">
                          <a:effectLst/>
                        </a:rPr>
                        <a:t>EUMETSAT</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effectLst/>
                        </a:rPr>
                        <a:t>Simon</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u="sng" dirty="0">
                          <a:solidFill>
                            <a:srgbClr val="0074D0"/>
                          </a:solidFill>
                          <a:effectLst/>
                          <a:latin typeface="opbold"/>
                          <a:hlinkClick r:id="rId5"/>
                        </a:rPr>
                        <a:t>Elliott</a:t>
                      </a:r>
                      <a:endParaRPr lang="en-US" sz="1600" dirty="0">
                        <a:effectLst/>
                      </a:endParaRP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4920162"/>
                  </a:ext>
                </a:extLst>
              </a:tr>
              <a:tr h="323319">
                <a:tc>
                  <a:txBody>
                    <a:bodyPr/>
                    <a:lstStyle/>
                    <a:p>
                      <a:r>
                        <a:rPr lang="en-US" sz="1600">
                          <a:effectLst/>
                        </a:rPr>
                        <a:t>IMD</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effectLst/>
                        </a:rPr>
                        <a:t>R.K.</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u="sng" dirty="0">
                          <a:solidFill>
                            <a:srgbClr val="0074D0"/>
                          </a:solidFill>
                          <a:effectLst/>
                          <a:latin typeface="opbold"/>
                          <a:hlinkClick r:id="rId6"/>
                        </a:rPr>
                        <a:t>Giri</a:t>
                      </a:r>
                      <a:endParaRPr lang="en-US" sz="1600" dirty="0">
                        <a:effectLst/>
                      </a:endParaRP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0676043"/>
                  </a:ext>
                </a:extLst>
              </a:tr>
              <a:tr h="518658">
                <a:tc>
                  <a:txBody>
                    <a:bodyPr/>
                    <a:lstStyle/>
                    <a:p>
                      <a:r>
                        <a:rPr lang="en-US" sz="1600">
                          <a:effectLst/>
                        </a:rPr>
                        <a:t>IMD/Ministry of Earth Sciences</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effectLst/>
                        </a:rPr>
                        <a:t>Kamaljit</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u="sng" dirty="0">
                          <a:solidFill>
                            <a:srgbClr val="0074D0"/>
                          </a:solidFill>
                          <a:effectLst/>
                          <a:latin typeface="opbold"/>
                          <a:hlinkClick r:id="rId7"/>
                        </a:rPr>
                        <a:t>Ray</a:t>
                      </a:r>
                      <a:endParaRPr lang="en-US" sz="1600" dirty="0">
                        <a:effectLst/>
                      </a:endParaRP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0526809"/>
                  </a:ext>
                </a:extLst>
              </a:tr>
              <a:tr h="323319">
                <a:tc>
                  <a:txBody>
                    <a:bodyPr/>
                    <a:lstStyle/>
                    <a:p>
                      <a:r>
                        <a:rPr lang="en-US" sz="1600">
                          <a:effectLst/>
                        </a:rPr>
                        <a:t>ISRO</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effectLst/>
                        </a:rPr>
                        <a:t>Nitant</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u="sng" dirty="0">
                          <a:solidFill>
                            <a:srgbClr val="0074D0"/>
                          </a:solidFill>
                          <a:effectLst/>
                          <a:latin typeface="opbold"/>
                          <a:hlinkClick r:id="rId8"/>
                        </a:rPr>
                        <a:t>Dube</a:t>
                      </a:r>
                      <a:endParaRPr lang="en-US" sz="1600" dirty="0">
                        <a:effectLst/>
                      </a:endParaRP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3918889"/>
                  </a:ext>
                </a:extLst>
              </a:tr>
              <a:tr h="323319">
                <a:tc>
                  <a:txBody>
                    <a:bodyPr/>
                    <a:lstStyle/>
                    <a:p>
                      <a:r>
                        <a:rPr lang="en-US" sz="1600" dirty="0">
                          <a:effectLst/>
                        </a:rPr>
                        <a:t>JMA</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effectLst/>
                        </a:rPr>
                        <a:t>Masaya</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u="sng" dirty="0">
                          <a:solidFill>
                            <a:srgbClr val="0074D0"/>
                          </a:solidFill>
                          <a:effectLst/>
                          <a:latin typeface="opbold"/>
                          <a:hlinkClick r:id="rId9"/>
                        </a:rPr>
                        <a:t>Takahashi</a:t>
                      </a:r>
                      <a:endParaRPr lang="en-US" sz="1600" dirty="0">
                        <a:effectLst/>
                      </a:endParaRP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8082355"/>
                  </a:ext>
                </a:extLst>
              </a:tr>
              <a:tr h="323319">
                <a:tc>
                  <a:txBody>
                    <a:bodyPr/>
                    <a:lstStyle/>
                    <a:p>
                      <a:r>
                        <a:rPr lang="en-US" sz="1600" dirty="0">
                          <a:effectLst/>
                        </a:rPr>
                        <a:t>KMA</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err="1">
                          <a:effectLst/>
                        </a:rPr>
                        <a:t>Hanbyul</a:t>
                      </a:r>
                      <a:endParaRPr lang="en-US" sz="1600" dirty="0">
                        <a:effectLst/>
                      </a:endParaRP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u="sng" dirty="0">
                          <a:solidFill>
                            <a:srgbClr val="0074D0"/>
                          </a:solidFill>
                          <a:effectLst/>
                          <a:latin typeface="opbold"/>
                          <a:hlinkClick r:id="rId10"/>
                        </a:rPr>
                        <a:t>Lee</a:t>
                      </a:r>
                      <a:endParaRPr lang="en-US" sz="1600" dirty="0">
                        <a:effectLst/>
                      </a:endParaRP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6164339"/>
                  </a:ext>
                </a:extLst>
              </a:tr>
              <a:tr h="323319">
                <a:tc>
                  <a:txBody>
                    <a:bodyPr/>
                    <a:lstStyle/>
                    <a:p>
                      <a:r>
                        <a:rPr lang="en-US" sz="1600">
                          <a:effectLst/>
                        </a:rPr>
                        <a:t>NOAA</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effectLst/>
                        </a:rPr>
                        <a:t>Manik</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u="sng" dirty="0">
                          <a:solidFill>
                            <a:srgbClr val="0074D0"/>
                          </a:solidFill>
                          <a:effectLst/>
                          <a:latin typeface="opbold"/>
                          <a:hlinkClick r:id="rId11"/>
                        </a:rPr>
                        <a:t>Bali</a:t>
                      </a:r>
                      <a:r>
                        <a:rPr lang="en-US" sz="1600" u="sng" dirty="0">
                          <a:solidFill>
                            <a:srgbClr val="0074D0"/>
                          </a:solidFill>
                          <a:effectLst/>
                          <a:latin typeface="opbold"/>
                        </a:rPr>
                        <a:t> </a:t>
                      </a:r>
                      <a:endParaRPr lang="en-US" sz="1600" dirty="0">
                        <a:effectLst/>
                      </a:endParaRP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3813379"/>
                  </a:ext>
                </a:extLst>
              </a:tr>
              <a:tr h="323319">
                <a:tc>
                  <a:txBody>
                    <a:bodyPr/>
                    <a:lstStyle/>
                    <a:p>
                      <a:r>
                        <a:rPr lang="en-US" sz="1600">
                          <a:effectLst/>
                        </a:rPr>
                        <a:t>ROSHYDROMET</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effectLst/>
                        </a:rPr>
                        <a:t>Sergey</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u="sng" dirty="0" err="1">
                          <a:solidFill>
                            <a:srgbClr val="0074D0"/>
                          </a:solidFill>
                          <a:effectLst/>
                          <a:latin typeface="opbold"/>
                          <a:hlinkClick r:id="rId12"/>
                        </a:rPr>
                        <a:t>Uspensky</a:t>
                      </a:r>
                      <a:endParaRPr lang="en-US" sz="1600" dirty="0">
                        <a:effectLst/>
                      </a:endParaRP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8723317"/>
                  </a:ext>
                </a:extLst>
              </a:tr>
              <a:tr h="323319">
                <a:tc>
                  <a:txBody>
                    <a:bodyPr/>
                    <a:lstStyle/>
                    <a:p>
                      <a:r>
                        <a:rPr lang="en-US" sz="1600">
                          <a:effectLst/>
                        </a:rPr>
                        <a:t>WMO</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effectLst/>
                        </a:rPr>
                        <a:t>Heikki</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u="sng" dirty="0">
                          <a:solidFill>
                            <a:srgbClr val="0074D0"/>
                          </a:solidFill>
                          <a:effectLst/>
                          <a:latin typeface="opbold"/>
                          <a:hlinkClick r:id="rId13"/>
                        </a:rPr>
                        <a:t>Pohjola</a:t>
                      </a:r>
                      <a:r>
                        <a:rPr lang="en-US" sz="1600" b="0" dirty="0">
                          <a:effectLst/>
                          <a:latin typeface="opbold"/>
                        </a:rPr>
                        <a:t> </a:t>
                      </a:r>
                      <a:endParaRPr lang="en-US" sz="1600" dirty="0">
                        <a:effectLst/>
                      </a:endParaRP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3817122"/>
                  </a:ext>
                </a:extLst>
              </a:tr>
            </a:tbl>
          </a:graphicData>
        </a:graphic>
      </p:graphicFrame>
    </p:spTree>
    <p:extLst>
      <p:ext uri="{BB962C8B-B14F-4D97-AF65-F5344CB8AC3E}">
        <p14:creationId xmlns:p14="http://schemas.microsoft.com/office/powerpoint/2010/main" val="263312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869A1B-7F38-14D8-4946-C0C08BF7CB3F}"/>
              </a:ext>
            </a:extLst>
          </p:cNvPr>
          <p:cNvSpPr txBox="1">
            <a:spLocks/>
          </p:cNvSpPr>
          <p:nvPr/>
        </p:nvSpPr>
        <p:spPr>
          <a:xfrm>
            <a:off x="1603248" y="91928"/>
            <a:ext cx="9108876" cy="744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auto">
              <a:spcAft>
                <a:spcPts val="600"/>
              </a:spcAft>
            </a:pPr>
            <a:r>
              <a:rPr lang="en-US" sz="2900" b="1" dirty="0">
                <a:solidFill>
                  <a:prstClr val="black"/>
                </a:solidFill>
                <a:latin typeface="Calibri"/>
              </a:rPr>
              <a:t>Action 2024 Status </a:t>
            </a:r>
            <a:r>
              <a:rPr lang="en-US" sz="2900" b="1" dirty="0">
                <a:solidFill>
                  <a:prstClr val="white"/>
                </a:solidFill>
                <a:latin typeface="Calibri"/>
              </a:rPr>
              <a:t> [ 2024 ]</a:t>
            </a:r>
          </a:p>
        </p:txBody>
      </p:sp>
      <p:graphicFrame>
        <p:nvGraphicFramePr>
          <p:cNvPr id="6" name="Table 5">
            <a:extLst>
              <a:ext uri="{FF2B5EF4-FFF2-40B4-BE49-F238E27FC236}">
                <a16:creationId xmlns:a16="http://schemas.microsoft.com/office/drawing/2014/main" id="{935E14E5-784A-7884-A4B1-50F6ACBEBDD8}"/>
              </a:ext>
            </a:extLst>
          </p:cNvPr>
          <p:cNvGraphicFramePr>
            <a:graphicFrameLocks noGrp="1"/>
          </p:cNvGraphicFramePr>
          <p:nvPr>
            <p:extLst>
              <p:ext uri="{D42A27DB-BD31-4B8C-83A1-F6EECF244321}">
                <p14:modId xmlns:p14="http://schemas.microsoft.com/office/powerpoint/2010/main" val="698694824"/>
              </p:ext>
            </p:extLst>
          </p:nvPr>
        </p:nvGraphicFramePr>
        <p:xfrm>
          <a:off x="1349828" y="836765"/>
          <a:ext cx="9492344" cy="5474817"/>
        </p:xfrm>
        <a:graphic>
          <a:graphicData uri="http://schemas.openxmlformats.org/drawingml/2006/table">
            <a:tbl>
              <a:tblPr firstRow="1" firstCol="1" bandRow="1"/>
              <a:tblGrid>
                <a:gridCol w="1436914">
                  <a:extLst>
                    <a:ext uri="{9D8B030D-6E8A-4147-A177-3AD203B41FA5}">
                      <a16:colId xmlns:a16="http://schemas.microsoft.com/office/drawing/2014/main" val="3835259360"/>
                    </a:ext>
                  </a:extLst>
                </a:gridCol>
                <a:gridCol w="3997802">
                  <a:extLst>
                    <a:ext uri="{9D8B030D-6E8A-4147-A177-3AD203B41FA5}">
                      <a16:colId xmlns:a16="http://schemas.microsoft.com/office/drawing/2014/main" val="2185798104"/>
                    </a:ext>
                  </a:extLst>
                </a:gridCol>
                <a:gridCol w="1008883">
                  <a:extLst>
                    <a:ext uri="{9D8B030D-6E8A-4147-A177-3AD203B41FA5}">
                      <a16:colId xmlns:a16="http://schemas.microsoft.com/office/drawing/2014/main" val="657299846"/>
                    </a:ext>
                  </a:extLst>
                </a:gridCol>
                <a:gridCol w="1708475">
                  <a:extLst>
                    <a:ext uri="{9D8B030D-6E8A-4147-A177-3AD203B41FA5}">
                      <a16:colId xmlns:a16="http://schemas.microsoft.com/office/drawing/2014/main" val="4324226"/>
                    </a:ext>
                  </a:extLst>
                </a:gridCol>
                <a:gridCol w="729048">
                  <a:extLst>
                    <a:ext uri="{9D8B030D-6E8A-4147-A177-3AD203B41FA5}">
                      <a16:colId xmlns:a16="http://schemas.microsoft.com/office/drawing/2014/main" val="482254154"/>
                    </a:ext>
                  </a:extLst>
                </a:gridCol>
                <a:gridCol w="611222">
                  <a:extLst>
                    <a:ext uri="{9D8B030D-6E8A-4147-A177-3AD203B41FA5}">
                      <a16:colId xmlns:a16="http://schemas.microsoft.com/office/drawing/2014/main" val="543357589"/>
                    </a:ext>
                  </a:extLst>
                </a:gridCol>
              </a:tblGrid>
              <a:tr h="280118">
                <a:tc>
                  <a:txBody>
                    <a:bodyPr/>
                    <a:lstStyle/>
                    <a:p>
                      <a:pPr algn="ctr" fontAlgn="ctr">
                        <a:buNone/>
                      </a:pPr>
                      <a:r>
                        <a:rPr lang="en-US" sz="1000" b="1"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Action Id</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7BB8A"/>
                    </a:solidFill>
                  </a:tcPr>
                </a:tc>
                <a:tc>
                  <a:txBody>
                    <a:bodyPr/>
                    <a:lstStyle/>
                    <a:p>
                      <a:pPr algn="ctr" fontAlgn="ctr">
                        <a:buNone/>
                      </a:pPr>
                      <a:r>
                        <a:rPr lang="en-US" sz="1000" b="1"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Summary</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en-US" sz="1000" b="1"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Lead</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en-US" sz="1000" b="1"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Actual Completion</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en-US" sz="1000" b="1"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Deliverable Usage</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Status</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440493104"/>
                  </a:ext>
                </a:extLst>
              </a:tr>
              <a:tr h="436644">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A.GDWG.20240311.2</a:t>
                      </a:r>
                      <a:endParaRPr lang="en-US" sz="1000" b="0" i="0" u="none" strike="noStrike" dirty="0">
                        <a:effectLst/>
                        <a:latin typeface="Arial" panose="020B0604020202020204" pitchFamily="34" charset="0"/>
                      </a:endParaRPr>
                    </a:p>
                  </a:txBody>
                  <a:tcPr marL="59814" marR="59814" marT="29907" marB="29907">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57BB8A"/>
                    </a:solidFill>
                  </a:tcPr>
                </a:tc>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Paolo and </a:t>
                      </a:r>
                      <a:r>
                        <a:rPr lang="en-US" sz="1000" b="0" i="0" u="none" strike="noStrike"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Manik</a:t>
                      </a: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to coordinate with the </a:t>
                      </a:r>
                      <a:r>
                        <a:rPr lang="en-US" sz="1000" b="0" i="0" u="none" strike="noStrike"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SITsat</a:t>
                      </a: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group (CLARREO, LIBRA, TRUTHS) to define product format, also addressing the way uncertainties shall be reported in the products (with a special care on data volume). </a:t>
                      </a:r>
                      <a:endParaRPr lang="en-US" sz="1000" b="0" i="0" u="none" strike="noStrike" dirty="0">
                        <a:effectLst/>
                        <a:latin typeface="Arial" panose="020B0604020202020204" pitchFamily="34" charset="0"/>
                      </a:endParaRPr>
                    </a:p>
                  </a:txBody>
                  <a:tcPr marL="59814" marR="59814" marT="29907" marB="29907">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Paolo/Manik</a:t>
                      </a:r>
                      <a:endParaRPr lang="en-US" sz="1000" b="0" i="0" u="none" strike="noStrike">
                        <a:effectLst/>
                        <a:latin typeface="Arial" panose="020B0604020202020204" pitchFamily="34" charset="0"/>
                      </a:endParaRPr>
                    </a:p>
                  </a:txBody>
                  <a:tcPr marL="59814" marR="59814" marT="29907" marB="29907">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NASA would provide a sample data file</a:t>
                      </a:r>
                      <a:endParaRPr lang="en-US" sz="1000" b="0" i="0" u="none" strike="noStrike">
                        <a:effectLst/>
                        <a:latin typeface="Arial" panose="020B0604020202020204" pitchFamily="34" charset="0"/>
                      </a:endParaRPr>
                    </a:p>
                  </a:txBody>
                  <a:tcPr marL="59814" marR="59814" marT="29907" marB="29907">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t">
                        <a:buNone/>
                      </a:pPr>
                      <a:endParaRPr lang="en-US" sz="1000" b="0" i="0" u="none" strike="noStrike">
                        <a:effectLst/>
                        <a:latin typeface="Arial" panose="020B0604020202020204" pitchFamily="34" charset="0"/>
                      </a:endParaRPr>
                    </a:p>
                  </a:txBody>
                  <a:tcPr marL="59814" marR="59814" marT="29907" marB="29907">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Closed</a:t>
                      </a:r>
                      <a:endParaRPr lang="en-US" sz="1000" b="0" i="0" u="none" strike="noStrike" dirty="0">
                        <a:effectLst/>
                        <a:latin typeface="Arial" panose="020B0604020202020204" pitchFamily="34" charset="0"/>
                      </a:endParaRPr>
                    </a:p>
                  </a:txBody>
                  <a:tcPr marL="59814" marR="59814" marT="29907" marB="29907">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92D050"/>
                    </a:solidFill>
                  </a:tcPr>
                </a:tc>
                <a:extLst>
                  <a:ext uri="{0D108BD9-81ED-4DB2-BD59-A6C34878D82A}">
                    <a16:rowId xmlns:a16="http://schemas.microsoft.com/office/drawing/2014/main" val="270517864"/>
                  </a:ext>
                </a:extLst>
              </a:tr>
              <a:tr h="229537">
                <a:tc>
                  <a:txBody>
                    <a:bodyPr/>
                    <a:lstStyle/>
                    <a:p>
                      <a:pPr algn="l" fontAlgn="ctr">
                        <a:buNone/>
                      </a:pPr>
                      <a:r>
                        <a:rPr lang="en-US" sz="10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A.GDWD.20240312.1</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57BB8A"/>
                    </a:solidFill>
                  </a:tcPr>
                </a:tc>
                <a:tc>
                  <a:txBody>
                    <a:bodyPr/>
                    <a:lstStyle/>
                    <a:p>
                      <a:pPr algn="l" fontAlgn="ctr">
                        <a:buNone/>
                      </a:pPr>
                      <a:r>
                        <a:rPr lang="en-US" sz="1000" b="0" i="0" u="none" strike="noStrike"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Manik</a:t>
                      </a: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Bali to define a format in which the agencies shall provide input for the SOS report. </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Manik</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Suggested</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t">
                        <a:buNone/>
                      </a:pPr>
                      <a:r>
                        <a:rPr lang="en-US" sz="1000" b="0" i="0" u="none" strike="noStrike">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000" b="0" i="0" u="none" strike="noStrike">
                        <a:effectLst/>
                        <a:latin typeface="Arial" panose="020B0604020202020204" pitchFamily="34" charset="0"/>
                      </a:endParaRPr>
                    </a:p>
                  </a:txBody>
                  <a:tcPr marL="44861" marR="44861" marT="6231"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Closed</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92D050"/>
                    </a:solidFill>
                  </a:tcPr>
                </a:tc>
                <a:extLst>
                  <a:ext uri="{0D108BD9-81ED-4DB2-BD59-A6C34878D82A}">
                    <a16:rowId xmlns:a16="http://schemas.microsoft.com/office/drawing/2014/main" val="2716649245"/>
                  </a:ext>
                </a:extLst>
              </a:tr>
              <a:tr h="229537">
                <a:tc>
                  <a:txBody>
                    <a:bodyPr/>
                    <a:lstStyle/>
                    <a:p>
                      <a:pPr algn="l" fontAlgn="ctr">
                        <a:buNone/>
                      </a:pPr>
                      <a:r>
                        <a:rPr lang="en-US" sz="10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A.GDWD.20240312.2</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57BB8A"/>
                    </a:solidFill>
                  </a:tcPr>
                </a:tc>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GRWG and GDWG to define a way forward for the generation of the SOS report.</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Manik Bali</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Script Developed</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t">
                        <a:buNone/>
                      </a:pPr>
                      <a:r>
                        <a:rPr lang="en-US" sz="1000" b="0" i="0" u="none" strike="noStrike">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000" b="0" i="0" u="none" strike="noStrike">
                        <a:effectLst/>
                        <a:latin typeface="Arial" panose="020B0604020202020204" pitchFamily="34" charset="0"/>
                      </a:endParaRPr>
                    </a:p>
                  </a:txBody>
                  <a:tcPr marL="44861" marR="44861" marT="6231"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Closed</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92D050"/>
                    </a:solidFill>
                  </a:tcPr>
                </a:tc>
                <a:extLst>
                  <a:ext uri="{0D108BD9-81ED-4DB2-BD59-A6C34878D82A}">
                    <a16:rowId xmlns:a16="http://schemas.microsoft.com/office/drawing/2014/main" val="1501260650"/>
                  </a:ext>
                </a:extLst>
              </a:tr>
              <a:tr h="329227">
                <a:tc>
                  <a:txBody>
                    <a:bodyPr/>
                    <a:lstStyle/>
                    <a:p>
                      <a:pPr algn="l" fontAlgn="ctr">
                        <a:buNone/>
                      </a:pPr>
                      <a:r>
                        <a:rPr lang="en-US" sz="10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A.GDWG.20240312.4</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57BB8A"/>
                    </a:solidFill>
                  </a:tcPr>
                </a:tc>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Paolo </a:t>
                      </a:r>
                      <a:r>
                        <a:rPr lang="en-US" sz="1000" b="0" i="0" u="none" strike="noStrike"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Castracane</a:t>
                      </a: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(ESA) to lead discussion with GCC and WMO on possible enhancement of GSICS websites following WGCV Cal/Val Portal as example. </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Paolo Castracane</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Ongoing</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t">
                        <a:buNone/>
                      </a:pPr>
                      <a:r>
                        <a:rPr lang="en-US" sz="1000" b="0" i="0" u="none" strike="noStrike">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000" b="0" i="0" u="none" strike="noStrike">
                        <a:effectLst/>
                        <a:latin typeface="Arial" panose="020B0604020202020204" pitchFamily="34" charset="0"/>
                      </a:endParaRPr>
                    </a:p>
                  </a:txBody>
                  <a:tcPr marL="44861" marR="44861" marT="6231"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Open</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223868268"/>
                  </a:ext>
                </a:extLst>
              </a:tr>
              <a:tr h="229537">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A.GDWG.20240313.1</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57BB8A"/>
                    </a:solidFill>
                  </a:tcPr>
                </a:tc>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CMA to post daily instrument bias on GPRC website in machine readable form. </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t">
                        <a:buNone/>
                      </a:pPr>
                      <a:r>
                        <a:rPr lang="en-US" sz="1000" b="0" i="0" u="none" strike="noStrike">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000" b="0" i="0" u="none" strike="noStrike">
                        <a:effectLst/>
                        <a:latin typeface="Arial" panose="020B0604020202020204" pitchFamily="34" charset="0"/>
                      </a:endParaRPr>
                    </a:p>
                  </a:txBody>
                  <a:tcPr marL="44861" marR="44861" marT="6231"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t">
                        <a:buNone/>
                      </a:pPr>
                      <a:r>
                        <a:rPr lang="en-US" sz="1000" b="0" i="0" u="none" strike="noStrike">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000" b="0" i="0" u="none" strike="noStrike">
                        <a:effectLst/>
                        <a:latin typeface="Arial" panose="020B0604020202020204" pitchFamily="34" charset="0"/>
                      </a:endParaRPr>
                    </a:p>
                  </a:txBody>
                  <a:tcPr marL="44861" marR="44861" marT="6231"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t">
                        <a:buNone/>
                      </a:pPr>
                      <a:r>
                        <a:rPr lang="en-US" sz="1000" b="0" i="0" u="none" strike="noStrike">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000" b="0" i="0" u="none" strike="noStrike">
                        <a:effectLst/>
                        <a:latin typeface="Arial" panose="020B0604020202020204" pitchFamily="34" charset="0"/>
                      </a:endParaRPr>
                    </a:p>
                  </a:txBody>
                  <a:tcPr marL="44861" marR="44861" marT="6231"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Open</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3931936656"/>
                  </a:ext>
                </a:extLst>
              </a:tr>
              <a:tr h="229537">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A.GDWG.20240313.2</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57BB8A"/>
                    </a:solidFill>
                  </a:tcPr>
                </a:tc>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EUMETSAT (Simon Elliot) to provide IASI L1C reader to ISRO ( Pradeep Thapliyal ) :</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Simon/Pradeep</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t">
                        <a:buNone/>
                      </a:pPr>
                      <a:r>
                        <a:rPr lang="en-US" sz="1000" b="0" i="0" u="none" strike="noStrike">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000" b="0" i="0" u="none" strike="noStrike">
                        <a:effectLst/>
                        <a:latin typeface="Arial" panose="020B0604020202020204" pitchFamily="34" charset="0"/>
                      </a:endParaRPr>
                    </a:p>
                  </a:txBody>
                  <a:tcPr marL="44861" marR="44861" marT="6231"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Code provided</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Closed</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92D050"/>
                    </a:solidFill>
                  </a:tcPr>
                </a:tc>
                <a:extLst>
                  <a:ext uri="{0D108BD9-81ED-4DB2-BD59-A6C34878D82A}">
                    <a16:rowId xmlns:a16="http://schemas.microsoft.com/office/drawing/2014/main" val="3882518324"/>
                  </a:ext>
                </a:extLst>
              </a:tr>
              <a:tr h="229537">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A.GDWG.20240313.4</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57BB8A"/>
                    </a:solidFill>
                  </a:tcPr>
                </a:tc>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Paolo to coordinate with </a:t>
                      </a:r>
                      <a:r>
                        <a:rPr lang="en-US" sz="1000" b="0" i="0" u="none" strike="noStrike"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Manik</a:t>
                      </a: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on reducing overlap of webpage on solar radiance at ESA, NOAA/wiki and LASP. </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Paolo</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t">
                        <a:buNone/>
                      </a:pPr>
                      <a:r>
                        <a:rPr lang="en-US" sz="1000" b="0" i="0" u="none" strike="noStrike">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000" b="0" i="0" u="none" strike="noStrike">
                        <a:effectLst/>
                        <a:latin typeface="Arial" panose="020B0604020202020204" pitchFamily="34" charset="0"/>
                      </a:endParaRPr>
                    </a:p>
                  </a:txBody>
                  <a:tcPr marL="44861" marR="44861" marT="6231"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t">
                        <a:buNone/>
                      </a:pPr>
                      <a:r>
                        <a:rPr lang="en-US" sz="1000" b="0" i="0" u="none" strike="noStrike">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000" b="0" i="0" u="none" strike="noStrike">
                        <a:effectLst/>
                        <a:latin typeface="Arial" panose="020B0604020202020204" pitchFamily="34" charset="0"/>
                      </a:endParaRPr>
                    </a:p>
                  </a:txBody>
                  <a:tcPr marL="44861" marR="44861" marT="6231"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Open</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1385430256"/>
                  </a:ext>
                </a:extLst>
              </a:tr>
              <a:tr h="229537">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A.GDWG.20240313.5</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57BB8A"/>
                    </a:solidFill>
                  </a:tcPr>
                </a:tc>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Masaya to collect new codes of GSICS deliverable filenaming to be added in Common code table C-13 of WMO Manual on Codes. </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Masaya</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t">
                        <a:buNone/>
                      </a:pPr>
                      <a:r>
                        <a:rPr lang="en-US" sz="1000" b="0" i="0" u="none" strike="noStrike">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000" b="0" i="0" u="none" strike="noStrike">
                        <a:effectLst/>
                        <a:latin typeface="Arial" panose="020B0604020202020204" pitchFamily="34" charset="0"/>
                      </a:endParaRPr>
                    </a:p>
                  </a:txBody>
                  <a:tcPr marL="44861" marR="44861" marT="6231"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t">
                        <a:buNone/>
                      </a:pPr>
                      <a:r>
                        <a:rPr lang="en-US" sz="1000" b="0" i="0" u="none" strike="noStrike">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000" b="0" i="0" u="none" strike="noStrike">
                        <a:effectLst/>
                        <a:latin typeface="Arial" panose="020B0604020202020204" pitchFamily="34" charset="0"/>
                      </a:endParaRPr>
                    </a:p>
                  </a:txBody>
                  <a:tcPr marL="44861" marR="44861" marT="6231"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Closed</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92D050"/>
                    </a:solidFill>
                  </a:tcPr>
                </a:tc>
                <a:extLst>
                  <a:ext uri="{0D108BD9-81ED-4DB2-BD59-A6C34878D82A}">
                    <a16:rowId xmlns:a16="http://schemas.microsoft.com/office/drawing/2014/main" val="685074462"/>
                  </a:ext>
                </a:extLst>
              </a:tr>
              <a:tr h="229537">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A.GDWG.20240313.6</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57BB8A"/>
                    </a:solidFill>
                  </a:tcPr>
                </a:tc>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Masaya to work on update of GSICS SRF Convention if GRWG requires any updates. </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Masaya</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t">
                        <a:buNone/>
                      </a:pPr>
                      <a:r>
                        <a:rPr lang="en-US" sz="1000" b="0" i="0" u="none" strike="noStrike">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000" b="0" i="0" u="none" strike="noStrike">
                        <a:effectLst/>
                        <a:latin typeface="Arial" panose="020B0604020202020204" pitchFamily="34" charset="0"/>
                      </a:endParaRPr>
                    </a:p>
                  </a:txBody>
                  <a:tcPr marL="44861" marR="44861" marT="6231"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t">
                        <a:buNone/>
                      </a:pPr>
                      <a:r>
                        <a:rPr lang="en-US" sz="1000" b="0" i="0" u="none" strike="noStrike">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000" b="0" i="0" u="none" strike="noStrike">
                        <a:effectLst/>
                        <a:latin typeface="Arial" panose="020B0604020202020204" pitchFamily="34" charset="0"/>
                      </a:endParaRPr>
                    </a:p>
                  </a:txBody>
                  <a:tcPr marL="44861" marR="44861" marT="6231"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Closed</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92D050"/>
                    </a:solidFill>
                  </a:tcPr>
                </a:tc>
                <a:extLst>
                  <a:ext uri="{0D108BD9-81ED-4DB2-BD59-A6C34878D82A}">
                    <a16:rowId xmlns:a16="http://schemas.microsoft.com/office/drawing/2014/main" val="4202203311"/>
                  </a:ext>
                </a:extLst>
              </a:tr>
              <a:tr h="229537">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A.GDWG.20240313.7</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57BB8A"/>
                    </a:solidFill>
                  </a:tcPr>
                </a:tc>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Take steps to integrate GSICS products into WIS </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Manik</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Exploring integration to EUMETSAT Data Server which is already WIS 2.0 active</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t">
                        <a:buNone/>
                      </a:pPr>
                      <a:r>
                        <a:rPr lang="en-US" sz="1000" b="0" i="0" u="none" strike="noStrike">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000" b="0" i="0" u="none" strike="noStrike">
                        <a:effectLst/>
                        <a:latin typeface="Arial" panose="020B0604020202020204" pitchFamily="34" charset="0"/>
                      </a:endParaRPr>
                    </a:p>
                  </a:txBody>
                  <a:tcPr marL="44861" marR="44861" marT="6231"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Closed</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92D050"/>
                    </a:solidFill>
                  </a:tcPr>
                </a:tc>
                <a:extLst>
                  <a:ext uri="{0D108BD9-81ED-4DB2-BD59-A6C34878D82A}">
                    <a16:rowId xmlns:a16="http://schemas.microsoft.com/office/drawing/2014/main" val="3565095397"/>
                  </a:ext>
                </a:extLst>
              </a:tr>
              <a:tr h="229537">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A.GDWG.20240313.8</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57BB8A"/>
                    </a:solidFill>
                  </a:tcPr>
                </a:tc>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Suggest format for storing daily bias following CF 1.5 CCC conventions </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Manik</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A.GDWD.20240312.1</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t">
                        <a:buNone/>
                      </a:pPr>
                      <a:r>
                        <a:rPr lang="en-US" sz="1000" b="0" i="0" u="none" strike="noStrike">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000" b="0" i="0" u="none" strike="noStrike">
                        <a:effectLst/>
                        <a:latin typeface="Arial" panose="020B0604020202020204" pitchFamily="34" charset="0"/>
                      </a:endParaRPr>
                    </a:p>
                  </a:txBody>
                  <a:tcPr marL="44861" marR="44861" marT="6231"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Closed</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92D050"/>
                    </a:solidFill>
                  </a:tcPr>
                </a:tc>
                <a:extLst>
                  <a:ext uri="{0D108BD9-81ED-4DB2-BD59-A6C34878D82A}">
                    <a16:rowId xmlns:a16="http://schemas.microsoft.com/office/drawing/2014/main" val="1946899610"/>
                  </a:ext>
                </a:extLst>
              </a:tr>
              <a:tr h="428917">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A.GDWG.20240313.9</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57BB8A"/>
                    </a:solidFill>
                  </a:tcPr>
                </a:tc>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GDWG (NOAA) to find a method for digitally marking LSICS outputs that have been generated by the official GSICS code version and copies thereof and making them distinguishable from outputs that have been generated by LSICS code that has been modified. </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Manik</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Suggested API</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t">
                        <a:buNone/>
                      </a:pPr>
                      <a:r>
                        <a:rPr lang="en-US" sz="1000" b="0" i="0" u="none" strike="noStrik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000" b="0" i="0" u="none" strike="noStrike" dirty="0">
                        <a:effectLst/>
                        <a:latin typeface="Arial" panose="020B0604020202020204" pitchFamily="34" charset="0"/>
                      </a:endParaRPr>
                    </a:p>
                  </a:txBody>
                  <a:tcPr marL="44861" marR="44861" marT="6231"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Closed</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92D050"/>
                    </a:solidFill>
                  </a:tcPr>
                </a:tc>
                <a:extLst>
                  <a:ext uri="{0D108BD9-81ED-4DB2-BD59-A6C34878D82A}">
                    <a16:rowId xmlns:a16="http://schemas.microsoft.com/office/drawing/2014/main" val="4255907346"/>
                  </a:ext>
                </a:extLst>
              </a:tr>
              <a:tr h="229537">
                <a:tc>
                  <a:txBody>
                    <a:bodyPr/>
                    <a:lstStyle/>
                    <a:p>
                      <a:pPr algn="l" fontAlgn="ctr">
                        <a:buNone/>
                      </a:pPr>
                      <a:r>
                        <a:rPr lang="en-US" sz="10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R.GDWG.20240313.1</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CMA to link quality of reprocessed data related document on reprocessing website </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Scott</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t">
                        <a:buNone/>
                      </a:pPr>
                      <a:r>
                        <a:rPr lang="en-US" sz="1000" b="0" i="0" u="none" strike="noStrike">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000" b="0" i="0" u="none" strike="noStrike">
                        <a:effectLst/>
                        <a:latin typeface="Arial" panose="020B0604020202020204" pitchFamily="34" charset="0"/>
                      </a:endParaRPr>
                    </a:p>
                  </a:txBody>
                  <a:tcPr marL="44861" marR="44861" marT="6231"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t">
                        <a:buNone/>
                      </a:pPr>
                      <a:r>
                        <a:rPr lang="en-US" sz="1000" b="0" i="0" u="none" strike="noStrik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000" b="0" i="0" u="none" strike="noStrike" dirty="0">
                        <a:effectLst/>
                        <a:latin typeface="Arial" panose="020B0604020202020204" pitchFamily="34" charset="0"/>
                      </a:endParaRPr>
                    </a:p>
                  </a:txBody>
                  <a:tcPr marL="44861" marR="44861" marT="6231"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Open</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3219420388"/>
                  </a:ext>
                </a:extLst>
              </a:tr>
            </a:tbl>
          </a:graphicData>
        </a:graphic>
      </p:graphicFrame>
    </p:spTree>
    <p:extLst>
      <p:ext uri="{BB962C8B-B14F-4D97-AF65-F5344CB8AC3E}">
        <p14:creationId xmlns:p14="http://schemas.microsoft.com/office/powerpoint/2010/main" val="2602443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6D4B0B4-FB8E-B34B-A72D-54218FC178E8}"/>
              </a:ext>
            </a:extLst>
          </p:cNvPr>
          <p:cNvSpPr txBox="1">
            <a:spLocks noGrp="1"/>
          </p:cNvSpPr>
          <p:nvPr>
            <p:ph type="title"/>
          </p:nvPr>
        </p:nvSpPr>
        <p:spPr>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auto">
              <a:spcAft>
                <a:spcPts val="0"/>
              </a:spcAft>
            </a:pPr>
            <a:r>
              <a:rPr lang="en-US" sz="2275" dirty="0">
                <a:solidFill>
                  <a:prstClr val="black"/>
                </a:solidFill>
                <a:latin typeface="Calibri"/>
              </a:rPr>
              <a:t>GDWG Additional Session Day 2 18 March 2025</a:t>
            </a:r>
          </a:p>
        </p:txBody>
      </p:sp>
      <p:graphicFrame>
        <p:nvGraphicFramePr>
          <p:cNvPr id="5" name="Table 4">
            <a:extLst>
              <a:ext uri="{FF2B5EF4-FFF2-40B4-BE49-F238E27FC236}">
                <a16:creationId xmlns:a16="http://schemas.microsoft.com/office/drawing/2014/main" id="{976C25E3-12C3-BBAE-CF69-48154F4E0363}"/>
              </a:ext>
            </a:extLst>
          </p:cNvPr>
          <p:cNvGraphicFramePr>
            <a:graphicFrameLocks noGrp="1"/>
          </p:cNvGraphicFramePr>
          <p:nvPr/>
        </p:nvGraphicFramePr>
        <p:xfrm>
          <a:off x="3081206" y="2282716"/>
          <a:ext cx="6304756" cy="1276828"/>
        </p:xfrm>
        <a:graphic>
          <a:graphicData uri="http://schemas.openxmlformats.org/drawingml/2006/table">
            <a:tbl>
              <a:tblPr/>
              <a:tblGrid>
                <a:gridCol w="587928">
                  <a:extLst>
                    <a:ext uri="{9D8B030D-6E8A-4147-A177-3AD203B41FA5}">
                      <a16:colId xmlns:a16="http://schemas.microsoft.com/office/drawing/2014/main" val="975863569"/>
                    </a:ext>
                  </a:extLst>
                </a:gridCol>
                <a:gridCol w="3372851">
                  <a:extLst>
                    <a:ext uri="{9D8B030D-6E8A-4147-A177-3AD203B41FA5}">
                      <a16:colId xmlns:a16="http://schemas.microsoft.com/office/drawing/2014/main" val="945653935"/>
                    </a:ext>
                  </a:extLst>
                </a:gridCol>
                <a:gridCol w="1609067">
                  <a:extLst>
                    <a:ext uri="{9D8B030D-6E8A-4147-A177-3AD203B41FA5}">
                      <a16:colId xmlns:a16="http://schemas.microsoft.com/office/drawing/2014/main" val="2720595486"/>
                    </a:ext>
                  </a:extLst>
                </a:gridCol>
                <a:gridCol w="734910">
                  <a:extLst>
                    <a:ext uri="{9D8B030D-6E8A-4147-A177-3AD203B41FA5}">
                      <a16:colId xmlns:a16="http://schemas.microsoft.com/office/drawing/2014/main" val="870852361"/>
                    </a:ext>
                  </a:extLst>
                </a:gridCol>
              </a:tblGrid>
              <a:tr h="218242">
                <a:tc gridSpan="3">
                  <a:txBody>
                    <a:bodyPr/>
                    <a:lstStyle/>
                    <a:p>
                      <a:pPr algn="l" fontAlgn="b"/>
                      <a:r>
                        <a:rPr lang="en-GB" sz="1100" b="1" i="0" u="none" strike="noStrike">
                          <a:solidFill>
                            <a:srgbClr val="000000"/>
                          </a:solidFill>
                          <a:effectLst/>
                          <a:latin typeface="Aira"/>
                        </a:rPr>
                        <a:t>18 March 2025 GDWG  Additional Session </a:t>
                      </a:r>
                    </a:p>
                  </a:txBody>
                  <a:tcPr marL="7739" marR="7739" marT="7739" marB="371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EA72E"/>
                    </a:solidFill>
                  </a:tcPr>
                </a:tc>
                <a:tc hMerge="1">
                  <a:txBody>
                    <a:bodyPr/>
                    <a:lstStyle/>
                    <a:p>
                      <a:endParaRPr lang="en-IT"/>
                    </a:p>
                  </a:txBody>
                  <a:tcPr/>
                </a:tc>
                <a:tc hMerge="1">
                  <a:txBody>
                    <a:bodyPr/>
                    <a:lstStyle/>
                    <a:p>
                      <a:endParaRPr lang="en-IT"/>
                    </a:p>
                  </a:txBody>
                  <a:tcPr/>
                </a:tc>
                <a:tc>
                  <a:txBody>
                    <a:bodyPr/>
                    <a:lstStyle/>
                    <a:p>
                      <a:pPr algn="l" fontAlgn="b"/>
                      <a:endParaRPr lang="en-IT" sz="1100" b="1" i="0" u="none" strike="noStrike">
                        <a:solidFill>
                          <a:srgbClr val="000000"/>
                        </a:solidFill>
                        <a:effectLst/>
                        <a:latin typeface="Aira"/>
                      </a:endParaRPr>
                    </a:p>
                  </a:txBody>
                  <a:tcPr marL="7739" marR="7739" marT="7739" marB="37148"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EA72E"/>
                    </a:solidFill>
                  </a:tcPr>
                </a:tc>
                <a:extLst>
                  <a:ext uri="{0D108BD9-81ED-4DB2-BD59-A6C34878D82A}">
                    <a16:rowId xmlns:a16="http://schemas.microsoft.com/office/drawing/2014/main" val="2716595268"/>
                  </a:ext>
                </a:extLst>
              </a:tr>
              <a:tr h="342067">
                <a:tc>
                  <a:txBody>
                    <a:bodyPr/>
                    <a:lstStyle/>
                    <a:p>
                      <a:pPr algn="l" fontAlgn="b"/>
                      <a:r>
                        <a:rPr lang="en-GB" sz="1000" b="1" i="0" u="none" strike="noStrike">
                          <a:solidFill>
                            <a:srgbClr val="000000"/>
                          </a:solidFill>
                          <a:effectLst/>
                          <a:latin typeface="Arial" panose="020B0604020202020204" pitchFamily="34" charset="0"/>
                        </a:rPr>
                        <a:t>Time UTC+8</a:t>
                      </a:r>
                    </a:p>
                  </a:txBody>
                  <a:tcPr marL="7739" marR="7739" marT="7739" marB="37148"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4D93D9"/>
                    </a:solidFill>
                  </a:tcPr>
                </a:tc>
                <a:tc>
                  <a:txBody>
                    <a:bodyPr/>
                    <a:lstStyle/>
                    <a:p>
                      <a:pPr algn="l" fontAlgn="b"/>
                      <a:r>
                        <a:rPr lang="en-GB" sz="1000" b="1" i="0" u="none" strike="noStrike">
                          <a:solidFill>
                            <a:srgbClr val="000000"/>
                          </a:solidFill>
                          <a:effectLst/>
                          <a:latin typeface="Arial" panose="020B0604020202020204" pitchFamily="34" charset="0"/>
                        </a:rPr>
                        <a:t>Topic</a:t>
                      </a:r>
                    </a:p>
                  </a:txBody>
                  <a:tcPr marL="7739" marR="7739" marT="7739" marB="37148"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algn="l" fontAlgn="b"/>
                      <a:r>
                        <a:rPr lang="en-GB" sz="1000" b="1" i="0" u="none" strike="noStrike">
                          <a:solidFill>
                            <a:srgbClr val="000000"/>
                          </a:solidFill>
                          <a:effectLst/>
                          <a:latin typeface="Arial" panose="020B0604020202020204" pitchFamily="34" charset="0"/>
                        </a:rPr>
                        <a:t>Presenter</a:t>
                      </a:r>
                    </a:p>
                  </a:txBody>
                  <a:tcPr marL="7739" marR="7739" marT="7739" marB="371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algn="l" fontAlgn="b"/>
                      <a:r>
                        <a:rPr lang="en-GB" sz="1000" b="1" i="0" u="none" strike="noStrike">
                          <a:solidFill>
                            <a:srgbClr val="000000"/>
                          </a:solidFill>
                          <a:effectLst/>
                          <a:latin typeface="Arial" panose="020B0604020202020204" pitchFamily="34" charset="0"/>
                        </a:rPr>
                        <a:t>Agenda item</a:t>
                      </a:r>
                    </a:p>
                  </a:txBody>
                  <a:tcPr marL="7739" marR="7739" marT="7739" marB="37148"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D93D9"/>
                    </a:solidFill>
                  </a:tcPr>
                </a:tc>
                <a:extLst>
                  <a:ext uri="{0D108BD9-81ED-4DB2-BD59-A6C34878D82A}">
                    <a16:rowId xmlns:a16="http://schemas.microsoft.com/office/drawing/2014/main" val="2067366618"/>
                  </a:ext>
                </a:extLst>
              </a:tr>
              <a:tr h="391597">
                <a:tc>
                  <a:txBody>
                    <a:bodyPr/>
                    <a:lstStyle/>
                    <a:p>
                      <a:pPr algn="r" fontAlgn="b"/>
                      <a:r>
                        <a:rPr lang="en-IT" sz="1000" b="1" i="0" u="none" strike="noStrike">
                          <a:solidFill>
                            <a:srgbClr val="000000"/>
                          </a:solidFill>
                          <a:effectLst/>
                          <a:latin typeface="Calibri" panose="020F0502020204030204" pitchFamily="34" charset="0"/>
                        </a:rPr>
                        <a:t>16:00</a:t>
                      </a:r>
                    </a:p>
                  </a:txBody>
                  <a:tcPr marL="7739" marR="7739" marT="7739" marB="3714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100" b="0" i="0" u="none" strike="noStrike">
                          <a:solidFill>
                            <a:srgbClr val="000000"/>
                          </a:solidFill>
                          <a:effectLst/>
                          <a:latin typeface="Calibri" panose="020F0502020204030204" pitchFamily="34" charset="0"/>
                        </a:rPr>
                        <a:t>GSICS Data and Product Server</a:t>
                      </a:r>
                    </a:p>
                  </a:txBody>
                  <a:tcPr marL="7739" marR="7739" marT="7739" marB="3714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100" b="0" i="0" u="none" strike="noStrike" dirty="0">
                          <a:solidFill>
                            <a:srgbClr val="000000"/>
                          </a:solidFill>
                          <a:effectLst/>
                          <a:latin typeface="Calibri" panose="020F0502020204030204" pitchFamily="34" charset="0"/>
                        </a:rPr>
                        <a:t>Luca </a:t>
                      </a:r>
                      <a:r>
                        <a:rPr lang="en-GB" sz="1100" b="0" i="0" u="none" strike="noStrike" dirty="0" err="1">
                          <a:solidFill>
                            <a:srgbClr val="000000"/>
                          </a:solidFill>
                          <a:effectLst/>
                          <a:latin typeface="Calibri" panose="020F0502020204030204" pitchFamily="34" charset="0"/>
                        </a:rPr>
                        <a:t>Garegnani</a:t>
                      </a:r>
                      <a:r>
                        <a:rPr lang="en-GB" sz="1100" b="0" i="0" u="none" strike="noStrike" dirty="0">
                          <a:solidFill>
                            <a:srgbClr val="000000"/>
                          </a:solidFill>
                          <a:effectLst/>
                          <a:latin typeface="Calibri" panose="020F0502020204030204" pitchFamily="34" charset="0"/>
                        </a:rPr>
                        <a:t>   (</a:t>
                      </a:r>
                      <a:r>
                        <a:rPr lang="en-GB" sz="1100" b="0" i="0" u="none" strike="noStrike" dirty="0" err="1">
                          <a:solidFill>
                            <a:srgbClr val="000000"/>
                          </a:solidFill>
                          <a:effectLst/>
                          <a:latin typeface="Calibri" panose="020F0502020204030204" pitchFamily="34" charset="0"/>
                        </a:rPr>
                        <a:t>remotly</a:t>
                      </a:r>
                      <a:r>
                        <a:rPr lang="en-GB" sz="1100" b="0" i="0" u="none" strike="noStrike" dirty="0">
                          <a:solidFill>
                            <a:srgbClr val="000000"/>
                          </a:solidFill>
                          <a:effectLst/>
                          <a:latin typeface="Calibri" panose="020F0502020204030204" pitchFamily="34" charset="0"/>
                        </a:rPr>
                        <a:t>)</a:t>
                      </a:r>
                    </a:p>
                    <a:p>
                      <a:pPr algn="l" fontAlgn="b"/>
                      <a:r>
                        <a:rPr lang="en-GB" sz="1100" b="0" i="0" u="none" strike="noStrike" dirty="0">
                          <a:solidFill>
                            <a:srgbClr val="000000"/>
                          </a:solidFill>
                          <a:effectLst/>
                          <a:latin typeface="Calibri" panose="020F0502020204030204" pitchFamily="34" charset="0"/>
                        </a:rPr>
                        <a:t>EUMETSAT</a:t>
                      </a:r>
                    </a:p>
                  </a:txBody>
                  <a:tcPr marL="7739" marR="7739" marT="7739" marB="3714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900" b="0" i="0" u="none" strike="noStrike">
                          <a:solidFill>
                            <a:srgbClr val="000000"/>
                          </a:solidFill>
                          <a:effectLst/>
                          <a:latin typeface="Aptos Narrow" panose="020B0004020202020204" pitchFamily="34" charset="0"/>
                        </a:rPr>
                        <a:t>11k</a:t>
                      </a:r>
                    </a:p>
                  </a:txBody>
                  <a:tcPr marL="7739" marR="7739" marT="7739" marB="37148"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33715599"/>
                  </a:ext>
                </a:extLst>
              </a:tr>
              <a:tr h="317302">
                <a:tc>
                  <a:txBody>
                    <a:bodyPr/>
                    <a:lstStyle/>
                    <a:p>
                      <a:pPr algn="r" fontAlgn="b"/>
                      <a:r>
                        <a:rPr lang="en-IT" sz="1000" b="1" i="0" u="none" strike="noStrike">
                          <a:solidFill>
                            <a:srgbClr val="000000"/>
                          </a:solidFill>
                          <a:effectLst/>
                          <a:latin typeface="Calibri" panose="020F0502020204030204" pitchFamily="34" charset="0"/>
                        </a:rPr>
                        <a:t>16:45</a:t>
                      </a:r>
                    </a:p>
                  </a:txBody>
                  <a:tcPr marL="7739" marR="7739" marT="7739" marB="3714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100" b="0" i="0" u="none" strike="noStrike">
                          <a:solidFill>
                            <a:srgbClr val="000000"/>
                          </a:solidFill>
                          <a:effectLst/>
                          <a:latin typeface="Calibri" panose="020F0502020204030204" pitchFamily="34" charset="0"/>
                        </a:rPr>
                        <a:t>Discussion</a:t>
                      </a:r>
                    </a:p>
                  </a:txBody>
                  <a:tcPr marL="7739" marR="7739" marT="7739" marB="3714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100" b="0" i="0" u="none" strike="noStrike">
                          <a:solidFill>
                            <a:srgbClr val="000000"/>
                          </a:solidFill>
                          <a:effectLst/>
                          <a:latin typeface="Calibri" panose="020F0502020204030204" pitchFamily="34" charset="0"/>
                        </a:rPr>
                        <a:t>All</a:t>
                      </a:r>
                    </a:p>
                  </a:txBody>
                  <a:tcPr marL="7739" marR="7739" marT="7739" marB="3714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endParaRPr lang="en-IT" sz="900" b="0" i="0" u="none" strike="noStrike" dirty="0">
                        <a:solidFill>
                          <a:srgbClr val="000000"/>
                        </a:solidFill>
                        <a:effectLst/>
                        <a:latin typeface="Aptos Narrow" panose="020B0004020202020204" pitchFamily="34" charset="0"/>
                      </a:endParaRPr>
                    </a:p>
                  </a:txBody>
                  <a:tcPr marL="7739" marR="7739" marT="7739" marB="37148"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93163637"/>
                  </a:ext>
                </a:extLst>
              </a:tr>
            </a:tbl>
          </a:graphicData>
        </a:graphic>
      </p:graphicFrame>
      <p:sp>
        <p:nvSpPr>
          <p:cNvPr id="2" name="TextBox 1">
            <a:extLst>
              <a:ext uri="{FF2B5EF4-FFF2-40B4-BE49-F238E27FC236}">
                <a16:creationId xmlns:a16="http://schemas.microsoft.com/office/drawing/2014/main" id="{CC9F186A-6A7C-E122-88B0-DB078B08CCAD}"/>
              </a:ext>
            </a:extLst>
          </p:cNvPr>
          <p:cNvSpPr txBox="1"/>
          <p:nvPr/>
        </p:nvSpPr>
        <p:spPr>
          <a:xfrm>
            <a:off x="3081206" y="4095481"/>
            <a:ext cx="6497456" cy="1077218"/>
          </a:xfrm>
          <a:prstGeom prst="rect">
            <a:avLst/>
          </a:prstGeom>
          <a:noFill/>
        </p:spPr>
        <p:txBody>
          <a:bodyPr wrap="square" rtlCol="0">
            <a:spAutoFit/>
          </a:bodyPr>
          <a:lstStyle/>
          <a:p>
            <a:r>
              <a:rPr lang="en-IT" sz="1600" dirty="0">
                <a:latin typeface="Arial" panose="020B0604020202020204" pitchFamily="34" charset="0"/>
                <a:cs typeface="Arial" panose="020B0604020202020204" pitchFamily="34" charset="0"/>
              </a:rPr>
              <a:t>Draft Minute reported within GSCIS tempalte, including actions.</a:t>
            </a:r>
          </a:p>
          <a:p>
            <a:endParaRPr lang="en-IT" sz="1600" dirty="0">
              <a:latin typeface="Arial" panose="020B0604020202020204" pitchFamily="34" charset="0"/>
              <a:cs typeface="Arial" panose="020B0604020202020204" pitchFamily="34" charset="0"/>
            </a:endParaRPr>
          </a:p>
          <a:p>
            <a:r>
              <a:rPr lang="en-IT" sz="1600" dirty="0">
                <a:latin typeface="Arial" panose="020B0604020202020204" pitchFamily="34" charset="0"/>
                <a:cs typeface="Arial" panose="020B0604020202020204" pitchFamily="34" charset="0"/>
              </a:rPr>
              <a:t>LG uploaded (GDWG Drive) the presentation with EUM Data Store references and documentations</a:t>
            </a:r>
          </a:p>
        </p:txBody>
      </p:sp>
    </p:spTree>
    <p:extLst>
      <p:ext uri="{BB962C8B-B14F-4D97-AF65-F5344CB8AC3E}">
        <p14:creationId xmlns:p14="http://schemas.microsoft.com/office/powerpoint/2010/main" val="657713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E1592-8C3D-245D-C35E-246F39ECA000}"/>
              </a:ext>
            </a:extLst>
          </p:cNvPr>
          <p:cNvSpPr>
            <a:spLocks noGrp="1"/>
          </p:cNvSpPr>
          <p:nvPr>
            <p:ph type="title"/>
          </p:nvPr>
        </p:nvSpPr>
        <p:spPr>
          <a:xfrm>
            <a:off x="2170653" y="256279"/>
            <a:ext cx="8087097" cy="1182683"/>
          </a:xfrm>
          <a:solidFill>
            <a:schemeClr val="bg1"/>
          </a:solidFill>
          <a:ln>
            <a:solidFill>
              <a:schemeClr val="accent1"/>
            </a:solidFill>
          </a:ln>
        </p:spPr>
        <p:txBody>
          <a:bodyPr/>
          <a:lstStyle/>
          <a:p>
            <a:r>
              <a:rPr lang="en-IT" dirty="0"/>
              <a:t>GSICS Data and product Service </a:t>
            </a:r>
            <a:br>
              <a:rPr lang="en-IT" dirty="0"/>
            </a:br>
            <a:r>
              <a:rPr lang="en-IT" dirty="0"/>
              <a:t>outcomes from </a:t>
            </a:r>
            <a:r>
              <a:rPr lang="en-US" dirty="0"/>
              <a:t>GDWG Additional Section </a:t>
            </a:r>
            <a:br>
              <a:rPr lang="en-US" dirty="0"/>
            </a:br>
            <a:r>
              <a:rPr lang="en-US" dirty="0"/>
              <a:t>18 March 2025</a:t>
            </a:r>
            <a:endParaRPr lang="en-IE" b="1" kern="0" dirty="0">
              <a:solidFill>
                <a:srgbClr val="000000"/>
              </a:solidFill>
              <a:effectLst/>
              <a:latin typeface="Calibri" panose="020F0502020204030204" pitchFamily="34"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9D514479-ED65-64CF-DD42-EDCB2A306114}"/>
              </a:ext>
            </a:extLst>
          </p:cNvPr>
          <p:cNvSpPr>
            <a:spLocks noGrp="1"/>
          </p:cNvSpPr>
          <p:nvPr>
            <p:ph idx="1"/>
          </p:nvPr>
        </p:nvSpPr>
        <p:spPr>
          <a:xfrm>
            <a:off x="407719" y="1484416"/>
            <a:ext cx="10972800" cy="4525963"/>
          </a:xfrm>
        </p:spPr>
        <p:txBody>
          <a:bodyPr/>
          <a:lstStyle/>
          <a:p>
            <a:endParaRPr lang="en-IE" sz="1800" kern="0" dirty="0">
              <a:solidFill>
                <a:srgbClr val="000000"/>
              </a:solidFill>
              <a:latin typeface="Calibri" panose="020F0502020204030204" pitchFamily="34" charset="0"/>
            </a:endParaRPr>
          </a:p>
          <a:p>
            <a:pPr marL="0" indent="0">
              <a:buNone/>
            </a:pPr>
            <a:r>
              <a:rPr lang="en-GB" sz="1600" b="1" dirty="0">
                <a:latin typeface="Arial" panose="020B0604020202020204" pitchFamily="34" charset="0"/>
                <a:cs typeface="Arial" panose="020B0604020202020204" pitchFamily="34" charset="0"/>
              </a:rPr>
              <a:t>Presentation by Luca </a:t>
            </a:r>
            <a:r>
              <a:rPr lang="en-GB" sz="1600" b="1" dirty="0" err="1">
                <a:latin typeface="Arial" panose="020B0604020202020204" pitchFamily="34" charset="0"/>
                <a:cs typeface="Arial" panose="020B0604020202020204" pitchFamily="34" charset="0"/>
              </a:rPr>
              <a:t>Garegnani</a:t>
            </a:r>
            <a:r>
              <a:rPr lang="en-GB" sz="1600" b="1" dirty="0">
                <a:latin typeface="Arial" panose="020B0604020202020204" pitchFamily="34" charset="0"/>
                <a:cs typeface="Arial" panose="020B0604020202020204" pitchFamily="34" charset="0"/>
              </a:rPr>
              <a:t> EUMETSAT</a:t>
            </a:r>
          </a:p>
          <a:p>
            <a:pPr>
              <a:buFont typeface="Arial" panose="020B0604020202020204" pitchFamily="34" charset="0"/>
              <a:buChar char="•"/>
            </a:pPr>
            <a:r>
              <a:rPr lang="en-GB" sz="1600" b="1" dirty="0">
                <a:latin typeface="Arial" panose="020B0604020202020204" pitchFamily="34" charset="0"/>
                <a:cs typeface="Arial" panose="020B0604020202020204" pitchFamily="34" charset="0"/>
              </a:rPr>
              <a:t>Advantages</a:t>
            </a:r>
            <a:r>
              <a:rPr lang="en-GB" sz="1600" dirty="0">
                <a:latin typeface="Arial" panose="020B0604020202020204" pitchFamily="34" charset="0"/>
                <a:cs typeface="Arial" panose="020B0604020202020204" pitchFamily="34" charset="0"/>
              </a:rPr>
              <a:t>: </a:t>
            </a:r>
            <a:r>
              <a:rPr lang="en-GB" sz="1600" b="0" dirty="0">
                <a:latin typeface="Arial" panose="020B0604020202020204" pitchFamily="34" charset="0"/>
                <a:cs typeface="Arial" panose="020B0604020202020204" pitchFamily="34" charset="0"/>
              </a:rPr>
              <a:t>Improved maintenance &amp; security over THREDDS server.</a:t>
            </a:r>
          </a:p>
          <a:p>
            <a:pPr>
              <a:buFont typeface="Arial" panose="020B0604020202020204" pitchFamily="34" charset="0"/>
              <a:buChar char="•"/>
            </a:pPr>
            <a:r>
              <a:rPr lang="en-GB" sz="1600" b="1" dirty="0">
                <a:latin typeface="Arial" panose="020B0604020202020204" pitchFamily="34" charset="0"/>
                <a:cs typeface="Arial" panose="020B0604020202020204" pitchFamily="34" charset="0"/>
              </a:rPr>
              <a:t>Capabilities</a:t>
            </a:r>
            <a:r>
              <a:rPr lang="en-GB" sz="1600" dirty="0">
                <a:latin typeface="Arial" panose="020B0604020202020204" pitchFamily="34" charset="0"/>
                <a:cs typeface="Arial" panose="020B0604020202020204" pitchFamily="34" charset="0"/>
              </a:rPr>
              <a:t>: </a:t>
            </a:r>
            <a:r>
              <a:rPr lang="en-GB" sz="1600" b="0" dirty="0">
                <a:latin typeface="Arial" panose="020B0604020202020204" pitchFamily="34" charset="0"/>
                <a:cs typeface="Arial" panose="020B0604020202020204" pitchFamily="34" charset="0"/>
              </a:rPr>
              <a:t>Data filtering, visualization, download, API access and command-line utilities (via EUMDAC), </a:t>
            </a:r>
          </a:p>
          <a:p>
            <a:pPr>
              <a:buFont typeface="Arial" panose="020B0604020202020204" pitchFamily="34" charset="0"/>
              <a:buChar char="•"/>
            </a:pPr>
            <a:r>
              <a:rPr lang="en-GB" sz="1600" dirty="0">
                <a:latin typeface="Arial" panose="020B0604020202020204" pitchFamily="34" charset="0"/>
                <a:cs typeface="Arial" panose="020B0604020202020204" pitchFamily="34" charset="0"/>
              </a:rPr>
              <a:t>Performance</a:t>
            </a:r>
            <a:r>
              <a:rPr lang="en-GB" sz="1600" b="0" dirty="0">
                <a:latin typeface="Arial" panose="020B0604020202020204" pitchFamily="34" charset="0"/>
                <a:cs typeface="Arial" panose="020B0604020202020204" pitchFamily="34" charset="0"/>
              </a:rPr>
              <a:t>: Nearly 100% availability, free &amp; open access after registration for most of the data.</a:t>
            </a:r>
          </a:p>
          <a:p>
            <a:pPr>
              <a:buFont typeface="Arial" panose="020B0604020202020204" pitchFamily="34" charset="0"/>
              <a:buChar char="•"/>
            </a:pPr>
            <a:r>
              <a:rPr lang="en-GB" sz="1600" b="1" dirty="0">
                <a:latin typeface="Arial" panose="020B0604020202020204" pitchFamily="34" charset="0"/>
                <a:cs typeface="Arial" panose="020B0604020202020204" pitchFamily="34" charset="0"/>
              </a:rPr>
              <a:t>Data Organization</a:t>
            </a:r>
            <a:r>
              <a:rPr lang="en-GB" sz="1600" dirty="0">
                <a:latin typeface="Arial" panose="020B0604020202020204" pitchFamily="34" charset="0"/>
                <a:cs typeface="Arial" panose="020B0604020202020204" pitchFamily="34" charset="0"/>
              </a:rPr>
              <a:t>: </a:t>
            </a:r>
            <a:r>
              <a:rPr lang="en-GB" sz="1600" b="0" dirty="0">
                <a:latin typeface="Arial" panose="020B0604020202020204" pitchFamily="34" charset="0"/>
                <a:cs typeface="Arial" panose="020B0604020202020204" pitchFamily="34" charset="0"/>
              </a:rPr>
              <a:t>GSICS products can be a dedicated collection (excluding source/intermediate data).</a:t>
            </a:r>
          </a:p>
          <a:p>
            <a:pPr>
              <a:buFont typeface="Arial" panose="020B0604020202020204" pitchFamily="34" charset="0"/>
              <a:buChar char="•"/>
            </a:pPr>
            <a:r>
              <a:rPr lang="en-GB" sz="1600" b="1" dirty="0">
                <a:latin typeface="Arial" panose="020B0604020202020204" pitchFamily="34" charset="0"/>
                <a:cs typeface="Arial" panose="020B0604020202020204" pitchFamily="34" charset="0"/>
              </a:rPr>
              <a:t>Migration Impact (tentatively by Q3/Q4 2025)</a:t>
            </a:r>
            <a:r>
              <a:rPr lang="en-GB" sz="1600" dirty="0">
                <a:latin typeface="Arial" panose="020B0604020202020204" pitchFamily="34" charset="0"/>
                <a:cs typeface="Arial" panose="020B0604020202020204" pitchFamily="34" charset="0"/>
              </a:rPr>
              <a:t>: </a:t>
            </a:r>
          </a:p>
          <a:p>
            <a:pPr lvl="1">
              <a:buFont typeface="Courier New" panose="02070309020205020404" pitchFamily="49" charset="0"/>
              <a:buChar char="o"/>
            </a:pPr>
            <a:r>
              <a:rPr lang="en-GB" sz="1600" b="0" dirty="0">
                <a:solidFill>
                  <a:schemeClr val="tx1"/>
                </a:solidFill>
                <a:latin typeface="Arial" panose="020B0604020202020204" pitchFamily="34" charset="0"/>
                <a:cs typeface="Arial" panose="020B0604020202020204" pitchFamily="34" charset="0"/>
              </a:rPr>
              <a:t>Plotting tool replacement.</a:t>
            </a:r>
          </a:p>
          <a:p>
            <a:pPr lvl="1">
              <a:buFont typeface="Courier New" panose="02070309020205020404" pitchFamily="49" charset="0"/>
              <a:buChar char="o"/>
            </a:pPr>
            <a:r>
              <a:rPr lang="en-GB" sz="1600" b="0" dirty="0">
                <a:solidFill>
                  <a:schemeClr val="tx1"/>
                </a:solidFill>
                <a:latin typeface="Arial" panose="020B0604020202020204" pitchFamily="34" charset="0"/>
                <a:cs typeface="Arial" panose="020B0604020202020204" pitchFamily="34" charset="0"/>
              </a:rPr>
              <a:t>Updated pickup point links.</a:t>
            </a:r>
          </a:p>
          <a:p>
            <a:pPr lvl="1">
              <a:buFont typeface="Courier New" panose="02070309020205020404" pitchFamily="49" charset="0"/>
              <a:buChar char="o"/>
            </a:pPr>
            <a:r>
              <a:rPr lang="en-GB" sz="1600" b="0" dirty="0" err="1">
                <a:solidFill>
                  <a:schemeClr val="tx1"/>
                </a:solidFill>
                <a:latin typeface="Arial" panose="020B0604020202020204" pitchFamily="34" charset="0"/>
                <a:cs typeface="Arial" panose="020B0604020202020204" pitchFamily="34" charset="0"/>
              </a:rPr>
              <a:t>OPeNDAP</a:t>
            </a:r>
            <a:r>
              <a:rPr lang="en-GB" sz="1600" b="0" dirty="0">
                <a:solidFill>
                  <a:schemeClr val="tx1"/>
                </a:solidFill>
                <a:latin typeface="Arial" panose="020B0604020202020204" pitchFamily="34" charset="0"/>
                <a:cs typeface="Arial" panose="020B0604020202020204" pitchFamily="34" charset="0"/>
              </a:rPr>
              <a:t> access removal.</a:t>
            </a:r>
          </a:p>
          <a:p>
            <a:pPr lvl="1">
              <a:buFont typeface="Courier New" panose="02070309020205020404" pitchFamily="49" charset="0"/>
              <a:buChar char="o"/>
            </a:pPr>
            <a:r>
              <a:rPr lang="en-GB" sz="1600" b="0" dirty="0">
                <a:solidFill>
                  <a:schemeClr val="tx1"/>
                </a:solidFill>
                <a:latin typeface="Arial" panose="020B0604020202020204" pitchFamily="34" charset="0"/>
                <a:cs typeface="Arial" panose="020B0604020202020204" pitchFamily="34" charset="0"/>
              </a:rPr>
              <a:t>Transitional period to support both systems.</a:t>
            </a:r>
          </a:p>
          <a:p>
            <a:pPr marL="0" indent="0">
              <a:buNone/>
            </a:pPr>
            <a:r>
              <a:rPr lang="en-GB" sz="1600" b="1" dirty="0">
                <a:latin typeface="Arial" panose="020B0604020202020204" pitchFamily="34" charset="0"/>
                <a:cs typeface="Arial" panose="020B0604020202020204" pitchFamily="34" charset="0"/>
              </a:rPr>
              <a:t>References Provided</a:t>
            </a:r>
            <a:r>
              <a:rPr lang="en-GB" sz="1600" dirty="0">
                <a:latin typeface="Arial" panose="020B0604020202020204" pitchFamily="34" charset="0"/>
                <a:cs typeface="Arial" panose="020B0604020202020204" pitchFamily="34" charset="0"/>
              </a:rPr>
              <a:t>:</a:t>
            </a:r>
            <a:endParaRPr lang="en-GB" sz="1600" b="0" dirty="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tabLst>
                <a:tab pos="457200" algn="l"/>
              </a:tabLst>
            </a:pPr>
            <a:r>
              <a:rPr lang="en-GB" sz="1800" u="sng"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EUMETSAT Data Store</a:t>
            </a:r>
            <a:endParaRPr lang="en-IT"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marL="342900" lvl="0" indent="-342900" algn="just">
              <a:buFont typeface="Arial" panose="020B0604020202020204" pitchFamily="34" charset="0"/>
              <a:buChar char="•"/>
              <a:tabLst>
                <a:tab pos="457200" algn="l"/>
              </a:tabLst>
            </a:pPr>
            <a:r>
              <a:rPr lang="en-GB" sz="1800" u="sng"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4"/>
              </a:rPr>
              <a:t>EUMETSAT Data Store user guide</a:t>
            </a:r>
            <a:endParaRPr lang="en-IT"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marL="342900" lvl="0" indent="-342900" algn="just">
              <a:buFont typeface="Arial" panose="020B0604020202020204" pitchFamily="34" charset="0"/>
              <a:buChar char="•"/>
              <a:tabLst>
                <a:tab pos="457200" algn="l"/>
              </a:tabLst>
            </a:pPr>
            <a:r>
              <a:rPr lang="en-GB" sz="1800" u="sng"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5"/>
              </a:rPr>
              <a:t>EUMETSAT Data Access Client guide</a:t>
            </a:r>
            <a:endParaRPr lang="en-IT"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marL="342900" lvl="0" indent="-342900" algn="just">
              <a:buFont typeface="Arial" panose="020B0604020202020204" pitchFamily="34" charset="0"/>
              <a:buChar char="•"/>
              <a:tabLst>
                <a:tab pos="457200" algn="l"/>
              </a:tabLst>
            </a:pPr>
            <a:r>
              <a:rPr lang="en-IE" sz="1800" u="sng"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6"/>
              </a:rPr>
              <a:t>Data Tailor guide</a:t>
            </a:r>
            <a:endParaRPr lang="en-IT"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marL="0" indent="0">
              <a:buNone/>
            </a:pPr>
            <a:endParaRPr lang="en-IT" dirty="0"/>
          </a:p>
        </p:txBody>
      </p:sp>
    </p:spTree>
    <p:extLst>
      <p:ext uri="{BB962C8B-B14F-4D97-AF65-F5344CB8AC3E}">
        <p14:creationId xmlns:p14="http://schemas.microsoft.com/office/powerpoint/2010/main" val="1235497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C97E85-07AA-F1EA-AB54-6CA100588A0C}"/>
              </a:ext>
            </a:extLst>
          </p:cNvPr>
          <p:cNvSpPr>
            <a:spLocks noGrp="1"/>
          </p:cNvSpPr>
          <p:nvPr>
            <p:ph idx="1"/>
          </p:nvPr>
        </p:nvSpPr>
        <p:spPr>
          <a:xfrm>
            <a:off x="526472" y="1474587"/>
            <a:ext cx="10972800" cy="4866835"/>
          </a:xfrm>
        </p:spPr>
        <p:txBody>
          <a:bodyPr/>
          <a:lstStyle/>
          <a:p>
            <a:pPr marL="0" indent="0">
              <a:buNone/>
            </a:pPr>
            <a:r>
              <a:rPr lang="en-GB" sz="1600" dirty="0">
                <a:latin typeface="Arial" panose="020B0604020202020204" pitchFamily="34" charset="0"/>
                <a:cs typeface="Arial" panose="020B0604020202020204" pitchFamily="34" charset="0"/>
              </a:rPr>
              <a:t>Discussion Points</a:t>
            </a:r>
            <a:endParaRPr lang="en-GB" sz="1600" b="0" dirty="0">
              <a:latin typeface="Arial" panose="020B0604020202020204" pitchFamily="34" charset="0"/>
              <a:cs typeface="Arial" panose="020B0604020202020204" pitchFamily="34" charset="0"/>
            </a:endParaRPr>
          </a:p>
          <a:p>
            <a:pPr>
              <a:buFont typeface="Arial" panose="020B0604020202020204" pitchFamily="34" charset="0"/>
              <a:buChar char="•"/>
            </a:pPr>
            <a:r>
              <a:rPr lang="en-GB" sz="1600" b="0" dirty="0">
                <a:latin typeface="Arial" panose="020B0604020202020204" pitchFamily="34" charset="0"/>
                <a:cs typeface="Arial" panose="020B0604020202020204" pitchFamily="34" charset="0"/>
              </a:rPr>
              <a:t>Data Upload: Regular users cannot upload data directly (see actions for EUM and MB)</a:t>
            </a:r>
          </a:p>
          <a:p>
            <a:pPr>
              <a:buFont typeface="Arial" panose="020B0604020202020204" pitchFamily="34" charset="0"/>
              <a:buChar char="•"/>
            </a:pPr>
            <a:r>
              <a:rPr lang="en-GB" sz="1600" b="0" dirty="0">
                <a:latin typeface="Arial" panose="020B0604020202020204" pitchFamily="34" charset="0"/>
                <a:cs typeface="Arial" panose="020B0604020202020204" pitchFamily="34" charset="0"/>
              </a:rPr>
              <a:t>Latency Concern: Expected to be in minutes (TBC).</a:t>
            </a:r>
          </a:p>
          <a:p>
            <a:pPr>
              <a:buFont typeface="Arial" panose="020B0604020202020204" pitchFamily="34" charset="0"/>
              <a:buChar char="•"/>
            </a:pPr>
            <a:r>
              <a:rPr lang="en-GB" sz="1600" b="0" dirty="0">
                <a:latin typeface="Arial" panose="020B0604020202020204" pitchFamily="34" charset="0"/>
                <a:cs typeface="Arial" panose="020B0604020202020204" pitchFamily="34" charset="0"/>
              </a:rPr>
              <a:t>Update Alerts: Possible with system adaptation.</a:t>
            </a:r>
          </a:p>
          <a:p>
            <a:pPr>
              <a:buFont typeface="Arial" panose="020B0604020202020204" pitchFamily="34" charset="0"/>
              <a:buChar char="•"/>
            </a:pPr>
            <a:r>
              <a:rPr lang="en-GB" sz="1600" b="0" dirty="0">
                <a:latin typeface="Arial" panose="020B0604020202020204" pitchFamily="34" charset="0"/>
                <a:cs typeface="Arial" panose="020B0604020202020204" pitchFamily="34" charset="0"/>
              </a:rPr>
              <a:t>Public URL for products: Not available; login required for tracking &amp; statistics.</a:t>
            </a:r>
          </a:p>
          <a:p>
            <a:pPr>
              <a:buFont typeface="Arial" panose="020B0604020202020204" pitchFamily="34" charset="0"/>
              <a:buChar char="•"/>
            </a:pPr>
            <a:r>
              <a:rPr lang="en-GB" sz="1600" b="0" dirty="0">
                <a:latin typeface="Arial" panose="020B0604020202020204" pitchFamily="34" charset="0"/>
                <a:cs typeface="Arial" panose="020B0604020202020204" pitchFamily="34" charset="0"/>
              </a:rPr>
              <a:t>WIS 2.0 Compatibility: Planned for summer 2025.</a:t>
            </a:r>
          </a:p>
          <a:p>
            <a:pPr>
              <a:buFont typeface="Arial" panose="020B0604020202020204" pitchFamily="34" charset="0"/>
              <a:buChar char="•"/>
            </a:pPr>
            <a:r>
              <a:rPr lang="en-GB" sz="1600" b="0" dirty="0">
                <a:latin typeface="Arial" panose="020B0604020202020204" pitchFamily="34" charset="0"/>
                <a:cs typeface="Arial" panose="020B0604020202020204" pitchFamily="34" charset="0"/>
              </a:rPr>
              <a:t>Third-Party Data: Already included in the system.</a:t>
            </a:r>
          </a:p>
          <a:p>
            <a:pPr>
              <a:buFont typeface="Arial" panose="020B0604020202020204" pitchFamily="34" charset="0"/>
              <a:buChar char="•"/>
            </a:pPr>
            <a:r>
              <a:rPr lang="en-GB" sz="1600" b="0" dirty="0">
                <a:latin typeface="Arial" panose="020B0604020202020204" pitchFamily="34" charset="0"/>
                <a:cs typeface="Arial" panose="020B0604020202020204" pitchFamily="34" charset="0"/>
              </a:rPr>
              <a:t>Data Policy &amp; Agreements: Questions raised about agency agreements with EUMETSAT.</a:t>
            </a:r>
          </a:p>
          <a:p>
            <a:pPr>
              <a:buFont typeface="Arial" panose="020B0604020202020204" pitchFamily="34" charset="0"/>
              <a:buChar char="•"/>
            </a:pPr>
            <a:r>
              <a:rPr lang="en-GB" sz="1600" b="0" dirty="0">
                <a:latin typeface="Arial" panose="020B0604020202020204" pitchFamily="34" charset="0"/>
                <a:cs typeface="Arial" panose="020B0604020202020204" pitchFamily="34" charset="0"/>
              </a:rPr>
              <a:t>Account Registration: Open for all; personal or agency accounts discussed.</a:t>
            </a: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Action Items</a:t>
            </a:r>
          </a:p>
          <a:p>
            <a:pPr marL="342900" lvl="0" indent="-342900" algn="just">
              <a:buSzPct val="100000"/>
              <a:buFont typeface="+mj-lt"/>
              <a:buAutoNum type="arabicPeriod"/>
            </a:pPr>
            <a:r>
              <a:rPr lang="en-US" sz="16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LG  to provide slides of his presentation (CLOSED)</a:t>
            </a:r>
            <a:endParaRPr lang="en-IT" sz="1600" kern="100" dirty="0">
              <a:effectLst/>
              <a:latin typeface="Aptos" panose="020B0004020202020204" pitchFamily="34" charset="0"/>
              <a:ea typeface="Yu Gothic" panose="020B0400000000000000" pitchFamily="34" charset="-128"/>
              <a:cs typeface="Times New Roman" panose="02020603050405020304" pitchFamily="18" charset="0"/>
            </a:endParaRPr>
          </a:p>
          <a:p>
            <a:pPr marL="342900" lvl="0" indent="-342900" algn="just">
              <a:buSzPct val="100000"/>
              <a:buFont typeface="+mj-lt"/>
              <a:buAutoNum type="arabicPeriod"/>
            </a:pPr>
            <a:r>
              <a:rPr lang="en-US" sz="16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LG  to provide MB with the information to upload the data (e.g. sftp site)</a:t>
            </a:r>
            <a:endParaRPr lang="en-IT" sz="1600" kern="100" dirty="0">
              <a:effectLst/>
              <a:latin typeface="Aptos" panose="020B0004020202020204" pitchFamily="34" charset="0"/>
              <a:ea typeface="Yu Gothic" panose="020B0400000000000000" pitchFamily="34" charset="-128"/>
              <a:cs typeface="Times New Roman" panose="02020603050405020304" pitchFamily="18" charset="0"/>
            </a:endParaRPr>
          </a:p>
          <a:p>
            <a:pPr marL="342900" lvl="0" indent="-342900" algn="just">
              <a:buSzPct val="100000"/>
              <a:buFont typeface="+mj-lt"/>
              <a:buAutoNum type="arabicPeriod"/>
            </a:pPr>
            <a:r>
              <a:rPr lang="en-US" sz="16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MB to upload examples of GSICS datasets to test the system.</a:t>
            </a:r>
            <a:endParaRPr lang="en-IT" sz="1600" kern="100" dirty="0">
              <a:effectLst/>
              <a:latin typeface="Aptos" panose="020B0004020202020204" pitchFamily="34" charset="0"/>
              <a:ea typeface="Yu Gothic" panose="020B0400000000000000" pitchFamily="34" charset="-128"/>
              <a:cs typeface="Times New Roman" panose="02020603050405020304" pitchFamily="18" charset="0"/>
            </a:endParaRPr>
          </a:p>
          <a:p>
            <a:pPr marL="342900" lvl="0" indent="-342900" algn="just">
              <a:buSzPct val="100000"/>
              <a:buFont typeface="+mj-lt"/>
              <a:buAutoNum type="arabicPeriod"/>
            </a:pPr>
            <a:r>
              <a:rPr lang="en-US" sz="1600" b="1" kern="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Eumetsat</a:t>
            </a:r>
            <a:r>
              <a:rPr lang="en-US" sz="16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to provide Data policy agreement example and provide examples of relevant documentation e.g. Privacy Notice for data protection, legal information etc.</a:t>
            </a:r>
            <a:endParaRPr lang="en-IT" sz="1600" kern="100" dirty="0">
              <a:effectLst/>
              <a:latin typeface="Aptos" panose="020B0004020202020204" pitchFamily="34" charset="0"/>
              <a:ea typeface="Yu Gothic" panose="020B0400000000000000" pitchFamily="34" charset="-128"/>
              <a:cs typeface="Times New Roman" panose="02020603050405020304" pitchFamily="18" charset="0"/>
            </a:endParaRPr>
          </a:p>
          <a:p>
            <a:pPr marL="342900" lvl="0" indent="-342900" algn="just">
              <a:buSzPct val="100000"/>
              <a:buFont typeface="+mj-lt"/>
              <a:buAutoNum type="arabicPeriod"/>
            </a:pPr>
            <a:r>
              <a:rPr lang="en-US" sz="16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Agencies and WMO inquire whether data agreement needed for migration to the EUM data store.</a:t>
            </a:r>
            <a:endParaRPr lang="en-IT" sz="1600" kern="100" dirty="0">
              <a:effectLst/>
              <a:latin typeface="Aptos" panose="020B0004020202020204" pitchFamily="34" charset="0"/>
              <a:ea typeface="Yu Gothic" panose="020B0400000000000000" pitchFamily="34" charset="-128"/>
              <a:cs typeface="Times New Roman" panose="02020603050405020304" pitchFamily="18" charset="0"/>
            </a:endParaRPr>
          </a:p>
          <a:p>
            <a:pPr>
              <a:buFont typeface="Arial" panose="020B0604020202020204" pitchFamily="34" charset="0"/>
              <a:buChar char="•"/>
            </a:pPr>
            <a:endParaRPr lang="en-GB" sz="1600" b="0" dirty="0">
              <a:latin typeface="Arial" panose="020B0604020202020204" pitchFamily="34" charset="0"/>
              <a:cs typeface="Arial" panose="020B0604020202020204" pitchFamily="34" charset="0"/>
            </a:endParaRPr>
          </a:p>
          <a:p>
            <a:pPr marL="0" indent="0">
              <a:buNone/>
            </a:pPr>
            <a:endParaRPr lang="en-IT" dirty="0"/>
          </a:p>
        </p:txBody>
      </p:sp>
      <p:sp>
        <p:nvSpPr>
          <p:cNvPr id="7" name="Title 1">
            <a:extLst>
              <a:ext uri="{FF2B5EF4-FFF2-40B4-BE49-F238E27FC236}">
                <a16:creationId xmlns:a16="http://schemas.microsoft.com/office/drawing/2014/main" id="{04510C66-C0A4-5FD1-6F97-1C8A3D1B7B7A}"/>
              </a:ext>
            </a:extLst>
          </p:cNvPr>
          <p:cNvSpPr>
            <a:spLocks noGrp="1"/>
          </p:cNvSpPr>
          <p:nvPr>
            <p:ph type="title"/>
          </p:nvPr>
        </p:nvSpPr>
        <p:spPr>
          <a:xfrm>
            <a:off x="2170653" y="256279"/>
            <a:ext cx="8087097" cy="1182683"/>
          </a:xfrm>
          <a:solidFill>
            <a:schemeClr val="bg1"/>
          </a:solidFill>
          <a:ln>
            <a:solidFill>
              <a:schemeClr val="accent1"/>
            </a:solidFill>
          </a:ln>
        </p:spPr>
        <p:txBody>
          <a:bodyPr/>
          <a:lstStyle/>
          <a:p>
            <a:r>
              <a:rPr lang="en-IT" dirty="0"/>
              <a:t>GSICS Data and product Service </a:t>
            </a:r>
            <a:br>
              <a:rPr lang="en-IT" dirty="0"/>
            </a:br>
            <a:r>
              <a:rPr lang="en-IT" dirty="0"/>
              <a:t>outcomes from </a:t>
            </a:r>
            <a:r>
              <a:rPr lang="en-US" dirty="0"/>
              <a:t>GDWG Additional Section </a:t>
            </a:r>
            <a:br>
              <a:rPr lang="en-US" dirty="0"/>
            </a:br>
            <a:r>
              <a:rPr lang="en-US" dirty="0"/>
              <a:t>18 March 2025</a:t>
            </a:r>
            <a:endParaRPr lang="en-IE" b="1" kern="0" dirty="0">
              <a:solidFill>
                <a:srgbClr val="000000"/>
              </a:solidFill>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913189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7A5879A9-2DDB-0D38-B935-D727A4B66C3A}"/>
              </a:ext>
            </a:extLst>
          </p:cNvPr>
          <p:cNvGraphicFramePr>
            <a:graphicFrameLocks noGrp="1"/>
          </p:cNvGraphicFramePr>
          <p:nvPr>
            <p:extLst>
              <p:ext uri="{D42A27DB-BD31-4B8C-83A1-F6EECF244321}">
                <p14:modId xmlns:p14="http://schemas.microsoft.com/office/powerpoint/2010/main" val="3621541873"/>
              </p:ext>
            </p:extLst>
          </p:nvPr>
        </p:nvGraphicFramePr>
        <p:xfrm>
          <a:off x="1115123" y="1360449"/>
          <a:ext cx="9768468" cy="5015855"/>
        </p:xfrm>
        <a:graphic>
          <a:graphicData uri="http://schemas.openxmlformats.org/drawingml/2006/table">
            <a:tbl>
              <a:tblPr/>
              <a:tblGrid>
                <a:gridCol w="696612">
                  <a:extLst>
                    <a:ext uri="{9D8B030D-6E8A-4147-A177-3AD203B41FA5}">
                      <a16:colId xmlns:a16="http://schemas.microsoft.com/office/drawing/2014/main" val="1967163576"/>
                    </a:ext>
                  </a:extLst>
                </a:gridCol>
                <a:gridCol w="4678275">
                  <a:extLst>
                    <a:ext uri="{9D8B030D-6E8A-4147-A177-3AD203B41FA5}">
                      <a16:colId xmlns:a16="http://schemas.microsoft.com/office/drawing/2014/main" val="3316516904"/>
                    </a:ext>
                  </a:extLst>
                </a:gridCol>
                <a:gridCol w="3782853">
                  <a:extLst>
                    <a:ext uri="{9D8B030D-6E8A-4147-A177-3AD203B41FA5}">
                      <a16:colId xmlns:a16="http://schemas.microsoft.com/office/drawing/2014/main" val="1103188609"/>
                    </a:ext>
                  </a:extLst>
                </a:gridCol>
                <a:gridCol w="610728">
                  <a:extLst>
                    <a:ext uri="{9D8B030D-6E8A-4147-A177-3AD203B41FA5}">
                      <a16:colId xmlns:a16="http://schemas.microsoft.com/office/drawing/2014/main" val="1610401164"/>
                    </a:ext>
                  </a:extLst>
                </a:gridCol>
              </a:tblGrid>
              <a:tr h="272689">
                <a:tc gridSpan="3">
                  <a:txBody>
                    <a:bodyPr/>
                    <a:lstStyle/>
                    <a:p>
                      <a:pPr algn="l" rtl="0" fontAlgn="b"/>
                      <a:r>
                        <a:rPr lang="en-GB" sz="1400" b="1" i="0" u="none" strike="noStrike">
                          <a:solidFill>
                            <a:srgbClr val="FFFFFF"/>
                          </a:solidFill>
                          <a:effectLst/>
                          <a:latin typeface="Arial" panose="020B0604020202020204" pitchFamily="34" charset="0"/>
                        </a:rPr>
                        <a:t>GDWG Breakout Session (Day 4 Thu 20 March)</a:t>
                      </a:r>
                    </a:p>
                  </a:txBody>
                  <a:tcPr marL="8718" marR="8718" marT="8718" marB="4184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hMerge="1">
                  <a:txBody>
                    <a:bodyPr/>
                    <a:lstStyle/>
                    <a:p>
                      <a:endParaRPr lang="en-IT"/>
                    </a:p>
                  </a:txBody>
                  <a:tcPr/>
                </a:tc>
                <a:tc hMerge="1">
                  <a:txBody>
                    <a:bodyPr/>
                    <a:lstStyle/>
                    <a:p>
                      <a:endParaRPr lang="en-IT"/>
                    </a:p>
                  </a:txBody>
                  <a:tcPr/>
                </a:tc>
                <a:tc>
                  <a:txBody>
                    <a:bodyPr/>
                    <a:lstStyle/>
                    <a:p>
                      <a:pPr algn="l" fontAlgn="b"/>
                      <a:endParaRPr lang="en-IT" sz="1400" b="0" i="0" u="none" strike="noStrike">
                        <a:solidFill>
                          <a:srgbClr val="000000"/>
                        </a:solidFill>
                        <a:effectLst/>
                        <a:latin typeface="Calibri" panose="020F0502020204030204" pitchFamily="34" charset="0"/>
                      </a:endParaRPr>
                    </a:p>
                  </a:txBody>
                  <a:tcPr marL="8718" marR="8718" marT="8718" marB="41845" anchor="b">
                    <a:lnL>
                      <a:noFill/>
                    </a:lnL>
                    <a:lnR>
                      <a:noFill/>
                    </a:lnR>
                    <a:lnT>
                      <a:noFill/>
                    </a:lnT>
                    <a:lnB>
                      <a:noFill/>
                    </a:lnB>
                  </a:tcPr>
                </a:tc>
                <a:extLst>
                  <a:ext uri="{0D108BD9-81ED-4DB2-BD59-A6C34878D82A}">
                    <a16:rowId xmlns:a16="http://schemas.microsoft.com/office/drawing/2014/main" val="3492450024"/>
                  </a:ext>
                </a:extLst>
              </a:tr>
              <a:tr h="376956">
                <a:tc gridSpan="2">
                  <a:txBody>
                    <a:bodyPr/>
                    <a:lstStyle/>
                    <a:p>
                      <a:pPr algn="l" rtl="0" fontAlgn="b"/>
                      <a:r>
                        <a:rPr lang="en-GB" sz="1400" b="1" i="0" u="none" strike="noStrike">
                          <a:solidFill>
                            <a:srgbClr val="000000"/>
                          </a:solidFill>
                          <a:effectLst/>
                          <a:latin typeface="Arial" panose="020B0604020202020204" pitchFamily="34" charset="0"/>
                        </a:rPr>
                        <a:t>Chair: Paolo Castracane /Co-Chair Manik Bali Minutes: Manik Bali</a:t>
                      </a:r>
                    </a:p>
                  </a:txBody>
                  <a:tcPr marL="8718" marR="8718" marT="8718" marB="4184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T"/>
                    </a:p>
                  </a:txBody>
                  <a:tcPr/>
                </a:tc>
                <a:tc>
                  <a:txBody>
                    <a:bodyPr/>
                    <a:lstStyle/>
                    <a:p>
                      <a:pPr algn="l" rtl="0" fontAlgn="b"/>
                      <a:endParaRPr lang="en-IT" sz="1400" b="0" i="0" u="none" strike="noStrike">
                        <a:solidFill>
                          <a:srgbClr val="000000"/>
                        </a:solidFill>
                        <a:effectLst/>
                        <a:latin typeface="Arial" panose="020B0604020202020204" pitchFamily="34" charset="0"/>
                      </a:endParaRPr>
                    </a:p>
                  </a:txBody>
                  <a:tcPr marL="8718" marR="8718" marT="8718" marB="41845"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IT" sz="1400" b="0" i="0" u="none" strike="noStrike">
                        <a:solidFill>
                          <a:srgbClr val="000000"/>
                        </a:solidFill>
                        <a:effectLst/>
                        <a:latin typeface="Calibri" panose="020F0502020204030204" pitchFamily="34" charset="0"/>
                      </a:endParaRPr>
                    </a:p>
                  </a:txBody>
                  <a:tcPr marL="8718" marR="8718" marT="8718" marB="4184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65895025"/>
                  </a:ext>
                </a:extLst>
              </a:tr>
              <a:tr h="254934">
                <a:tc>
                  <a:txBody>
                    <a:bodyPr/>
                    <a:lstStyle/>
                    <a:p>
                      <a:pPr algn="l" rtl="0" fontAlgn="b"/>
                      <a:r>
                        <a:rPr lang="en-GB" sz="1400" b="0" i="0" u="none" strike="noStrike">
                          <a:solidFill>
                            <a:srgbClr val="000000"/>
                          </a:solidFill>
                          <a:effectLst/>
                          <a:latin typeface="Arial Black" panose="020B0604020202020204" pitchFamily="34" charset="0"/>
                        </a:rPr>
                        <a:t>Time</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rtl="0" fontAlgn="b"/>
                      <a:r>
                        <a:rPr lang="en-GB" sz="1400" b="0" i="0" u="none" strike="noStrike">
                          <a:solidFill>
                            <a:srgbClr val="000000"/>
                          </a:solidFill>
                          <a:effectLst/>
                          <a:latin typeface="Arial Black" panose="020B0604020202020204" pitchFamily="34" charset="0"/>
                        </a:rPr>
                        <a:t>Title</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rtl="0" fontAlgn="b"/>
                      <a:r>
                        <a:rPr lang="en-GB" sz="1400" b="0" i="0" u="none" strike="noStrike">
                          <a:solidFill>
                            <a:srgbClr val="000000"/>
                          </a:solidFill>
                          <a:effectLst/>
                          <a:latin typeface="Arial Black" panose="020B0604020202020204" pitchFamily="34" charset="0"/>
                        </a:rPr>
                        <a:t>Presenter</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endParaRPr lang="en-IT" sz="1400" b="0" i="0" u="none" strike="noStrike">
                        <a:solidFill>
                          <a:srgbClr val="000000"/>
                        </a:solidFill>
                        <a:effectLst/>
                        <a:latin typeface="Calibri" panose="020F0502020204030204" pitchFamily="34" charset="0"/>
                      </a:endParaRPr>
                    </a:p>
                  </a:txBody>
                  <a:tcPr marL="8718" marR="8718" marT="8718" marB="4184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70463350"/>
                  </a:ext>
                </a:extLst>
              </a:tr>
              <a:tr h="376956">
                <a:tc>
                  <a:txBody>
                    <a:bodyPr/>
                    <a:lstStyle/>
                    <a:p>
                      <a:pPr algn="l" rtl="0" fontAlgn="b"/>
                      <a:endParaRPr lang="en-IT" sz="1400" b="0" i="0" u="none" strike="noStrike">
                        <a:solidFill>
                          <a:srgbClr val="000000"/>
                        </a:solidFill>
                        <a:effectLst/>
                        <a:latin typeface="Arial" panose="020B0604020202020204" pitchFamily="34" charset="0"/>
                      </a:endParaRP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rtl="0" fontAlgn="b"/>
                      <a:endParaRPr lang="en-IT" sz="1400" b="0" i="0" u="none" strike="noStrike">
                        <a:solidFill>
                          <a:srgbClr val="000000"/>
                        </a:solidFill>
                        <a:effectLst/>
                        <a:latin typeface="Arial" panose="020B0604020202020204" pitchFamily="34" charset="0"/>
                      </a:endParaRP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rtl="0" fontAlgn="b"/>
                      <a:endParaRPr lang="en-IT" sz="1400" b="0" i="0" u="none" strike="noStrike">
                        <a:solidFill>
                          <a:srgbClr val="000000"/>
                        </a:solidFill>
                        <a:effectLst/>
                        <a:latin typeface="Arial" panose="020B0604020202020204" pitchFamily="34" charset="0"/>
                      </a:endParaRP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IT" sz="1400" b="0" i="0" u="none" strike="noStrike">
                        <a:solidFill>
                          <a:srgbClr val="000000"/>
                        </a:solidFill>
                        <a:effectLst/>
                        <a:latin typeface="Calibri" panose="020F0502020204030204" pitchFamily="34" charset="0"/>
                      </a:endParaRPr>
                    </a:p>
                  </a:txBody>
                  <a:tcPr marL="8718" marR="8718" marT="8718" marB="4184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85738221"/>
                  </a:ext>
                </a:extLst>
              </a:tr>
              <a:tr h="310779">
                <a:tc>
                  <a:txBody>
                    <a:bodyPr/>
                    <a:lstStyle/>
                    <a:p>
                      <a:pPr algn="r" rtl="0" fontAlgn="b"/>
                      <a:r>
                        <a:rPr lang="en-IT" sz="1400" b="1" i="0" u="none" strike="noStrike">
                          <a:solidFill>
                            <a:srgbClr val="000000"/>
                          </a:solidFill>
                          <a:effectLst/>
                          <a:latin typeface="Calibri" panose="020F0502020204030204" pitchFamily="34" charset="0"/>
                        </a:rPr>
                        <a:t>9:00</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GB" sz="1400" b="0" i="0" u="none" strike="noStrike">
                          <a:solidFill>
                            <a:srgbClr val="000000"/>
                          </a:solidFill>
                          <a:effectLst/>
                          <a:latin typeface="Calibri" panose="020F0502020204030204" pitchFamily="34" charset="0"/>
                        </a:rPr>
                        <a:t>Welcome remarks from  GDWG Chair</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GB" sz="1400" b="0" i="0" u="none" strike="noStrike">
                          <a:solidFill>
                            <a:srgbClr val="000000"/>
                          </a:solidFill>
                          <a:effectLst/>
                          <a:latin typeface="Calibri" panose="020F0502020204030204" pitchFamily="34" charset="0"/>
                        </a:rPr>
                        <a:t>Paolo Castracane  (in person)</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400" b="0" i="0" u="none" strike="noStrike">
                          <a:solidFill>
                            <a:srgbClr val="000000"/>
                          </a:solidFill>
                          <a:effectLst/>
                          <a:latin typeface="Aptos Narrow" panose="020B0004020202020204" pitchFamily="34" charset="0"/>
                        </a:rPr>
                        <a:t> 11a</a:t>
                      </a:r>
                    </a:p>
                  </a:txBody>
                  <a:tcPr marL="8718" marR="8718" marT="8718" marB="4184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33236044"/>
                  </a:ext>
                </a:extLst>
              </a:tr>
              <a:tr h="310779">
                <a:tc>
                  <a:txBody>
                    <a:bodyPr/>
                    <a:lstStyle/>
                    <a:p>
                      <a:pPr algn="r" rtl="0" fontAlgn="b"/>
                      <a:r>
                        <a:rPr lang="en-IT" sz="1400" b="1" i="0" u="none" strike="noStrike">
                          <a:solidFill>
                            <a:srgbClr val="000000"/>
                          </a:solidFill>
                          <a:effectLst/>
                          <a:latin typeface="Calibri" panose="020F0502020204030204" pitchFamily="34" charset="0"/>
                        </a:rPr>
                        <a:t>9:15</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GB" sz="1400" b="0" i="0" u="none" strike="noStrike">
                          <a:solidFill>
                            <a:srgbClr val="000000"/>
                          </a:solidFill>
                          <a:effectLst/>
                          <a:latin typeface="Calibri" panose="020F0502020204030204" pitchFamily="34" charset="0"/>
                        </a:rPr>
                        <a:t>WMO – status of GSICS WMO website</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GB" sz="1400" b="0" i="0" u="none" strike="noStrike" dirty="0" err="1">
                          <a:solidFill>
                            <a:srgbClr val="000000"/>
                          </a:solidFill>
                          <a:effectLst/>
                          <a:latin typeface="Calibri" panose="020F0502020204030204" pitchFamily="34" charset="0"/>
                        </a:rPr>
                        <a:t>Heikki</a:t>
                      </a:r>
                      <a:r>
                        <a:rPr lang="en-GB" sz="1400" b="0" i="0" u="none" strike="noStrike" dirty="0">
                          <a:solidFill>
                            <a:srgbClr val="000000"/>
                          </a:solidFill>
                          <a:effectLst/>
                          <a:latin typeface="Calibri" panose="020F0502020204030204" pitchFamily="34" charset="0"/>
                        </a:rPr>
                        <a:t> Pohjola (in person)</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400" b="0" i="0" u="none" strike="noStrike">
                          <a:solidFill>
                            <a:srgbClr val="000000"/>
                          </a:solidFill>
                          <a:effectLst/>
                          <a:latin typeface="Aptos Narrow" panose="020B0004020202020204" pitchFamily="34" charset="0"/>
                        </a:rPr>
                        <a:t>11b</a:t>
                      </a:r>
                    </a:p>
                  </a:txBody>
                  <a:tcPr marL="8718" marR="8718" marT="8718" marB="4184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12509168"/>
                  </a:ext>
                </a:extLst>
              </a:tr>
              <a:tr h="310779">
                <a:tc>
                  <a:txBody>
                    <a:bodyPr/>
                    <a:lstStyle/>
                    <a:p>
                      <a:pPr algn="r" rtl="0" fontAlgn="b"/>
                      <a:r>
                        <a:rPr lang="en-IT" sz="1400" b="1" i="0" u="none" strike="noStrike">
                          <a:solidFill>
                            <a:srgbClr val="000000"/>
                          </a:solidFill>
                          <a:effectLst/>
                          <a:latin typeface="Calibri" panose="020F0502020204030204" pitchFamily="34" charset="0"/>
                        </a:rPr>
                        <a:t>9:30</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GB" sz="1400" b="0" i="0" u="none" strike="noStrike">
                          <a:solidFill>
                            <a:srgbClr val="000000"/>
                          </a:solidFill>
                          <a:effectLst/>
                          <a:latin typeface="Calibri" panose="020F0502020204030204" pitchFamily="34" charset="0"/>
                        </a:rPr>
                        <a:t>KMA GDWG Report</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GB" sz="1400" b="0" i="0" u="none" strike="noStrike" dirty="0" err="1">
                          <a:solidFill>
                            <a:srgbClr val="000000"/>
                          </a:solidFill>
                          <a:effectLst/>
                          <a:latin typeface="Calibri" panose="020F0502020204030204" pitchFamily="34" charset="0"/>
                        </a:rPr>
                        <a:t>Hanbyul</a:t>
                      </a:r>
                      <a:r>
                        <a:rPr lang="en-GB" sz="1400" b="0" i="0" u="none" strike="noStrike" dirty="0">
                          <a:solidFill>
                            <a:srgbClr val="000000"/>
                          </a:solidFill>
                          <a:effectLst/>
                          <a:latin typeface="Calibri" panose="020F0502020204030204" pitchFamily="34" charset="0"/>
                        </a:rPr>
                        <a:t> Lee  (Virtually)</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400" b="0" i="0" u="none" strike="noStrike">
                          <a:solidFill>
                            <a:srgbClr val="000000"/>
                          </a:solidFill>
                          <a:effectLst/>
                          <a:latin typeface="Aptos Narrow" panose="020B0004020202020204" pitchFamily="34" charset="0"/>
                        </a:rPr>
                        <a:t>11c</a:t>
                      </a:r>
                    </a:p>
                  </a:txBody>
                  <a:tcPr marL="8718" marR="8718" marT="8718" marB="4184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02623589"/>
                  </a:ext>
                </a:extLst>
              </a:tr>
              <a:tr h="310779">
                <a:tc>
                  <a:txBody>
                    <a:bodyPr/>
                    <a:lstStyle/>
                    <a:p>
                      <a:pPr algn="r" rtl="0" fontAlgn="b"/>
                      <a:r>
                        <a:rPr lang="en-IT" sz="1400" b="1" i="0" u="none" strike="noStrike">
                          <a:solidFill>
                            <a:srgbClr val="000000"/>
                          </a:solidFill>
                          <a:effectLst/>
                          <a:latin typeface="Calibri" panose="020F0502020204030204" pitchFamily="34" charset="0"/>
                        </a:rPr>
                        <a:t>9:45</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GB" sz="1400" b="0" i="0" u="none" strike="noStrike">
                          <a:solidFill>
                            <a:srgbClr val="000000"/>
                          </a:solidFill>
                          <a:effectLst/>
                          <a:latin typeface="Calibri" panose="020F0502020204030204" pitchFamily="34" charset="0"/>
                        </a:rPr>
                        <a:t>JMA  GDWG Report</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GB" sz="1400" b="0" i="0" u="none" strike="noStrike" dirty="0">
                          <a:solidFill>
                            <a:srgbClr val="000000"/>
                          </a:solidFill>
                          <a:effectLst/>
                          <a:latin typeface="Calibri" panose="020F0502020204030204" pitchFamily="34" charset="0"/>
                        </a:rPr>
                        <a:t>Masaya Takahashi  (in person)</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400" b="0" i="0" u="none" strike="noStrike">
                          <a:solidFill>
                            <a:srgbClr val="000000"/>
                          </a:solidFill>
                          <a:effectLst/>
                          <a:latin typeface="Aptos Narrow" panose="020B0004020202020204" pitchFamily="34" charset="0"/>
                        </a:rPr>
                        <a:t>11d</a:t>
                      </a:r>
                    </a:p>
                  </a:txBody>
                  <a:tcPr marL="8718" marR="8718" marT="8718" marB="4184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26628593"/>
                  </a:ext>
                </a:extLst>
              </a:tr>
              <a:tr h="310779">
                <a:tc>
                  <a:txBody>
                    <a:bodyPr/>
                    <a:lstStyle/>
                    <a:p>
                      <a:pPr algn="r" rtl="0" fontAlgn="b"/>
                      <a:r>
                        <a:rPr lang="en-IT" sz="1400" b="1" i="0" u="none" strike="noStrike">
                          <a:solidFill>
                            <a:srgbClr val="000000"/>
                          </a:solidFill>
                          <a:effectLst/>
                          <a:latin typeface="Calibri" panose="020F0502020204030204" pitchFamily="34" charset="0"/>
                        </a:rPr>
                        <a:t>10:00</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GB" sz="1400" b="0" i="0" u="none" strike="noStrike">
                          <a:solidFill>
                            <a:srgbClr val="000000"/>
                          </a:solidFill>
                          <a:effectLst/>
                          <a:latin typeface="Calibri" panose="020F0502020204030204" pitchFamily="34" charset="0"/>
                        </a:rPr>
                        <a:t>CMA GDWG Report - extended talk including CMA Server status</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GB" sz="1400" b="0" i="0" u="none" strike="noStrike" dirty="0">
                          <a:solidFill>
                            <a:srgbClr val="000000"/>
                          </a:solidFill>
                          <a:effectLst/>
                          <a:latin typeface="Calibri" panose="020F0502020204030204" pitchFamily="34" charset="0"/>
                        </a:rPr>
                        <a:t>Lin Tian (in person)</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400" b="0" i="0" u="none" strike="noStrike">
                          <a:solidFill>
                            <a:srgbClr val="000000"/>
                          </a:solidFill>
                          <a:effectLst/>
                          <a:latin typeface="Aptos Narrow" panose="020B0004020202020204" pitchFamily="34" charset="0"/>
                        </a:rPr>
                        <a:t> 11e</a:t>
                      </a:r>
                    </a:p>
                  </a:txBody>
                  <a:tcPr marL="8718" marR="8718" marT="8718" marB="4184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37387470"/>
                  </a:ext>
                </a:extLst>
              </a:tr>
              <a:tr h="310779">
                <a:tc>
                  <a:txBody>
                    <a:bodyPr/>
                    <a:lstStyle/>
                    <a:p>
                      <a:pPr algn="r" rtl="0" fontAlgn="b"/>
                      <a:r>
                        <a:rPr lang="en-IT" sz="1400" b="1" i="0" u="none" strike="noStrike">
                          <a:solidFill>
                            <a:srgbClr val="000000"/>
                          </a:solidFill>
                          <a:effectLst/>
                          <a:latin typeface="Calibri" panose="020F0502020204030204" pitchFamily="34" charset="0"/>
                        </a:rPr>
                        <a:t>10:30</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GB" sz="1400" b="0" i="0" u="none" strike="noStrike">
                          <a:solidFill>
                            <a:srgbClr val="000000"/>
                          </a:solidFill>
                          <a:effectLst/>
                          <a:latin typeface="Calibri" panose="020F0502020204030204" pitchFamily="34" charset="0"/>
                        </a:rPr>
                        <a:t>IMD  GDWG Report</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GB" sz="1400" b="0" i="0" u="none" strike="noStrike" dirty="0">
                          <a:solidFill>
                            <a:srgbClr val="000000"/>
                          </a:solidFill>
                          <a:effectLst/>
                          <a:latin typeface="Calibri" panose="020F0502020204030204" pitchFamily="34" charset="0"/>
                        </a:rPr>
                        <a:t>Asim Mitra  (he replace  </a:t>
                      </a:r>
                      <a:r>
                        <a:rPr lang="en-GB" sz="1400" b="0" i="0" u="none" strike="noStrike" dirty="0" err="1">
                          <a:solidFill>
                            <a:srgbClr val="000000"/>
                          </a:solidFill>
                          <a:effectLst/>
                          <a:latin typeface="Calibri" panose="020F0502020204030204" pitchFamily="34" charset="0"/>
                        </a:rPr>
                        <a:t>Kamaljit</a:t>
                      </a:r>
                      <a:r>
                        <a:rPr lang="en-GB" sz="1400" b="0" i="0" u="none" strike="noStrike" dirty="0">
                          <a:solidFill>
                            <a:srgbClr val="000000"/>
                          </a:solidFill>
                          <a:effectLst/>
                          <a:latin typeface="Calibri" panose="020F0502020204030204" pitchFamily="34" charset="0"/>
                        </a:rPr>
                        <a:t>).  (in person)</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400" b="0" i="0" u="none" strike="noStrike">
                          <a:solidFill>
                            <a:srgbClr val="000000"/>
                          </a:solidFill>
                          <a:effectLst/>
                          <a:latin typeface="Aptos Narrow" panose="020B0004020202020204" pitchFamily="34" charset="0"/>
                        </a:rPr>
                        <a:t>11f</a:t>
                      </a:r>
                    </a:p>
                  </a:txBody>
                  <a:tcPr marL="8718" marR="8718" marT="8718" marB="4184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46668465"/>
                  </a:ext>
                </a:extLst>
              </a:tr>
              <a:tr h="310779">
                <a:tc>
                  <a:txBody>
                    <a:bodyPr/>
                    <a:lstStyle/>
                    <a:p>
                      <a:pPr algn="r" rtl="0" fontAlgn="b"/>
                      <a:r>
                        <a:rPr lang="en-IT" sz="1400" b="1" i="0" u="none" strike="noStrike">
                          <a:solidFill>
                            <a:srgbClr val="000000"/>
                          </a:solidFill>
                          <a:effectLst/>
                          <a:latin typeface="Calibri" panose="020F0502020204030204" pitchFamily="34" charset="0"/>
                        </a:rPr>
                        <a:t>10:45</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GB" sz="1400" b="0" i="0" u="none" strike="noStrike">
                          <a:solidFill>
                            <a:srgbClr val="000000"/>
                          </a:solidFill>
                          <a:effectLst/>
                          <a:latin typeface="Calibri" panose="020F0502020204030204" pitchFamily="34" charset="0"/>
                        </a:rPr>
                        <a:t>NOAA GDWG Report</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GB" sz="1400" b="0" i="0" u="none" strike="noStrike">
                          <a:solidFill>
                            <a:srgbClr val="000000"/>
                          </a:solidFill>
                          <a:effectLst/>
                          <a:latin typeface="Calibri" panose="020F0502020204030204" pitchFamily="34" charset="0"/>
                        </a:rPr>
                        <a:t>Manik Bali. (in person)</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400" b="0" i="0" u="none" strike="noStrike">
                          <a:solidFill>
                            <a:srgbClr val="000000"/>
                          </a:solidFill>
                          <a:effectLst/>
                          <a:latin typeface="Aptos Narrow" panose="020B0004020202020204" pitchFamily="34" charset="0"/>
                        </a:rPr>
                        <a:t> 11g</a:t>
                      </a:r>
                    </a:p>
                  </a:txBody>
                  <a:tcPr marL="8718" marR="8718" marT="8718" marB="4184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42632926"/>
                  </a:ext>
                </a:extLst>
              </a:tr>
              <a:tr h="310779">
                <a:tc>
                  <a:txBody>
                    <a:bodyPr/>
                    <a:lstStyle/>
                    <a:p>
                      <a:pPr algn="r" rtl="0" fontAlgn="b"/>
                      <a:r>
                        <a:rPr lang="en-IT" sz="1400" b="1" i="0" u="none" strike="noStrike">
                          <a:solidFill>
                            <a:srgbClr val="000000"/>
                          </a:solidFill>
                          <a:effectLst/>
                          <a:latin typeface="Calibri" panose="020F0502020204030204" pitchFamily="34" charset="0"/>
                        </a:rPr>
                        <a:t>11:00</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GB" sz="1400" b="0" i="0" u="none" strike="noStrike">
                          <a:solidFill>
                            <a:srgbClr val="000000"/>
                          </a:solidFill>
                          <a:effectLst/>
                          <a:latin typeface="Calibri" panose="020F0502020204030204" pitchFamily="34" charset="0"/>
                        </a:rPr>
                        <a:t>EUMETSAT GDWG Report</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GB" sz="1400" b="0" i="0" u="none" strike="noStrike">
                          <a:solidFill>
                            <a:srgbClr val="000000"/>
                          </a:solidFill>
                          <a:effectLst/>
                          <a:latin typeface="Calibri" panose="020F0502020204030204" pitchFamily="34" charset="0"/>
                        </a:rPr>
                        <a:t>Simon Elliott (in person)</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400" b="0" i="0" u="none" strike="noStrike">
                          <a:solidFill>
                            <a:srgbClr val="000000"/>
                          </a:solidFill>
                          <a:effectLst/>
                          <a:latin typeface="Aptos Narrow" panose="020B0004020202020204" pitchFamily="34" charset="0"/>
                        </a:rPr>
                        <a:t> 11h</a:t>
                      </a:r>
                    </a:p>
                  </a:txBody>
                  <a:tcPr marL="8718" marR="8718" marT="8718" marB="4184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86870706"/>
                  </a:ext>
                </a:extLst>
              </a:tr>
              <a:tr h="310779">
                <a:tc>
                  <a:txBody>
                    <a:bodyPr/>
                    <a:lstStyle/>
                    <a:p>
                      <a:pPr algn="r" rtl="0" fontAlgn="b"/>
                      <a:r>
                        <a:rPr lang="en-IT" sz="1400" b="1" i="0" u="none" strike="noStrike">
                          <a:solidFill>
                            <a:srgbClr val="000000"/>
                          </a:solidFill>
                          <a:effectLst/>
                          <a:latin typeface="Calibri" panose="020F0502020204030204" pitchFamily="34" charset="0"/>
                        </a:rPr>
                        <a:t>11:15</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GB" sz="1400" b="0" i="0" u="none" strike="noStrike">
                          <a:solidFill>
                            <a:srgbClr val="000000"/>
                          </a:solidFill>
                          <a:effectLst/>
                          <a:latin typeface="Calibri" panose="020F0502020204030204" pitchFamily="34" charset="0"/>
                        </a:rPr>
                        <a:t>ESA GDWG Report</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GB" sz="1400" b="0" i="0" u="none" strike="noStrike">
                          <a:solidFill>
                            <a:srgbClr val="000000"/>
                          </a:solidFill>
                          <a:effectLst/>
                          <a:latin typeface="Calibri" panose="020F0502020204030204" pitchFamily="34" charset="0"/>
                        </a:rPr>
                        <a:t>Paolo Castracane</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400" b="0" i="0" u="none" strike="noStrike">
                          <a:solidFill>
                            <a:srgbClr val="000000"/>
                          </a:solidFill>
                          <a:effectLst/>
                          <a:latin typeface="Aptos Narrow" panose="020B0004020202020204" pitchFamily="34" charset="0"/>
                        </a:rPr>
                        <a:t> 11i</a:t>
                      </a:r>
                    </a:p>
                  </a:txBody>
                  <a:tcPr marL="8718" marR="8718" marT="8718" marB="4184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91990488"/>
                  </a:ext>
                </a:extLst>
              </a:tr>
              <a:tr h="827993">
                <a:tc>
                  <a:txBody>
                    <a:bodyPr/>
                    <a:lstStyle/>
                    <a:p>
                      <a:pPr algn="r" rtl="0" fontAlgn="b"/>
                      <a:r>
                        <a:rPr lang="en-IT" sz="1400" b="1" i="0" u="none" strike="noStrike">
                          <a:solidFill>
                            <a:srgbClr val="000000"/>
                          </a:solidFill>
                          <a:effectLst/>
                          <a:latin typeface="Calibri" panose="020F0502020204030204" pitchFamily="34" charset="0"/>
                        </a:rPr>
                        <a:t>11:30</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GB" sz="1400" b="0" i="0" u="none" strike="noStrike" dirty="0">
                          <a:solidFill>
                            <a:srgbClr val="000000"/>
                          </a:solidFill>
                          <a:effectLst/>
                          <a:latin typeface="Calibri" panose="020F0502020204030204" pitchFamily="34" charset="0"/>
                        </a:rPr>
                        <a:t>Topics Discussion: GSICS Data and Product server;</a:t>
                      </a:r>
                      <a:br>
                        <a:rPr lang="en-GB" sz="1400" b="0" i="0" u="none" strike="noStrike" dirty="0">
                          <a:solidFill>
                            <a:srgbClr val="000000"/>
                          </a:solidFill>
                          <a:effectLst/>
                          <a:latin typeface="Calibri" panose="020F0502020204030204" pitchFamily="34" charset="0"/>
                        </a:rPr>
                      </a:br>
                      <a:r>
                        <a:rPr lang="en-GB" sz="1400" b="0" i="0" u="none" strike="noStrike" dirty="0">
                          <a:solidFill>
                            <a:srgbClr val="000000"/>
                          </a:solidFill>
                          <a:effectLst/>
                          <a:latin typeface="Calibri" panose="020F0502020204030204" pitchFamily="34" charset="0"/>
                        </a:rPr>
                        <a:t>Future of GSICS intercalibration Products; SOS Report; Jupiter Notebook in GSICS.</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GB" sz="1400" b="0" i="0" u="none" strike="noStrike">
                          <a:solidFill>
                            <a:srgbClr val="000000"/>
                          </a:solidFill>
                          <a:effectLst/>
                          <a:latin typeface="Calibri" panose="020F0502020204030204" pitchFamily="34" charset="0"/>
                        </a:rPr>
                        <a:t>All</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400" b="0" i="0" u="none" strike="noStrike" dirty="0">
                          <a:solidFill>
                            <a:srgbClr val="000000"/>
                          </a:solidFill>
                          <a:effectLst/>
                          <a:latin typeface="Aptos Narrow" panose="020B0004020202020204" pitchFamily="34" charset="0"/>
                        </a:rPr>
                        <a:t> 11j</a:t>
                      </a:r>
                    </a:p>
                  </a:txBody>
                  <a:tcPr marL="8718" marR="8718" marT="8718" marB="4184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5754294"/>
                  </a:ext>
                </a:extLst>
              </a:tr>
            </a:tbl>
          </a:graphicData>
        </a:graphic>
      </p:graphicFrame>
      <p:sp>
        <p:nvSpPr>
          <p:cNvPr id="12" name="Title 1">
            <a:extLst>
              <a:ext uri="{FF2B5EF4-FFF2-40B4-BE49-F238E27FC236}">
                <a16:creationId xmlns:a16="http://schemas.microsoft.com/office/drawing/2014/main" id="{F834495A-42FF-D6A9-2B87-3480367C8B86}"/>
              </a:ext>
            </a:extLst>
          </p:cNvPr>
          <p:cNvSpPr txBox="1">
            <a:spLocks/>
          </p:cNvSpPr>
          <p:nvPr/>
        </p:nvSpPr>
        <p:spPr>
          <a:xfrm>
            <a:off x="3653972" y="159066"/>
            <a:ext cx="3964380" cy="66567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auto">
              <a:spcAft>
                <a:spcPts val="0"/>
              </a:spcAft>
            </a:pPr>
            <a:r>
              <a:rPr lang="en-US" sz="2800" b="1" dirty="0">
                <a:solidFill>
                  <a:prstClr val="black"/>
                </a:solidFill>
                <a:latin typeface="Calibri"/>
              </a:rPr>
              <a:t>GDWG Breakout Session</a:t>
            </a:r>
          </a:p>
        </p:txBody>
      </p:sp>
    </p:spTree>
    <p:extLst>
      <p:ext uri="{BB962C8B-B14F-4D97-AF65-F5344CB8AC3E}">
        <p14:creationId xmlns:p14="http://schemas.microsoft.com/office/powerpoint/2010/main" val="255648492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otalTime>45598</TotalTime>
  <Words>2235</Words>
  <Application>Microsoft Macintosh PowerPoint</Application>
  <PresentationFormat>Widescreen</PresentationFormat>
  <Paragraphs>384</Paragraphs>
  <Slides>21</Slides>
  <Notes>12</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21</vt:i4>
      </vt:variant>
    </vt:vector>
  </HeadingPairs>
  <TitlesOfParts>
    <vt:vector size="36" baseType="lpstr">
      <vt:lpstr>Aira</vt:lpstr>
      <vt:lpstr>Aptos</vt:lpstr>
      <vt:lpstr>Aptos Narrow</vt:lpstr>
      <vt:lpstr>Arial</vt:lpstr>
      <vt:lpstr>Arial Black</vt:lpstr>
      <vt:lpstr>Arial Narrow</vt:lpstr>
      <vt:lpstr>Calibri</vt:lpstr>
      <vt:lpstr>Courier New</vt:lpstr>
      <vt:lpstr>Georgia</vt:lpstr>
      <vt:lpstr>opbold</vt:lpstr>
      <vt:lpstr>Tahoma</vt:lpstr>
      <vt:lpstr>Times New Roman</vt:lpstr>
      <vt:lpstr>Wingdings</vt:lpstr>
      <vt:lpstr>Default Design</vt:lpstr>
      <vt:lpstr>Office Theme</vt:lpstr>
      <vt:lpstr>PowerPoint Presentation</vt:lpstr>
      <vt:lpstr>Table of Contents</vt:lpstr>
      <vt:lpstr>GDWG in the GSICS Framework</vt:lpstr>
      <vt:lpstr>PowerPoint Presentation</vt:lpstr>
      <vt:lpstr>PowerPoint Presentation</vt:lpstr>
      <vt:lpstr>GDWG Additional Session Day 2 18 March 2025</vt:lpstr>
      <vt:lpstr>GSICS Data and product Service  outcomes from GDWG Additional Section  18 March 2025</vt:lpstr>
      <vt:lpstr>GSICS Data and product Service  outcomes from GDWG Additional Section  18 March 2025</vt:lpstr>
      <vt:lpstr>PowerPoint Presentation</vt:lpstr>
      <vt:lpstr>GDWG Group Photo - 20 March 2025, Changchun, China</vt:lpstr>
      <vt:lpstr>WMO Report - Heikki Pohjola</vt:lpstr>
      <vt:lpstr>KMA Report - Hanbyul Lee </vt:lpstr>
      <vt:lpstr>JMA GDWG Activities - Masaya Takahashi   </vt:lpstr>
      <vt:lpstr>CMA  Report - Lin Tian </vt:lpstr>
      <vt:lpstr>IMD Activities Ashim Mitra</vt:lpstr>
      <vt:lpstr>PowerPoint Presentation</vt:lpstr>
      <vt:lpstr>PowerPoint Presentation</vt:lpstr>
      <vt:lpstr>Summary GSICS tools</vt:lpstr>
      <vt:lpstr>ESA GDWG Activities – Paolo Castracane </vt:lpstr>
      <vt:lpstr>Discussion</vt:lpstr>
      <vt:lpstr>GDWG Plan for next year</vt:lpstr>
    </vt:vector>
  </TitlesOfParts>
  <Company>NOAA / NESDIS / ORA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GSICS GEO-LEO ATBD</dc:title>
  <dc:subject>SPIE 2009 tALK</dc:subject>
  <dc:creator>Fred Wu</dc:creator>
  <cp:lastModifiedBy>Paolo Castracane</cp:lastModifiedBy>
  <cp:revision>981</cp:revision>
  <dcterms:created xsi:type="dcterms:W3CDTF">2004-06-10T15:46:18Z</dcterms:created>
  <dcterms:modified xsi:type="dcterms:W3CDTF">2025-03-20T16:06:56Z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76fa30-1907-4356-8241-62ea5e1c0256_Enabled">
    <vt:lpwstr>true</vt:lpwstr>
  </property>
  <property fmtid="{D5CDD505-2E9C-101B-9397-08002B2CF9AE}" pid="3" name="MSIP_Label_3976fa30-1907-4356-8241-62ea5e1c0256_SetDate">
    <vt:lpwstr>2023-02-14T08:18:58Z</vt:lpwstr>
  </property>
  <property fmtid="{D5CDD505-2E9C-101B-9397-08002B2CF9AE}" pid="4" name="MSIP_Label_3976fa30-1907-4356-8241-62ea5e1c0256_Method">
    <vt:lpwstr>Standard</vt:lpwstr>
  </property>
  <property fmtid="{D5CDD505-2E9C-101B-9397-08002B2CF9AE}" pid="5" name="MSIP_Label_3976fa30-1907-4356-8241-62ea5e1c0256_Name">
    <vt:lpwstr>ESA UNCLASSIFIED – For ESA Official Use Only</vt:lpwstr>
  </property>
  <property fmtid="{D5CDD505-2E9C-101B-9397-08002B2CF9AE}" pid="6" name="MSIP_Label_3976fa30-1907-4356-8241-62ea5e1c0256_SiteId">
    <vt:lpwstr>9a5cacd0-2bef-4dd7-ac5c-7ebe1f54f495</vt:lpwstr>
  </property>
  <property fmtid="{D5CDD505-2E9C-101B-9397-08002B2CF9AE}" pid="7" name="MSIP_Label_3976fa30-1907-4356-8241-62ea5e1c0256_ActionId">
    <vt:lpwstr>39867e98-4468-4b9f-80fc-bff37aee07ac</vt:lpwstr>
  </property>
  <property fmtid="{D5CDD505-2E9C-101B-9397-08002B2CF9AE}" pid="8" name="MSIP_Label_3976fa30-1907-4356-8241-62ea5e1c0256_ContentBits">
    <vt:lpwstr>0</vt:lpwstr>
  </property>
</Properties>
</file>