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2" r:id="rId2"/>
  </p:sldMasterIdLst>
  <p:notesMasterIdLst>
    <p:notesMasterId r:id="rId25"/>
  </p:notesMasterIdLst>
  <p:sldIdLst>
    <p:sldId id="288" r:id="rId3"/>
    <p:sldId id="6356" r:id="rId4"/>
    <p:sldId id="6809" r:id="rId5"/>
    <p:sldId id="6928" r:id="rId6"/>
    <p:sldId id="6931" r:id="rId7"/>
    <p:sldId id="6945" r:id="rId8"/>
    <p:sldId id="6811" r:id="rId9"/>
    <p:sldId id="6952" r:id="rId10"/>
    <p:sldId id="6951" r:id="rId11"/>
    <p:sldId id="6918" r:id="rId12"/>
    <p:sldId id="6884" r:id="rId13"/>
    <p:sldId id="6885" r:id="rId14"/>
    <p:sldId id="6949" r:id="rId15"/>
    <p:sldId id="6944" r:id="rId16"/>
    <p:sldId id="6935" r:id="rId17"/>
    <p:sldId id="6934" r:id="rId18"/>
    <p:sldId id="6957" r:id="rId19"/>
    <p:sldId id="6954" r:id="rId20"/>
    <p:sldId id="6942" r:id="rId21"/>
    <p:sldId id="6955" r:id="rId22"/>
    <p:sldId id="6829" r:id="rId23"/>
    <p:sldId id="309" r:id="rId24"/>
  </p:sldIdLst>
  <p:sldSz cx="12192000" cy="6858000"/>
  <p:notesSz cx="7104063" cy="10234613"/>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wei" initials="f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FFFF"/>
    <a:srgbClr val="0000FF"/>
    <a:srgbClr val="FFFF00"/>
    <a:srgbClr val="A526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286" autoAdjust="0"/>
    <p:restoredTop sz="82346" autoAdjust="0"/>
  </p:normalViewPr>
  <p:slideViewPr>
    <p:cSldViewPr snapToGrid="0" showGuides="1">
      <p:cViewPr varScale="1">
        <p:scale>
          <a:sx n="72" d="100"/>
          <a:sy n="72" d="100"/>
        </p:scale>
        <p:origin x="-955" y="-86"/>
      </p:cViewPr>
      <p:guideLst>
        <p:guide orient="horz" pos="2182"/>
        <p:guide pos="3840"/>
      </p:guideLst>
    </p:cSldViewPr>
  </p:slideViewPr>
  <p:outlineViewPr>
    <p:cViewPr>
      <p:scale>
        <a:sx n="33" d="100"/>
        <a:sy n="33" d="100"/>
      </p:scale>
      <p:origin x="0" y="4747"/>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471AF8-04A1-4119-9224-0C18EB69254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zh-CN" altLang="en-US"/>
        </a:p>
      </dgm:t>
    </dgm:pt>
    <dgm:pt modelId="{FC4E40B8-4EF4-4BE3-95D9-9F90E21450F0}">
      <dgm:prSet phldrT="[文本]" custT="1"/>
      <dgm:spPr/>
      <dgm:t>
        <a:bodyPr/>
        <a:lstStyle/>
        <a:p>
          <a:r>
            <a:rPr lang="en-US" altLang="zh-CN" sz="1800" dirty="0" smtClean="0"/>
            <a:t>Four </a:t>
          </a:r>
          <a:r>
            <a:rPr lang="en-US" altLang="zh-CN" sz="1800" dirty="0" smtClean="0"/>
            <a:t>plans in this year will be of great significance for the normal operation and scientific data accuracy of our in-orbit mission</a:t>
          </a:r>
          <a:r>
            <a:rPr lang="en-US" altLang="zh-CN" sz="1800" dirty="0" smtClean="0"/>
            <a:t>. They are:</a:t>
          </a:r>
          <a:endParaRPr lang="zh-CN" altLang="en-US" sz="1800" dirty="0"/>
        </a:p>
      </dgm:t>
    </dgm:pt>
    <dgm:pt modelId="{321F4B56-1C0C-45BE-88A5-1DDC59F75F7F}" type="parTrans" cxnId="{1C7F1CC6-03E2-4276-A00E-0A10DAA52523}">
      <dgm:prSet/>
      <dgm:spPr/>
      <dgm:t>
        <a:bodyPr/>
        <a:lstStyle/>
        <a:p>
          <a:endParaRPr lang="zh-CN" altLang="en-US"/>
        </a:p>
      </dgm:t>
    </dgm:pt>
    <dgm:pt modelId="{8555AAE0-77DE-422E-BD93-B734CF67C18F}" type="sibTrans" cxnId="{1C7F1CC6-03E2-4276-A00E-0A10DAA52523}">
      <dgm:prSet/>
      <dgm:spPr/>
      <dgm:t>
        <a:bodyPr/>
        <a:lstStyle/>
        <a:p>
          <a:endParaRPr lang="zh-CN" altLang="en-US"/>
        </a:p>
      </dgm:t>
    </dgm:pt>
    <dgm:pt modelId="{274C2FA4-41C4-4023-813C-1CE8525B4F1A}">
      <dgm:prSet custT="1"/>
      <dgm:spPr/>
      <dgm:t>
        <a:bodyPr/>
        <a:lstStyle/>
        <a:p>
          <a:r>
            <a:rPr lang="en-US" altLang="zh-CN" sz="1600" dirty="0" smtClean="0"/>
            <a:t>Optimization of Integration Time for Different Tangent Heights.</a:t>
          </a:r>
          <a:endParaRPr lang="en-US" altLang="zh-CN" sz="1600" dirty="0"/>
        </a:p>
      </dgm:t>
    </dgm:pt>
    <dgm:pt modelId="{181144DE-01B3-41D3-A5DD-0EBDFAC878A1}" type="parTrans" cxnId="{D5A2E466-1841-4A93-B2FB-534C6DE91BC9}">
      <dgm:prSet/>
      <dgm:spPr/>
      <dgm:t>
        <a:bodyPr/>
        <a:lstStyle/>
        <a:p>
          <a:endParaRPr lang="zh-CN" altLang="en-US"/>
        </a:p>
      </dgm:t>
    </dgm:pt>
    <dgm:pt modelId="{2DFF8F25-94EC-48F1-B571-E0DEC516695C}" type="sibTrans" cxnId="{D5A2E466-1841-4A93-B2FB-534C6DE91BC9}">
      <dgm:prSet/>
      <dgm:spPr/>
      <dgm:t>
        <a:bodyPr/>
        <a:lstStyle/>
        <a:p>
          <a:endParaRPr lang="zh-CN" altLang="en-US"/>
        </a:p>
      </dgm:t>
    </dgm:pt>
    <dgm:pt modelId="{018C28D0-6938-44DF-80CD-F529A7EBB698}">
      <dgm:prSet custT="1"/>
      <dgm:spPr/>
      <dgm:t>
        <a:bodyPr/>
        <a:lstStyle/>
        <a:p>
          <a:r>
            <a:rPr lang="en-US" altLang="zh-CN" sz="1600" dirty="0" smtClean="0"/>
            <a:t>In-orbit </a:t>
          </a:r>
          <a:r>
            <a:rPr lang="en-US" altLang="zh-CN" sz="1600" dirty="0" smtClean="0"/>
            <a:t>Tracking </a:t>
          </a:r>
          <a:r>
            <a:rPr lang="en-US" altLang="zh-CN" sz="1600" dirty="0" smtClean="0"/>
            <a:t>and </a:t>
          </a:r>
          <a:r>
            <a:rPr lang="en-US" altLang="zh-CN" sz="1600" dirty="0" smtClean="0"/>
            <a:t>Correction of</a:t>
          </a:r>
          <a:endParaRPr lang="en-US" altLang="zh-CN" sz="1600" dirty="0"/>
        </a:p>
      </dgm:t>
    </dgm:pt>
    <dgm:pt modelId="{D72BC5F4-58C1-46F0-8F36-5A34F8434D6B}" type="parTrans" cxnId="{ACD899A7-3A91-4762-B4A9-8BB5BC28CD76}">
      <dgm:prSet/>
      <dgm:spPr/>
      <dgm:t>
        <a:bodyPr/>
        <a:lstStyle/>
        <a:p>
          <a:endParaRPr lang="zh-CN" altLang="en-US"/>
        </a:p>
      </dgm:t>
    </dgm:pt>
    <dgm:pt modelId="{F975876E-AFE0-4B8D-81FF-FF13F2636A1B}" type="sibTrans" cxnId="{ACD899A7-3A91-4762-B4A9-8BB5BC28CD76}">
      <dgm:prSet/>
      <dgm:spPr/>
      <dgm:t>
        <a:bodyPr/>
        <a:lstStyle/>
        <a:p>
          <a:endParaRPr lang="zh-CN" altLang="en-US"/>
        </a:p>
      </dgm:t>
    </dgm:pt>
    <dgm:pt modelId="{23DA1C96-AA52-445F-BA26-8FEFA0938A18}">
      <dgm:prSet custT="1"/>
      <dgm:spPr/>
      <dgm:t>
        <a:bodyPr/>
        <a:lstStyle/>
        <a:p>
          <a:r>
            <a:rPr lang="en-US" altLang="zh-CN" sz="1600" dirty="0" smtClean="0"/>
            <a:t>Radiation </a:t>
          </a:r>
          <a:r>
            <a:rPr lang="en-US" altLang="zh-CN" sz="1600" dirty="0" err="1" smtClean="0"/>
            <a:t>Responsivity</a:t>
          </a:r>
          <a:endParaRPr lang="en-US" altLang="zh-CN" sz="1600" dirty="0"/>
        </a:p>
      </dgm:t>
    </dgm:pt>
    <dgm:pt modelId="{C6785C25-CFC3-435D-9FAC-A6D98F884AC2}" type="parTrans" cxnId="{C3AD78E3-582B-479F-A96C-1E3D28DAA1D8}">
      <dgm:prSet/>
      <dgm:spPr/>
      <dgm:t>
        <a:bodyPr/>
        <a:lstStyle/>
        <a:p>
          <a:endParaRPr lang="zh-CN" altLang="en-US"/>
        </a:p>
      </dgm:t>
    </dgm:pt>
    <dgm:pt modelId="{13C733F2-1DEC-4C8A-915F-A73947C4D769}" type="sibTrans" cxnId="{C3AD78E3-582B-479F-A96C-1E3D28DAA1D8}">
      <dgm:prSet/>
      <dgm:spPr/>
      <dgm:t>
        <a:bodyPr/>
        <a:lstStyle/>
        <a:p>
          <a:endParaRPr lang="zh-CN" altLang="en-US"/>
        </a:p>
      </dgm:t>
    </dgm:pt>
    <dgm:pt modelId="{943A60BD-71BF-4B47-A10E-EB02CE711817}">
      <dgm:prSet custT="1"/>
      <dgm:spPr/>
      <dgm:t>
        <a:bodyPr/>
        <a:lstStyle/>
        <a:p>
          <a:r>
            <a:rPr lang="en-US" altLang="zh-CN" sz="1600" dirty="0" smtClean="0"/>
            <a:t>Polarization Degradation </a:t>
          </a:r>
          <a:endParaRPr lang="en-US" altLang="zh-CN" sz="1600" dirty="0"/>
        </a:p>
      </dgm:t>
    </dgm:pt>
    <dgm:pt modelId="{C9F98163-167B-41D4-A2C5-6ABDB6BC9CC7}" type="parTrans" cxnId="{FC927046-095C-4446-B30A-232A054308DF}">
      <dgm:prSet/>
      <dgm:spPr/>
      <dgm:t>
        <a:bodyPr/>
        <a:lstStyle/>
        <a:p>
          <a:endParaRPr lang="zh-CN" altLang="en-US"/>
        </a:p>
      </dgm:t>
    </dgm:pt>
    <dgm:pt modelId="{B1CC4CD0-1C84-4FC7-86DF-BCCCA875FD06}" type="sibTrans" cxnId="{FC927046-095C-4446-B30A-232A054308DF}">
      <dgm:prSet/>
      <dgm:spPr/>
      <dgm:t>
        <a:bodyPr/>
        <a:lstStyle/>
        <a:p>
          <a:endParaRPr lang="zh-CN" altLang="en-US"/>
        </a:p>
      </dgm:t>
    </dgm:pt>
    <dgm:pt modelId="{F11FC123-A53A-44A0-9B5A-491DCBAAE973}">
      <dgm:prSet custT="1"/>
      <dgm:spPr/>
      <dgm:t>
        <a:bodyPr/>
        <a:lstStyle/>
        <a:p>
          <a:r>
            <a:rPr lang="en-US" altLang="zh-CN" sz="1600" dirty="0" smtClean="0"/>
            <a:t>Spectral Shift</a:t>
          </a:r>
          <a:endParaRPr lang="en-US" altLang="zh-CN" sz="1600" dirty="0"/>
        </a:p>
      </dgm:t>
    </dgm:pt>
    <dgm:pt modelId="{E97D2CDE-0708-4096-A3C0-59A7D8C2CFAD}" type="parTrans" cxnId="{77904525-1BE2-468E-AABF-9C7F57115AE4}">
      <dgm:prSet/>
      <dgm:spPr/>
      <dgm:t>
        <a:bodyPr/>
        <a:lstStyle/>
        <a:p>
          <a:endParaRPr lang="zh-CN" altLang="en-US"/>
        </a:p>
      </dgm:t>
    </dgm:pt>
    <dgm:pt modelId="{8DE09FAF-890E-4C10-8CCA-A954C5369558}" type="sibTrans" cxnId="{77904525-1BE2-468E-AABF-9C7F57115AE4}">
      <dgm:prSet/>
      <dgm:spPr/>
      <dgm:t>
        <a:bodyPr/>
        <a:lstStyle/>
        <a:p>
          <a:endParaRPr lang="zh-CN" altLang="en-US"/>
        </a:p>
      </dgm:t>
    </dgm:pt>
    <dgm:pt modelId="{AC373182-C4C2-4450-9845-0468F9814951}" type="pres">
      <dgm:prSet presAssocID="{D1471AF8-04A1-4119-9224-0C18EB692548}" presName="diagram" presStyleCnt="0">
        <dgm:presLayoutVars>
          <dgm:dir/>
          <dgm:resizeHandles val="exact"/>
        </dgm:presLayoutVars>
      </dgm:prSet>
      <dgm:spPr/>
      <dgm:t>
        <a:bodyPr/>
        <a:lstStyle/>
        <a:p>
          <a:endParaRPr lang="zh-CN" altLang="en-US"/>
        </a:p>
      </dgm:t>
    </dgm:pt>
    <dgm:pt modelId="{A75807D2-038D-445C-A5F1-3970A9B5996C}" type="pres">
      <dgm:prSet presAssocID="{FC4E40B8-4EF4-4BE3-95D9-9F90E21450F0}" presName="node" presStyleLbl="node1" presStyleIdx="0" presStyleCnt="1" custScaleY="245705">
        <dgm:presLayoutVars>
          <dgm:bulletEnabled val="1"/>
        </dgm:presLayoutVars>
      </dgm:prSet>
      <dgm:spPr/>
      <dgm:t>
        <a:bodyPr/>
        <a:lstStyle/>
        <a:p>
          <a:endParaRPr lang="zh-CN" altLang="en-US"/>
        </a:p>
      </dgm:t>
    </dgm:pt>
  </dgm:ptLst>
  <dgm:cxnLst>
    <dgm:cxn modelId="{369E45D9-45D4-4D26-8A2F-F37B846FD671}" type="presOf" srcId="{018C28D0-6938-44DF-80CD-F529A7EBB698}" destId="{A75807D2-038D-445C-A5F1-3970A9B5996C}" srcOrd="0" destOrd="2" presId="urn:microsoft.com/office/officeart/2005/8/layout/default"/>
    <dgm:cxn modelId="{ACD899A7-3A91-4762-B4A9-8BB5BC28CD76}" srcId="{FC4E40B8-4EF4-4BE3-95D9-9F90E21450F0}" destId="{018C28D0-6938-44DF-80CD-F529A7EBB698}" srcOrd="1" destOrd="0" parTransId="{D72BC5F4-58C1-46F0-8F36-5A34F8434D6B}" sibTransId="{F975876E-AFE0-4B8D-81FF-FF13F2636A1B}"/>
    <dgm:cxn modelId="{52525381-8E36-4784-B920-03C665A23290}" type="presOf" srcId="{FC4E40B8-4EF4-4BE3-95D9-9F90E21450F0}" destId="{A75807D2-038D-445C-A5F1-3970A9B5996C}" srcOrd="0" destOrd="0" presId="urn:microsoft.com/office/officeart/2005/8/layout/default"/>
    <dgm:cxn modelId="{23DA0BB6-4347-45B0-AE83-A2966FB59E45}" type="presOf" srcId="{D1471AF8-04A1-4119-9224-0C18EB692548}" destId="{AC373182-C4C2-4450-9845-0468F9814951}" srcOrd="0" destOrd="0" presId="urn:microsoft.com/office/officeart/2005/8/layout/default"/>
    <dgm:cxn modelId="{C5512B25-3309-4216-A4C8-ED2BE0B7C099}" type="presOf" srcId="{943A60BD-71BF-4B47-A10E-EB02CE711817}" destId="{A75807D2-038D-445C-A5F1-3970A9B5996C}" srcOrd="0" destOrd="3" presId="urn:microsoft.com/office/officeart/2005/8/layout/default"/>
    <dgm:cxn modelId="{77904525-1BE2-468E-AABF-9C7F57115AE4}" srcId="{018C28D0-6938-44DF-80CD-F529A7EBB698}" destId="{F11FC123-A53A-44A0-9B5A-491DCBAAE973}" srcOrd="2" destOrd="0" parTransId="{E97D2CDE-0708-4096-A3C0-59A7D8C2CFAD}" sibTransId="{8DE09FAF-890E-4C10-8CCA-A954C5369558}"/>
    <dgm:cxn modelId="{C3AD78E3-582B-479F-A96C-1E3D28DAA1D8}" srcId="{018C28D0-6938-44DF-80CD-F529A7EBB698}" destId="{23DA1C96-AA52-445F-BA26-8FEFA0938A18}" srcOrd="1" destOrd="0" parTransId="{C6785C25-CFC3-435D-9FAC-A6D98F884AC2}" sibTransId="{13C733F2-1DEC-4C8A-915F-A73947C4D769}"/>
    <dgm:cxn modelId="{FC927046-095C-4446-B30A-232A054308DF}" srcId="{018C28D0-6938-44DF-80CD-F529A7EBB698}" destId="{943A60BD-71BF-4B47-A10E-EB02CE711817}" srcOrd="0" destOrd="0" parTransId="{C9F98163-167B-41D4-A2C5-6ABDB6BC9CC7}" sibTransId="{B1CC4CD0-1C84-4FC7-86DF-BCCCA875FD06}"/>
    <dgm:cxn modelId="{D5A2E466-1841-4A93-B2FB-534C6DE91BC9}" srcId="{FC4E40B8-4EF4-4BE3-95D9-9F90E21450F0}" destId="{274C2FA4-41C4-4023-813C-1CE8525B4F1A}" srcOrd="0" destOrd="0" parTransId="{181144DE-01B3-41D3-A5DD-0EBDFAC878A1}" sibTransId="{2DFF8F25-94EC-48F1-B571-E0DEC516695C}"/>
    <dgm:cxn modelId="{E19BFBB6-3F8C-49BA-B011-33EF88F4FFC4}" type="presOf" srcId="{23DA1C96-AA52-445F-BA26-8FEFA0938A18}" destId="{A75807D2-038D-445C-A5F1-3970A9B5996C}" srcOrd="0" destOrd="4" presId="urn:microsoft.com/office/officeart/2005/8/layout/default"/>
    <dgm:cxn modelId="{1C7F1CC6-03E2-4276-A00E-0A10DAA52523}" srcId="{D1471AF8-04A1-4119-9224-0C18EB692548}" destId="{FC4E40B8-4EF4-4BE3-95D9-9F90E21450F0}" srcOrd="0" destOrd="0" parTransId="{321F4B56-1C0C-45BE-88A5-1DDC59F75F7F}" sibTransId="{8555AAE0-77DE-422E-BD93-B734CF67C18F}"/>
    <dgm:cxn modelId="{9E4F9B4B-8075-4D10-9283-433838AB1FE3}" type="presOf" srcId="{274C2FA4-41C4-4023-813C-1CE8525B4F1A}" destId="{A75807D2-038D-445C-A5F1-3970A9B5996C}" srcOrd="0" destOrd="1" presId="urn:microsoft.com/office/officeart/2005/8/layout/default"/>
    <dgm:cxn modelId="{D63941BB-5F53-488C-971B-A02308379B49}" type="presOf" srcId="{F11FC123-A53A-44A0-9B5A-491DCBAAE973}" destId="{A75807D2-038D-445C-A5F1-3970A9B5996C}" srcOrd="0" destOrd="5" presId="urn:microsoft.com/office/officeart/2005/8/layout/default"/>
    <dgm:cxn modelId="{31320BB5-4F3B-4058-8147-B5FFFFECD5F8}" type="presParOf" srcId="{AC373182-C4C2-4450-9845-0468F9814951}" destId="{A75807D2-038D-445C-A5F1-3970A9B5996C}"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E30494-D469-42FB-8221-68C11448933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zh-CN" altLang="en-US"/>
        </a:p>
      </dgm:t>
    </dgm:pt>
    <dgm:pt modelId="{5E964A8B-59F0-4340-8798-C639A2B24D4B}">
      <dgm:prSet phldrT="[文本]" custT="1"/>
      <dgm:spPr/>
      <dgm:t>
        <a:bodyPr/>
        <a:lstStyle/>
        <a:p>
          <a:r>
            <a:rPr lang="en-US" altLang="zh-CN" sz="1800" dirty="0" smtClean="0">
              <a:latin typeface="+mn-lt"/>
              <a:ea typeface="微软雅黑" panose="020B0503020204020204" pitchFamily="34" charset="-122"/>
            </a:rPr>
            <a:t>In-Orbit Temperature Stability</a:t>
          </a:r>
          <a:endParaRPr lang="zh-CN" altLang="en-US" sz="1800" dirty="0">
            <a:latin typeface="+mn-lt"/>
          </a:endParaRPr>
        </a:p>
      </dgm:t>
    </dgm:pt>
    <dgm:pt modelId="{AA5D6DB5-C6DE-42AB-9271-4CB68EF6C0DE}" type="parTrans" cxnId="{A30DF35D-BC5D-4354-B3A8-BF0E440DCA72}">
      <dgm:prSet/>
      <dgm:spPr/>
      <dgm:t>
        <a:bodyPr/>
        <a:lstStyle/>
        <a:p>
          <a:endParaRPr lang="zh-CN" altLang="en-US">
            <a:latin typeface="+mn-lt"/>
          </a:endParaRPr>
        </a:p>
      </dgm:t>
    </dgm:pt>
    <dgm:pt modelId="{DFEFDBF7-B655-4E47-85AF-A3C139857A33}" type="sibTrans" cxnId="{A30DF35D-BC5D-4354-B3A8-BF0E440DCA72}">
      <dgm:prSet/>
      <dgm:spPr/>
      <dgm:t>
        <a:bodyPr/>
        <a:lstStyle/>
        <a:p>
          <a:endParaRPr lang="zh-CN" altLang="en-US">
            <a:latin typeface="+mn-lt"/>
          </a:endParaRPr>
        </a:p>
      </dgm:t>
    </dgm:pt>
    <dgm:pt modelId="{F9B9C247-51E5-4B1B-98F0-AF52A036ABF9}">
      <dgm:prSet custT="1"/>
      <dgm:spPr/>
      <dgm:t>
        <a:bodyPr/>
        <a:lstStyle/>
        <a:p>
          <a:r>
            <a:rPr lang="en-US" altLang="zh-CN" sz="1600" dirty="0" smtClean="0">
              <a:latin typeface="+mn-lt"/>
              <a:ea typeface="微软雅黑" panose="020B0503020204020204" pitchFamily="34" charset="-122"/>
            </a:rPr>
            <a:t>The </a:t>
          </a:r>
          <a:r>
            <a:rPr lang="en-US" altLang="zh-CN" sz="1600" dirty="0" smtClean="0">
              <a:latin typeface="+mn-lt"/>
              <a:ea typeface="微软雅黑" panose="020B0503020204020204" pitchFamily="34" charset="-122"/>
            </a:rPr>
            <a:t>temperatures of the detectors in Bands 1 and 2 are stable within the range of-10.2°C to-9.8°C, showing no obvious upward or downward trends. </a:t>
          </a:r>
          <a:endParaRPr lang="en-US" altLang="zh-CN" sz="1600" dirty="0">
            <a:latin typeface="+mn-lt"/>
            <a:ea typeface="微软雅黑" panose="020B0503020204020204" pitchFamily="34" charset="-122"/>
          </a:endParaRPr>
        </a:p>
      </dgm:t>
    </dgm:pt>
    <dgm:pt modelId="{5CA0E2A1-49E0-4FE4-9546-BC721412F470}" type="parTrans" cxnId="{504499ED-B92A-4BC0-8105-EFD70DD742DA}">
      <dgm:prSet/>
      <dgm:spPr/>
      <dgm:t>
        <a:bodyPr/>
        <a:lstStyle/>
        <a:p>
          <a:endParaRPr lang="zh-CN" altLang="en-US">
            <a:latin typeface="+mn-lt"/>
          </a:endParaRPr>
        </a:p>
      </dgm:t>
    </dgm:pt>
    <dgm:pt modelId="{F5CFBBB1-09DB-4BB4-B706-1637A2A5AE34}" type="sibTrans" cxnId="{504499ED-B92A-4BC0-8105-EFD70DD742DA}">
      <dgm:prSet/>
      <dgm:spPr/>
      <dgm:t>
        <a:bodyPr/>
        <a:lstStyle/>
        <a:p>
          <a:endParaRPr lang="zh-CN" altLang="en-US">
            <a:latin typeface="+mn-lt"/>
          </a:endParaRPr>
        </a:p>
      </dgm:t>
    </dgm:pt>
    <dgm:pt modelId="{C94A73D9-3B08-4EB3-8F7F-E09DD83FC1B9}">
      <dgm:prSet custT="1"/>
      <dgm:spPr/>
      <dgm:t>
        <a:bodyPr/>
        <a:lstStyle/>
        <a:p>
          <a:r>
            <a:rPr lang="en-US" altLang="zh-CN" sz="1800" dirty="0" smtClean="0">
              <a:latin typeface="+mn-lt"/>
              <a:ea typeface="微软雅黑" panose="020B0503020204020204" pitchFamily="34" charset="-122"/>
            </a:rPr>
            <a:t>Calibration and Positioning Stability </a:t>
          </a:r>
        </a:p>
      </dgm:t>
    </dgm:pt>
    <dgm:pt modelId="{6C864EE3-89CB-45D7-9171-99D45ECE7412}" type="parTrans" cxnId="{6961678E-1C42-4DB3-AAF7-83D2A2247F64}">
      <dgm:prSet/>
      <dgm:spPr/>
      <dgm:t>
        <a:bodyPr/>
        <a:lstStyle/>
        <a:p>
          <a:endParaRPr lang="zh-CN" altLang="en-US">
            <a:latin typeface="+mn-lt"/>
          </a:endParaRPr>
        </a:p>
      </dgm:t>
    </dgm:pt>
    <dgm:pt modelId="{D7973AFC-2258-48BF-92A7-3037F2E7A1B8}" type="sibTrans" cxnId="{6961678E-1C42-4DB3-AAF7-83D2A2247F64}">
      <dgm:prSet/>
      <dgm:spPr/>
      <dgm:t>
        <a:bodyPr/>
        <a:lstStyle/>
        <a:p>
          <a:endParaRPr lang="zh-CN" altLang="en-US">
            <a:latin typeface="+mn-lt"/>
          </a:endParaRPr>
        </a:p>
      </dgm:t>
    </dgm:pt>
    <dgm:pt modelId="{58824A2B-9F7B-4909-AEBC-6E5DE75C2CDB}">
      <dgm:prSet custT="1"/>
      <dgm:spPr/>
      <dgm:t>
        <a:bodyPr/>
        <a:lstStyle/>
        <a:p>
          <a:r>
            <a:rPr lang="en-US" altLang="zh-CN" sz="1600" dirty="0" smtClean="0">
              <a:latin typeface="+mn-lt"/>
              <a:ea typeface="微软雅黑" panose="020B0503020204020204" pitchFamily="34" charset="-122"/>
            </a:rPr>
            <a:t>OMS-L shows stable in-orbit radiation performance. Its change in radiation responsivity is within 2%. </a:t>
          </a:r>
          <a:endParaRPr lang="en-US" altLang="zh-CN" sz="1600" dirty="0">
            <a:latin typeface="+mn-lt"/>
            <a:ea typeface="微软雅黑" panose="020B0503020204020204" pitchFamily="34" charset="-122"/>
          </a:endParaRPr>
        </a:p>
      </dgm:t>
    </dgm:pt>
    <dgm:pt modelId="{E4FFADED-DA5F-4CF4-9D68-1A6F33C00221}" type="parTrans" cxnId="{59D73369-3FD0-4317-A74B-8A7C1ED0CABC}">
      <dgm:prSet/>
      <dgm:spPr/>
      <dgm:t>
        <a:bodyPr/>
        <a:lstStyle/>
        <a:p>
          <a:endParaRPr lang="zh-CN" altLang="en-US">
            <a:latin typeface="+mn-lt"/>
          </a:endParaRPr>
        </a:p>
      </dgm:t>
    </dgm:pt>
    <dgm:pt modelId="{330CE780-E9EB-4E9E-BB7A-FD8EFFA6323D}" type="sibTrans" cxnId="{59D73369-3FD0-4317-A74B-8A7C1ED0CABC}">
      <dgm:prSet/>
      <dgm:spPr/>
      <dgm:t>
        <a:bodyPr/>
        <a:lstStyle/>
        <a:p>
          <a:endParaRPr lang="zh-CN" altLang="en-US">
            <a:latin typeface="+mn-lt"/>
          </a:endParaRPr>
        </a:p>
      </dgm:t>
    </dgm:pt>
    <dgm:pt modelId="{8701C4FA-937B-4E0D-A3E9-452F78DC3897}">
      <dgm:prSet custT="1"/>
      <dgm:spPr/>
      <dgm:t>
        <a:bodyPr/>
        <a:lstStyle/>
        <a:p>
          <a:r>
            <a:rPr lang="en-US" altLang="zh-CN" sz="1600" dirty="0" smtClean="0">
              <a:latin typeface="+mn-lt"/>
              <a:ea typeface="微软雅黑" panose="020B0503020204020204" pitchFamily="34" charset="-122"/>
            </a:rPr>
            <a:t>The temperature of the grating base, which is related to spectral registration, varies minimally and is basically stable between 15.8°C and 16°C. Only some discrete points are generated during tungsten lamp calibration.</a:t>
          </a:r>
          <a:endParaRPr lang="en-US" altLang="zh-CN" sz="1600" dirty="0">
            <a:latin typeface="+mn-lt"/>
            <a:ea typeface="微软雅黑" panose="020B0503020204020204" pitchFamily="34" charset="-122"/>
          </a:endParaRPr>
        </a:p>
      </dgm:t>
    </dgm:pt>
    <dgm:pt modelId="{85AC2BB4-EC4D-4DF6-985A-6C377BE7DE30}" type="parTrans" cxnId="{0971733A-AF10-43BE-BAF2-94D6C681FC4B}">
      <dgm:prSet/>
      <dgm:spPr/>
      <dgm:t>
        <a:bodyPr/>
        <a:lstStyle/>
        <a:p>
          <a:endParaRPr lang="zh-CN" altLang="en-US">
            <a:latin typeface="+mn-lt"/>
          </a:endParaRPr>
        </a:p>
      </dgm:t>
    </dgm:pt>
    <dgm:pt modelId="{F68641F7-B081-43A1-8FAB-AC8C748E51A1}" type="sibTrans" cxnId="{0971733A-AF10-43BE-BAF2-94D6C681FC4B}">
      <dgm:prSet/>
      <dgm:spPr/>
      <dgm:t>
        <a:bodyPr/>
        <a:lstStyle/>
        <a:p>
          <a:endParaRPr lang="zh-CN" altLang="en-US">
            <a:latin typeface="+mn-lt"/>
          </a:endParaRPr>
        </a:p>
      </dgm:t>
    </dgm:pt>
    <dgm:pt modelId="{46F58C64-D124-499A-897D-748AB6B32340}">
      <dgm:prSet custT="1"/>
      <dgm:spPr/>
      <dgm:t>
        <a:bodyPr/>
        <a:lstStyle/>
        <a:p>
          <a:r>
            <a:rPr lang="en-US" altLang="zh-CN" sz="1600" dirty="0" smtClean="0">
              <a:latin typeface="+mn-lt"/>
              <a:ea typeface="微软雅黑" panose="020B0503020204020204" pitchFamily="34" charset="-122"/>
            </a:rPr>
            <a:t>The spectral performance of OMS-L is stable with a wavelength drift of less than 0.01nm. </a:t>
          </a:r>
          <a:endParaRPr lang="en-US" altLang="zh-CN" sz="1600" dirty="0">
            <a:latin typeface="+mn-lt"/>
            <a:ea typeface="微软雅黑" panose="020B0503020204020204" pitchFamily="34" charset="-122"/>
          </a:endParaRPr>
        </a:p>
      </dgm:t>
    </dgm:pt>
    <dgm:pt modelId="{D0FBBA53-53C8-4823-88E1-30F9B311FC43}" type="parTrans" cxnId="{9789E9C9-2357-432C-B99E-A248009E4287}">
      <dgm:prSet/>
      <dgm:spPr/>
      <dgm:t>
        <a:bodyPr/>
        <a:lstStyle/>
        <a:p>
          <a:endParaRPr lang="zh-CN" altLang="en-US">
            <a:latin typeface="+mn-lt"/>
          </a:endParaRPr>
        </a:p>
      </dgm:t>
    </dgm:pt>
    <dgm:pt modelId="{4B0F77C9-4585-4612-B156-9ED00CC918BA}" type="sibTrans" cxnId="{9789E9C9-2357-432C-B99E-A248009E4287}">
      <dgm:prSet/>
      <dgm:spPr/>
      <dgm:t>
        <a:bodyPr/>
        <a:lstStyle/>
        <a:p>
          <a:endParaRPr lang="zh-CN" altLang="en-US">
            <a:latin typeface="+mn-lt"/>
          </a:endParaRPr>
        </a:p>
      </dgm:t>
    </dgm:pt>
    <dgm:pt modelId="{5E80F6D8-4568-4C62-8C17-D9830AB344AD}">
      <dgm:prSet custT="1"/>
      <dgm:spPr/>
      <dgm:t>
        <a:bodyPr/>
        <a:lstStyle/>
        <a:p>
          <a:r>
            <a:rPr lang="en-US" altLang="zh-CN" sz="1600" dirty="0" smtClean="0">
              <a:latin typeface="+mn-lt"/>
              <a:ea typeface="微软雅黑" panose="020B0503020204020204" pitchFamily="34" charset="-122"/>
            </a:rPr>
            <a:t>The positioning difference of the knee-point tangent height is </a:t>
          </a:r>
          <a:r>
            <a:rPr lang="en-US" altLang="zh-CN" sz="1600" dirty="0" smtClean="0">
              <a:latin typeface="+mn-lt"/>
              <a:ea typeface="微软雅黑" panose="020B0503020204020204" pitchFamily="34" charset="-122"/>
            </a:rPr>
            <a:t>about 0.5km</a:t>
          </a:r>
          <a:r>
            <a:rPr lang="en-US" altLang="zh-CN" sz="1600" dirty="0" smtClean="0">
              <a:latin typeface="+mn-lt"/>
              <a:ea typeface="微软雅黑" panose="020B0503020204020204" pitchFamily="34" charset="-122"/>
            </a:rPr>
            <a:t>.</a:t>
          </a:r>
          <a:endParaRPr lang="en-US" altLang="zh-CN" sz="1600" dirty="0">
            <a:latin typeface="+mn-lt"/>
            <a:ea typeface="微软雅黑" panose="020B0503020204020204" pitchFamily="34" charset="-122"/>
          </a:endParaRPr>
        </a:p>
      </dgm:t>
    </dgm:pt>
    <dgm:pt modelId="{DDB70B6C-76A8-4584-8959-FA743B0FEE9E}" type="parTrans" cxnId="{6CB390DD-7D28-44AA-B2B8-86167381AB47}">
      <dgm:prSet/>
      <dgm:spPr/>
      <dgm:t>
        <a:bodyPr/>
        <a:lstStyle/>
        <a:p>
          <a:endParaRPr lang="zh-CN" altLang="en-US">
            <a:latin typeface="+mn-lt"/>
          </a:endParaRPr>
        </a:p>
      </dgm:t>
    </dgm:pt>
    <dgm:pt modelId="{86FBF58D-E2E7-487C-8F80-CD80267E3D13}" type="sibTrans" cxnId="{6CB390DD-7D28-44AA-B2B8-86167381AB47}">
      <dgm:prSet/>
      <dgm:spPr/>
      <dgm:t>
        <a:bodyPr/>
        <a:lstStyle/>
        <a:p>
          <a:endParaRPr lang="zh-CN" altLang="en-US">
            <a:latin typeface="+mn-lt"/>
          </a:endParaRPr>
        </a:p>
      </dgm:t>
    </dgm:pt>
    <dgm:pt modelId="{F3695CA4-FCEA-4616-9782-4A9CB8A10F59}" type="pres">
      <dgm:prSet presAssocID="{ADE30494-D469-42FB-8221-68C11448933D}" presName="diagram" presStyleCnt="0">
        <dgm:presLayoutVars>
          <dgm:dir/>
          <dgm:resizeHandles val="exact"/>
        </dgm:presLayoutVars>
      </dgm:prSet>
      <dgm:spPr/>
      <dgm:t>
        <a:bodyPr/>
        <a:lstStyle/>
        <a:p>
          <a:endParaRPr lang="zh-CN" altLang="en-US"/>
        </a:p>
      </dgm:t>
    </dgm:pt>
    <dgm:pt modelId="{4F04A0CA-A8DF-45CF-89D4-48C4F9500103}" type="pres">
      <dgm:prSet presAssocID="{5E964A8B-59F0-4340-8798-C639A2B24D4B}" presName="node" presStyleLbl="node1" presStyleIdx="0" presStyleCnt="2" custScaleX="198944">
        <dgm:presLayoutVars>
          <dgm:bulletEnabled val="1"/>
        </dgm:presLayoutVars>
      </dgm:prSet>
      <dgm:spPr/>
      <dgm:t>
        <a:bodyPr/>
        <a:lstStyle/>
        <a:p>
          <a:endParaRPr lang="zh-CN" altLang="en-US"/>
        </a:p>
      </dgm:t>
    </dgm:pt>
    <dgm:pt modelId="{23A9F31C-00F9-46AB-A30D-263EB0C76C4D}" type="pres">
      <dgm:prSet presAssocID="{DFEFDBF7-B655-4E47-85AF-A3C139857A33}" presName="sibTrans" presStyleCnt="0"/>
      <dgm:spPr/>
    </dgm:pt>
    <dgm:pt modelId="{F5F681C7-8305-4616-ACC5-8160593CCC37}" type="pres">
      <dgm:prSet presAssocID="{C94A73D9-3B08-4EB3-8F7F-E09DD83FC1B9}" presName="node" presStyleLbl="node1" presStyleIdx="1" presStyleCnt="2" custScaleX="198944">
        <dgm:presLayoutVars>
          <dgm:bulletEnabled val="1"/>
        </dgm:presLayoutVars>
      </dgm:prSet>
      <dgm:spPr/>
      <dgm:t>
        <a:bodyPr/>
        <a:lstStyle/>
        <a:p>
          <a:endParaRPr lang="zh-CN" altLang="en-US"/>
        </a:p>
      </dgm:t>
    </dgm:pt>
  </dgm:ptLst>
  <dgm:cxnLst>
    <dgm:cxn modelId="{9789E9C9-2357-432C-B99E-A248009E4287}" srcId="{C94A73D9-3B08-4EB3-8F7F-E09DD83FC1B9}" destId="{46F58C64-D124-499A-897D-748AB6B32340}" srcOrd="1" destOrd="0" parTransId="{D0FBBA53-53C8-4823-88E1-30F9B311FC43}" sibTransId="{4B0F77C9-4585-4612-B156-9ED00CC918BA}"/>
    <dgm:cxn modelId="{634329EC-8F74-408D-B89E-8BEC4B58B51B}" type="presOf" srcId="{5E964A8B-59F0-4340-8798-C639A2B24D4B}" destId="{4F04A0CA-A8DF-45CF-89D4-48C4F9500103}" srcOrd="0" destOrd="0" presId="urn:microsoft.com/office/officeart/2005/8/layout/default"/>
    <dgm:cxn modelId="{6961678E-1C42-4DB3-AAF7-83D2A2247F64}" srcId="{ADE30494-D469-42FB-8221-68C11448933D}" destId="{C94A73D9-3B08-4EB3-8F7F-E09DD83FC1B9}" srcOrd="1" destOrd="0" parTransId="{6C864EE3-89CB-45D7-9171-99D45ECE7412}" sibTransId="{D7973AFC-2258-48BF-92A7-3037F2E7A1B8}"/>
    <dgm:cxn modelId="{FEB8A199-D64F-42DD-BE0A-8019AEF42587}" type="presOf" srcId="{ADE30494-D469-42FB-8221-68C11448933D}" destId="{F3695CA4-FCEA-4616-9782-4A9CB8A10F59}" srcOrd="0" destOrd="0" presId="urn:microsoft.com/office/officeart/2005/8/layout/default"/>
    <dgm:cxn modelId="{59D73369-3FD0-4317-A74B-8A7C1ED0CABC}" srcId="{C94A73D9-3B08-4EB3-8F7F-E09DD83FC1B9}" destId="{58824A2B-9F7B-4909-AEBC-6E5DE75C2CDB}" srcOrd="0" destOrd="0" parTransId="{E4FFADED-DA5F-4CF4-9D68-1A6F33C00221}" sibTransId="{330CE780-E9EB-4E9E-BB7A-FD8EFFA6323D}"/>
    <dgm:cxn modelId="{6CB390DD-7D28-44AA-B2B8-86167381AB47}" srcId="{C94A73D9-3B08-4EB3-8F7F-E09DD83FC1B9}" destId="{5E80F6D8-4568-4C62-8C17-D9830AB344AD}" srcOrd="2" destOrd="0" parTransId="{DDB70B6C-76A8-4584-8959-FA743B0FEE9E}" sibTransId="{86FBF58D-E2E7-487C-8F80-CD80267E3D13}"/>
    <dgm:cxn modelId="{504499ED-B92A-4BC0-8105-EFD70DD742DA}" srcId="{5E964A8B-59F0-4340-8798-C639A2B24D4B}" destId="{F9B9C247-51E5-4B1B-98F0-AF52A036ABF9}" srcOrd="0" destOrd="0" parTransId="{5CA0E2A1-49E0-4FE4-9546-BC721412F470}" sibTransId="{F5CFBBB1-09DB-4BB4-B706-1637A2A5AE34}"/>
    <dgm:cxn modelId="{C71F13E5-B22C-402B-83E5-D67C2BA71F12}" type="presOf" srcId="{5E80F6D8-4568-4C62-8C17-D9830AB344AD}" destId="{F5F681C7-8305-4616-ACC5-8160593CCC37}" srcOrd="0" destOrd="3" presId="urn:microsoft.com/office/officeart/2005/8/layout/default"/>
    <dgm:cxn modelId="{D2D93708-C453-4FD6-B8F6-A60A8DCB7CAA}" type="presOf" srcId="{8701C4FA-937B-4E0D-A3E9-452F78DC3897}" destId="{4F04A0CA-A8DF-45CF-89D4-48C4F9500103}" srcOrd="0" destOrd="2" presId="urn:microsoft.com/office/officeart/2005/8/layout/default"/>
    <dgm:cxn modelId="{903ECFC2-EF4A-4F08-94E3-5F9C3F598D4B}" type="presOf" srcId="{58824A2B-9F7B-4909-AEBC-6E5DE75C2CDB}" destId="{F5F681C7-8305-4616-ACC5-8160593CCC37}" srcOrd="0" destOrd="1" presId="urn:microsoft.com/office/officeart/2005/8/layout/default"/>
    <dgm:cxn modelId="{579EB3D7-C397-4D39-9EF7-1B22471D634C}" type="presOf" srcId="{C94A73D9-3B08-4EB3-8F7F-E09DD83FC1B9}" destId="{F5F681C7-8305-4616-ACC5-8160593CCC37}" srcOrd="0" destOrd="0" presId="urn:microsoft.com/office/officeart/2005/8/layout/default"/>
    <dgm:cxn modelId="{0971733A-AF10-43BE-BAF2-94D6C681FC4B}" srcId="{5E964A8B-59F0-4340-8798-C639A2B24D4B}" destId="{8701C4FA-937B-4E0D-A3E9-452F78DC3897}" srcOrd="1" destOrd="0" parTransId="{85AC2BB4-EC4D-4DF6-985A-6C377BE7DE30}" sibTransId="{F68641F7-B081-43A1-8FAB-AC8C748E51A1}"/>
    <dgm:cxn modelId="{A30DF35D-BC5D-4354-B3A8-BF0E440DCA72}" srcId="{ADE30494-D469-42FB-8221-68C11448933D}" destId="{5E964A8B-59F0-4340-8798-C639A2B24D4B}" srcOrd="0" destOrd="0" parTransId="{AA5D6DB5-C6DE-42AB-9271-4CB68EF6C0DE}" sibTransId="{DFEFDBF7-B655-4E47-85AF-A3C139857A33}"/>
    <dgm:cxn modelId="{446A6C26-F734-45AD-8766-632AB46D461A}" type="presOf" srcId="{46F58C64-D124-499A-897D-748AB6B32340}" destId="{F5F681C7-8305-4616-ACC5-8160593CCC37}" srcOrd="0" destOrd="2" presId="urn:microsoft.com/office/officeart/2005/8/layout/default"/>
    <dgm:cxn modelId="{D5A16157-3FE1-44A4-B9BA-C1697FDB7BC9}" type="presOf" srcId="{F9B9C247-51E5-4B1B-98F0-AF52A036ABF9}" destId="{4F04A0CA-A8DF-45CF-89D4-48C4F9500103}" srcOrd="0" destOrd="1" presId="urn:microsoft.com/office/officeart/2005/8/layout/default"/>
    <dgm:cxn modelId="{5723B52A-A00E-4AA7-8B1D-F31445AE772E}" type="presParOf" srcId="{F3695CA4-FCEA-4616-9782-4A9CB8A10F59}" destId="{4F04A0CA-A8DF-45CF-89D4-48C4F9500103}" srcOrd="0" destOrd="0" presId="urn:microsoft.com/office/officeart/2005/8/layout/default"/>
    <dgm:cxn modelId="{974FF87A-6E03-49AA-9BF9-F53A927A32A2}" type="presParOf" srcId="{F3695CA4-FCEA-4616-9782-4A9CB8A10F59}" destId="{23A9F31C-00F9-46AB-A30D-263EB0C76C4D}" srcOrd="1" destOrd="0" presId="urn:microsoft.com/office/officeart/2005/8/layout/default"/>
    <dgm:cxn modelId="{06DF0FFA-6C27-460D-A0CE-61A3C14C5493}" type="presParOf" srcId="{F3695CA4-FCEA-4616-9782-4A9CB8A10F59}" destId="{F5F681C7-8305-4616-ACC5-8160593CCC37}"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807D2-038D-445C-A5F1-3970A9B5996C}">
      <dsp:nvSpPr>
        <dsp:cNvPr id="0" name=""/>
        <dsp:cNvSpPr/>
      </dsp:nvSpPr>
      <dsp:spPr>
        <a:xfrm>
          <a:off x="1588" y="2345"/>
          <a:ext cx="3250237" cy="47915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altLang="zh-CN" sz="1800" kern="1200" dirty="0" smtClean="0"/>
            <a:t>Four </a:t>
          </a:r>
          <a:r>
            <a:rPr lang="en-US" altLang="zh-CN" sz="1800" kern="1200" dirty="0" smtClean="0"/>
            <a:t>plans in this year will be of great significance for the normal operation and scientific data accuracy of our in-orbit mission</a:t>
          </a:r>
          <a:r>
            <a:rPr lang="en-US" altLang="zh-CN" sz="1800" kern="1200" dirty="0" smtClean="0"/>
            <a:t>. They are:</a:t>
          </a:r>
          <a:endParaRPr lang="zh-CN" altLang="en-US" sz="1800" kern="1200" dirty="0"/>
        </a:p>
        <a:p>
          <a:pPr marL="171450" lvl="1" indent="-171450" algn="l" defTabSz="711200">
            <a:lnSpc>
              <a:spcPct val="90000"/>
            </a:lnSpc>
            <a:spcBef>
              <a:spcPct val="0"/>
            </a:spcBef>
            <a:spcAft>
              <a:spcPct val="15000"/>
            </a:spcAft>
            <a:buChar char="••"/>
          </a:pPr>
          <a:r>
            <a:rPr lang="en-US" altLang="zh-CN" sz="1600" kern="1200" dirty="0" smtClean="0"/>
            <a:t>Optimization of Integration Time for Different Tangent Heights.</a:t>
          </a:r>
          <a:endParaRPr lang="en-US" altLang="zh-CN" sz="1600" kern="1200" dirty="0"/>
        </a:p>
        <a:p>
          <a:pPr marL="171450" lvl="1" indent="-171450" algn="l" defTabSz="711200">
            <a:lnSpc>
              <a:spcPct val="90000"/>
            </a:lnSpc>
            <a:spcBef>
              <a:spcPct val="0"/>
            </a:spcBef>
            <a:spcAft>
              <a:spcPct val="15000"/>
            </a:spcAft>
            <a:buChar char="••"/>
          </a:pPr>
          <a:r>
            <a:rPr lang="en-US" altLang="zh-CN" sz="1600" kern="1200" dirty="0" smtClean="0"/>
            <a:t>In-orbit </a:t>
          </a:r>
          <a:r>
            <a:rPr lang="en-US" altLang="zh-CN" sz="1600" kern="1200" dirty="0" smtClean="0"/>
            <a:t>Tracking </a:t>
          </a:r>
          <a:r>
            <a:rPr lang="en-US" altLang="zh-CN" sz="1600" kern="1200" dirty="0" smtClean="0"/>
            <a:t>and </a:t>
          </a:r>
          <a:r>
            <a:rPr lang="en-US" altLang="zh-CN" sz="1600" kern="1200" dirty="0" smtClean="0"/>
            <a:t>Correction of</a:t>
          </a:r>
          <a:endParaRPr lang="en-US" altLang="zh-CN" sz="1600" kern="1200" dirty="0"/>
        </a:p>
        <a:p>
          <a:pPr marL="342900" lvl="2" indent="-171450" algn="l" defTabSz="711200">
            <a:lnSpc>
              <a:spcPct val="90000"/>
            </a:lnSpc>
            <a:spcBef>
              <a:spcPct val="0"/>
            </a:spcBef>
            <a:spcAft>
              <a:spcPct val="15000"/>
            </a:spcAft>
            <a:buChar char="••"/>
          </a:pPr>
          <a:r>
            <a:rPr lang="en-US" altLang="zh-CN" sz="1600" kern="1200" dirty="0" smtClean="0"/>
            <a:t>Polarization Degradation </a:t>
          </a:r>
          <a:endParaRPr lang="en-US" altLang="zh-CN" sz="1600" kern="1200" dirty="0"/>
        </a:p>
        <a:p>
          <a:pPr marL="342900" lvl="2" indent="-171450" algn="l" defTabSz="711200">
            <a:lnSpc>
              <a:spcPct val="90000"/>
            </a:lnSpc>
            <a:spcBef>
              <a:spcPct val="0"/>
            </a:spcBef>
            <a:spcAft>
              <a:spcPct val="15000"/>
            </a:spcAft>
            <a:buChar char="••"/>
          </a:pPr>
          <a:r>
            <a:rPr lang="en-US" altLang="zh-CN" sz="1600" kern="1200" dirty="0" smtClean="0"/>
            <a:t>Radiation </a:t>
          </a:r>
          <a:r>
            <a:rPr lang="en-US" altLang="zh-CN" sz="1600" kern="1200" dirty="0" err="1" smtClean="0"/>
            <a:t>Responsivity</a:t>
          </a:r>
          <a:endParaRPr lang="en-US" altLang="zh-CN" sz="1600" kern="1200" dirty="0"/>
        </a:p>
        <a:p>
          <a:pPr marL="342900" lvl="2" indent="-171450" algn="l" defTabSz="711200">
            <a:lnSpc>
              <a:spcPct val="90000"/>
            </a:lnSpc>
            <a:spcBef>
              <a:spcPct val="0"/>
            </a:spcBef>
            <a:spcAft>
              <a:spcPct val="15000"/>
            </a:spcAft>
            <a:buChar char="••"/>
          </a:pPr>
          <a:r>
            <a:rPr lang="en-US" altLang="zh-CN" sz="1600" kern="1200" dirty="0" smtClean="0"/>
            <a:t>Spectral Shift</a:t>
          </a:r>
          <a:endParaRPr lang="en-US" altLang="zh-CN" sz="1600" kern="1200" dirty="0"/>
        </a:p>
      </dsp:txBody>
      <dsp:txXfrm>
        <a:off x="1588" y="2345"/>
        <a:ext cx="3250237" cy="4791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4A0CA-A8DF-45CF-89D4-48C4F9500103}">
      <dsp:nvSpPr>
        <dsp:cNvPr id="0" name=""/>
        <dsp:cNvSpPr/>
      </dsp:nvSpPr>
      <dsp:spPr>
        <a:xfrm>
          <a:off x="170114" y="1450"/>
          <a:ext cx="7368374" cy="222224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altLang="zh-CN" sz="1800" kern="1200" dirty="0" smtClean="0">
              <a:latin typeface="+mn-lt"/>
              <a:ea typeface="微软雅黑" panose="020B0503020204020204" pitchFamily="34" charset="-122"/>
            </a:rPr>
            <a:t>In-Orbit Temperature Stability</a:t>
          </a:r>
          <a:endParaRPr lang="zh-CN" altLang="en-US" sz="1800" kern="1200" dirty="0">
            <a:latin typeface="+mn-lt"/>
          </a:endParaRPr>
        </a:p>
        <a:p>
          <a:pPr marL="171450" lvl="1" indent="-171450" algn="l" defTabSz="711200">
            <a:lnSpc>
              <a:spcPct val="90000"/>
            </a:lnSpc>
            <a:spcBef>
              <a:spcPct val="0"/>
            </a:spcBef>
            <a:spcAft>
              <a:spcPct val="15000"/>
            </a:spcAft>
            <a:buChar char="••"/>
          </a:pPr>
          <a:r>
            <a:rPr lang="en-US" altLang="zh-CN" sz="1600" kern="1200" dirty="0" smtClean="0">
              <a:latin typeface="+mn-lt"/>
              <a:ea typeface="微软雅黑" panose="020B0503020204020204" pitchFamily="34" charset="-122"/>
            </a:rPr>
            <a:t>The </a:t>
          </a:r>
          <a:r>
            <a:rPr lang="en-US" altLang="zh-CN" sz="1600" kern="1200" dirty="0" smtClean="0">
              <a:latin typeface="+mn-lt"/>
              <a:ea typeface="微软雅黑" panose="020B0503020204020204" pitchFamily="34" charset="-122"/>
            </a:rPr>
            <a:t>temperatures of the detectors in Bands 1 and 2 are stable within the range of-10.2°C to-9.8°C, showing no obvious upward or downward trends. </a:t>
          </a:r>
          <a:endParaRPr lang="en-US" altLang="zh-CN" sz="1600" kern="1200" dirty="0">
            <a:latin typeface="+mn-lt"/>
            <a:ea typeface="微软雅黑" panose="020B0503020204020204" pitchFamily="34" charset="-122"/>
          </a:endParaRPr>
        </a:p>
        <a:p>
          <a:pPr marL="171450" lvl="1" indent="-171450" algn="l" defTabSz="711200">
            <a:lnSpc>
              <a:spcPct val="90000"/>
            </a:lnSpc>
            <a:spcBef>
              <a:spcPct val="0"/>
            </a:spcBef>
            <a:spcAft>
              <a:spcPct val="15000"/>
            </a:spcAft>
            <a:buChar char="••"/>
          </a:pPr>
          <a:r>
            <a:rPr lang="en-US" altLang="zh-CN" sz="1600" kern="1200" dirty="0" smtClean="0">
              <a:latin typeface="+mn-lt"/>
              <a:ea typeface="微软雅黑" panose="020B0503020204020204" pitchFamily="34" charset="-122"/>
            </a:rPr>
            <a:t>The temperature of the grating base, which is related to spectral registration, varies minimally and is basically stable between 15.8°C and 16°C. Only some discrete points are generated during tungsten lamp calibration.</a:t>
          </a:r>
          <a:endParaRPr lang="en-US" altLang="zh-CN" sz="1600" kern="1200" dirty="0">
            <a:latin typeface="+mn-lt"/>
            <a:ea typeface="微软雅黑" panose="020B0503020204020204" pitchFamily="34" charset="-122"/>
          </a:endParaRPr>
        </a:p>
      </dsp:txBody>
      <dsp:txXfrm>
        <a:off x="170114" y="1450"/>
        <a:ext cx="7368374" cy="2222245"/>
      </dsp:txXfrm>
    </dsp:sp>
    <dsp:sp modelId="{F5F681C7-8305-4616-ACC5-8160593CCC37}">
      <dsp:nvSpPr>
        <dsp:cNvPr id="0" name=""/>
        <dsp:cNvSpPr/>
      </dsp:nvSpPr>
      <dsp:spPr>
        <a:xfrm>
          <a:off x="170114" y="2594070"/>
          <a:ext cx="7368374" cy="222224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altLang="zh-CN" sz="1800" kern="1200" dirty="0" smtClean="0">
              <a:latin typeface="+mn-lt"/>
              <a:ea typeface="微软雅黑" panose="020B0503020204020204" pitchFamily="34" charset="-122"/>
            </a:rPr>
            <a:t>Calibration and Positioning Stability </a:t>
          </a:r>
        </a:p>
        <a:p>
          <a:pPr marL="171450" lvl="1" indent="-171450" algn="l" defTabSz="711200">
            <a:lnSpc>
              <a:spcPct val="90000"/>
            </a:lnSpc>
            <a:spcBef>
              <a:spcPct val="0"/>
            </a:spcBef>
            <a:spcAft>
              <a:spcPct val="15000"/>
            </a:spcAft>
            <a:buChar char="••"/>
          </a:pPr>
          <a:r>
            <a:rPr lang="en-US" altLang="zh-CN" sz="1600" kern="1200" dirty="0" smtClean="0">
              <a:latin typeface="+mn-lt"/>
              <a:ea typeface="微软雅黑" panose="020B0503020204020204" pitchFamily="34" charset="-122"/>
            </a:rPr>
            <a:t>OMS-L shows stable in-orbit radiation performance. Its change in radiation responsivity is within 2%. </a:t>
          </a:r>
          <a:endParaRPr lang="en-US" altLang="zh-CN" sz="1600" kern="1200" dirty="0">
            <a:latin typeface="+mn-lt"/>
            <a:ea typeface="微软雅黑" panose="020B0503020204020204" pitchFamily="34" charset="-122"/>
          </a:endParaRPr>
        </a:p>
        <a:p>
          <a:pPr marL="171450" lvl="1" indent="-171450" algn="l" defTabSz="711200">
            <a:lnSpc>
              <a:spcPct val="90000"/>
            </a:lnSpc>
            <a:spcBef>
              <a:spcPct val="0"/>
            </a:spcBef>
            <a:spcAft>
              <a:spcPct val="15000"/>
            </a:spcAft>
            <a:buChar char="••"/>
          </a:pPr>
          <a:r>
            <a:rPr lang="en-US" altLang="zh-CN" sz="1600" kern="1200" dirty="0" smtClean="0">
              <a:latin typeface="+mn-lt"/>
              <a:ea typeface="微软雅黑" panose="020B0503020204020204" pitchFamily="34" charset="-122"/>
            </a:rPr>
            <a:t>The spectral performance of OMS-L is stable with a wavelength drift of less than 0.01nm. </a:t>
          </a:r>
          <a:endParaRPr lang="en-US" altLang="zh-CN" sz="1600" kern="1200" dirty="0">
            <a:latin typeface="+mn-lt"/>
            <a:ea typeface="微软雅黑" panose="020B0503020204020204" pitchFamily="34" charset="-122"/>
          </a:endParaRPr>
        </a:p>
        <a:p>
          <a:pPr marL="171450" lvl="1" indent="-171450" algn="l" defTabSz="711200">
            <a:lnSpc>
              <a:spcPct val="90000"/>
            </a:lnSpc>
            <a:spcBef>
              <a:spcPct val="0"/>
            </a:spcBef>
            <a:spcAft>
              <a:spcPct val="15000"/>
            </a:spcAft>
            <a:buChar char="••"/>
          </a:pPr>
          <a:r>
            <a:rPr lang="en-US" altLang="zh-CN" sz="1600" kern="1200" dirty="0" smtClean="0">
              <a:latin typeface="+mn-lt"/>
              <a:ea typeface="微软雅黑" panose="020B0503020204020204" pitchFamily="34" charset="-122"/>
            </a:rPr>
            <a:t>The positioning difference of the knee-point tangent height is </a:t>
          </a:r>
          <a:r>
            <a:rPr lang="en-US" altLang="zh-CN" sz="1600" kern="1200" dirty="0" smtClean="0">
              <a:latin typeface="+mn-lt"/>
              <a:ea typeface="微软雅黑" panose="020B0503020204020204" pitchFamily="34" charset="-122"/>
            </a:rPr>
            <a:t>about 0.5km</a:t>
          </a:r>
          <a:r>
            <a:rPr lang="en-US" altLang="zh-CN" sz="1600" kern="1200" dirty="0" smtClean="0">
              <a:latin typeface="+mn-lt"/>
              <a:ea typeface="微软雅黑" panose="020B0503020204020204" pitchFamily="34" charset="-122"/>
            </a:rPr>
            <a:t>.</a:t>
          </a:r>
          <a:endParaRPr lang="en-US" altLang="zh-CN" sz="1600" kern="1200" dirty="0">
            <a:latin typeface="+mn-lt"/>
            <a:ea typeface="微软雅黑" panose="020B0503020204020204" pitchFamily="34" charset="-122"/>
          </a:endParaRPr>
        </a:p>
      </dsp:txBody>
      <dsp:txXfrm>
        <a:off x="170114" y="2594070"/>
        <a:ext cx="7368374" cy="22222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ea typeface="微软雅黑" panose="020B0503020204020204" pitchFamily="34" charset="-122"/>
              </a:defRPr>
            </a:lvl1pPr>
          </a:lstStyle>
          <a:p>
            <a:fld id="{D2A48B96-639E-45A3-A0BA-2464DFDB1FAA}" type="datetimeFigureOut">
              <a:rPr lang="zh-CN" altLang="en-US" smtClean="0"/>
              <a:t>2025/3/18</a:t>
            </a:fld>
            <a:endParaRPr lang="zh-CN" altLang="en-US" dirty="0"/>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6837353-30EB-4A48-80EB-173D804AEFBD}" type="slidenum">
              <a:rPr lang="zh-CN" altLang="en-US" smtClean="0"/>
              <a:t>‹#›</a:t>
            </a:fld>
            <a:endParaRPr lang="zh-CN" altLang="en-US" dirty="0"/>
          </a:p>
        </p:txBody>
      </p:sp>
    </p:spTree>
    <p:extLst>
      <p:ext uri="{BB962C8B-B14F-4D97-AF65-F5344CB8AC3E}">
        <p14:creationId xmlns:p14="http://schemas.microsoft.com/office/powerpoint/2010/main" val="367081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微软雅黑" panose="020B0503020204020204" pitchFamily="34" charset="-122"/>
                <a:cs typeface="+mn-cs"/>
              </a:rPr>
              <a:t>Hello everyone. Today I will introduce the in-orbit calibration and performance analysis of OMS Limb. The work is jointly completed by Li Yuan, Li </a:t>
            </a:r>
            <a:r>
              <a:rPr lang="en-US" altLang="zh-CN" sz="1200" b="0" i="0" kern="1200" dirty="0" err="1" smtClean="0">
                <a:solidFill>
                  <a:schemeClr val="tx1"/>
                </a:solidFill>
                <a:effectLst/>
                <a:latin typeface="+mn-lt"/>
                <a:ea typeface="微软雅黑" panose="020B0503020204020204" pitchFamily="34" charset="-122"/>
                <a:cs typeface="+mn-cs"/>
              </a:rPr>
              <a:t>Zhanfeng</a:t>
            </a:r>
            <a:r>
              <a:rPr lang="en-US" altLang="zh-CN" sz="1200" b="0" i="0" kern="1200" dirty="0" smtClean="0">
                <a:solidFill>
                  <a:schemeClr val="tx1"/>
                </a:solidFill>
                <a:effectLst/>
                <a:latin typeface="+mn-lt"/>
                <a:ea typeface="微软雅黑" panose="020B0503020204020204" pitchFamily="34" charset="-122"/>
                <a:cs typeface="+mn-cs"/>
              </a:rPr>
              <a:t>, Liu Song and other technicians.</a:t>
            </a:r>
            <a:endParaRPr lang="zh-CN" altLang="en-US" dirty="0"/>
          </a:p>
        </p:txBody>
      </p:sp>
      <p:sp>
        <p:nvSpPr>
          <p:cNvPr id="4" name="灯片编号占位符 3"/>
          <p:cNvSpPr>
            <a:spLocks noGrp="1"/>
          </p:cNvSpPr>
          <p:nvPr>
            <p:ph type="sldNum" sz="quarter" idx="10"/>
          </p:nvPr>
        </p:nvSpPr>
        <p:spPr/>
        <p:txBody>
          <a:bodyPr/>
          <a:lstStyle/>
          <a:p>
            <a:fld id="{9963EB83-86BF-43A3-90D9-EFD59A70AB9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dirty="0"/>
          </a:p>
        </p:txBody>
      </p:sp>
    </p:spTree>
    <p:extLst>
      <p:ext uri="{BB962C8B-B14F-4D97-AF65-F5344CB8AC3E}">
        <p14:creationId xmlns:p14="http://schemas.microsoft.com/office/powerpoint/2010/main" val="73468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dirty="0"/>
          </a:p>
        </p:txBody>
      </p:sp>
    </p:spTree>
    <p:extLst>
      <p:ext uri="{BB962C8B-B14F-4D97-AF65-F5344CB8AC3E}">
        <p14:creationId xmlns:p14="http://schemas.microsoft.com/office/powerpoint/2010/main" val="2217138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dirty="0"/>
          </a:p>
        </p:txBody>
      </p:sp>
    </p:spTree>
    <p:extLst>
      <p:ext uri="{BB962C8B-B14F-4D97-AF65-F5344CB8AC3E}">
        <p14:creationId xmlns:p14="http://schemas.microsoft.com/office/powerpoint/2010/main" val="1195808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微软雅黑" panose="020B0503020204020204" pitchFamily="34" charset="-122"/>
                <a:cs typeface="+mn-cs"/>
              </a:rPr>
              <a:t>Let's move on to the </a:t>
            </a:r>
            <a:r>
              <a:rPr lang="en-US" altLang="zh-CN" dirty="0" smtClean="0"/>
              <a:t>Accuracy verification </a:t>
            </a:r>
            <a:r>
              <a:rPr lang="en-US" altLang="zh-CN" sz="1200" b="0" i="0" kern="1200" dirty="0" smtClean="0">
                <a:solidFill>
                  <a:schemeClr val="tx1"/>
                </a:solidFill>
                <a:effectLst/>
                <a:latin typeface="+mn-lt"/>
                <a:ea typeface="微软雅黑" panose="020B0503020204020204" pitchFamily="34" charset="-122"/>
                <a:cs typeface="+mn-cs"/>
              </a:rPr>
              <a:t>. </a:t>
            </a:r>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pPr defTabSz="990752">
              <a:defRPr/>
            </a:pPr>
            <a:endParaRPr lang="en-US" altLang="zh-CN" b="0" dirty="0"/>
          </a:p>
        </p:txBody>
      </p:sp>
      <p:sp>
        <p:nvSpPr>
          <p:cNvPr id="4" name="灯片编号占位符 3"/>
          <p:cNvSpPr>
            <a:spLocks noGrp="1"/>
          </p:cNvSpPr>
          <p:nvPr>
            <p:ph type="sldNum" sz="quarter" idx="5"/>
          </p:nvPr>
        </p:nvSpPr>
        <p:spPr/>
        <p:txBody>
          <a:bodyPr/>
          <a:lstStyle/>
          <a:p>
            <a:pPr defTabSz="990752">
              <a:defRPr/>
            </a:pPr>
            <a:fld id="{348C67EB-12B0-4750-B28F-2B22A5457677}" type="slidenum">
              <a:rPr lang="zh-CN" altLang="en-US" sz="1300">
                <a:solidFill>
                  <a:prstClr val="black"/>
                </a:solidFill>
                <a:latin typeface="Calibri" panose="020F0502020204030204"/>
                <a:ea typeface="宋体" panose="02010600030101010101" pitchFamily="2" charset="-122"/>
              </a:rPr>
              <a:pPr defTabSz="990752">
                <a:defRPr/>
              </a:pPr>
              <a:t>14</a:t>
            </a:fld>
            <a:endParaRPr lang="zh-CN" altLang="en-US" sz="1300">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308310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dirty="0"/>
          </a:p>
        </p:txBody>
      </p:sp>
    </p:spTree>
    <p:extLst>
      <p:ext uri="{BB962C8B-B14F-4D97-AF65-F5344CB8AC3E}">
        <p14:creationId xmlns:p14="http://schemas.microsoft.com/office/powerpoint/2010/main" val="2947007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dirty="0"/>
          </a:p>
        </p:txBody>
      </p:sp>
    </p:spTree>
    <p:extLst>
      <p:ext uri="{BB962C8B-B14F-4D97-AF65-F5344CB8AC3E}">
        <p14:creationId xmlns:p14="http://schemas.microsoft.com/office/powerpoint/2010/main" val="3794037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dirty="0"/>
          </a:p>
        </p:txBody>
      </p:sp>
    </p:spTree>
    <p:extLst>
      <p:ext uri="{BB962C8B-B14F-4D97-AF65-F5344CB8AC3E}">
        <p14:creationId xmlns:p14="http://schemas.microsoft.com/office/powerpoint/2010/main" val="2732472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dirty="0"/>
          </a:p>
        </p:txBody>
      </p:sp>
    </p:spTree>
    <p:extLst>
      <p:ext uri="{BB962C8B-B14F-4D97-AF65-F5344CB8AC3E}">
        <p14:creationId xmlns:p14="http://schemas.microsoft.com/office/powerpoint/2010/main" val="3056633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pPr defTabSz="990752">
              <a:defRPr/>
            </a:pPr>
            <a:endParaRPr lang="en-US" altLang="zh-CN" b="0" dirty="0"/>
          </a:p>
        </p:txBody>
      </p:sp>
      <p:sp>
        <p:nvSpPr>
          <p:cNvPr id="4" name="灯片编号占位符 3"/>
          <p:cNvSpPr>
            <a:spLocks noGrp="1"/>
          </p:cNvSpPr>
          <p:nvPr>
            <p:ph type="sldNum" sz="quarter" idx="5"/>
          </p:nvPr>
        </p:nvSpPr>
        <p:spPr/>
        <p:txBody>
          <a:bodyPr/>
          <a:lstStyle/>
          <a:p>
            <a:pPr defTabSz="990752">
              <a:defRPr/>
            </a:pPr>
            <a:fld id="{348C67EB-12B0-4750-B28F-2B22A5457677}" type="slidenum">
              <a:rPr lang="zh-CN" altLang="en-US" sz="1300">
                <a:solidFill>
                  <a:prstClr val="black"/>
                </a:solidFill>
                <a:latin typeface="Calibri" panose="020F0502020204030204"/>
                <a:ea typeface="宋体" panose="02010600030101010101" pitchFamily="2" charset="-122"/>
              </a:rPr>
              <a:pPr defTabSz="990752">
                <a:defRPr/>
              </a:pPr>
              <a:t>19</a:t>
            </a:fld>
            <a:endParaRPr lang="zh-CN" altLang="en-US" sz="1300">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146730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微软雅黑" panose="020B0503020204020204" pitchFamily="34" charset="-122"/>
                <a:cs typeface="+mn-cs"/>
              </a:rPr>
              <a:t>My report will cover four parts: instrument introduction, in-orbit performance, accuracy verification and future plans. </a:t>
            </a:r>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微软雅黑" panose="020B0503020204020204" pitchFamily="34" charset="-122"/>
                <a:cs typeface="+mn-cs"/>
              </a:rPr>
              <a:t>Let's move on to the </a:t>
            </a:r>
            <a:r>
              <a:rPr lang="en-US" altLang="zh-CN" dirty="0" smtClean="0"/>
              <a:t>Future plans</a:t>
            </a:r>
            <a:r>
              <a:rPr lang="en-US" altLang="zh-CN" sz="1200" b="0" i="0" kern="1200" dirty="0" smtClean="0">
                <a:solidFill>
                  <a:schemeClr val="tx1"/>
                </a:solidFill>
                <a:effectLst/>
                <a:latin typeface="+mn-lt"/>
                <a:ea typeface="微软雅黑" panose="020B0503020204020204" pitchFamily="34" charset="-122"/>
                <a:cs typeface="+mn-cs"/>
              </a:rPr>
              <a:t>. </a:t>
            </a:r>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dirty="0"/>
          </a:p>
        </p:txBody>
      </p:sp>
    </p:spTree>
    <p:extLst>
      <p:ext uri="{BB962C8B-B14F-4D97-AF65-F5344CB8AC3E}">
        <p14:creationId xmlns:p14="http://schemas.microsoft.com/office/powerpoint/2010/main" val="1129599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63EB83-86BF-43A3-90D9-EFD59A70AB96}" type="slidenum">
              <a:rPr lang="zh-CN" altLang="en-US" smtClean="0"/>
              <a:t>22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微软雅黑" panose="020B0503020204020204" pitchFamily="34" charset="-122"/>
                <a:cs typeface="+mn-cs"/>
              </a:rPr>
              <a:t>The OMS-L, a limb-viewing ultraviolet high-resolution ozone detector, is China's payload for atmospheric detection. Launched in 2023, it entered autonomous operation in September. It can observe multiple gases, providing products for climate research. With unique side-viewing and scanning features, it offers high-vertical-resolution data. </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dirty="0"/>
          </a:p>
        </p:txBody>
      </p:sp>
    </p:spTree>
    <p:extLst>
      <p:ext uri="{BB962C8B-B14F-4D97-AF65-F5344CB8AC3E}">
        <p14:creationId xmlns:p14="http://schemas.microsoft.com/office/powerpoint/2010/main" val="251452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lvl="1">
              <a:lnSpc>
                <a:spcPct val="150000"/>
              </a:lnSpc>
            </a:pPr>
            <a:r>
              <a:rPr lang="en-US" altLang="zh-CN" sz="12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About Detection  and Calibration Optical Design of OMS-L, A prism and grating work together for dispersion. For radiometric calibration, we use the Sun with main/backup diffuser panels, and a tungsten lamp. For spectral calibration, we use the Sun, and a mercury lamp with the main diffuser panel. The calibration path is completely consistent with the detection path except for an additional diffuser panel.</a:t>
            </a:r>
          </a:p>
          <a:p>
            <a:pPr marL="0" lvl="1">
              <a:lnSpc>
                <a:spcPct val="150000"/>
              </a:lnSpc>
            </a:pPr>
            <a:endParaRPr lang="en-US" altLang="zh-CN" sz="12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dirty="0"/>
          </a:p>
        </p:txBody>
      </p:sp>
    </p:spTree>
    <p:extLst>
      <p:ext uri="{BB962C8B-B14F-4D97-AF65-F5344CB8AC3E}">
        <p14:creationId xmlns:p14="http://schemas.microsoft.com/office/powerpoint/2010/main" val="1262572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微软雅黑" panose="020B0503020204020204" pitchFamily="34" charset="-122"/>
                <a:cs typeface="+mn-cs"/>
              </a:rPr>
              <a:t>The L1 products are pre-processed from level 0 data through multiple calibrations. The L2 products, global ozone profiles, are still under testing. We adjusted the tangent height layers on October 18, 2024. Since then, the vertical scope has changed from 15-60 km to 9-84 km.</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dirty="0"/>
          </a:p>
        </p:txBody>
      </p:sp>
    </p:spTree>
    <p:extLst>
      <p:ext uri="{BB962C8B-B14F-4D97-AF65-F5344CB8AC3E}">
        <p14:creationId xmlns:p14="http://schemas.microsoft.com/office/powerpoint/2010/main" val="3618427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微软雅黑" panose="020B0503020204020204" pitchFamily="34" charset="-122"/>
                <a:cs typeface="+mn-cs"/>
              </a:rPr>
              <a:t>Next, I will introduce the work about in-orbit performance </a:t>
            </a:r>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微软雅黑" panose="020B0503020204020204" pitchFamily="34" charset="-122"/>
                <a:cs typeface="+mn-cs"/>
              </a:rPr>
              <a:t>This slide presents the processing flowchart for the OMS-L1 product. It involves ground-based calibration data, real-time, and supporting operations. Nonlinear correction, wavelength registration, and polarization correction are key steps in the real-time operation. Supporting operations ensure data quality through spectral and radiometric calibration as well as monitoring. All these efforts aim to generate reliable L1 products. </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dirty="0"/>
          </a:p>
        </p:txBody>
      </p:sp>
    </p:spTree>
    <p:extLst>
      <p:ext uri="{BB962C8B-B14F-4D97-AF65-F5344CB8AC3E}">
        <p14:creationId xmlns:p14="http://schemas.microsoft.com/office/powerpoint/2010/main" val="307880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dirty="0"/>
          </a:p>
        </p:txBody>
      </p:sp>
    </p:spTree>
    <p:extLst>
      <p:ext uri="{BB962C8B-B14F-4D97-AF65-F5344CB8AC3E}">
        <p14:creationId xmlns:p14="http://schemas.microsoft.com/office/powerpoint/2010/main" val="1941134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dirty="0"/>
          </a:p>
        </p:txBody>
      </p:sp>
    </p:spTree>
    <p:extLst>
      <p:ext uri="{BB962C8B-B14F-4D97-AF65-F5344CB8AC3E}">
        <p14:creationId xmlns:p14="http://schemas.microsoft.com/office/powerpoint/2010/main" val="4288488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097168" name="图片 6"/>
          <p:cNvPicPr>
            <a:picLocks noChangeAspect="1"/>
          </p:cNvPicPr>
          <p:nvPr userDrawn="1"/>
        </p:nvPicPr>
        <p:blipFill>
          <a:blip r:embed="rId2" cstate="print"/>
          <a:srcRect/>
          <a:stretch>
            <a:fillRect/>
          </a:stretch>
        </p:blipFill>
        <p:spPr bwMode="auto">
          <a:xfrm>
            <a:off x="0" y="2120"/>
            <a:ext cx="12192000" cy="6853767"/>
          </a:xfrm>
          <a:prstGeom prst="rect">
            <a:avLst/>
          </a:prstGeom>
          <a:noFill/>
          <a:ln>
            <a:noFill/>
          </a:ln>
        </p:spPr>
      </p:pic>
      <p:pic>
        <p:nvPicPr>
          <p:cNvPr id="2097169" name="Picture 5" descr="E:\文档\局徽01.gif"/>
          <p:cNvPicPr>
            <a:picLocks noChangeAspect="1" noChangeArrowheads="1"/>
          </p:cNvPicPr>
          <p:nvPr userDrawn="1"/>
        </p:nvPicPr>
        <p:blipFill>
          <a:blip r:embed="rId3" cstate="print"/>
          <a:srcRect/>
          <a:stretch>
            <a:fillRect/>
          </a:stretch>
        </p:blipFill>
        <p:spPr bwMode="auto">
          <a:xfrm>
            <a:off x="10033000" y="165103"/>
            <a:ext cx="829733" cy="825500"/>
          </a:xfrm>
          <a:prstGeom prst="rect">
            <a:avLst/>
          </a:prstGeom>
          <a:noFill/>
          <a:ln>
            <a:noFill/>
          </a:ln>
        </p:spPr>
      </p:pic>
      <p:pic>
        <p:nvPicPr>
          <p:cNvPr id="2097170" name="Picture 9" descr="F:\logo\国家卫星气象中心标-3.png"/>
          <p:cNvPicPr>
            <a:picLocks noChangeAspect="1" noChangeArrowheads="1"/>
          </p:cNvPicPr>
          <p:nvPr userDrawn="1"/>
        </p:nvPicPr>
        <p:blipFill>
          <a:blip r:embed="rId4" cstate="print"/>
          <a:srcRect/>
          <a:stretch>
            <a:fillRect/>
          </a:stretch>
        </p:blipFill>
        <p:spPr bwMode="auto">
          <a:xfrm>
            <a:off x="11101923" y="160868"/>
            <a:ext cx="596900" cy="8297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sp>
        <p:nvSpPr>
          <p:cNvPr id="1048645" name="Rectangle 6"/>
          <p:cNvSpPr>
            <a:spLocks noChangeArrowheads="1"/>
          </p:cNvSpPr>
          <p:nvPr/>
        </p:nvSpPr>
        <p:spPr bwMode="auto">
          <a:xfrm>
            <a:off x="9508067" y="6524625"/>
            <a:ext cx="2540000" cy="457200"/>
          </a:xfrm>
          <a:prstGeom prst="rect">
            <a:avLst/>
          </a:prstGeom>
          <a:noFill/>
          <a:ln>
            <a:noFill/>
          </a:ln>
        </p:spPr>
        <p:txBody>
          <a:bodyPr/>
          <a:lstStyle/>
          <a:p>
            <a:pPr algn="r" eaLnBrk="1" hangingPunct="1"/>
            <a:r>
              <a:rPr kumimoji="0" lang="zh-CN" altLang="en-US" sz="1865" b="1" u="none">
                <a:latin typeface="黑体" panose="02010609060101010101" pitchFamily="49" charset="-122"/>
                <a:ea typeface="黑体" panose="02010609060101010101" pitchFamily="49" charset="-122"/>
              </a:rPr>
              <a:t>第</a:t>
            </a:r>
            <a:fld id="{0639508F-27AC-477F-A9CB-2FACFD63B69E}" type="slidenum">
              <a:rPr kumimoji="0" lang="zh-CN" altLang="en-US" sz="1865" b="1" u="none">
                <a:latin typeface="黑体" panose="02010609060101010101" pitchFamily="49" charset="-122"/>
                <a:ea typeface="黑体" panose="02010609060101010101" pitchFamily="49" charset="-122"/>
              </a:rPr>
              <a:t>‹#›</a:t>
            </a:fld>
            <a:r>
              <a:rPr kumimoji="0" lang="zh-CN" altLang="en-US" sz="1865" b="1" u="none">
                <a:latin typeface="黑体" panose="02010609060101010101" pitchFamily="49" charset="-122"/>
                <a:ea typeface="黑体" panose="02010609060101010101" pitchFamily="49" charset="-122"/>
              </a:rPr>
              <a:t>页</a:t>
            </a:r>
          </a:p>
        </p:txBody>
      </p:sp>
      <p:pic>
        <p:nvPicPr>
          <p:cNvPr id="2097164" name="图片 8"/>
          <p:cNvPicPr>
            <a:picLocks noChangeAspect="1" noChangeArrowheads="1"/>
          </p:cNvPicPr>
          <p:nvPr userDrawn="1"/>
        </p:nvPicPr>
        <p:blipFill>
          <a:blip r:embed="rId2" cstate="print"/>
          <a:srcRect/>
          <a:stretch>
            <a:fillRect/>
          </a:stretch>
        </p:blipFill>
        <p:spPr bwMode="auto">
          <a:xfrm>
            <a:off x="0" y="1588"/>
            <a:ext cx="12192000" cy="6854825"/>
          </a:xfrm>
          <a:prstGeom prst="rect">
            <a:avLst/>
          </a:prstGeom>
          <a:noFill/>
          <a:ln>
            <a:noFill/>
          </a:ln>
        </p:spPr>
      </p:pic>
      <p:sp>
        <p:nvSpPr>
          <p:cNvPr id="1048646" name="Rectangle 3"/>
          <p:cNvSpPr>
            <a:spLocks noGrp="1" noChangeArrowheads="1"/>
          </p:cNvSpPr>
          <p:nvPr>
            <p:ph type="ctrTitle"/>
          </p:nvPr>
        </p:nvSpPr>
        <p:spPr>
          <a:xfrm>
            <a:off x="914400" y="2535239"/>
            <a:ext cx="10363200" cy="1119187"/>
          </a:xfrm>
        </p:spPr>
        <p:txBody>
          <a:bodyPr/>
          <a:lstStyle>
            <a:lvl1pPr algn="ctr">
              <a:defRPr b="0">
                <a:solidFill>
                  <a:schemeClr val="tx1"/>
                </a:solidFill>
              </a:defRPr>
            </a:lvl1pPr>
          </a:lstStyle>
          <a:p>
            <a:r>
              <a:rPr lang="zh-CN" altLang="en-US"/>
              <a:t>单击此处编辑母版标题样式</a:t>
            </a:r>
          </a:p>
        </p:txBody>
      </p:sp>
      <p:sp>
        <p:nvSpPr>
          <p:cNvPr id="1048647" name="Rectangle 4"/>
          <p:cNvSpPr>
            <a:spLocks noGrp="1" noChangeArrowheads="1"/>
          </p:cNvSpPr>
          <p:nvPr>
            <p:ph type="subTitle" idx="1"/>
          </p:nvPr>
        </p:nvSpPr>
        <p:spPr>
          <a:xfrm>
            <a:off x="1828800" y="4103688"/>
            <a:ext cx="8534400" cy="1535112"/>
          </a:xfrm>
        </p:spPr>
        <p:txBody>
          <a:bodyPr/>
          <a:lstStyle>
            <a:lvl1pPr marL="0" indent="0" algn="ctr">
              <a:buFont typeface="Verdana" panose="020B0604030504040204" pitchFamily="34" charset="0"/>
              <a:buNone/>
              <a:defRPr sz="3200"/>
            </a:lvl1pPr>
          </a:lstStyle>
          <a:p>
            <a:r>
              <a:rPr lang="zh-CN" altLang="en-US"/>
              <a:t>单击此处编辑母版副标题样式</a:t>
            </a:r>
          </a:p>
        </p:txBody>
      </p:sp>
    </p:spTree>
    <p:extLst>
      <p:ext uri="{BB962C8B-B14F-4D97-AF65-F5344CB8AC3E}">
        <p14:creationId xmlns:p14="http://schemas.microsoft.com/office/powerpoint/2010/main" val="3796451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48581" name="Line 2"/>
          <p:cNvSpPr>
            <a:spLocks noChangeShapeType="1"/>
          </p:cNvSpPr>
          <p:nvPr/>
        </p:nvSpPr>
        <p:spPr bwMode="auto">
          <a:xfrm>
            <a:off x="10617200" y="152400"/>
            <a:ext cx="0" cy="1524000"/>
          </a:xfrm>
          <a:prstGeom prst="line">
            <a:avLst/>
          </a:prstGeom>
          <a:noFill/>
          <a:ln w="9525">
            <a:solidFill>
              <a:schemeClr val="tx1"/>
            </a:solidFill>
            <a:round/>
          </a:ln>
        </p:spPr>
        <p:txBody>
          <a:bodyPr/>
          <a:lstStyle/>
          <a:p>
            <a:pPr defTabSz="914400"/>
            <a:endParaRPr lang="zh-CN" altLang="en-US" dirty="0">
              <a:solidFill>
                <a:prstClr val="black"/>
              </a:solidFill>
              <a:ea typeface="微软雅黑" panose="020B0503020204020204" pitchFamily="34" charset="-122"/>
            </a:endParaRPr>
          </a:p>
        </p:txBody>
      </p:sp>
      <p:grpSp>
        <p:nvGrpSpPr>
          <p:cNvPr id="19" name="Group 8"/>
          <p:cNvGrpSpPr/>
          <p:nvPr/>
        </p:nvGrpSpPr>
        <p:grpSpPr bwMode="auto">
          <a:xfrm>
            <a:off x="10871200" y="152400"/>
            <a:ext cx="1056217" cy="1295400"/>
            <a:chOff x="5136" y="960"/>
            <a:chExt cx="528" cy="864"/>
          </a:xfrm>
        </p:grpSpPr>
        <p:sp>
          <p:nvSpPr>
            <p:cNvPr id="1048582" name="Oval 9"/>
            <p:cNvSpPr>
              <a:spLocks noChangeArrowheads="1"/>
            </p:cNvSpPr>
            <p:nvPr/>
          </p:nvSpPr>
          <p:spPr bwMode="auto">
            <a:xfrm>
              <a:off x="5136" y="960"/>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3" name="Oval 10"/>
            <p:cNvSpPr>
              <a:spLocks noChangeArrowheads="1"/>
            </p:cNvSpPr>
            <p:nvPr/>
          </p:nvSpPr>
          <p:spPr bwMode="auto">
            <a:xfrm>
              <a:off x="5248" y="960"/>
              <a:ext cx="79"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4" name="Oval 11"/>
            <p:cNvSpPr>
              <a:spLocks noChangeArrowheads="1"/>
            </p:cNvSpPr>
            <p:nvPr/>
          </p:nvSpPr>
          <p:spPr bwMode="auto">
            <a:xfrm>
              <a:off x="5360" y="960"/>
              <a:ext cx="76"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5" name="Oval 12"/>
            <p:cNvSpPr>
              <a:spLocks noChangeArrowheads="1"/>
            </p:cNvSpPr>
            <p:nvPr/>
          </p:nvSpPr>
          <p:spPr bwMode="auto">
            <a:xfrm>
              <a:off x="5136" y="1072"/>
              <a:ext cx="80"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6" name="Oval 13"/>
            <p:cNvSpPr>
              <a:spLocks noChangeArrowheads="1"/>
            </p:cNvSpPr>
            <p:nvPr/>
          </p:nvSpPr>
          <p:spPr bwMode="auto">
            <a:xfrm>
              <a:off x="5248" y="1072"/>
              <a:ext cx="79"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7" name="Oval 14"/>
            <p:cNvSpPr>
              <a:spLocks noChangeArrowheads="1"/>
            </p:cNvSpPr>
            <p:nvPr/>
          </p:nvSpPr>
          <p:spPr bwMode="auto">
            <a:xfrm>
              <a:off x="5360" y="1072"/>
              <a:ext cx="76"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8" name="Oval 15"/>
            <p:cNvSpPr>
              <a:spLocks noChangeArrowheads="1"/>
            </p:cNvSpPr>
            <p:nvPr/>
          </p:nvSpPr>
          <p:spPr bwMode="auto">
            <a:xfrm>
              <a:off x="5472" y="1072"/>
              <a:ext cx="73"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9" name="Oval 16"/>
            <p:cNvSpPr>
              <a:spLocks noChangeArrowheads="1"/>
            </p:cNvSpPr>
            <p:nvPr/>
          </p:nvSpPr>
          <p:spPr bwMode="auto">
            <a:xfrm>
              <a:off x="5136" y="1184"/>
              <a:ext cx="80"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0" name="Oval 17"/>
            <p:cNvSpPr>
              <a:spLocks noChangeArrowheads="1"/>
            </p:cNvSpPr>
            <p:nvPr/>
          </p:nvSpPr>
          <p:spPr bwMode="auto">
            <a:xfrm>
              <a:off x="5248" y="1184"/>
              <a:ext cx="79"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1" name="Oval 18"/>
            <p:cNvSpPr>
              <a:spLocks noChangeArrowheads="1"/>
            </p:cNvSpPr>
            <p:nvPr/>
          </p:nvSpPr>
          <p:spPr bwMode="auto">
            <a:xfrm>
              <a:off x="5360" y="1184"/>
              <a:ext cx="76"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2" name="Oval 19"/>
            <p:cNvSpPr>
              <a:spLocks noChangeArrowheads="1"/>
            </p:cNvSpPr>
            <p:nvPr/>
          </p:nvSpPr>
          <p:spPr bwMode="auto">
            <a:xfrm>
              <a:off x="5472" y="1184"/>
              <a:ext cx="73"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3" name="Oval 20"/>
            <p:cNvSpPr>
              <a:spLocks noChangeArrowheads="1"/>
            </p:cNvSpPr>
            <p:nvPr/>
          </p:nvSpPr>
          <p:spPr bwMode="auto">
            <a:xfrm>
              <a:off x="5584" y="1184"/>
              <a:ext cx="80" cy="72"/>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4" name="Oval 21"/>
            <p:cNvSpPr>
              <a:spLocks noChangeArrowheads="1"/>
            </p:cNvSpPr>
            <p:nvPr/>
          </p:nvSpPr>
          <p:spPr bwMode="auto">
            <a:xfrm>
              <a:off x="5136" y="1296"/>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5" name="Oval 22"/>
            <p:cNvSpPr>
              <a:spLocks noChangeArrowheads="1"/>
            </p:cNvSpPr>
            <p:nvPr/>
          </p:nvSpPr>
          <p:spPr bwMode="auto">
            <a:xfrm>
              <a:off x="5248" y="1296"/>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6" name="Oval 23"/>
            <p:cNvSpPr>
              <a:spLocks noChangeArrowheads="1"/>
            </p:cNvSpPr>
            <p:nvPr/>
          </p:nvSpPr>
          <p:spPr bwMode="auto">
            <a:xfrm>
              <a:off x="5360" y="1296"/>
              <a:ext cx="76"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7" name="Oval 24"/>
            <p:cNvSpPr>
              <a:spLocks noChangeArrowheads="1"/>
            </p:cNvSpPr>
            <p:nvPr/>
          </p:nvSpPr>
          <p:spPr bwMode="auto">
            <a:xfrm>
              <a:off x="5472" y="1296"/>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8" name="Oval 25"/>
            <p:cNvSpPr>
              <a:spLocks noChangeArrowheads="1"/>
            </p:cNvSpPr>
            <p:nvPr/>
          </p:nvSpPr>
          <p:spPr bwMode="auto">
            <a:xfrm>
              <a:off x="5136" y="1408"/>
              <a:ext cx="80"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9" name="Oval 26"/>
            <p:cNvSpPr>
              <a:spLocks noChangeArrowheads="1"/>
            </p:cNvSpPr>
            <p:nvPr/>
          </p:nvSpPr>
          <p:spPr bwMode="auto">
            <a:xfrm>
              <a:off x="5248" y="1408"/>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0" name="Oval 27"/>
            <p:cNvSpPr>
              <a:spLocks noChangeArrowheads="1"/>
            </p:cNvSpPr>
            <p:nvPr/>
          </p:nvSpPr>
          <p:spPr bwMode="auto">
            <a:xfrm>
              <a:off x="5360" y="1408"/>
              <a:ext cx="76"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1" name="Oval 28"/>
            <p:cNvSpPr>
              <a:spLocks noChangeArrowheads="1"/>
            </p:cNvSpPr>
            <p:nvPr/>
          </p:nvSpPr>
          <p:spPr bwMode="auto">
            <a:xfrm>
              <a:off x="5472" y="1408"/>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2" name="Oval 29"/>
            <p:cNvSpPr>
              <a:spLocks noChangeArrowheads="1"/>
            </p:cNvSpPr>
            <p:nvPr/>
          </p:nvSpPr>
          <p:spPr bwMode="auto">
            <a:xfrm>
              <a:off x="5584" y="1408"/>
              <a:ext cx="80"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3" name="Oval 30"/>
            <p:cNvSpPr>
              <a:spLocks noChangeArrowheads="1"/>
            </p:cNvSpPr>
            <p:nvPr/>
          </p:nvSpPr>
          <p:spPr bwMode="auto">
            <a:xfrm>
              <a:off x="5136" y="1520"/>
              <a:ext cx="80"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4" name="Oval 31"/>
            <p:cNvSpPr>
              <a:spLocks noChangeArrowheads="1"/>
            </p:cNvSpPr>
            <p:nvPr/>
          </p:nvSpPr>
          <p:spPr bwMode="auto">
            <a:xfrm>
              <a:off x="5248" y="1520"/>
              <a:ext cx="79"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5" name="Oval 32"/>
            <p:cNvSpPr>
              <a:spLocks noChangeArrowheads="1"/>
            </p:cNvSpPr>
            <p:nvPr/>
          </p:nvSpPr>
          <p:spPr bwMode="auto">
            <a:xfrm>
              <a:off x="5360" y="1520"/>
              <a:ext cx="76"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6" name="Oval 33"/>
            <p:cNvSpPr>
              <a:spLocks noChangeArrowheads="1"/>
            </p:cNvSpPr>
            <p:nvPr/>
          </p:nvSpPr>
          <p:spPr bwMode="auto">
            <a:xfrm>
              <a:off x="5472" y="1520"/>
              <a:ext cx="73" cy="79"/>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7" name="Oval 34"/>
            <p:cNvSpPr>
              <a:spLocks noChangeArrowheads="1"/>
            </p:cNvSpPr>
            <p:nvPr/>
          </p:nvSpPr>
          <p:spPr bwMode="auto">
            <a:xfrm>
              <a:off x="5136" y="1632"/>
              <a:ext cx="80"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8" name="Oval 35"/>
            <p:cNvSpPr>
              <a:spLocks noChangeArrowheads="1"/>
            </p:cNvSpPr>
            <p:nvPr/>
          </p:nvSpPr>
          <p:spPr bwMode="auto">
            <a:xfrm>
              <a:off x="5248" y="1632"/>
              <a:ext cx="79"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9" name="Oval 36"/>
            <p:cNvSpPr>
              <a:spLocks noChangeArrowheads="1"/>
            </p:cNvSpPr>
            <p:nvPr/>
          </p:nvSpPr>
          <p:spPr bwMode="auto">
            <a:xfrm>
              <a:off x="5360" y="1632"/>
              <a:ext cx="76"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0" name="Oval 37"/>
            <p:cNvSpPr>
              <a:spLocks noChangeArrowheads="1"/>
            </p:cNvSpPr>
            <p:nvPr/>
          </p:nvSpPr>
          <p:spPr bwMode="auto">
            <a:xfrm>
              <a:off x="5472" y="1632"/>
              <a:ext cx="73"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1" name="Oval 38"/>
            <p:cNvSpPr>
              <a:spLocks noChangeArrowheads="1"/>
            </p:cNvSpPr>
            <p:nvPr/>
          </p:nvSpPr>
          <p:spPr bwMode="auto">
            <a:xfrm>
              <a:off x="5248" y="1744"/>
              <a:ext cx="79"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2" name="Oval 39"/>
            <p:cNvSpPr>
              <a:spLocks noChangeArrowheads="1"/>
            </p:cNvSpPr>
            <p:nvPr/>
          </p:nvSpPr>
          <p:spPr bwMode="auto">
            <a:xfrm>
              <a:off x="5472" y="1744"/>
              <a:ext cx="73"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grpSp>
      <p:grpSp>
        <p:nvGrpSpPr>
          <p:cNvPr id="20" name="Group 57"/>
          <p:cNvGrpSpPr/>
          <p:nvPr/>
        </p:nvGrpSpPr>
        <p:grpSpPr bwMode="auto">
          <a:xfrm>
            <a:off x="8456" y="-24264"/>
            <a:ext cx="12200468" cy="6872592"/>
            <a:chOff x="-1" y="-3"/>
            <a:chExt cx="5763" cy="4327"/>
          </a:xfrm>
        </p:grpSpPr>
        <p:sp>
          <p:nvSpPr>
            <p:cNvPr id="1048613" name="Rectangle 55"/>
            <p:cNvSpPr>
              <a:spLocks noChangeArrowheads="1"/>
            </p:cNvSpPr>
            <p:nvPr userDrawn="1"/>
          </p:nvSpPr>
          <p:spPr bwMode="auto">
            <a:xfrm>
              <a:off x="2" y="-3"/>
              <a:ext cx="5760" cy="4313"/>
            </a:xfrm>
            <a:prstGeom prst="rect">
              <a:avLst/>
            </a:prstGeom>
            <a:solidFill>
              <a:srgbClr val="38476F"/>
            </a:solidFill>
            <a:ln w="9525">
              <a:noFill/>
              <a:miter lim="800000"/>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4" name="Freeform 56"/>
            <p:cNvSpPr>
              <a:spLocks noEditPoints="1"/>
            </p:cNvSpPr>
            <p:nvPr userDrawn="1"/>
          </p:nvSpPr>
          <p:spPr bwMode="auto">
            <a:xfrm>
              <a:off x="-1" y="1748"/>
              <a:ext cx="2973" cy="2576"/>
            </a:xfrm>
            <a:custGeom>
              <a:avLst/>
              <a:gdLst/>
              <a:ahLst/>
              <a:cxnLst>
                <a:cxn ang="0">
                  <a:pos x="65" y="1150"/>
                </a:cxn>
                <a:cxn ang="0">
                  <a:pos x="234" y="1188"/>
                </a:cxn>
                <a:cxn ang="0">
                  <a:pos x="370" y="1219"/>
                </a:cxn>
                <a:cxn ang="0">
                  <a:pos x="863" y="1117"/>
                </a:cxn>
                <a:cxn ang="0">
                  <a:pos x="1246" y="1091"/>
                </a:cxn>
                <a:cxn ang="0">
                  <a:pos x="1168" y="241"/>
                </a:cxn>
                <a:cxn ang="0">
                  <a:pos x="30" y="497"/>
                </a:cxn>
                <a:cxn ang="0">
                  <a:pos x="0" y="693"/>
                </a:cxn>
                <a:cxn ang="0">
                  <a:pos x="199" y="750"/>
                </a:cxn>
                <a:cxn ang="0">
                  <a:pos x="317" y="936"/>
                </a:cxn>
                <a:cxn ang="0">
                  <a:pos x="369" y="263"/>
                </a:cxn>
                <a:cxn ang="0">
                  <a:pos x="928" y="541"/>
                </a:cxn>
                <a:cxn ang="0">
                  <a:pos x="877" y="590"/>
                </a:cxn>
                <a:cxn ang="0">
                  <a:pos x="565" y="388"/>
                </a:cxn>
                <a:cxn ang="0">
                  <a:pos x="686" y="275"/>
                </a:cxn>
                <a:cxn ang="0">
                  <a:pos x="646" y="233"/>
                </a:cxn>
                <a:cxn ang="0">
                  <a:pos x="656" y="317"/>
                </a:cxn>
                <a:cxn ang="0">
                  <a:pos x="681" y="344"/>
                </a:cxn>
                <a:cxn ang="0">
                  <a:pos x="686" y="383"/>
                </a:cxn>
                <a:cxn ang="0">
                  <a:pos x="729" y="562"/>
                </a:cxn>
                <a:cxn ang="0">
                  <a:pos x="724" y="255"/>
                </a:cxn>
                <a:cxn ang="0">
                  <a:pos x="740" y="337"/>
                </a:cxn>
                <a:cxn ang="0">
                  <a:pos x="800" y="372"/>
                </a:cxn>
                <a:cxn ang="0">
                  <a:pos x="818" y="350"/>
                </a:cxn>
                <a:cxn ang="0">
                  <a:pos x="821" y="309"/>
                </a:cxn>
                <a:cxn ang="0">
                  <a:pos x="782" y="280"/>
                </a:cxn>
                <a:cxn ang="0">
                  <a:pos x="736" y="199"/>
                </a:cxn>
                <a:cxn ang="0">
                  <a:pos x="682" y="197"/>
                </a:cxn>
                <a:cxn ang="0">
                  <a:pos x="616" y="237"/>
                </a:cxn>
                <a:cxn ang="0">
                  <a:pos x="462" y="204"/>
                </a:cxn>
                <a:cxn ang="0">
                  <a:pos x="453" y="355"/>
                </a:cxn>
                <a:cxn ang="0">
                  <a:pos x="333" y="571"/>
                </a:cxn>
                <a:cxn ang="0">
                  <a:pos x="369" y="967"/>
                </a:cxn>
                <a:cxn ang="0">
                  <a:pos x="483" y="546"/>
                </a:cxn>
                <a:cxn ang="0">
                  <a:pos x="499" y="461"/>
                </a:cxn>
                <a:cxn ang="0">
                  <a:pos x="650" y="385"/>
                </a:cxn>
                <a:cxn ang="0">
                  <a:pos x="685" y="403"/>
                </a:cxn>
                <a:cxn ang="0">
                  <a:pos x="696" y="672"/>
                </a:cxn>
                <a:cxn ang="0">
                  <a:pos x="781" y="481"/>
                </a:cxn>
                <a:cxn ang="0">
                  <a:pos x="796" y="568"/>
                </a:cxn>
                <a:cxn ang="0">
                  <a:pos x="981" y="1052"/>
                </a:cxn>
                <a:cxn ang="0">
                  <a:pos x="937" y="557"/>
                </a:cxn>
                <a:cxn ang="0">
                  <a:pos x="1041" y="656"/>
                </a:cxn>
                <a:cxn ang="0">
                  <a:pos x="1068" y="920"/>
                </a:cxn>
                <a:cxn ang="0">
                  <a:pos x="1371" y="862"/>
                </a:cxn>
                <a:cxn ang="0">
                  <a:pos x="1310" y="911"/>
                </a:cxn>
                <a:cxn ang="0">
                  <a:pos x="1301" y="893"/>
                </a:cxn>
                <a:cxn ang="0">
                  <a:pos x="1102" y="539"/>
                </a:cxn>
                <a:cxn ang="0">
                  <a:pos x="1068" y="619"/>
                </a:cxn>
                <a:cxn ang="0">
                  <a:pos x="994" y="489"/>
                </a:cxn>
                <a:cxn ang="0">
                  <a:pos x="965" y="393"/>
                </a:cxn>
                <a:cxn ang="0">
                  <a:pos x="841" y="299"/>
                </a:cxn>
                <a:cxn ang="0">
                  <a:pos x="835" y="279"/>
                </a:cxn>
                <a:cxn ang="0">
                  <a:pos x="839" y="71"/>
                </a:cxn>
                <a:cxn ang="0">
                  <a:pos x="794" y="122"/>
                </a:cxn>
                <a:cxn ang="0">
                  <a:pos x="764" y="209"/>
                </a:cxn>
                <a:cxn ang="0">
                  <a:pos x="630" y="89"/>
                </a:cxn>
                <a:cxn ang="0">
                  <a:pos x="473" y="159"/>
                </a:cxn>
                <a:cxn ang="0">
                  <a:pos x="188" y="135"/>
                </a:cxn>
                <a:cxn ang="0">
                  <a:pos x="224" y="355"/>
                </a:cxn>
                <a:cxn ang="0">
                  <a:pos x="331" y="410"/>
                </a:cxn>
                <a:cxn ang="0">
                  <a:pos x="276" y="625"/>
                </a:cxn>
                <a:cxn ang="0">
                  <a:pos x="218" y="1178"/>
                </a:cxn>
              </a:cxnLst>
              <a:rect l="0" t="0" r="r" b="b"/>
              <a:pathLst>
                <a:path w="1406" h="1219">
                  <a:moveTo>
                    <a:pt x="102" y="852"/>
                  </a:moveTo>
                  <a:cubicBezTo>
                    <a:pt x="100" y="849"/>
                    <a:pt x="99" y="847"/>
                    <a:pt x="99" y="845"/>
                  </a:cubicBezTo>
                  <a:cubicBezTo>
                    <a:pt x="98" y="843"/>
                    <a:pt x="97" y="841"/>
                    <a:pt x="96" y="840"/>
                  </a:cubicBezTo>
                  <a:cubicBezTo>
                    <a:pt x="84" y="823"/>
                    <a:pt x="71" y="816"/>
                    <a:pt x="57" y="819"/>
                  </a:cubicBezTo>
                  <a:cubicBezTo>
                    <a:pt x="42" y="822"/>
                    <a:pt x="28" y="829"/>
                    <a:pt x="13" y="840"/>
                  </a:cubicBezTo>
                  <a:cubicBezTo>
                    <a:pt x="8" y="843"/>
                    <a:pt x="4" y="847"/>
                    <a:pt x="0" y="850"/>
                  </a:cubicBezTo>
                  <a:cubicBezTo>
                    <a:pt x="0" y="1219"/>
                    <a:pt x="0" y="1219"/>
                    <a:pt x="0" y="1219"/>
                  </a:cubicBezTo>
                  <a:cubicBezTo>
                    <a:pt x="58" y="1219"/>
                    <a:pt x="58" y="1219"/>
                    <a:pt x="58" y="1219"/>
                  </a:cubicBezTo>
                  <a:cubicBezTo>
                    <a:pt x="62" y="1198"/>
                    <a:pt x="64" y="1175"/>
                    <a:pt x="65" y="1150"/>
                  </a:cubicBezTo>
                  <a:cubicBezTo>
                    <a:pt x="65" y="1116"/>
                    <a:pt x="64" y="1086"/>
                    <a:pt x="62" y="1060"/>
                  </a:cubicBezTo>
                  <a:cubicBezTo>
                    <a:pt x="64" y="1062"/>
                    <a:pt x="79" y="1078"/>
                    <a:pt x="106" y="1108"/>
                  </a:cubicBezTo>
                  <a:cubicBezTo>
                    <a:pt x="133" y="1139"/>
                    <a:pt x="168" y="1168"/>
                    <a:pt x="212" y="1196"/>
                  </a:cubicBezTo>
                  <a:cubicBezTo>
                    <a:pt x="210" y="1204"/>
                    <a:pt x="207" y="1211"/>
                    <a:pt x="205" y="1219"/>
                  </a:cubicBezTo>
                  <a:cubicBezTo>
                    <a:pt x="224" y="1219"/>
                    <a:pt x="224" y="1219"/>
                    <a:pt x="224" y="1219"/>
                  </a:cubicBezTo>
                  <a:cubicBezTo>
                    <a:pt x="226" y="1215"/>
                    <a:pt x="227" y="1211"/>
                    <a:pt x="228" y="1206"/>
                  </a:cubicBezTo>
                  <a:cubicBezTo>
                    <a:pt x="235" y="1211"/>
                    <a:pt x="243" y="1215"/>
                    <a:pt x="250" y="1219"/>
                  </a:cubicBezTo>
                  <a:cubicBezTo>
                    <a:pt x="291" y="1219"/>
                    <a:pt x="291" y="1219"/>
                    <a:pt x="291" y="1219"/>
                  </a:cubicBezTo>
                  <a:cubicBezTo>
                    <a:pt x="271" y="1209"/>
                    <a:pt x="252" y="1199"/>
                    <a:pt x="234" y="1188"/>
                  </a:cubicBezTo>
                  <a:cubicBezTo>
                    <a:pt x="248" y="1150"/>
                    <a:pt x="262" y="1112"/>
                    <a:pt x="276" y="1074"/>
                  </a:cubicBezTo>
                  <a:cubicBezTo>
                    <a:pt x="291" y="1037"/>
                    <a:pt x="307" y="999"/>
                    <a:pt x="325" y="962"/>
                  </a:cubicBezTo>
                  <a:cubicBezTo>
                    <a:pt x="337" y="969"/>
                    <a:pt x="349" y="976"/>
                    <a:pt x="361" y="984"/>
                  </a:cubicBezTo>
                  <a:cubicBezTo>
                    <a:pt x="373" y="992"/>
                    <a:pt x="386" y="999"/>
                    <a:pt x="399" y="1006"/>
                  </a:cubicBezTo>
                  <a:cubicBezTo>
                    <a:pt x="392" y="1019"/>
                    <a:pt x="383" y="1033"/>
                    <a:pt x="372" y="1045"/>
                  </a:cubicBezTo>
                  <a:cubicBezTo>
                    <a:pt x="360" y="1058"/>
                    <a:pt x="349" y="1072"/>
                    <a:pt x="339" y="1086"/>
                  </a:cubicBezTo>
                  <a:cubicBezTo>
                    <a:pt x="328" y="1102"/>
                    <a:pt x="325" y="1116"/>
                    <a:pt x="329" y="1128"/>
                  </a:cubicBezTo>
                  <a:cubicBezTo>
                    <a:pt x="333" y="1140"/>
                    <a:pt x="335" y="1154"/>
                    <a:pt x="337" y="1170"/>
                  </a:cubicBezTo>
                  <a:cubicBezTo>
                    <a:pt x="370" y="1219"/>
                    <a:pt x="370" y="1219"/>
                    <a:pt x="370" y="1219"/>
                  </a:cubicBezTo>
                  <a:cubicBezTo>
                    <a:pt x="618" y="1219"/>
                    <a:pt x="618" y="1219"/>
                    <a:pt x="618" y="1219"/>
                  </a:cubicBezTo>
                  <a:cubicBezTo>
                    <a:pt x="636" y="1208"/>
                    <a:pt x="655" y="1203"/>
                    <a:pt x="675" y="1203"/>
                  </a:cubicBezTo>
                  <a:cubicBezTo>
                    <a:pt x="697" y="1204"/>
                    <a:pt x="721" y="1196"/>
                    <a:pt x="746" y="1178"/>
                  </a:cubicBezTo>
                  <a:cubicBezTo>
                    <a:pt x="757" y="1172"/>
                    <a:pt x="765" y="1164"/>
                    <a:pt x="771" y="1156"/>
                  </a:cubicBezTo>
                  <a:cubicBezTo>
                    <a:pt x="777" y="1148"/>
                    <a:pt x="783" y="1140"/>
                    <a:pt x="789" y="1130"/>
                  </a:cubicBezTo>
                  <a:cubicBezTo>
                    <a:pt x="785" y="1159"/>
                    <a:pt x="781" y="1189"/>
                    <a:pt x="776" y="1219"/>
                  </a:cubicBezTo>
                  <a:cubicBezTo>
                    <a:pt x="796" y="1219"/>
                    <a:pt x="796" y="1219"/>
                    <a:pt x="796" y="1219"/>
                  </a:cubicBezTo>
                  <a:cubicBezTo>
                    <a:pt x="801" y="1185"/>
                    <a:pt x="805" y="1152"/>
                    <a:pt x="809" y="1120"/>
                  </a:cubicBezTo>
                  <a:cubicBezTo>
                    <a:pt x="813" y="1120"/>
                    <a:pt x="831" y="1119"/>
                    <a:pt x="863" y="1117"/>
                  </a:cubicBezTo>
                  <a:cubicBezTo>
                    <a:pt x="895" y="1115"/>
                    <a:pt x="936" y="1108"/>
                    <a:pt x="985" y="1094"/>
                  </a:cubicBezTo>
                  <a:cubicBezTo>
                    <a:pt x="988" y="1130"/>
                    <a:pt x="990" y="1168"/>
                    <a:pt x="992" y="1207"/>
                  </a:cubicBezTo>
                  <a:cubicBezTo>
                    <a:pt x="993" y="1211"/>
                    <a:pt x="993" y="1215"/>
                    <a:pt x="993" y="1219"/>
                  </a:cubicBezTo>
                  <a:cubicBezTo>
                    <a:pt x="1011" y="1219"/>
                    <a:pt x="1011" y="1219"/>
                    <a:pt x="1011" y="1219"/>
                  </a:cubicBezTo>
                  <a:cubicBezTo>
                    <a:pt x="1011" y="1214"/>
                    <a:pt x="1011" y="1209"/>
                    <a:pt x="1010" y="1203"/>
                  </a:cubicBezTo>
                  <a:cubicBezTo>
                    <a:pt x="1008" y="1164"/>
                    <a:pt x="1006" y="1126"/>
                    <a:pt x="1003" y="1088"/>
                  </a:cubicBezTo>
                  <a:cubicBezTo>
                    <a:pt x="1036" y="1078"/>
                    <a:pt x="1070" y="1064"/>
                    <a:pt x="1107" y="1047"/>
                  </a:cubicBezTo>
                  <a:cubicBezTo>
                    <a:pt x="1144" y="1030"/>
                    <a:pt x="1181" y="1010"/>
                    <a:pt x="1218" y="984"/>
                  </a:cubicBezTo>
                  <a:cubicBezTo>
                    <a:pt x="1229" y="1017"/>
                    <a:pt x="1238" y="1053"/>
                    <a:pt x="1246" y="1091"/>
                  </a:cubicBezTo>
                  <a:cubicBezTo>
                    <a:pt x="1254" y="1129"/>
                    <a:pt x="1261" y="1170"/>
                    <a:pt x="1266" y="1212"/>
                  </a:cubicBezTo>
                  <a:cubicBezTo>
                    <a:pt x="1263" y="1215"/>
                    <a:pt x="1260" y="1217"/>
                    <a:pt x="1257" y="1219"/>
                  </a:cubicBezTo>
                  <a:cubicBezTo>
                    <a:pt x="1289" y="1219"/>
                    <a:pt x="1289" y="1219"/>
                    <a:pt x="1289" y="1219"/>
                  </a:cubicBezTo>
                  <a:cubicBezTo>
                    <a:pt x="1339" y="1135"/>
                    <a:pt x="1373" y="1044"/>
                    <a:pt x="1389" y="946"/>
                  </a:cubicBezTo>
                  <a:cubicBezTo>
                    <a:pt x="1406" y="851"/>
                    <a:pt x="1406" y="757"/>
                    <a:pt x="1389" y="664"/>
                  </a:cubicBezTo>
                  <a:cubicBezTo>
                    <a:pt x="1372" y="570"/>
                    <a:pt x="1339" y="482"/>
                    <a:pt x="1291" y="399"/>
                  </a:cubicBezTo>
                  <a:cubicBezTo>
                    <a:pt x="1285" y="390"/>
                    <a:pt x="1280" y="381"/>
                    <a:pt x="1274" y="372"/>
                  </a:cubicBezTo>
                  <a:cubicBezTo>
                    <a:pt x="1269" y="364"/>
                    <a:pt x="1263" y="355"/>
                    <a:pt x="1256" y="345"/>
                  </a:cubicBezTo>
                  <a:cubicBezTo>
                    <a:pt x="1229" y="308"/>
                    <a:pt x="1200" y="273"/>
                    <a:pt x="1168" y="241"/>
                  </a:cubicBezTo>
                  <a:cubicBezTo>
                    <a:pt x="1136" y="209"/>
                    <a:pt x="1102" y="180"/>
                    <a:pt x="1068" y="155"/>
                  </a:cubicBezTo>
                  <a:cubicBezTo>
                    <a:pt x="1068" y="153"/>
                    <a:pt x="1068" y="153"/>
                    <a:pt x="1068" y="153"/>
                  </a:cubicBezTo>
                  <a:cubicBezTo>
                    <a:pt x="1064" y="153"/>
                    <a:pt x="1064" y="153"/>
                    <a:pt x="1064" y="153"/>
                  </a:cubicBezTo>
                  <a:cubicBezTo>
                    <a:pt x="928" y="57"/>
                    <a:pt x="776" y="7"/>
                    <a:pt x="605" y="4"/>
                  </a:cubicBezTo>
                  <a:cubicBezTo>
                    <a:pt x="434" y="0"/>
                    <a:pt x="277" y="49"/>
                    <a:pt x="134" y="149"/>
                  </a:cubicBezTo>
                  <a:cubicBezTo>
                    <a:pt x="84" y="184"/>
                    <a:pt x="39" y="223"/>
                    <a:pt x="0" y="267"/>
                  </a:cubicBezTo>
                  <a:cubicBezTo>
                    <a:pt x="0" y="563"/>
                    <a:pt x="0" y="563"/>
                    <a:pt x="0" y="563"/>
                  </a:cubicBezTo>
                  <a:cubicBezTo>
                    <a:pt x="4" y="558"/>
                    <a:pt x="9" y="554"/>
                    <a:pt x="13" y="550"/>
                  </a:cubicBezTo>
                  <a:cubicBezTo>
                    <a:pt x="27" y="535"/>
                    <a:pt x="32" y="518"/>
                    <a:pt x="30" y="497"/>
                  </a:cubicBezTo>
                  <a:cubicBezTo>
                    <a:pt x="28" y="477"/>
                    <a:pt x="37" y="461"/>
                    <a:pt x="56" y="447"/>
                  </a:cubicBezTo>
                  <a:cubicBezTo>
                    <a:pt x="81" y="430"/>
                    <a:pt x="102" y="423"/>
                    <a:pt x="119" y="427"/>
                  </a:cubicBezTo>
                  <a:cubicBezTo>
                    <a:pt x="136" y="431"/>
                    <a:pt x="152" y="430"/>
                    <a:pt x="168" y="423"/>
                  </a:cubicBezTo>
                  <a:cubicBezTo>
                    <a:pt x="172" y="429"/>
                    <a:pt x="177" y="437"/>
                    <a:pt x="183" y="447"/>
                  </a:cubicBezTo>
                  <a:cubicBezTo>
                    <a:pt x="189" y="458"/>
                    <a:pt x="197" y="470"/>
                    <a:pt x="206" y="483"/>
                  </a:cubicBezTo>
                  <a:cubicBezTo>
                    <a:pt x="173" y="505"/>
                    <a:pt x="140" y="529"/>
                    <a:pt x="108" y="557"/>
                  </a:cubicBezTo>
                  <a:cubicBezTo>
                    <a:pt x="76" y="584"/>
                    <a:pt x="44" y="614"/>
                    <a:pt x="13" y="648"/>
                  </a:cubicBezTo>
                  <a:cubicBezTo>
                    <a:pt x="8" y="639"/>
                    <a:pt x="4" y="631"/>
                    <a:pt x="0" y="624"/>
                  </a:cubicBezTo>
                  <a:cubicBezTo>
                    <a:pt x="0" y="693"/>
                    <a:pt x="0" y="693"/>
                    <a:pt x="0" y="693"/>
                  </a:cubicBezTo>
                  <a:cubicBezTo>
                    <a:pt x="4" y="688"/>
                    <a:pt x="8" y="684"/>
                    <a:pt x="11" y="680"/>
                  </a:cubicBezTo>
                  <a:cubicBezTo>
                    <a:pt x="23" y="697"/>
                    <a:pt x="39" y="717"/>
                    <a:pt x="59" y="740"/>
                  </a:cubicBezTo>
                  <a:cubicBezTo>
                    <a:pt x="78" y="762"/>
                    <a:pt x="101" y="787"/>
                    <a:pt x="128" y="814"/>
                  </a:cubicBezTo>
                  <a:cubicBezTo>
                    <a:pt x="124" y="819"/>
                    <a:pt x="120" y="825"/>
                    <a:pt x="116" y="832"/>
                  </a:cubicBezTo>
                  <a:cubicBezTo>
                    <a:pt x="112" y="839"/>
                    <a:pt x="107" y="845"/>
                    <a:pt x="102" y="852"/>
                  </a:cubicBezTo>
                  <a:close/>
                  <a:moveTo>
                    <a:pt x="317" y="936"/>
                  </a:moveTo>
                  <a:cubicBezTo>
                    <a:pt x="283" y="913"/>
                    <a:pt x="253" y="892"/>
                    <a:pt x="226" y="871"/>
                  </a:cubicBezTo>
                  <a:cubicBezTo>
                    <a:pt x="200" y="850"/>
                    <a:pt x="175" y="830"/>
                    <a:pt x="154" y="810"/>
                  </a:cubicBezTo>
                  <a:cubicBezTo>
                    <a:pt x="169" y="788"/>
                    <a:pt x="184" y="768"/>
                    <a:pt x="199" y="750"/>
                  </a:cubicBezTo>
                  <a:cubicBezTo>
                    <a:pt x="215" y="731"/>
                    <a:pt x="231" y="712"/>
                    <a:pt x="248" y="694"/>
                  </a:cubicBezTo>
                  <a:cubicBezTo>
                    <a:pt x="248" y="706"/>
                    <a:pt x="248" y="706"/>
                    <a:pt x="248" y="706"/>
                  </a:cubicBezTo>
                  <a:cubicBezTo>
                    <a:pt x="319" y="804"/>
                    <a:pt x="319" y="804"/>
                    <a:pt x="319" y="804"/>
                  </a:cubicBezTo>
                  <a:cubicBezTo>
                    <a:pt x="321" y="820"/>
                    <a:pt x="321" y="834"/>
                    <a:pt x="318" y="847"/>
                  </a:cubicBezTo>
                  <a:cubicBezTo>
                    <a:pt x="314" y="860"/>
                    <a:pt x="317" y="873"/>
                    <a:pt x="327" y="888"/>
                  </a:cubicBezTo>
                  <a:cubicBezTo>
                    <a:pt x="329" y="889"/>
                    <a:pt x="331" y="891"/>
                    <a:pt x="333" y="892"/>
                  </a:cubicBezTo>
                  <a:cubicBezTo>
                    <a:pt x="334" y="893"/>
                    <a:pt x="335" y="895"/>
                    <a:pt x="337" y="896"/>
                  </a:cubicBezTo>
                  <a:cubicBezTo>
                    <a:pt x="334" y="903"/>
                    <a:pt x="331" y="909"/>
                    <a:pt x="327" y="916"/>
                  </a:cubicBezTo>
                  <a:cubicBezTo>
                    <a:pt x="323" y="923"/>
                    <a:pt x="319" y="929"/>
                    <a:pt x="317" y="936"/>
                  </a:cubicBezTo>
                  <a:close/>
                  <a:moveTo>
                    <a:pt x="371" y="151"/>
                  </a:moveTo>
                  <a:cubicBezTo>
                    <a:pt x="387" y="154"/>
                    <a:pt x="402" y="157"/>
                    <a:pt x="417" y="161"/>
                  </a:cubicBezTo>
                  <a:cubicBezTo>
                    <a:pt x="432" y="165"/>
                    <a:pt x="446" y="170"/>
                    <a:pt x="461" y="175"/>
                  </a:cubicBezTo>
                  <a:cubicBezTo>
                    <a:pt x="456" y="182"/>
                    <a:pt x="450" y="189"/>
                    <a:pt x="445" y="198"/>
                  </a:cubicBezTo>
                  <a:cubicBezTo>
                    <a:pt x="440" y="207"/>
                    <a:pt x="435" y="216"/>
                    <a:pt x="431" y="225"/>
                  </a:cubicBezTo>
                  <a:cubicBezTo>
                    <a:pt x="430" y="230"/>
                    <a:pt x="428" y="236"/>
                    <a:pt x="427" y="241"/>
                  </a:cubicBezTo>
                  <a:cubicBezTo>
                    <a:pt x="426" y="246"/>
                    <a:pt x="424" y="252"/>
                    <a:pt x="423" y="257"/>
                  </a:cubicBezTo>
                  <a:cubicBezTo>
                    <a:pt x="414" y="258"/>
                    <a:pt x="405" y="259"/>
                    <a:pt x="396" y="260"/>
                  </a:cubicBezTo>
                  <a:cubicBezTo>
                    <a:pt x="387" y="261"/>
                    <a:pt x="378" y="262"/>
                    <a:pt x="369" y="263"/>
                  </a:cubicBezTo>
                  <a:cubicBezTo>
                    <a:pt x="376" y="242"/>
                    <a:pt x="379" y="220"/>
                    <a:pt x="380" y="199"/>
                  </a:cubicBezTo>
                  <a:cubicBezTo>
                    <a:pt x="381" y="178"/>
                    <a:pt x="378" y="162"/>
                    <a:pt x="371" y="151"/>
                  </a:cubicBezTo>
                  <a:close/>
                  <a:moveTo>
                    <a:pt x="842" y="464"/>
                  </a:moveTo>
                  <a:cubicBezTo>
                    <a:pt x="828" y="437"/>
                    <a:pt x="815" y="414"/>
                    <a:pt x="803" y="395"/>
                  </a:cubicBezTo>
                  <a:cubicBezTo>
                    <a:pt x="805" y="393"/>
                    <a:pt x="808" y="390"/>
                    <a:pt x="811" y="387"/>
                  </a:cubicBezTo>
                  <a:cubicBezTo>
                    <a:pt x="815" y="385"/>
                    <a:pt x="817" y="382"/>
                    <a:pt x="819" y="379"/>
                  </a:cubicBezTo>
                  <a:cubicBezTo>
                    <a:pt x="840" y="395"/>
                    <a:pt x="863" y="415"/>
                    <a:pt x="889" y="437"/>
                  </a:cubicBezTo>
                  <a:cubicBezTo>
                    <a:pt x="914" y="460"/>
                    <a:pt x="940" y="487"/>
                    <a:pt x="965" y="517"/>
                  </a:cubicBezTo>
                  <a:cubicBezTo>
                    <a:pt x="954" y="527"/>
                    <a:pt x="942" y="535"/>
                    <a:pt x="928" y="541"/>
                  </a:cubicBezTo>
                  <a:cubicBezTo>
                    <a:pt x="914" y="548"/>
                    <a:pt x="899" y="554"/>
                    <a:pt x="883" y="558"/>
                  </a:cubicBezTo>
                  <a:cubicBezTo>
                    <a:pt x="870" y="523"/>
                    <a:pt x="856" y="492"/>
                    <a:pt x="842" y="464"/>
                  </a:cubicBezTo>
                  <a:close/>
                  <a:moveTo>
                    <a:pt x="877" y="590"/>
                  </a:moveTo>
                  <a:cubicBezTo>
                    <a:pt x="873" y="590"/>
                    <a:pt x="873" y="590"/>
                    <a:pt x="873" y="590"/>
                  </a:cubicBezTo>
                  <a:cubicBezTo>
                    <a:pt x="863" y="591"/>
                    <a:pt x="854" y="591"/>
                    <a:pt x="846" y="590"/>
                  </a:cubicBezTo>
                  <a:cubicBezTo>
                    <a:pt x="837" y="588"/>
                    <a:pt x="829" y="587"/>
                    <a:pt x="821" y="586"/>
                  </a:cubicBezTo>
                  <a:cubicBezTo>
                    <a:pt x="830" y="586"/>
                    <a:pt x="839" y="585"/>
                    <a:pt x="847" y="584"/>
                  </a:cubicBezTo>
                  <a:cubicBezTo>
                    <a:pt x="855" y="582"/>
                    <a:pt x="863" y="581"/>
                    <a:pt x="873" y="580"/>
                  </a:cubicBezTo>
                  <a:lnTo>
                    <a:pt x="877" y="590"/>
                  </a:lnTo>
                  <a:close/>
                  <a:moveTo>
                    <a:pt x="616" y="293"/>
                  </a:moveTo>
                  <a:cubicBezTo>
                    <a:pt x="616" y="289"/>
                    <a:pt x="616" y="286"/>
                    <a:pt x="618" y="283"/>
                  </a:cubicBezTo>
                  <a:cubicBezTo>
                    <a:pt x="631" y="284"/>
                    <a:pt x="643" y="286"/>
                    <a:pt x="654" y="288"/>
                  </a:cubicBezTo>
                  <a:cubicBezTo>
                    <a:pt x="665" y="290"/>
                    <a:pt x="673" y="292"/>
                    <a:pt x="680" y="293"/>
                  </a:cubicBezTo>
                  <a:cubicBezTo>
                    <a:pt x="673" y="295"/>
                    <a:pt x="665" y="296"/>
                    <a:pt x="654" y="298"/>
                  </a:cubicBezTo>
                  <a:cubicBezTo>
                    <a:pt x="643" y="300"/>
                    <a:pt x="631" y="302"/>
                    <a:pt x="618" y="305"/>
                  </a:cubicBezTo>
                  <a:cubicBezTo>
                    <a:pt x="616" y="301"/>
                    <a:pt x="616" y="297"/>
                    <a:pt x="616" y="293"/>
                  </a:cubicBezTo>
                  <a:close/>
                  <a:moveTo>
                    <a:pt x="618" y="351"/>
                  </a:moveTo>
                  <a:cubicBezTo>
                    <a:pt x="602" y="362"/>
                    <a:pt x="584" y="374"/>
                    <a:pt x="565" y="388"/>
                  </a:cubicBezTo>
                  <a:cubicBezTo>
                    <a:pt x="545" y="402"/>
                    <a:pt x="524" y="418"/>
                    <a:pt x="501" y="435"/>
                  </a:cubicBezTo>
                  <a:cubicBezTo>
                    <a:pt x="492" y="425"/>
                    <a:pt x="484" y="414"/>
                    <a:pt x="477" y="404"/>
                  </a:cubicBezTo>
                  <a:cubicBezTo>
                    <a:pt x="470" y="394"/>
                    <a:pt x="465" y="384"/>
                    <a:pt x="459" y="373"/>
                  </a:cubicBezTo>
                  <a:cubicBezTo>
                    <a:pt x="487" y="363"/>
                    <a:pt x="514" y="354"/>
                    <a:pt x="539" y="346"/>
                  </a:cubicBezTo>
                  <a:cubicBezTo>
                    <a:pt x="563" y="339"/>
                    <a:pt x="586" y="333"/>
                    <a:pt x="606" y="327"/>
                  </a:cubicBezTo>
                  <a:cubicBezTo>
                    <a:pt x="607" y="333"/>
                    <a:pt x="609" y="337"/>
                    <a:pt x="612" y="341"/>
                  </a:cubicBezTo>
                  <a:cubicBezTo>
                    <a:pt x="614" y="345"/>
                    <a:pt x="616" y="349"/>
                    <a:pt x="618" y="351"/>
                  </a:cubicBezTo>
                  <a:close/>
                  <a:moveTo>
                    <a:pt x="664" y="262"/>
                  </a:moveTo>
                  <a:cubicBezTo>
                    <a:pt x="673" y="268"/>
                    <a:pt x="681" y="272"/>
                    <a:pt x="686" y="275"/>
                  </a:cubicBezTo>
                  <a:cubicBezTo>
                    <a:pt x="686" y="277"/>
                    <a:pt x="686" y="277"/>
                    <a:pt x="686" y="277"/>
                  </a:cubicBezTo>
                  <a:cubicBezTo>
                    <a:pt x="679" y="274"/>
                    <a:pt x="671" y="272"/>
                    <a:pt x="660" y="270"/>
                  </a:cubicBezTo>
                  <a:cubicBezTo>
                    <a:pt x="649" y="268"/>
                    <a:pt x="637" y="266"/>
                    <a:pt x="622" y="265"/>
                  </a:cubicBezTo>
                  <a:cubicBezTo>
                    <a:pt x="622" y="263"/>
                    <a:pt x="622" y="263"/>
                    <a:pt x="622" y="263"/>
                  </a:cubicBezTo>
                  <a:cubicBezTo>
                    <a:pt x="624" y="261"/>
                    <a:pt x="624" y="261"/>
                    <a:pt x="624" y="261"/>
                  </a:cubicBezTo>
                  <a:cubicBezTo>
                    <a:pt x="625" y="258"/>
                    <a:pt x="626" y="256"/>
                    <a:pt x="628" y="253"/>
                  </a:cubicBezTo>
                  <a:cubicBezTo>
                    <a:pt x="629" y="250"/>
                    <a:pt x="630" y="248"/>
                    <a:pt x="632" y="245"/>
                  </a:cubicBezTo>
                  <a:cubicBezTo>
                    <a:pt x="644" y="250"/>
                    <a:pt x="655" y="256"/>
                    <a:pt x="664" y="262"/>
                  </a:cubicBezTo>
                  <a:close/>
                  <a:moveTo>
                    <a:pt x="646" y="233"/>
                  </a:moveTo>
                  <a:cubicBezTo>
                    <a:pt x="653" y="228"/>
                    <a:pt x="660" y="224"/>
                    <a:pt x="667" y="221"/>
                  </a:cubicBezTo>
                  <a:cubicBezTo>
                    <a:pt x="674" y="218"/>
                    <a:pt x="682" y="216"/>
                    <a:pt x="690" y="215"/>
                  </a:cubicBezTo>
                  <a:cubicBezTo>
                    <a:pt x="693" y="223"/>
                    <a:pt x="695" y="230"/>
                    <a:pt x="698" y="237"/>
                  </a:cubicBezTo>
                  <a:cubicBezTo>
                    <a:pt x="701" y="244"/>
                    <a:pt x="703" y="250"/>
                    <a:pt x="704" y="257"/>
                  </a:cubicBezTo>
                  <a:cubicBezTo>
                    <a:pt x="703" y="257"/>
                    <a:pt x="702" y="257"/>
                    <a:pt x="701" y="258"/>
                  </a:cubicBezTo>
                  <a:cubicBezTo>
                    <a:pt x="700" y="259"/>
                    <a:pt x="699" y="260"/>
                    <a:pt x="698" y="261"/>
                  </a:cubicBezTo>
                  <a:cubicBezTo>
                    <a:pt x="693" y="257"/>
                    <a:pt x="685" y="253"/>
                    <a:pt x="676" y="248"/>
                  </a:cubicBezTo>
                  <a:cubicBezTo>
                    <a:pt x="667" y="243"/>
                    <a:pt x="657" y="238"/>
                    <a:pt x="646" y="233"/>
                  </a:cubicBezTo>
                  <a:close/>
                  <a:moveTo>
                    <a:pt x="656" y="317"/>
                  </a:moveTo>
                  <a:cubicBezTo>
                    <a:pt x="665" y="316"/>
                    <a:pt x="673" y="315"/>
                    <a:pt x="680" y="313"/>
                  </a:cubicBezTo>
                  <a:cubicBezTo>
                    <a:pt x="675" y="316"/>
                    <a:pt x="668" y="320"/>
                    <a:pt x="660" y="324"/>
                  </a:cubicBezTo>
                  <a:cubicBezTo>
                    <a:pt x="652" y="329"/>
                    <a:pt x="643" y="335"/>
                    <a:pt x="634" y="341"/>
                  </a:cubicBezTo>
                  <a:cubicBezTo>
                    <a:pt x="633" y="339"/>
                    <a:pt x="631" y="336"/>
                    <a:pt x="629" y="332"/>
                  </a:cubicBezTo>
                  <a:cubicBezTo>
                    <a:pt x="627" y="329"/>
                    <a:pt x="625" y="326"/>
                    <a:pt x="624" y="323"/>
                  </a:cubicBezTo>
                  <a:cubicBezTo>
                    <a:pt x="636" y="321"/>
                    <a:pt x="647" y="318"/>
                    <a:pt x="656" y="317"/>
                  </a:cubicBezTo>
                  <a:close/>
                  <a:moveTo>
                    <a:pt x="675" y="339"/>
                  </a:moveTo>
                  <a:cubicBezTo>
                    <a:pt x="684" y="334"/>
                    <a:pt x="691" y="329"/>
                    <a:pt x="696" y="325"/>
                  </a:cubicBezTo>
                  <a:cubicBezTo>
                    <a:pt x="692" y="331"/>
                    <a:pt x="687" y="337"/>
                    <a:pt x="681" y="344"/>
                  </a:cubicBezTo>
                  <a:cubicBezTo>
                    <a:pt x="675" y="352"/>
                    <a:pt x="669" y="360"/>
                    <a:pt x="662" y="369"/>
                  </a:cubicBezTo>
                  <a:cubicBezTo>
                    <a:pt x="659" y="367"/>
                    <a:pt x="657" y="364"/>
                    <a:pt x="654" y="362"/>
                  </a:cubicBezTo>
                  <a:cubicBezTo>
                    <a:pt x="651" y="360"/>
                    <a:pt x="649" y="359"/>
                    <a:pt x="646" y="357"/>
                  </a:cubicBezTo>
                  <a:cubicBezTo>
                    <a:pt x="657" y="351"/>
                    <a:pt x="666" y="345"/>
                    <a:pt x="675" y="339"/>
                  </a:cubicBezTo>
                  <a:close/>
                  <a:moveTo>
                    <a:pt x="692" y="361"/>
                  </a:moveTo>
                  <a:cubicBezTo>
                    <a:pt x="696" y="356"/>
                    <a:pt x="699" y="351"/>
                    <a:pt x="702" y="347"/>
                  </a:cubicBezTo>
                  <a:cubicBezTo>
                    <a:pt x="694" y="387"/>
                    <a:pt x="694" y="387"/>
                    <a:pt x="694" y="387"/>
                  </a:cubicBezTo>
                  <a:cubicBezTo>
                    <a:pt x="693" y="386"/>
                    <a:pt x="691" y="385"/>
                    <a:pt x="690" y="385"/>
                  </a:cubicBezTo>
                  <a:cubicBezTo>
                    <a:pt x="689" y="385"/>
                    <a:pt x="687" y="385"/>
                    <a:pt x="686" y="383"/>
                  </a:cubicBezTo>
                  <a:cubicBezTo>
                    <a:pt x="685" y="383"/>
                    <a:pt x="683" y="383"/>
                    <a:pt x="682" y="382"/>
                  </a:cubicBezTo>
                  <a:cubicBezTo>
                    <a:pt x="681" y="382"/>
                    <a:pt x="679" y="381"/>
                    <a:pt x="678" y="379"/>
                  </a:cubicBezTo>
                  <a:cubicBezTo>
                    <a:pt x="683" y="373"/>
                    <a:pt x="688" y="367"/>
                    <a:pt x="692" y="361"/>
                  </a:cubicBezTo>
                  <a:close/>
                  <a:moveTo>
                    <a:pt x="708" y="411"/>
                  </a:moveTo>
                  <a:cubicBezTo>
                    <a:pt x="715" y="413"/>
                    <a:pt x="721" y="413"/>
                    <a:pt x="727" y="413"/>
                  </a:cubicBezTo>
                  <a:cubicBezTo>
                    <a:pt x="733" y="413"/>
                    <a:pt x="739" y="413"/>
                    <a:pt x="744" y="413"/>
                  </a:cubicBezTo>
                  <a:cubicBezTo>
                    <a:pt x="750" y="433"/>
                    <a:pt x="755" y="456"/>
                    <a:pt x="761" y="482"/>
                  </a:cubicBezTo>
                  <a:cubicBezTo>
                    <a:pt x="767" y="508"/>
                    <a:pt x="773" y="537"/>
                    <a:pt x="778" y="568"/>
                  </a:cubicBezTo>
                  <a:cubicBezTo>
                    <a:pt x="762" y="566"/>
                    <a:pt x="746" y="564"/>
                    <a:pt x="729" y="562"/>
                  </a:cubicBezTo>
                  <a:cubicBezTo>
                    <a:pt x="712" y="559"/>
                    <a:pt x="695" y="555"/>
                    <a:pt x="678" y="550"/>
                  </a:cubicBezTo>
                  <a:lnTo>
                    <a:pt x="708" y="411"/>
                  </a:lnTo>
                  <a:close/>
                  <a:moveTo>
                    <a:pt x="724" y="255"/>
                  </a:moveTo>
                  <a:cubicBezTo>
                    <a:pt x="722" y="255"/>
                    <a:pt x="722" y="255"/>
                    <a:pt x="722" y="255"/>
                  </a:cubicBezTo>
                  <a:cubicBezTo>
                    <a:pt x="721" y="248"/>
                    <a:pt x="719" y="242"/>
                    <a:pt x="717" y="236"/>
                  </a:cubicBezTo>
                  <a:cubicBezTo>
                    <a:pt x="715" y="230"/>
                    <a:pt x="713" y="223"/>
                    <a:pt x="710" y="215"/>
                  </a:cubicBezTo>
                  <a:cubicBezTo>
                    <a:pt x="714" y="215"/>
                    <a:pt x="718" y="215"/>
                    <a:pt x="721" y="216"/>
                  </a:cubicBezTo>
                  <a:cubicBezTo>
                    <a:pt x="725" y="217"/>
                    <a:pt x="728" y="217"/>
                    <a:pt x="732" y="217"/>
                  </a:cubicBezTo>
                  <a:lnTo>
                    <a:pt x="724" y="255"/>
                  </a:lnTo>
                  <a:close/>
                  <a:moveTo>
                    <a:pt x="738" y="395"/>
                  </a:moveTo>
                  <a:cubicBezTo>
                    <a:pt x="734" y="395"/>
                    <a:pt x="730" y="395"/>
                    <a:pt x="725" y="394"/>
                  </a:cubicBezTo>
                  <a:cubicBezTo>
                    <a:pt x="720" y="394"/>
                    <a:pt x="716" y="393"/>
                    <a:pt x="712" y="391"/>
                  </a:cubicBezTo>
                  <a:cubicBezTo>
                    <a:pt x="722" y="345"/>
                    <a:pt x="722" y="345"/>
                    <a:pt x="722" y="345"/>
                  </a:cubicBezTo>
                  <a:cubicBezTo>
                    <a:pt x="725" y="351"/>
                    <a:pt x="727" y="358"/>
                    <a:pt x="730" y="366"/>
                  </a:cubicBezTo>
                  <a:cubicBezTo>
                    <a:pt x="733" y="375"/>
                    <a:pt x="736" y="385"/>
                    <a:pt x="738" y="395"/>
                  </a:cubicBezTo>
                  <a:close/>
                  <a:moveTo>
                    <a:pt x="758" y="393"/>
                  </a:moveTo>
                  <a:cubicBezTo>
                    <a:pt x="754" y="381"/>
                    <a:pt x="751" y="371"/>
                    <a:pt x="748" y="361"/>
                  </a:cubicBezTo>
                  <a:cubicBezTo>
                    <a:pt x="746" y="352"/>
                    <a:pt x="743" y="344"/>
                    <a:pt x="740" y="337"/>
                  </a:cubicBezTo>
                  <a:cubicBezTo>
                    <a:pt x="744" y="343"/>
                    <a:pt x="749" y="350"/>
                    <a:pt x="755" y="358"/>
                  </a:cubicBezTo>
                  <a:cubicBezTo>
                    <a:pt x="761" y="367"/>
                    <a:pt x="768" y="377"/>
                    <a:pt x="776" y="387"/>
                  </a:cubicBezTo>
                  <a:cubicBezTo>
                    <a:pt x="774" y="387"/>
                    <a:pt x="774" y="387"/>
                    <a:pt x="774" y="387"/>
                  </a:cubicBezTo>
                  <a:cubicBezTo>
                    <a:pt x="772" y="389"/>
                    <a:pt x="769" y="390"/>
                    <a:pt x="766" y="390"/>
                  </a:cubicBezTo>
                  <a:cubicBezTo>
                    <a:pt x="764" y="391"/>
                    <a:pt x="761" y="392"/>
                    <a:pt x="758" y="393"/>
                  </a:cubicBezTo>
                  <a:close/>
                  <a:moveTo>
                    <a:pt x="764" y="339"/>
                  </a:moveTo>
                  <a:cubicBezTo>
                    <a:pt x="771" y="343"/>
                    <a:pt x="778" y="348"/>
                    <a:pt x="784" y="352"/>
                  </a:cubicBezTo>
                  <a:cubicBezTo>
                    <a:pt x="791" y="357"/>
                    <a:pt x="798" y="362"/>
                    <a:pt x="805" y="367"/>
                  </a:cubicBezTo>
                  <a:cubicBezTo>
                    <a:pt x="803" y="369"/>
                    <a:pt x="801" y="370"/>
                    <a:pt x="800" y="372"/>
                  </a:cubicBezTo>
                  <a:cubicBezTo>
                    <a:pt x="798" y="374"/>
                    <a:pt x="795" y="377"/>
                    <a:pt x="793" y="379"/>
                  </a:cubicBezTo>
                  <a:cubicBezTo>
                    <a:pt x="787" y="371"/>
                    <a:pt x="782" y="364"/>
                    <a:pt x="777" y="357"/>
                  </a:cubicBezTo>
                  <a:cubicBezTo>
                    <a:pt x="773" y="351"/>
                    <a:pt x="768" y="345"/>
                    <a:pt x="764" y="339"/>
                  </a:cubicBezTo>
                  <a:close/>
                  <a:moveTo>
                    <a:pt x="762" y="315"/>
                  </a:moveTo>
                  <a:cubicBezTo>
                    <a:pt x="769" y="317"/>
                    <a:pt x="778" y="318"/>
                    <a:pt x="789" y="320"/>
                  </a:cubicBezTo>
                  <a:cubicBezTo>
                    <a:pt x="799" y="322"/>
                    <a:pt x="811" y="325"/>
                    <a:pt x="823" y="329"/>
                  </a:cubicBezTo>
                  <a:cubicBezTo>
                    <a:pt x="823" y="332"/>
                    <a:pt x="822" y="335"/>
                    <a:pt x="822" y="338"/>
                  </a:cubicBezTo>
                  <a:cubicBezTo>
                    <a:pt x="821" y="342"/>
                    <a:pt x="820" y="345"/>
                    <a:pt x="819" y="347"/>
                  </a:cubicBezTo>
                  <a:cubicBezTo>
                    <a:pt x="819" y="349"/>
                    <a:pt x="818" y="350"/>
                    <a:pt x="818" y="350"/>
                  </a:cubicBezTo>
                  <a:cubicBezTo>
                    <a:pt x="817" y="351"/>
                    <a:pt x="817" y="352"/>
                    <a:pt x="817" y="353"/>
                  </a:cubicBezTo>
                  <a:cubicBezTo>
                    <a:pt x="806" y="345"/>
                    <a:pt x="796" y="338"/>
                    <a:pt x="786" y="332"/>
                  </a:cubicBezTo>
                  <a:cubicBezTo>
                    <a:pt x="777" y="326"/>
                    <a:pt x="769" y="321"/>
                    <a:pt x="762" y="315"/>
                  </a:cubicBezTo>
                  <a:close/>
                  <a:moveTo>
                    <a:pt x="821" y="309"/>
                  </a:moveTo>
                  <a:cubicBezTo>
                    <a:pt x="814" y="306"/>
                    <a:pt x="808" y="305"/>
                    <a:pt x="801" y="303"/>
                  </a:cubicBezTo>
                  <a:cubicBezTo>
                    <a:pt x="796" y="302"/>
                    <a:pt x="789" y="301"/>
                    <a:pt x="782" y="299"/>
                  </a:cubicBezTo>
                  <a:cubicBezTo>
                    <a:pt x="821" y="299"/>
                    <a:pt x="821" y="299"/>
                    <a:pt x="821" y="299"/>
                  </a:cubicBezTo>
                  <a:cubicBezTo>
                    <a:pt x="822" y="301"/>
                    <a:pt x="823" y="302"/>
                    <a:pt x="823" y="303"/>
                  </a:cubicBezTo>
                  <a:cubicBezTo>
                    <a:pt x="823" y="305"/>
                    <a:pt x="822" y="306"/>
                    <a:pt x="821" y="309"/>
                  </a:cubicBezTo>
                  <a:close/>
                  <a:moveTo>
                    <a:pt x="782" y="280"/>
                  </a:moveTo>
                  <a:cubicBezTo>
                    <a:pt x="773" y="281"/>
                    <a:pt x="764" y="282"/>
                    <a:pt x="756" y="283"/>
                  </a:cubicBezTo>
                  <a:cubicBezTo>
                    <a:pt x="756" y="282"/>
                    <a:pt x="756" y="281"/>
                    <a:pt x="755" y="280"/>
                  </a:cubicBezTo>
                  <a:cubicBezTo>
                    <a:pt x="755" y="279"/>
                    <a:pt x="754" y="278"/>
                    <a:pt x="754" y="277"/>
                  </a:cubicBezTo>
                  <a:cubicBezTo>
                    <a:pt x="758" y="273"/>
                    <a:pt x="763" y="268"/>
                    <a:pt x="769" y="263"/>
                  </a:cubicBezTo>
                  <a:cubicBezTo>
                    <a:pt x="776" y="258"/>
                    <a:pt x="782" y="252"/>
                    <a:pt x="791" y="247"/>
                  </a:cubicBezTo>
                  <a:cubicBezTo>
                    <a:pt x="796" y="252"/>
                    <a:pt x="801" y="257"/>
                    <a:pt x="805" y="262"/>
                  </a:cubicBezTo>
                  <a:cubicBezTo>
                    <a:pt x="809" y="267"/>
                    <a:pt x="812" y="272"/>
                    <a:pt x="815" y="279"/>
                  </a:cubicBezTo>
                  <a:cubicBezTo>
                    <a:pt x="803" y="279"/>
                    <a:pt x="792" y="279"/>
                    <a:pt x="782" y="280"/>
                  </a:cubicBezTo>
                  <a:close/>
                  <a:moveTo>
                    <a:pt x="756" y="250"/>
                  </a:moveTo>
                  <a:cubicBezTo>
                    <a:pt x="751" y="255"/>
                    <a:pt x="746" y="259"/>
                    <a:pt x="742" y="263"/>
                  </a:cubicBezTo>
                  <a:cubicBezTo>
                    <a:pt x="750" y="223"/>
                    <a:pt x="750" y="223"/>
                    <a:pt x="750" y="223"/>
                  </a:cubicBezTo>
                  <a:cubicBezTo>
                    <a:pt x="752" y="224"/>
                    <a:pt x="753" y="225"/>
                    <a:pt x="753" y="225"/>
                  </a:cubicBezTo>
                  <a:cubicBezTo>
                    <a:pt x="754" y="225"/>
                    <a:pt x="755" y="225"/>
                    <a:pt x="756" y="225"/>
                  </a:cubicBezTo>
                  <a:cubicBezTo>
                    <a:pt x="759" y="226"/>
                    <a:pt x="762" y="228"/>
                    <a:pt x="765" y="229"/>
                  </a:cubicBezTo>
                  <a:cubicBezTo>
                    <a:pt x="769" y="230"/>
                    <a:pt x="772" y="232"/>
                    <a:pt x="774" y="235"/>
                  </a:cubicBezTo>
                  <a:cubicBezTo>
                    <a:pt x="768" y="240"/>
                    <a:pt x="762" y="245"/>
                    <a:pt x="756" y="250"/>
                  </a:cubicBezTo>
                  <a:close/>
                  <a:moveTo>
                    <a:pt x="736" y="199"/>
                  </a:moveTo>
                  <a:cubicBezTo>
                    <a:pt x="731" y="198"/>
                    <a:pt x="726" y="197"/>
                    <a:pt x="720" y="196"/>
                  </a:cubicBezTo>
                  <a:cubicBezTo>
                    <a:pt x="715" y="195"/>
                    <a:pt x="709" y="195"/>
                    <a:pt x="702" y="195"/>
                  </a:cubicBezTo>
                  <a:cubicBezTo>
                    <a:pt x="697" y="182"/>
                    <a:pt x="689" y="168"/>
                    <a:pt x="680" y="153"/>
                  </a:cubicBezTo>
                  <a:cubicBezTo>
                    <a:pt x="671" y="138"/>
                    <a:pt x="659" y="122"/>
                    <a:pt x="644" y="105"/>
                  </a:cubicBezTo>
                  <a:cubicBezTo>
                    <a:pt x="661" y="102"/>
                    <a:pt x="679" y="102"/>
                    <a:pt x="698" y="103"/>
                  </a:cubicBezTo>
                  <a:cubicBezTo>
                    <a:pt x="717" y="104"/>
                    <a:pt x="736" y="107"/>
                    <a:pt x="754" y="111"/>
                  </a:cubicBezTo>
                  <a:lnTo>
                    <a:pt x="736" y="199"/>
                  </a:lnTo>
                  <a:close/>
                  <a:moveTo>
                    <a:pt x="658" y="156"/>
                  </a:moveTo>
                  <a:cubicBezTo>
                    <a:pt x="667" y="171"/>
                    <a:pt x="675" y="185"/>
                    <a:pt x="682" y="197"/>
                  </a:cubicBezTo>
                  <a:cubicBezTo>
                    <a:pt x="673" y="198"/>
                    <a:pt x="663" y="201"/>
                    <a:pt x="653" y="206"/>
                  </a:cubicBezTo>
                  <a:cubicBezTo>
                    <a:pt x="643" y="211"/>
                    <a:pt x="635" y="216"/>
                    <a:pt x="628" y="223"/>
                  </a:cubicBezTo>
                  <a:cubicBezTo>
                    <a:pt x="610" y="214"/>
                    <a:pt x="590" y="204"/>
                    <a:pt x="568" y="195"/>
                  </a:cubicBezTo>
                  <a:cubicBezTo>
                    <a:pt x="545" y="186"/>
                    <a:pt x="520" y="176"/>
                    <a:pt x="493" y="167"/>
                  </a:cubicBezTo>
                  <a:cubicBezTo>
                    <a:pt x="509" y="152"/>
                    <a:pt x="529" y="140"/>
                    <a:pt x="551" y="130"/>
                  </a:cubicBezTo>
                  <a:cubicBezTo>
                    <a:pt x="573" y="120"/>
                    <a:pt x="596" y="112"/>
                    <a:pt x="622" y="107"/>
                  </a:cubicBezTo>
                  <a:cubicBezTo>
                    <a:pt x="637" y="124"/>
                    <a:pt x="649" y="141"/>
                    <a:pt x="658" y="156"/>
                  </a:cubicBezTo>
                  <a:close/>
                  <a:moveTo>
                    <a:pt x="554" y="209"/>
                  </a:moveTo>
                  <a:cubicBezTo>
                    <a:pt x="576" y="218"/>
                    <a:pt x="597" y="228"/>
                    <a:pt x="616" y="237"/>
                  </a:cubicBezTo>
                  <a:cubicBezTo>
                    <a:pt x="614" y="240"/>
                    <a:pt x="613" y="242"/>
                    <a:pt x="611" y="245"/>
                  </a:cubicBezTo>
                  <a:cubicBezTo>
                    <a:pt x="609" y="248"/>
                    <a:pt x="607" y="250"/>
                    <a:pt x="606" y="253"/>
                  </a:cubicBezTo>
                  <a:cubicBezTo>
                    <a:pt x="604" y="254"/>
                    <a:pt x="604" y="256"/>
                    <a:pt x="604" y="257"/>
                  </a:cubicBezTo>
                  <a:cubicBezTo>
                    <a:pt x="604" y="258"/>
                    <a:pt x="604" y="260"/>
                    <a:pt x="604" y="261"/>
                  </a:cubicBezTo>
                  <a:cubicBezTo>
                    <a:pt x="582" y="258"/>
                    <a:pt x="558" y="256"/>
                    <a:pt x="531" y="255"/>
                  </a:cubicBezTo>
                  <a:cubicBezTo>
                    <a:pt x="503" y="254"/>
                    <a:pt x="474" y="254"/>
                    <a:pt x="443" y="257"/>
                  </a:cubicBezTo>
                  <a:cubicBezTo>
                    <a:pt x="443" y="253"/>
                    <a:pt x="444" y="249"/>
                    <a:pt x="445" y="244"/>
                  </a:cubicBezTo>
                  <a:cubicBezTo>
                    <a:pt x="446" y="239"/>
                    <a:pt x="448" y="235"/>
                    <a:pt x="449" y="231"/>
                  </a:cubicBezTo>
                  <a:cubicBezTo>
                    <a:pt x="452" y="222"/>
                    <a:pt x="456" y="213"/>
                    <a:pt x="462" y="204"/>
                  </a:cubicBezTo>
                  <a:cubicBezTo>
                    <a:pt x="468" y="195"/>
                    <a:pt x="474" y="188"/>
                    <a:pt x="479" y="181"/>
                  </a:cubicBezTo>
                  <a:cubicBezTo>
                    <a:pt x="506" y="190"/>
                    <a:pt x="531" y="200"/>
                    <a:pt x="554" y="209"/>
                  </a:cubicBezTo>
                  <a:close/>
                  <a:moveTo>
                    <a:pt x="439" y="275"/>
                  </a:moveTo>
                  <a:cubicBezTo>
                    <a:pt x="471" y="272"/>
                    <a:pt x="501" y="272"/>
                    <a:pt x="527" y="273"/>
                  </a:cubicBezTo>
                  <a:cubicBezTo>
                    <a:pt x="554" y="274"/>
                    <a:pt x="578" y="277"/>
                    <a:pt x="600" y="279"/>
                  </a:cubicBezTo>
                  <a:cubicBezTo>
                    <a:pt x="598" y="284"/>
                    <a:pt x="598" y="289"/>
                    <a:pt x="598" y="294"/>
                  </a:cubicBezTo>
                  <a:cubicBezTo>
                    <a:pt x="598" y="299"/>
                    <a:pt x="598" y="304"/>
                    <a:pt x="600" y="309"/>
                  </a:cubicBezTo>
                  <a:cubicBezTo>
                    <a:pt x="580" y="315"/>
                    <a:pt x="557" y="321"/>
                    <a:pt x="532" y="328"/>
                  </a:cubicBezTo>
                  <a:cubicBezTo>
                    <a:pt x="508" y="336"/>
                    <a:pt x="481" y="345"/>
                    <a:pt x="453" y="355"/>
                  </a:cubicBezTo>
                  <a:cubicBezTo>
                    <a:pt x="448" y="342"/>
                    <a:pt x="444" y="329"/>
                    <a:pt x="441" y="315"/>
                  </a:cubicBezTo>
                  <a:cubicBezTo>
                    <a:pt x="438" y="302"/>
                    <a:pt x="438" y="289"/>
                    <a:pt x="439" y="275"/>
                  </a:cubicBezTo>
                  <a:close/>
                  <a:moveTo>
                    <a:pt x="441" y="379"/>
                  </a:moveTo>
                  <a:cubicBezTo>
                    <a:pt x="443" y="381"/>
                    <a:pt x="443" y="381"/>
                    <a:pt x="443" y="381"/>
                  </a:cubicBezTo>
                  <a:cubicBezTo>
                    <a:pt x="448" y="393"/>
                    <a:pt x="455" y="405"/>
                    <a:pt x="462" y="415"/>
                  </a:cubicBezTo>
                  <a:cubicBezTo>
                    <a:pt x="470" y="426"/>
                    <a:pt x="478" y="437"/>
                    <a:pt x="487" y="447"/>
                  </a:cubicBezTo>
                  <a:cubicBezTo>
                    <a:pt x="465" y="465"/>
                    <a:pt x="441" y="483"/>
                    <a:pt x="418" y="503"/>
                  </a:cubicBezTo>
                  <a:cubicBezTo>
                    <a:pt x="395" y="524"/>
                    <a:pt x="370" y="545"/>
                    <a:pt x="345" y="568"/>
                  </a:cubicBezTo>
                  <a:cubicBezTo>
                    <a:pt x="341" y="569"/>
                    <a:pt x="337" y="570"/>
                    <a:pt x="333" y="571"/>
                  </a:cubicBezTo>
                  <a:cubicBezTo>
                    <a:pt x="329" y="571"/>
                    <a:pt x="325" y="573"/>
                    <a:pt x="321" y="575"/>
                  </a:cubicBezTo>
                  <a:cubicBezTo>
                    <a:pt x="318" y="577"/>
                    <a:pt x="316" y="579"/>
                    <a:pt x="314" y="581"/>
                  </a:cubicBezTo>
                  <a:cubicBezTo>
                    <a:pt x="312" y="583"/>
                    <a:pt x="309" y="585"/>
                    <a:pt x="307" y="588"/>
                  </a:cubicBezTo>
                  <a:cubicBezTo>
                    <a:pt x="292" y="570"/>
                    <a:pt x="278" y="553"/>
                    <a:pt x="265" y="535"/>
                  </a:cubicBezTo>
                  <a:cubicBezTo>
                    <a:pt x="253" y="518"/>
                    <a:pt x="241" y="503"/>
                    <a:pt x="230" y="489"/>
                  </a:cubicBezTo>
                  <a:cubicBezTo>
                    <a:pt x="268" y="465"/>
                    <a:pt x="304" y="444"/>
                    <a:pt x="340" y="426"/>
                  </a:cubicBezTo>
                  <a:cubicBezTo>
                    <a:pt x="375" y="408"/>
                    <a:pt x="409" y="393"/>
                    <a:pt x="441" y="379"/>
                  </a:cubicBezTo>
                  <a:close/>
                  <a:moveTo>
                    <a:pt x="407" y="988"/>
                  </a:moveTo>
                  <a:cubicBezTo>
                    <a:pt x="393" y="981"/>
                    <a:pt x="381" y="974"/>
                    <a:pt x="369" y="967"/>
                  </a:cubicBezTo>
                  <a:cubicBezTo>
                    <a:pt x="357" y="960"/>
                    <a:pt x="345" y="953"/>
                    <a:pt x="333" y="946"/>
                  </a:cubicBezTo>
                  <a:cubicBezTo>
                    <a:pt x="337" y="938"/>
                    <a:pt x="341" y="930"/>
                    <a:pt x="345" y="922"/>
                  </a:cubicBezTo>
                  <a:cubicBezTo>
                    <a:pt x="349" y="914"/>
                    <a:pt x="353" y="906"/>
                    <a:pt x="357" y="898"/>
                  </a:cubicBezTo>
                  <a:cubicBezTo>
                    <a:pt x="363" y="897"/>
                    <a:pt x="370" y="895"/>
                    <a:pt x="376" y="894"/>
                  </a:cubicBezTo>
                  <a:cubicBezTo>
                    <a:pt x="382" y="893"/>
                    <a:pt x="387" y="895"/>
                    <a:pt x="391" y="902"/>
                  </a:cubicBezTo>
                  <a:cubicBezTo>
                    <a:pt x="403" y="919"/>
                    <a:pt x="410" y="935"/>
                    <a:pt x="412" y="949"/>
                  </a:cubicBezTo>
                  <a:cubicBezTo>
                    <a:pt x="414" y="963"/>
                    <a:pt x="412" y="976"/>
                    <a:pt x="407" y="988"/>
                  </a:cubicBezTo>
                  <a:close/>
                  <a:moveTo>
                    <a:pt x="539" y="501"/>
                  </a:moveTo>
                  <a:cubicBezTo>
                    <a:pt x="514" y="520"/>
                    <a:pt x="495" y="535"/>
                    <a:pt x="483" y="546"/>
                  </a:cubicBezTo>
                  <a:cubicBezTo>
                    <a:pt x="471" y="556"/>
                    <a:pt x="458" y="563"/>
                    <a:pt x="443" y="566"/>
                  </a:cubicBezTo>
                  <a:cubicBezTo>
                    <a:pt x="442" y="563"/>
                    <a:pt x="439" y="561"/>
                    <a:pt x="435" y="558"/>
                  </a:cubicBezTo>
                  <a:cubicBezTo>
                    <a:pt x="431" y="557"/>
                    <a:pt x="427" y="555"/>
                    <a:pt x="423" y="553"/>
                  </a:cubicBezTo>
                  <a:cubicBezTo>
                    <a:pt x="419" y="559"/>
                    <a:pt x="416" y="562"/>
                    <a:pt x="413" y="563"/>
                  </a:cubicBezTo>
                  <a:cubicBezTo>
                    <a:pt x="410" y="563"/>
                    <a:pt x="408" y="564"/>
                    <a:pt x="405" y="566"/>
                  </a:cubicBezTo>
                  <a:cubicBezTo>
                    <a:pt x="401" y="568"/>
                    <a:pt x="396" y="570"/>
                    <a:pt x="390" y="571"/>
                  </a:cubicBezTo>
                  <a:cubicBezTo>
                    <a:pt x="384" y="571"/>
                    <a:pt x="378" y="571"/>
                    <a:pt x="371" y="569"/>
                  </a:cubicBezTo>
                  <a:cubicBezTo>
                    <a:pt x="393" y="550"/>
                    <a:pt x="416" y="530"/>
                    <a:pt x="437" y="512"/>
                  </a:cubicBezTo>
                  <a:cubicBezTo>
                    <a:pt x="459" y="494"/>
                    <a:pt x="479" y="477"/>
                    <a:pt x="499" y="461"/>
                  </a:cubicBezTo>
                  <a:cubicBezTo>
                    <a:pt x="506" y="468"/>
                    <a:pt x="513" y="475"/>
                    <a:pt x="521" y="481"/>
                  </a:cubicBezTo>
                  <a:cubicBezTo>
                    <a:pt x="529" y="488"/>
                    <a:pt x="537" y="495"/>
                    <a:pt x="546" y="501"/>
                  </a:cubicBezTo>
                  <a:lnTo>
                    <a:pt x="539" y="501"/>
                  </a:lnTo>
                  <a:close/>
                  <a:moveTo>
                    <a:pt x="541" y="475"/>
                  </a:moveTo>
                  <a:cubicBezTo>
                    <a:pt x="532" y="467"/>
                    <a:pt x="523" y="459"/>
                    <a:pt x="513" y="449"/>
                  </a:cubicBezTo>
                  <a:cubicBezTo>
                    <a:pt x="536" y="432"/>
                    <a:pt x="557" y="417"/>
                    <a:pt x="577" y="403"/>
                  </a:cubicBezTo>
                  <a:cubicBezTo>
                    <a:pt x="596" y="390"/>
                    <a:pt x="614" y="378"/>
                    <a:pt x="630" y="367"/>
                  </a:cubicBezTo>
                  <a:cubicBezTo>
                    <a:pt x="633" y="370"/>
                    <a:pt x="636" y="373"/>
                    <a:pt x="640" y="376"/>
                  </a:cubicBezTo>
                  <a:cubicBezTo>
                    <a:pt x="644" y="380"/>
                    <a:pt x="647" y="383"/>
                    <a:pt x="650" y="385"/>
                  </a:cubicBezTo>
                  <a:cubicBezTo>
                    <a:pt x="639" y="400"/>
                    <a:pt x="627" y="417"/>
                    <a:pt x="614" y="435"/>
                  </a:cubicBezTo>
                  <a:cubicBezTo>
                    <a:pt x="600" y="454"/>
                    <a:pt x="586" y="475"/>
                    <a:pt x="572" y="497"/>
                  </a:cubicBezTo>
                  <a:cubicBezTo>
                    <a:pt x="561" y="491"/>
                    <a:pt x="551" y="483"/>
                    <a:pt x="541" y="475"/>
                  </a:cubicBezTo>
                  <a:close/>
                  <a:moveTo>
                    <a:pt x="588" y="507"/>
                  </a:moveTo>
                  <a:cubicBezTo>
                    <a:pt x="602" y="485"/>
                    <a:pt x="616" y="464"/>
                    <a:pt x="630" y="445"/>
                  </a:cubicBezTo>
                  <a:cubicBezTo>
                    <a:pt x="643" y="427"/>
                    <a:pt x="655" y="410"/>
                    <a:pt x="666" y="395"/>
                  </a:cubicBezTo>
                  <a:cubicBezTo>
                    <a:pt x="669" y="397"/>
                    <a:pt x="671" y="398"/>
                    <a:pt x="673" y="398"/>
                  </a:cubicBezTo>
                  <a:cubicBezTo>
                    <a:pt x="675" y="399"/>
                    <a:pt x="677" y="400"/>
                    <a:pt x="678" y="401"/>
                  </a:cubicBezTo>
                  <a:cubicBezTo>
                    <a:pt x="681" y="403"/>
                    <a:pt x="683" y="403"/>
                    <a:pt x="685" y="403"/>
                  </a:cubicBezTo>
                  <a:cubicBezTo>
                    <a:pt x="687" y="403"/>
                    <a:pt x="689" y="404"/>
                    <a:pt x="690" y="405"/>
                  </a:cubicBezTo>
                  <a:cubicBezTo>
                    <a:pt x="660" y="543"/>
                    <a:pt x="660" y="543"/>
                    <a:pt x="660" y="543"/>
                  </a:cubicBezTo>
                  <a:cubicBezTo>
                    <a:pt x="647" y="538"/>
                    <a:pt x="634" y="532"/>
                    <a:pt x="622" y="526"/>
                  </a:cubicBezTo>
                  <a:cubicBezTo>
                    <a:pt x="610" y="520"/>
                    <a:pt x="598" y="514"/>
                    <a:pt x="588" y="507"/>
                  </a:cubicBezTo>
                  <a:close/>
                  <a:moveTo>
                    <a:pt x="778" y="594"/>
                  </a:moveTo>
                  <a:cubicBezTo>
                    <a:pt x="777" y="594"/>
                    <a:pt x="776" y="594"/>
                    <a:pt x="774" y="596"/>
                  </a:cubicBezTo>
                  <a:cubicBezTo>
                    <a:pt x="758" y="606"/>
                    <a:pt x="747" y="619"/>
                    <a:pt x="741" y="633"/>
                  </a:cubicBezTo>
                  <a:cubicBezTo>
                    <a:pt x="735" y="647"/>
                    <a:pt x="725" y="659"/>
                    <a:pt x="710" y="670"/>
                  </a:cubicBezTo>
                  <a:cubicBezTo>
                    <a:pt x="706" y="672"/>
                    <a:pt x="702" y="673"/>
                    <a:pt x="696" y="672"/>
                  </a:cubicBezTo>
                  <a:cubicBezTo>
                    <a:pt x="691" y="670"/>
                    <a:pt x="685" y="670"/>
                    <a:pt x="678" y="672"/>
                  </a:cubicBezTo>
                  <a:cubicBezTo>
                    <a:pt x="673" y="670"/>
                    <a:pt x="665" y="666"/>
                    <a:pt x="654" y="658"/>
                  </a:cubicBezTo>
                  <a:cubicBezTo>
                    <a:pt x="674" y="568"/>
                    <a:pt x="674" y="568"/>
                    <a:pt x="674" y="568"/>
                  </a:cubicBezTo>
                  <a:cubicBezTo>
                    <a:pt x="693" y="573"/>
                    <a:pt x="711" y="577"/>
                    <a:pt x="728" y="581"/>
                  </a:cubicBezTo>
                  <a:cubicBezTo>
                    <a:pt x="746" y="584"/>
                    <a:pt x="763" y="586"/>
                    <a:pt x="781" y="588"/>
                  </a:cubicBezTo>
                  <a:cubicBezTo>
                    <a:pt x="782" y="592"/>
                    <a:pt x="782" y="592"/>
                    <a:pt x="782" y="592"/>
                  </a:cubicBezTo>
                  <a:cubicBezTo>
                    <a:pt x="781" y="593"/>
                    <a:pt x="780" y="594"/>
                    <a:pt x="778" y="594"/>
                  </a:cubicBezTo>
                  <a:close/>
                  <a:moveTo>
                    <a:pt x="796" y="568"/>
                  </a:moveTo>
                  <a:cubicBezTo>
                    <a:pt x="791" y="537"/>
                    <a:pt x="786" y="508"/>
                    <a:pt x="781" y="481"/>
                  </a:cubicBezTo>
                  <a:cubicBezTo>
                    <a:pt x="775" y="455"/>
                    <a:pt x="769" y="431"/>
                    <a:pt x="762" y="411"/>
                  </a:cubicBezTo>
                  <a:cubicBezTo>
                    <a:pt x="765" y="410"/>
                    <a:pt x="768" y="409"/>
                    <a:pt x="771" y="408"/>
                  </a:cubicBezTo>
                  <a:cubicBezTo>
                    <a:pt x="775" y="408"/>
                    <a:pt x="778" y="407"/>
                    <a:pt x="781" y="405"/>
                  </a:cubicBezTo>
                  <a:cubicBezTo>
                    <a:pt x="782" y="405"/>
                    <a:pt x="783" y="405"/>
                    <a:pt x="783" y="404"/>
                  </a:cubicBezTo>
                  <a:cubicBezTo>
                    <a:pt x="784" y="404"/>
                    <a:pt x="785" y="403"/>
                    <a:pt x="786" y="403"/>
                  </a:cubicBezTo>
                  <a:cubicBezTo>
                    <a:pt x="797" y="422"/>
                    <a:pt x="810" y="444"/>
                    <a:pt x="824" y="470"/>
                  </a:cubicBezTo>
                  <a:cubicBezTo>
                    <a:pt x="838" y="496"/>
                    <a:pt x="851" y="527"/>
                    <a:pt x="865" y="562"/>
                  </a:cubicBezTo>
                  <a:cubicBezTo>
                    <a:pt x="854" y="563"/>
                    <a:pt x="843" y="564"/>
                    <a:pt x="832" y="566"/>
                  </a:cubicBezTo>
                  <a:cubicBezTo>
                    <a:pt x="820" y="567"/>
                    <a:pt x="809" y="568"/>
                    <a:pt x="796" y="568"/>
                  </a:cubicBezTo>
                  <a:close/>
                  <a:moveTo>
                    <a:pt x="872" y="1098"/>
                  </a:moveTo>
                  <a:cubicBezTo>
                    <a:pt x="842" y="1101"/>
                    <a:pt x="823" y="1102"/>
                    <a:pt x="815" y="1100"/>
                  </a:cubicBezTo>
                  <a:cubicBezTo>
                    <a:pt x="817" y="1098"/>
                    <a:pt x="820" y="1095"/>
                    <a:pt x="823" y="1093"/>
                  </a:cubicBezTo>
                  <a:cubicBezTo>
                    <a:pt x="825" y="1091"/>
                    <a:pt x="828" y="1090"/>
                    <a:pt x="831" y="1088"/>
                  </a:cubicBezTo>
                  <a:cubicBezTo>
                    <a:pt x="859" y="1068"/>
                    <a:pt x="883" y="1060"/>
                    <a:pt x="902" y="1062"/>
                  </a:cubicBezTo>
                  <a:cubicBezTo>
                    <a:pt x="921" y="1065"/>
                    <a:pt x="941" y="1059"/>
                    <a:pt x="961" y="1044"/>
                  </a:cubicBezTo>
                  <a:cubicBezTo>
                    <a:pt x="964" y="1043"/>
                    <a:pt x="967" y="1041"/>
                    <a:pt x="969" y="1038"/>
                  </a:cubicBezTo>
                  <a:cubicBezTo>
                    <a:pt x="972" y="1035"/>
                    <a:pt x="975" y="1032"/>
                    <a:pt x="979" y="1028"/>
                  </a:cubicBezTo>
                  <a:cubicBezTo>
                    <a:pt x="981" y="1036"/>
                    <a:pt x="981" y="1044"/>
                    <a:pt x="981" y="1052"/>
                  </a:cubicBezTo>
                  <a:cubicBezTo>
                    <a:pt x="981" y="1060"/>
                    <a:pt x="982" y="1068"/>
                    <a:pt x="983" y="1076"/>
                  </a:cubicBezTo>
                  <a:cubicBezTo>
                    <a:pt x="939" y="1088"/>
                    <a:pt x="902" y="1096"/>
                    <a:pt x="872" y="1098"/>
                  </a:cubicBezTo>
                  <a:close/>
                  <a:moveTo>
                    <a:pt x="975" y="592"/>
                  </a:moveTo>
                  <a:cubicBezTo>
                    <a:pt x="970" y="582"/>
                    <a:pt x="967" y="575"/>
                    <a:pt x="966" y="569"/>
                  </a:cubicBezTo>
                  <a:cubicBezTo>
                    <a:pt x="966" y="563"/>
                    <a:pt x="964" y="555"/>
                    <a:pt x="961" y="546"/>
                  </a:cubicBezTo>
                  <a:cubicBezTo>
                    <a:pt x="950" y="552"/>
                    <a:pt x="939" y="559"/>
                    <a:pt x="927" y="566"/>
                  </a:cubicBezTo>
                  <a:cubicBezTo>
                    <a:pt x="915" y="572"/>
                    <a:pt x="904" y="578"/>
                    <a:pt x="893" y="584"/>
                  </a:cubicBezTo>
                  <a:cubicBezTo>
                    <a:pt x="891" y="574"/>
                    <a:pt x="891" y="574"/>
                    <a:pt x="891" y="574"/>
                  </a:cubicBezTo>
                  <a:cubicBezTo>
                    <a:pt x="907" y="570"/>
                    <a:pt x="922" y="564"/>
                    <a:pt x="937" y="557"/>
                  </a:cubicBezTo>
                  <a:cubicBezTo>
                    <a:pt x="952" y="549"/>
                    <a:pt x="965" y="541"/>
                    <a:pt x="977" y="531"/>
                  </a:cubicBezTo>
                  <a:cubicBezTo>
                    <a:pt x="1003" y="561"/>
                    <a:pt x="1028" y="594"/>
                    <a:pt x="1054" y="631"/>
                  </a:cubicBezTo>
                  <a:cubicBezTo>
                    <a:pt x="1079" y="667"/>
                    <a:pt x="1102" y="707"/>
                    <a:pt x="1124" y="750"/>
                  </a:cubicBezTo>
                  <a:cubicBezTo>
                    <a:pt x="1101" y="766"/>
                    <a:pt x="1081" y="779"/>
                    <a:pt x="1063" y="789"/>
                  </a:cubicBezTo>
                  <a:cubicBezTo>
                    <a:pt x="1044" y="799"/>
                    <a:pt x="1033" y="805"/>
                    <a:pt x="1027" y="808"/>
                  </a:cubicBezTo>
                  <a:cubicBezTo>
                    <a:pt x="1018" y="792"/>
                    <a:pt x="1011" y="776"/>
                    <a:pt x="1007" y="759"/>
                  </a:cubicBezTo>
                  <a:cubicBezTo>
                    <a:pt x="1003" y="742"/>
                    <a:pt x="1004" y="729"/>
                    <a:pt x="1009" y="720"/>
                  </a:cubicBezTo>
                  <a:cubicBezTo>
                    <a:pt x="1015" y="708"/>
                    <a:pt x="1024" y="697"/>
                    <a:pt x="1036" y="688"/>
                  </a:cubicBezTo>
                  <a:cubicBezTo>
                    <a:pt x="1049" y="678"/>
                    <a:pt x="1051" y="668"/>
                    <a:pt x="1041" y="656"/>
                  </a:cubicBezTo>
                  <a:cubicBezTo>
                    <a:pt x="1032" y="641"/>
                    <a:pt x="1021" y="630"/>
                    <a:pt x="1008" y="622"/>
                  </a:cubicBezTo>
                  <a:cubicBezTo>
                    <a:pt x="996" y="614"/>
                    <a:pt x="985" y="604"/>
                    <a:pt x="975" y="592"/>
                  </a:cubicBezTo>
                  <a:close/>
                  <a:moveTo>
                    <a:pt x="1102" y="1029"/>
                  </a:moveTo>
                  <a:cubicBezTo>
                    <a:pt x="1066" y="1046"/>
                    <a:pt x="1032" y="1060"/>
                    <a:pt x="1001" y="1070"/>
                  </a:cubicBezTo>
                  <a:cubicBezTo>
                    <a:pt x="1000" y="1060"/>
                    <a:pt x="999" y="1049"/>
                    <a:pt x="998" y="1039"/>
                  </a:cubicBezTo>
                  <a:cubicBezTo>
                    <a:pt x="998" y="1029"/>
                    <a:pt x="997" y="1019"/>
                    <a:pt x="995" y="1010"/>
                  </a:cubicBezTo>
                  <a:cubicBezTo>
                    <a:pt x="998" y="1007"/>
                    <a:pt x="1001" y="1005"/>
                    <a:pt x="1003" y="1003"/>
                  </a:cubicBezTo>
                  <a:cubicBezTo>
                    <a:pt x="1006" y="1001"/>
                    <a:pt x="1009" y="999"/>
                    <a:pt x="1011" y="998"/>
                  </a:cubicBezTo>
                  <a:cubicBezTo>
                    <a:pt x="1045" y="974"/>
                    <a:pt x="1064" y="948"/>
                    <a:pt x="1068" y="920"/>
                  </a:cubicBezTo>
                  <a:cubicBezTo>
                    <a:pt x="1072" y="892"/>
                    <a:pt x="1062" y="861"/>
                    <a:pt x="1039" y="826"/>
                  </a:cubicBezTo>
                  <a:cubicBezTo>
                    <a:pt x="1038" y="824"/>
                    <a:pt x="1038" y="824"/>
                    <a:pt x="1038" y="824"/>
                  </a:cubicBezTo>
                  <a:cubicBezTo>
                    <a:pt x="1044" y="821"/>
                    <a:pt x="1056" y="815"/>
                    <a:pt x="1074" y="805"/>
                  </a:cubicBezTo>
                  <a:cubicBezTo>
                    <a:pt x="1091" y="795"/>
                    <a:pt x="1111" y="782"/>
                    <a:pt x="1134" y="768"/>
                  </a:cubicBezTo>
                  <a:cubicBezTo>
                    <a:pt x="1149" y="797"/>
                    <a:pt x="1163" y="828"/>
                    <a:pt x="1176" y="861"/>
                  </a:cubicBezTo>
                  <a:cubicBezTo>
                    <a:pt x="1189" y="894"/>
                    <a:pt x="1201" y="928"/>
                    <a:pt x="1212" y="964"/>
                  </a:cubicBezTo>
                  <a:cubicBezTo>
                    <a:pt x="1175" y="991"/>
                    <a:pt x="1138" y="1012"/>
                    <a:pt x="1102" y="1029"/>
                  </a:cubicBezTo>
                  <a:close/>
                  <a:moveTo>
                    <a:pt x="1381" y="854"/>
                  </a:moveTo>
                  <a:cubicBezTo>
                    <a:pt x="1371" y="862"/>
                    <a:pt x="1371" y="862"/>
                    <a:pt x="1371" y="862"/>
                  </a:cubicBezTo>
                  <a:cubicBezTo>
                    <a:pt x="1373" y="893"/>
                    <a:pt x="1356" y="927"/>
                    <a:pt x="1318" y="966"/>
                  </a:cubicBezTo>
                  <a:cubicBezTo>
                    <a:pt x="1279" y="1005"/>
                    <a:pt x="1272" y="1041"/>
                    <a:pt x="1295" y="1074"/>
                  </a:cubicBezTo>
                  <a:cubicBezTo>
                    <a:pt x="1300" y="1080"/>
                    <a:pt x="1305" y="1084"/>
                    <a:pt x="1311" y="1088"/>
                  </a:cubicBezTo>
                  <a:cubicBezTo>
                    <a:pt x="1316" y="1092"/>
                    <a:pt x="1321" y="1096"/>
                    <a:pt x="1327" y="1098"/>
                  </a:cubicBezTo>
                  <a:cubicBezTo>
                    <a:pt x="1321" y="1114"/>
                    <a:pt x="1315" y="1130"/>
                    <a:pt x="1308" y="1145"/>
                  </a:cubicBezTo>
                  <a:cubicBezTo>
                    <a:pt x="1300" y="1161"/>
                    <a:pt x="1292" y="1176"/>
                    <a:pt x="1283" y="1190"/>
                  </a:cubicBezTo>
                  <a:cubicBezTo>
                    <a:pt x="1277" y="1152"/>
                    <a:pt x="1270" y="1114"/>
                    <a:pt x="1262" y="1077"/>
                  </a:cubicBezTo>
                  <a:cubicBezTo>
                    <a:pt x="1254" y="1040"/>
                    <a:pt x="1245" y="1005"/>
                    <a:pt x="1234" y="972"/>
                  </a:cubicBezTo>
                  <a:cubicBezTo>
                    <a:pt x="1260" y="953"/>
                    <a:pt x="1285" y="933"/>
                    <a:pt x="1310" y="911"/>
                  </a:cubicBezTo>
                  <a:cubicBezTo>
                    <a:pt x="1334" y="889"/>
                    <a:pt x="1359" y="864"/>
                    <a:pt x="1383" y="836"/>
                  </a:cubicBezTo>
                  <a:lnTo>
                    <a:pt x="1381" y="854"/>
                  </a:lnTo>
                  <a:close/>
                  <a:moveTo>
                    <a:pt x="1236" y="734"/>
                  </a:moveTo>
                  <a:cubicBezTo>
                    <a:pt x="1243" y="743"/>
                    <a:pt x="1246" y="751"/>
                    <a:pt x="1246" y="759"/>
                  </a:cubicBezTo>
                  <a:cubicBezTo>
                    <a:pt x="1246" y="766"/>
                    <a:pt x="1248" y="773"/>
                    <a:pt x="1252" y="780"/>
                  </a:cubicBezTo>
                  <a:cubicBezTo>
                    <a:pt x="1260" y="791"/>
                    <a:pt x="1277" y="799"/>
                    <a:pt x="1301" y="806"/>
                  </a:cubicBezTo>
                  <a:cubicBezTo>
                    <a:pt x="1326" y="813"/>
                    <a:pt x="1347" y="815"/>
                    <a:pt x="1365" y="814"/>
                  </a:cubicBezTo>
                  <a:cubicBezTo>
                    <a:pt x="1371" y="822"/>
                    <a:pt x="1371" y="822"/>
                    <a:pt x="1371" y="822"/>
                  </a:cubicBezTo>
                  <a:cubicBezTo>
                    <a:pt x="1348" y="847"/>
                    <a:pt x="1325" y="871"/>
                    <a:pt x="1301" y="893"/>
                  </a:cubicBezTo>
                  <a:cubicBezTo>
                    <a:pt x="1276" y="915"/>
                    <a:pt x="1252" y="935"/>
                    <a:pt x="1228" y="952"/>
                  </a:cubicBezTo>
                  <a:cubicBezTo>
                    <a:pt x="1217" y="916"/>
                    <a:pt x="1205" y="882"/>
                    <a:pt x="1191" y="849"/>
                  </a:cubicBezTo>
                  <a:cubicBezTo>
                    <a:pt x="1177" y="816"/>
                    <a:pt x="1163" y="785"/>
                    <a:pt x="1148" y="756"/>
                  </a:cubicBezTo>
                  <a:cubicBezTo>
                    <a:pt x="1159" y="749"/>
                    <a:pt x="1170" y="741"/>
                    <a:pt x="1182" y="732"/>
                  </a:cubicBezTo>
                  <a:cubicBezTo>
                    <a:pt x="1194" y="722"/>
                    <a:pt x="1205" y="713"/>
                    <a:pt x="1216" y="704"/>
                  </a:cubicBezTo>
                  <a:lnTo>
                    <a:pt x="1236" y="734"/>
                  </a:lnTo>
                  <a:close/>
                  <a:moveTo>
                    <a:pt x="1044" y="515"/>
                  </a:moveTo>
                  <a:cubicBezTo>
                    <a:pt x="1053" y="524"/>
                    <a:pt x="1061" y="530"/>
                    <a:pt x="1068" y="535"/>
                  </a:cubicBezTo>
                  <a:cubicBezTo>
                    <a:pt x="1074" y="541"/>
                    <a:pt x="1086" y="542"/>
                    <a:pt x="1102" y="539"/>
                  </a:cubicBezTo>
                  <a:cubicBezTo>
                    <a:pt x="1118" y="535"/>
                    <a:pt x="1133" y="534"/>
                    <a:pt x="1146" y="534"/>
                  </a:cubicBezTo>
                  <a:cubicBezTo>
                    <a:pt x="1153" y="539"/>
                    <a:pt x="1159" y="545"/>
                    <a:pt x="1164" y="551"/>
                  </a:cubicBezTo>
                  <a:cubicBezTo>
                    <a:pt x="1169" y="557"/>
                    <a:pt x="1175" y="562"/>
                    <a:pt x="1180" y="568"/>
                  </a:cubicBezTo>
                  <a:cubicBezTo>
                    <a:pt x="1184" y="586"/>
                    <a:pt x="1186" y="607"/>
                    <a:pt x="1187" y="630"/>
                  </a:cubicBezTo>
                  <a:cubicBezTo>
                    <a:pt x="1188" y="652"/>
                    <a:pt x="1193" y="670"/>
                    <a:pt x="1202" y="684"/>
                  </a:cubicBezTo>
                  <a:cubicBezTo>
                    <a:pt x="1204" y="688"/>
                    <a:pt x="1204" y="688"/>
                    <a:pt x="1204" y="688"/>
                  </a:cubicBezTo>
                  <a:cubicBezTo>
                    <a:pt x="1195" y="697"/>
                    <a:pt x="1184" y="706"/>
                    <a:pt x="1173" y="715"/>
                  </a:cubicBezTo>
                  <a:cubicBezTo>
                    <a:pt x="1162" y="723"/>
                    <a:pt x="1150" y="732"/>
                    <a:pt x="1140" y="740"/>
                  </a:cubicBezTo>
                  <a:cubicBezTo>
                    <a:pt x="1117" y="696"/>
                    <a:pt x="1093" y="655"/>
                    <a:pt x="1068" y="619"/>
                  </a:cubicBezTo>
                  <a:cubicBezTo>
                    <a:pt x="1042" y="582"/>
                    <a:pt x="1017" y="549"/>
                    <a:pt x="991" y="519"/>
                  </a:cubicBezTo>
                  <a:cubicBezTo>
                    <a:pt x="997" y="515"/>
                    <a:pt x="1002" y="511"/>
                    <a:pt x="1006" y="505"/>
                  </a:cubicBezTo>
                  <a:cubicBezTo>
                    <a:pt x="1011" y="500"/>
                    <a:pt x="1015" y="495"/>
                    <a:pt x="1019" y="489"/>
                  </a:cubicBezTo>
                  <a:cubicBezTo>
                    <a:pt x="1027" y="499"/>
                    <a:pt x="1036" y="507"/>
                    <a:pt x="1044" y="515"/>
                  </a:cubicBezTo>
                  <a:close/>
                  <a:moveTo>
                    <a:pt x="973" y="418"/>
                  </a:moveTo>
                  <a:cubicBezTo>
                    <a:pt x="976" y="427"/>
                    <a:pt x="981" y="437"/>
                    <a:pt x="987" y="447"/>
                  </a:cubicBezTo>
                  <a:cubicBezTo>
                    <a:pt x="990" y="451"/>
                    <a:pt x="993" y="456"/>
                    <a:pt x="996" y="460"/>
                  </a:cubicBezTo>
                  <a:cubicBezTo>
                    <a:pt x="1000" y="465"/>
                    <a:pt x="1003" y="469"/>
                    <a:pt x="1007" y="473"/>
                  </a:cubicBezTo>
                  <a:cubicBezTo>
                    <a:pt x="1003" y="479"/>
                    <a:pt x="999" y="484"/>
                    <a:pt x="994" y="489"/>
                  </a:cubicBezTo>
                  <a:cubicBezTo>
                    <a:pt x="990" y="495"/>
                    <a:pt x="985" y="500"/>
                    <a:pt x="979" y="505"/>
                  </a:cubicBezTo>
                  <a:cubicBezTo>
                    <a:pt x="952" y="475"/>
                    <a:pt x="926" y="448"/>
                    <a:pt x="901" y="424"/>
                  </a:cubicBezTo>
                  <a:cubicBezTo>
                    <a:pt x="875" y="401"/>
                    <a:pt x="852" y="381"/>
                    <a:pt x="831" y="363"/>
                  </a:cubicBezTo>
                  <a:cubicBezTo>
                    <a:pt x="832" y="362"/>
                    <a:pt x="833" y="361"/>
                    <a:pt x="834" y="359"/>
                  </a:cubicBezTo>
                  <a:cubicBezTo>
                    <a:pt x="834" y="358"/>
                    <a:pt x="835" y="357"/>
                    <a:pt x="835" y="355"/>
                  </a:cubicBezTo>
                  <a:cubicBezTo>
                    <a:pt x="837" y="353"/>
                    <a:pt x="839" y="349"/>
                    <a:pt x="840" y="345"/>
                  </a:cubicBezTo>
                  <a:cubicBezTo>
                    <a:pt x="840" y="341"/>
                    <a:pt x="841" y="338"/>
                    <a:pt x="841" y="335"/>
                  </a:cubicBezTo>
                  <a:cubicBezTo>
                    <a:pt x="859" y="341"/>
                    <a:pt x="879" y="348"/>
                    <a:pt x="900" y="357"/>
                  </a:cubicBezTo>
                  <a:cubicBezTo>
                    <a:pt x="921" y="367"/>
                    <a:pt x="942" y="379"/>
                    <a:pt x="965" y="393"/>
                  </a:cubicBezTo>
                  <a:cubicBezTo>
                    <a:pt x="968" y="401"/>
                    <a:pt x="971" y="410"/>
                    <a:pt x="973" y="418"/>
                  </a:cubicBezTo>
                  <a:close/>
                  <a:moveTo>
                    <a:pt x="933" y="310"/>
                  </a:moveTo>
                  <a:cubicBezTo>
                    <a:pt x="937" y="314"/>
                    <a:pt x="941" y="318"/>
                    <a:pt x="945" y="325"/>
                  </a:cubicBezTo>
                  <a:cubicBezTo>
                    <a:pt x="950" y="332"/>
                    <a:pt x="954" y="339"/>
                    <a:pt x="956" y="346"/>
                  </a:cubicBezTo>
                  <a:cubicBezTo>
                    <a:pt x="958" y="354"/>
                    <a:pt x="960" y="361"/>
                    <a:pt x="961" y="367"/>
                  </a:cubicBezTo>
                  <a:cubicBezTo>
                    <a:pt x="940" y="354"/>
                    <a:pt x="919" y="343"/>
                    <a:pt x="899" y="334"/>
                  </a:cubicBezTo>
                  <a:cubicBezTo>
                    <a:pt x="879" y="326"/>
                    <a:pt x="860" y="318"/>
                    <a:pt x="843" y="313"/>
                  </a:cubicBezTo>
                  <a:cubicBezTo>
                    <a:pt x="843" y="311"/>
                    <a:pt x="843" y="308"/>
                    <a:pt x="843" y="305"/>
                  </a:cubicBezTo>
                  <a:cubicBezTo>
                    <a:pt x="843" y="302"/>
                    <a:pt x="842" y="301"/>
                    <a:pt x="841" y="299"/>
                  </a:cubicBezTo>
                  <a:cubicBezTo>
                    <a:pt x="853" y="299"/>
                    <a:pt x="865" y="299"/>
                    <a:pt x="879" y="299"/>
                  </a:cubicBezTo>
                  <a:cubicBezTo>
                    <a:pt x="892" y="299"/>
                    <a:pt x="906" y="300"/>
                    <a:pt x="919" y="301"/>
                  </a:cubicBezTo>
                  <a:cubicBezTo>
                    <a:pt x="924" y="304"/>
                    <a:pt x="929" y="307"/>
                    <a:pt x="933" y="310"/>
                  </a:cubicBezTo>
                  <a:close/>
                  <a:moveTo>
                    <a:pt x="895" y="197"/>
                  </a:moveTo>
                  <a:cubicBezTo>
                    <a:pt x="898" y="198"/>
                    <a:pt x="900" y="200"/>
                    <a:pt x="901" y="203"/>
                  </a:cubicBezTo>
                  <a:cubicBezTo>
                    <a:pt x="910" y="216"/>
                    <a:pt x="915" y="230"/>
                    <a:pt x="915" y="243"/>
                  </a:cubicBezTo>
                  <a:cubicBezTo>
                    <a:pt x="915" y="256"/>
                    <a:pt x="911" y="269"/>
                    <a:pt x="903" y="281"/>
                  </a:cubicBezTo>
                  <a:cubicBezTo>
                    <a:pt x="891" y="281"/>
                    <a:pt x="879" y="281"/>
                    <a:pt x="868" y="280"/>
                  </a:cubicBezTo>
                  <a:cubicBezTo>
                    <a:pt x="856" y="279"/>
                    <a:pt x="845" y="279"/>
                    <a:pt x="835" y="279"/>
                  </a:cubicBezTo>
                  <a:cubicBezTo>
                    <a:pt x="832" y="271"/>
                    <a:pt x="828" y="263"/>
                    <a:pt x="824" y="256"/>
                  </a:cubicBezTo>
                  <a:cubicBezTo>
                    <a:pt x="819" y="249"/>
                    <a:pt x="813" y="242"/>
                    <a:pt x="806" y="237"/>
                  </a:cubicBezTo>
                  <a:cubicBezTo>
                    <a:pt x="817" y="229"/>
                    <a:pt x="829" y="221"/>
                    <a:pt x="843" y="214"/>
                  </a:cubicBezTo>
                  <a:cubicBezTo>
                    <a:pt x="856" y="207"/>
                    <a:pt x="871" y="200"/>
                    <a:pt x="887" y="195"/>
                  </a:cubicBezTo>
                  <a:cubicBezTo>
                    <a:pt x="890" y="195"/>
                    <a:pt x="892" y="196"/>
                    <a:pt x="895" y="197"/>
                  </a:cubicBezTo>
                  <a:close/>
                  <a:moveTo>
                    <a:pt x="789" y="47"/>
                  </a:moveTo>
                  <a:cubicBezTo>
                    <a:pt x="796" y="48"/>
                    <a:pt x="804" y="50"/>
                    <a:pt x="813" y="53"/>
                  </a:cubicBezTo>
                  <a:cubicBezTo>
                    <a:pt x="821" y="55"/>
                    <a:pt x="829" y="58"/>
                    <a:pt x="837" y="61"/>
                  </a:cubicBezTo>
                  <a:cubicBezTo>
                    <a:pt x="838" y="64"/>
                    <a:pt x="839" y="67"/>
                    <a:pt x="839" y="71"/>
                  </a:cubicBezTo>
                  <a:cubicBezTo>
                    <a:pt x="839" y="75"/>
                    <a:pt x="837" y="79"/>
                    <a:pt x="833" y="83"/>
                  </a:cubicBezTo>
                  <a:cubicBezTo>
                    <a:pt x="838" y="90"/>
                    <a:pt x="842" y="97"/>
                    <a:pt x="846" y="104"/>
                  </a:cubicBezTo>
                  <a:cubicBezTo>
                    <a:pt x="849" y="111"/>
                    <a:pt x="851" y="118"/>
                    <a:pt x="853" y="125"/>
                  </a:cubicBezTo>
                  <a:cubicBezTo>
                    <a:pt x="847" y="122"/>
                    <a:pt x="842" y="120"/>
                    <a:pt x="837" y="117"/>
                  </a:cubicBezTo>
                  <a:cubicBezTo>
                    <a:pt x="831" y="114"/>
                    <a:pt x="825" y="112"/>
                    <a:pt x="819" y="111"/>
                  </a:cubicBezTo>
                  <a:cubicBezTo>
                    <a:pt x="812" y="108"/>
                    <a:pt x="805" y="106"/>
                    <a:pt x="798" y="103"/>
                  </a:cubicBezTo>
                  <a:cubicBezTo>
                    <a:pt x="790" y="100"/>
                    <a:pt x="783" y="98"/>
                    <a:pt x="776" y="97"/>
                  </a:cubicBezTo>
                  <a:lnTo>
                    <a:pt x="789" y="47"/>
                  </a:lnTo>
                  <a:close/>
                  <a:moveTo>
                    <a:pt x="794" y="122"/>
                  </a:moveTo>
                  <a:cubicBezTo>
                    <a:pt x="801" y="124"/>
                    <a:pt x="807" y="126"/>
                    <a:pt x="813" y="129"/>
                  </a:cubicBezTo>
                  <a:cubicBezTo>
                    <a:pt x="821" y="130"/>
                    <a:pt x="829" y="133"/>
                    <a:pt x="837" y="137"/>
                  </a:cubicBezTo>
                  <a:cubicBezTo>
                    <a:pt x="845" y="141"/>
                    <a:pt x="852" y="145"/>
                    <a:pt x="859" y="149"/>
                  </a:cubicBezTo>
                  <a:cubicBezTo>
                    <a:pt x="860" y="154"/>
                    <a:pt x="861" y="160"/>
                    <a:pt x="861" y="166"/>
                  </a:cubicBezTo>
                  <a:cubicBezTo>
                    <a:pt x="861" y="172"/>
                    <a:pt x="861" y="178"/>
                    <a:pt x="861" y="185"/>
                  </a:cubicBezTo>
                  <a:cubicBezTo>
                    <a:pt x="847" y="190"/>
                    <a:pt x="835" y="197"/>
                    <a:pt x="824" y="204"/>
                  </a:cubicBezTo>
                  <a:cubicBezTo>
                    <a:pt x="812" y="211"/>
                    <a:pt x="801" y="218"/>
                    <a:pt x="791" y="225"/>
                  </a:cubicBezTo>
                  <a:cubicBezTo>
                    <a:pt x="786" y="222"/>
                    <a:pt x="782" y="219"/>
                    <a:pt x="777" y="216"/>
                  </a:cubicBezTo>
                  <a:cubicBezTo>
                    <a:pt x="773" y="213"/>
                    <a:pt x="768" y="210"/>
                    <a:pt x="764" y="209"/>
                  </a:cubicBezTo>
                  <a:cubicBezTo>
                    <a:pt x="763" y="208"/>
                    <a:pt x="762" y="207"/>
                    <a:pt x="760" y="206"/>
                  </a:cubicBezTo>
                  <a:cubicBezTo>
                    <a:pt x="759" y="205"/>
                    <a:pt x="757" y="205"/>
                    <a:pt x="754" y="205"/>
                  </a:cubicBezTo>
                  <a:cubicBezTo>
                    <a:pt x="772" y="117"/>
                    <a:pt x="772" y="117"/>
                    <a:pt x="772" y="117"/>
                  </a:cubicBezTo>
                  <a:cubicBezTo>
                    <a:pt x="779" y="118"/>
                    <a:pt x="786" y="120"/>
                    <a:pt x="794" y="122"/>
                  </a:cubicBezTo>
                  <a:close/>
                  <a:moveTo>
                    <a:pt x="669" y="26"/>
                  </a:moveTo>
                  <a:cubicBezTo>
                    <a:pt x="703" y="29"/>
                    <a:pt x="737" y="35"/>
                    <a:pt x="771" y="43"/>
                  </a:cubicBezTo>
                  <a:cubicBezTo>
                    <a:pt x="758" y="93"/>
                    <a:pt x="758" y="93"/>
                    <a:pt x="758" y="93"/>
                  </a:cubicBezTo>
                  <a:cubicBezTo>
                    <a:pt x="737" y="89"/>
                    <a:pt x="715" y="87"/>
                    <a:pt x="693" y="86"/>
                  </a:cubicBezTo>
                  <a:cubicBezTo>
                    <a:pt x="671" y="85"/>
                    <a:pt x="650" y="86"/>
                    <a:pt x="630" y="89"/>
                  </a:cubicBezTo>
                  <a:cubicBezTo>
                    <a:pt x="620" y="78"/>
                    <a:pt x="610" y="67"/>
                    <a:pt x="600" y="56"/>
                  </a:cubicBezTo>
                  <a:cubicBezTo>
                    <a:pt x="589" y="44"/>
                    <a:pt x="578" y="33"/>
                    <a:pt x="566" y="23"/>
                  </a:cubicBezTo>
                  <a:cubicBezTo>
                    <a:pt x="600" y="21"/>
                    <a:pt x="635" y="22"/>
                    <a:pt x="669" y="26"/>
                  </a:cubicBezTo>
                  <a:close/>
                  <a:moveTo>
                    <a:pt x="379" y="54"/>
                  </a:moveTo>
                  <a:cubicBezTo>
                    <a:pt x="432" y="38"/>
                    <a:pt x="486" y="29"/>
                    <a:pt x="539" y="25"/>
                  </a:cubicBezTo>
                  <a:cubicBezTo>
                    <a:pt x="553" y="37"/>
                    <a:pt x="565" y="48"/>
                    <a:pt x="577" y="59"/>
                  </a:cubicBezTo>
                  <a:cubicBezTo>
                    <a:pt x="588" y="70"/>
                    <a:pt x="598" y="80"/>
                    <a:pt x="608" y="91"/>
                  </a:cubicBezTo>
                  <a:cubicBezTo>
                    <a:pt x="581" y="96"/>
                    <a:pt x="556" y="105"/>
                    <a:pt x="534" y="116"/>
                  </a:cubicBezTo>
                  <a:cubicBezTo>
                    <a:pt x="511" y="127"/>
                    <a:pt x="491" y="142"/>
                    <a:pt x="473" y="159"/>
                  </a:cubicBezTo>
                  <a:cubicBezTo>
                    <a:pt x="436" y="147"/>
                    <a:pt x="396" y="137"/>
                    <a:pt x="353" y="128"/>
                  </a:cubicBezTo>
                  <a:cubicBezTo>
                    <a:pt x="310" y="119"/>
                    <a:pt x="267" y="116"/>
                    <a:pt x="224" y="117"/>
                  </a:cubicBezTo>
                  <a:cubicBezTo>
                    <a:pt x="274" y="90"/>
                    <a:pt x="325" y="69"/>
                    <a:pt x="379" y="54"/>
                  </a:cubicBezTo>
                  <a:close/>
                  <a:moveTo>
                    <a:pt x="134" y="177"/>
                  </a:moveTo>
                  <a:cubicBezTo>
                    <a:pt x="80" y="215"/>
                    <a:pt x="80" y="215"/>
                    <a:pt x="80" y="215"/>
                  </a:cubicBezTo>
                  <a:cubicBezTo>
                    <a:pt x="90" y="206"/>
                    <a:pt x="101" y="197"/>
                    <a:pt x="112" y="188"/>
                  </a:cubicBezTo>
                  <a:cubicBezTo>
                    <a:pt x="123" y="179"/>
                    <a:pt x="133" y="172"/>
                    <a:pt x="144" y="165"/>
                  </a:cubicBezTo>
                  <a:cubicBezTo>
                    <a:pt x="152" y="158"/>
                    <a:pt x="160" y="153"/>
                    <a:pt x="167" y="149"/>
                  </a:cubicBezTo>
                  <a:cubicBezTo>
                    <a:pt x="174" y="145"/>
                    <a:pt x="181" y="140"/>
                    <a:pt x="188" y="135"/>
                  </a:cubicBezTo>
                  <a:cubicBezTo>
                    <a:pt x="208" y="134"/>
                    <a:pt x="228" y="134"/>
                    <a:pt x="248" y="135"/>
                  </a:cubicBezTo>
                  <a:cubicBezTo>
                    <a:pt x="268" y="136"/>
                    <a:pt x="289" y="138"/>
                    <a:pt x="309" y="141"/>
                  </a:cubicBezTo>
                  <a:cubicBezTo>
                    <a:pt x="303" y="141"/>
                    <a:pt x="303" y="141"/>
                    <a:pt x="303" y="141"/>
                  </a:cubicBezTo>
                  <a:cubicBezTo>
                    <a:pt x="277" y="148"/>
                    <a:pt x="250" y="150"/>
                    <a:pt x="222" y="148"/>
                  </a:cubicBezTo>
                  <a:cubicBezTo>
                    <a:pt x="194" y="146"/>
                    <a:pt x="165" y="156"/>
                    <a:pt x="134" y="177"/>
                  </a:cubicBezTo>
                  <a:close/>
                  <a:moveTo>
                    <a:pt x="198" y="435"/>
                  </a:moveTo>
                  <a:cubicBezTo>
                    <a:pt x="191" y="425"/>
                    <a:pt x="187" y="417"/>
                    <a:pt x="184" y="411"/>
                  </a:cubicBezTo>
                  <a:cubicBezTo>
                    <a:pt x="195" y="403"/>
                    <a:pt x="202" y="393"/>
                    <a:pt x="206" y="381"/>
                  </a:cubicBezTo>
                  <a:cubicBezTo>
                    <a:pt x="210" y="369"/>
                    <a:pt x="216" y="361"/>
                    <a:pt x="224" y="355"/>
                  </a:cubicBezTo>
                  <a:cubicBezTo>
                    <a:pt x="239" y="346"/>
                    <a:pt x="256" y="342"/>
                    <a:pt x="274" y="344"/>
                  </a:cubicBezTo>
                  <a:cubicBezTo>
                    <a:pt x="293" y="346"/>
                    <a:pt x="311" y="341"/>
                    <a:pt x="329" y="327"/>
                  </a:cubicBezTo>
                  <a:cubicBezTo>
                    <a:pt x="335" y="323"/>
                    <a:pt x="341" y="317"/>
                    <a:pt x="347" y="309"/>
                  </a:cubicBezTo>
                  <a:cubicBezTo>
                    <a:pt x="352" y="301"/>
                    <a:pt x="357" y="293"/>
                    <a:pt x="361" y="283"/>
                  </a:cubicBezTo>
                  <a:cubicBezTo>
                    <a:pt x="371" y="282"/>
                    <a:pt x="382" y="281"/>
                    <a:pt x="392" y="280"/>
                  </a:cubicBezTo>
                  <a:cubicBezTo>
                    <a:pt x="402" y="279"/>
                    <a:pt x="412" y="278"/>
                    <a:pt x="421" y="277"/>
                  </a:cubicBezTo>
                  <a:cubicBezTo>
                    <a:pt x="420" y="290"/>
                    <a:pt x="420" y="305"/>
                    <a:pt x="423" y="319"/>
                  </a:cubicBezTo>
                  <a:cubicBezTo>
                    <a:pt x="426" y="334"/>
                    <a:pt x="430" y="349"/>
                    <a:pt x="435" y="363"/>
                  </a:cubicBezTo>
                  <a:cubicBezTo>
                    <a:pt x="402" y="377"/>
                    <a:pt x="367" y="392"/>
                    <a:pt x="331" y="410"/>
                  </a:cubicBezTo>
                  <a:cubicBezTo>
                    <a:pt x="294" y="428"/>
                    <a:pt x="258" y="449"/>
                    <a:pt x="220" y="473"/>
                  </a:cubicBezTo>
                  <a:cubicBezTo>
                    <a:pt x="212" y="459"/>
                    <a:pt x="205" y="446"/>
                    <a:pt x="198" y="435"/>
                  </a:cubicBezTo>
                  <a:close/>
                  <a:moveTo>
                    <a:pt x="71" y="724"/>
                  </a:moveTo>
                  <a:cubicBezTo>
                    <a:pt x="51" y="701"/>
                    <a:pt x="35" y="681"/>
                    <a:pt x="23" y="664"/>
                  </a:cubicBezTo>
                  <a:cubicBezTo>
                    <a:pt x="54" y="630"/>
                    <a:pt x="86" y="600"/>
                    <a:pt x="118" y="573"/>
                  </a:cubicBezTo>
                  <a:cubicBezTo>
                    <a:pt x="150" y="545"/>
                    <a:pt x="183" y="521"/>
                    <a:pt x="216" y="499"/>
                  </a:cubicBezTo>
                  <a:cubicBezTo>
                    <a:pt x="227" y="514"/>
                    <a:pt x="239" y="530"/>
                    <a:pt x="251" y="547"/>
                  </a:cubicBezTo>
                  <a:cubicBezTo>
                    <a:pt x="264" y="565"/>
                    <a:pt x="278" y="583"/>
                    <a:pt x="292" y="602"/>
                  </a:cubicBezTo>
                  <a:cubicBezTo>
                    <a:pt x="287" y="608"/>
                    <a:pt x="282" y="616"/>
                    <a:pt x="276" y="625"/>
                  </a:cubicBezTo>
                  <a:cubicBezTo>
                    <a:pt x="271" y="633"/>
                    <a:pt x="266" y="642"/>
                    <a:pt x="262" y="650"/>
                  </a:cubicBezTo>
                  <a:cubicBezTo>
                    <a:pt x="241" y="672"/>
                    <a:pt x="220" y="696"/>
                    <a:pt x="199" y="721"/>
                  </a:cubicBezTo>
                  <a:cubicBezTo>
                    <a:pt x="178" y="745"/>
                    <a:pt x="159" y="771"/>
                    <a:pt x="140" y="798"/>
                  </a:cubicBezTo>
                  <a:cubicBezTo>
                    <a:pt x="113" y="771"/>
                    <a:pt x="90" y="746"/>
                    <a:pt x="71" y="724"/>
                  </a:cubicBezTo>
                  <a:close/>
                  <a:moveTo>
                    <a:pt x="142" y="826"/>
                  </a:moveTo>
                  <a:cubicBezTo>
                    <a:pt x="165" y="846"/>
                    <a:pt x="190" y="867"/>
                    <a:pt x="217" y="888"/>
                  </a:cubicBezTo>
                  <a:cubicBezTo>
                    <a:pt x="245" y="909"/>
                    <a:pt x="275" y="931"/>
                    <a:pt x="309" y="952"/>
                  </a:cubicBezTo>
                  <a:cubicBezTo>
                    <a:pt x="291" y="989"/>
                    <a:pt x="275" y="1027"/>
                    <a:pt x="260" y="1064"/>
                  </a:cubicBezTo>
                  <a:cubicBezTo>
                    <a:pt x="246" y="1102"/>
                    <a:pt x="232" y="1140"/>
                    <a:pt x="218" y="1178"/>
                  </a:cubicBezTo>
                  <a:cubicBezTo>
                    <a:pt x="163" y="1142"/>
                    <a:pt x="125" y="1110"/>
                    <a:pt x="103" y="1081"/>
                  </a:cubicBezTo>
                  <a:cubicBezTo>
                    <a:pt x="81" y="1053"/>
                    <a:pt x="70" y="1038"/>
                    <a:pt x="70" y="1036"/>
                  </a:cubicBezTo>
                  <a:cubicBezTo>
                    <a:pt x="62" y="1040"/>
                    <a:pt x="62" y="1040"/>
                    <a:pt x="62" y="1040"/>
                  </a:cubicBezTo>
                  <a:cubicBezTo>
                    <a:pt x="66" y="1012"/>
                    <a:pt x="76" y="984"/>
                    <a:pt x="94" y="957"/>
                  </a:cubicBezTo>
                  <a:cubicBezTo>
                    <a:pt x="111" y="930"/>
                    <a:pt x="116" y="901"/>
                    <a:pt x="110" y="872"/>
                  </a:cubicBezTo>
                  <a:cubicBezTo>
                    <a:pt x="115" y="864"/>
                    <a:pt x="121" y="856"/>
                    <a:pt x="126" y="849"/>
                  </a:cubicBezTo>
                  <a:cubicBezTo>
                    <a:pt x="131" y="842"/>
                    <a:pt x="136" y="834"/>
                    <a:pt x="142" y="826"/>
                  </a:cubicBezTo>
                  <a:close/>
                </a:path>
              </a:pathLst>
            </a:custGeom>
            <a:solidFill>
              <a:srgbClr val="404F72"/>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sp>
        <p:nvSpPr>
          <p:cNvPr id="1048615" name="Rectangle 61"/>
          <p:cNvSpPr>
            <a:spLocks noChangeArrowheads="1"/>
          </p:cNvSpPr>
          <p:nvPr/>
        </p:nvSpPr>
        <p:spPr bwMode="auto">
          <a:xfrm>
            <a:off x="-9525" y="1126067"/>
            <a:ext cx="12207876" cy="5327651"/>
          </a:xfrm>
          <a:prstGeom prst="rect">
            <a:avLst/>
          </a:prstGeom>
          <a:solidFill>
            <a:schemeClr val="bg1"/>
          </a:solidFill>
          <a:ln w="9525">
            <a:noFill/>
            <a:miter lim="800000"/>
          </a:ln>
          <a:effectLst/>
        </p:spPr>
        <p:txBody>
          <a:bodyPr wrap="none" anchor="ct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nvGrpSpPr>
          <p:cNvPr id="21" name="Group 13"/>
          <p:cNvGrpSpPr/>
          <p:nvPr/>
        </p:nvGrpSpPr>
        <p:grpSpPr bwMode="auto">
          <a:xfrm>
            <a:off x="-31751" y="0"/>
            <a:ext cx="12194117" cy="6873210"/>
            <a:chOff x="0" y="2"/>
            <a:chExt cx="5760" cy="4318"/>
          </a:xfrm>
        </p:grpSpPr>
        <p:sp>
          <p:nvSpPr>
            <p:cNvPr id="1048616" name="Freeform 14"/>
            <p:cNvSpPr/>
            <p:nvPr userDrawn="1"/>
          </p:nvSpPr>
          <p:spPr bwMode="auto">
            <a:xfrm>
              <a:off x="2" y="2"/>
              <a:ext cx="5758" cy="673"/>
            </a:xfrm>
            <a:custGeom>
              <a:avLst/>
              <a:gdLst/>
              <a:ahLst/>
              <a:cxnLst>
                <a:cxn ang="0">
                  <a:pos x="2721" y="330"/>
                </a:cxn>
                <a:cxn ang="0">
                  <a:pos x="0" y="330"/>
                </a:cxn>
                <a:cxn ang="0">
                  <a:pos x="0" y="2"/>
                </a:cxn>
                <a:cxn ang="0">
                  <a:pos x="804" y="2"/>
                </a:cxn>
                <a:cxn ang="0">
                  <a:pos x="870" y="14"/>
                </a:cxn>
                <a:cxn ang="0">
                  <a:pos x="921" y="50"/>
                </a:cxn>
                <a:cxn ang="0">
                  <a:pos x="1083" y="257"/>
                </a:cxn>
                <a:cxn ang="0">
                  <a:pos x="1127" y="289"/>
                </a:cxn>
                <a:cxn ang="0">
                  <a:pos x="1198" y="299"/>
                </a:cxn>
                <a:cxn ang="0">
                  <a:pos x="2721" y="299"/>
                </a:cxn>
                <a:cxn ang="0">
                  <a:pos x="2721" y="330"/>
                </a:cxn>
              </a:cxnLst>
              <a:rect l="0" t="0" r="r" b="b"/>
              <a:pathLst>
                <a:path w="2721" h="330">
                  <a:moveTo>
                    <a:pt x="2721" y="330"/>
                  </a:moveTo>
                  <a:cubicBezTo>
                    <a:pt x="0" y="330"/>
                    <a:pt x="0" y="330"/>
                    <a:pt x="0" y="330"/>
                  </a:cubicBezTo>
                  <a:cubicBezTo>
                    <a:pt x="0" y="2"/>
                    <a:pt x="0" y="2"/>
                    <a:pt x="0" y="2"/>
                  </a:cubicBezTo>
                  <a:cubicBezTo>
                    <a:pt x="804" y="2"/>
                    <a:pt x="804" y="2"/>
                    <a:pt x="804" y="2"/>
                  </a:cubicBezTo>
                  <a:cubicBezTo>
                    <a:pt x="804" y="2"/>
                    <a:pt x="837" y="0"/>
                    <a:pt x="870" y="14"/>
                  </a:cubicBezTo>
                  <a:cubicBezTo>
                    <a:pt x="904" y="29"/>
                    <a:pt x="921" y="50"/>
                    <a:pt x="921" y="50"/>
                  </a:cubicBezTo>
                  <a:cubicBezTo>
                    <a:pt x="1083" y="257"/>
                    <a:pt x="1083" y="257"/>
                    <a:pt x="1083" y="257"/>
                  </a:cubicBezTo>
                  <a:cubicBezTo>
                    <a:pt x="1083" y="257"/>
                    <a:pt x="1104" y="280"/>
                    <a:pt x="1127" y="289"/>
                  </a:cubicBezTo>
                  <a:cubicBezTo>
                    <a:pt x="1160" y="301"/>
                    <a:pt x="1198" y="299"/>
                    <a:pt x="1198" y="299"/>
                  </a:cubicBezTo>
                  <a:cubicBezTo>
                    <a:pt x="2721" y="299"/>
                    <a:pt x="2721" y="299"/>
                    <a:pt x="2721" y="299"/>
                  </a:cubicBezTo>
                  <a:lnTo>
                    <a:pt x="2721" y="330"/>
                  </a:ln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7" name="Freeform 15"/>
            <p:cNvSpPr/>
            <p:nvPr userDrawn="1"/>
          </p:nvSpPr>
          <p:spPr bwMode="auto">
            <a:xfrm>
              <a:off x="0" y="4085"/>
              <a:ext cx="4417" cy="235"/>
            </a:xfrm>
            <a:custGeom>
              <a:avLst/>
              <a:gdLst/>
              <a:ahLst/>
              <a:cxnLst>
                <a:cxn ang="0">
                  <a:pos x="2018" y="31"/>
                </a:cxn>
                <a:cxn ang="0">
                  <a:pos x="2047" y="77"/>
                </a:cxn>
                <a:cxn ang="0">
                  <a:pos x="2063" y="98"/>
                </a:cxn>
                <a:cxn ang="0">
                  <a:pos x="2088" y="111"/>
                </a:cxn>
                <a:cxn ang="0">
                  <a:pos x="0" y="111"/>
                </a:cxn>
                <a:cxn ang="0">
                  <a:pos x="0" y="0"/>
                </a:cxn>
                <a:cxn ang="0">
                  <a:pos x="1963" y="0"/>
                </a:cxn>
                <a:cxn ang="0">
                  <a:pos x="1997" y="9"/>
                </a:cxn>
                <a:cxn ang="0">
                  <a:pos x="2018" y="31"/>
                </a:cxn>
              </a:cxnLst>
              <a:rect l="0" t="0" r="r" b="b"/>
              <a:pathLst>
                <a:path w="2088" h="111">
                  <a:moveTo>
                    <a:pt x="2018" y="31"/>
                  </a:moveTo>
                  <a:cubicBezTo>
                    <a:pt x="2047" y="77"/>
                    <a:pt x="2047" y="77"/>
                    <a:pt x="2047" y="77"/>
                  </a:cubicBezTo>
                  <a:cubicBezTo>
                    <a:pt x="2047" y="77"/>
                    <a:pt x="2055" y="91"/>
                    <a:pt x="2063" y="98"/>
                  </a:cubicBezTo>
                  <a:cubicBezTo>
                    <a:pt x="2073" y="106"/>
                    <a:pt x="2088" y="111"/>
                    <a:pt x="2088" y="111"/>
                  </a:cubicBezTo>
                  <a:cubicBezTo>
                    <a:pt x="0" y="111"/>
                    <a:pt x="0" y="111"/>
                    <a:pt x="0" y="111"/>
                  </a:cubicBezTo>
                  <a:cubicBezTo>
                    <a:pt x="0" y="0"/>
                    <a:pt x="0" y="0"/>
                    <a:pt x="0" y="0"/>
                  </a:cubicBezTo>
                  <a:cubicBezTo>
                    <a:pt x="1963" y="0"/>
                    <a:pt x="1963" y="0"/>
                    <a:pt x="1963" y="0"/>
                  </a:cubicBezTo>
                  <a:cubicBezTo>
                    <a:pt x="1963" y="0"/>
                    <a:pt x="1984" y="0"/>
                    <a:pt x="1997" y="9"/>
                  </a:cubicBezTo>
                  <a:cubicBezTo>
                    <a:pt x="2010" y="18"/>
                    <a:pt x="2018" y="31"/>
                    <a:pt x="2018" y="31"/>
                  </a:cubicBez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grpSp>
        <p:nvGrpSpPr>
          <p:cNvPr id="22" name="Group 52"/>
          <p:cNvGrpSpPr/>
          <p:nvPr/>
        </p:nvGrpSpPr>
        <p:grpSpPr bwMode="auto">
          <a:xfrm>
            <a:off x="336551" y="116417"/>
            <a:ext cx="11855449" cy="853016"/>
            <a:chOff x="158" y="93"/>
            <a:chExt cx="5602" cy="537"/>
          </a:xfrm>
        </p:grpSpPr>
        <p:pic>
          <p:nvPicPr>
            <p:cNvPr id="2097152" name="Picture 43" descr="과학3d(원자구조)"/>
            <p:cNvPicPr>
              <a:picLocks noChangeAspect="1" noChangeArrowheads="1"/>
            </p:cNvPicPr>
            <p:nvPr userDrawn="1"/>
          </p:nvPicPr>
          <p:blipFill>
            <a:blip r:embed="rId2" cstate="print"/>
            <a:srcRect/>
            <a:stretch>
              <a:fillRect/>
            </a:stretch>
          </p:blipFill>
          <p:spPr bwMode="auto">
            <a:xfrm>
              <a:off x="5329" y="120"/>
              <a:ext cx="431" cy="407"/>
            </a:xfrm>
            <a:prstGeom prst="rect">
              <a:avLst/>
            </a:prstGeom>
            <a:noFill/>
            <a:ln>
              <a:noFill/>
            </a:ln>
          </p:spPr>
        </p:pic>
        <p:pic>
          <p:nvPicPr>
            <p:cNvPr id="2097153" name="Picture 49" descr="http://nsmc.cma.gov.cn/images/logopic01.gif"/>
            <p:cNvPicPr>
              <a:picLocks noChangeAspect="1" noChangeArrowheads="1"/>
            </p:cNvPicPr>
            <p:nvPr userDrawn="1"/>
          </p:nvPicPr>
          <p:blipFill>
            <a:blip r:embed="rId3" cstate="print"/>
            <a:srcRect/>
            <a:stretch>
              <a:fillRect/>
            </a:stretch>
          </p:blipFill>
          <p:spPr bwMode="auto">
            <a:xfrm>
              <a:off x="158" y="119"/>
              <a:ext cx="502" cy="488"/>
            </a:xfrm>
            <a:prstGeom prst="rect">
              <a:avLst/>
            </a:prstGeom>
            <a:noFill/>
            <a:ln>
              <a:noFill/>
            </a:ln>
          </p:spPr>
        </p:pic>
        <p:pic>
          <p:nvPicPr>
            <p:cNvPr id="2097154" name="Picture 7" descr="http://nsmc.cma.gov.cn/images/logopic02.gif"/>
            <p:cNvPicPr>
              <a:picLocks noChangeAspect="1" noChangeArrowheads="1"/>
            </p:cNvPicPr>
            <p:nvPr userDrawn="1"/>
          </p:nvPicPr>
          <p:blipFill>
            <a:blip r:embed="rId4" cstate="print"/>
            <a:srcRect/>
            <a:stretch>
              <a:fillRect/>
            </a:stretch>
          </p:blipFill>
          <p:spPr bwMode="auto">
            <a:xfrm>
              <a:off x="715" y="93"/>
              <a:ext cx="590" cy="537"/>
            </a:xfrm>
            <a:prstGeom prst="rect">
              <a:avLst/>
            </a:prstGeom>
            <a:noFill/>
            <a:ln>
              <a:noFill/>
            </a:ln>
          </p:spPr>
        </p:pic>
      </p:grpSp>
      <p:sp>
        <p:nvSpPr>
          <p:cNvPr id="1048618" name="矩形 47"/>
          <p:cNvSpPr>
            <a:spLocks noChangeArrowheads="1"/>
          </p:cNvSpPr>
          <p:nvPr/>
        </p:nvSpPr>
        <p:spPr bwMode="auto">
          <a:xfrm>
            <a:off x="143933" y="25403"/>
            <a:ext cx="2590800"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9" name="矩形 53"/>
          <p:cNvSpPr>
            <a:spLocks noChangeArrowheads="1"/>
          </p:cNvSpPr>
          <p:nvPr/>
        </p:nvSpPr>
        <p:spPr bwMode="auto">
          <a:xfrm>
            <a:off x="11154833" y="118533"/>
            <a:ext cx="1007533" cy="721784"/>
          </a:xfrm>
          <a:prstGeom prst="rect">
            <a:avLst/>
          </a:prstGeom>
          <a:solidFill>
            <a:srgbClr val="38476F"/>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20" name="标题 1"/>
          <p:cNvSpPr>
            <a:spLocks noGrp="1"/>
          </p:cNvSpPr>
          <p:nvPr>
            <p:ph type="title"/>
          </p:nvPr>
        </p:nvSpPr>
        <p:spPr>
          <a:xfrm>
            <a:off x="527381" y="1196752"/>
            <a:ext cx="11041227" cy="504056"/>
          </a:xfrm>
          <a:prstGeom prst="rect">
            <a:avLst/>
          </a:prstGeom>
        </p:spPr>
        <p:txBody>
          <a:bodyPr/>
          <a:lstStyle>
            <a:lvl1pPr algn="l">
              <a:defRPr sz="3735" b="1">
                <a:solidFill>
                  <a:srgbClr val="0070C0"/>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621" name="内容占位符 2"/>
          <p:cNvSpPr>
            <a:spLocks noGrp="1"/>
          </p:cNvSpPr>
          <p:nvPr>
            <p:ph idx="1"/>
          </p:nvPr>
        </p:nvSpPr>
        <p:spPr>
          <a:xfrm>
            <a:off x="527381" y="1772816"/>
            <a:ext cx="11041227" cy="4353347"/>
          </a:xfrm>
          <a:prstGeom prst="rect">
            <a:avLst/>
          </a:prstGeom>
        </p:spPr>
        <p:txBody>
          <a:bodyPr/>
          <a:lstStyle>
            <a:lvl1pPr>
              <a:defRPr sz="3200">
                <a:latin typeface="微软雅黑" panose="020B0503020204020204" pitchFamily="34" charset="-122"/>
                <a:ea typeface="微软雅黑" panose="020B0503020204020204" pitchFamily="34" charset="-122"/>
              </a:defRPr>
            </a:lvl1pPr>
            <a:lvl2pPr>
              <a:defRPr sz="2935">
                <a:latin typeface="微软雅黑" panose="020B0503020204020204" pitchFamily="34" charset="-122"/>
                <a:ea typeface="微软雅黑" panose="020B0503020204020204" pitchFamily="34" charset="-122"/>
              </a:defRPr>
            </a:lvl2pPr>
            <a:lvl3pPr>
              <a:defRPr sz="2665">
                <a:latin typeface="微软雅黑" panose="020B0503020204020204" pitchFamily="34" charset="-122"/>
                <a:ea typeface="微软雅黑" panose="020B0503020204020204" pitchFamily="34" charset="-122"/>
              </a:defRPr>
            </a:lvl3pPr>
            <a:lvl4pPr>
              <a:defRPr sz="2400">
                <a:latin typeface="微软雅黑" panose="020B0503020204020204" pitchFamily="34" charset="-122"/>
                <a:ea typeface="微软雅黑" panose="020B0503020204020204" pitchFamily="34" charset="-122"/>
              </a:defRPr>
            </a:lvl4pPr>
            <a:lvl5pPr>
              <a:defRPr sz="2135">
                <a:latin typeface="微软雅黑" panose="020B0503020204020204" pitchFamily="34" charset="-122"/>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22" name="日期占位符 3"/>
          <p:cNvSpPr>
            <a:spLocks noGrp="1"/>
          </p:cNvSpPr>
          <p:nvPr>
            <p:ph type="dt" sz="half" idx="10"/>
          </p:nvPr>
        </p:nvSpPr>
        <p:spPr>
          <a:xfrm>
            <a:off x="609600" y="6538387"/>
            <a:ext cx="2844800" cy="275167"/>
          </a:xfrm>
        </p:spPr>
        <p:txBody>
          <a:bodyPr/>
          <a:lstStyle>
            <a:lvl1pPr>
              <a:defRPr>
                <a:solidFill>
                  <a:prstClr val="black"/>
                </a:solidFill>
                <a:latin typeface="黑体" panose="02010609060101010101" pitchFamily="49" charset="-122"/>
                <a:ea typeface="黑体" panose="02010609060101010101" pitchFamily="49" charset="-122"/>
              </a:defRPr>
            </a:lvl1pPr>
          </a:lstStyle>
          <a:p>
            <a:fld id="{1AA0E2A2-2E2D-432D-9FBA-56CCB656AD4B}" type="datetime1">
              <a:rPr lang="zh-CN" altLang="en-US" smtClean="0"/>
              <a:t>2025/3/18</a:t>
            </a:fld>
            <a:endParaRPr lang="zh-CN" altLang="en-US" dirty="0"/>
          </a:p>
        </p:txBody>
      </p:sp>
      <p:sp>
        <p:nvSpPr>
          <p:cNvPr id="1048623" name="页脚占位符 4"/>
          <p:cNvSpPr>
            <a:spLocks noGrp="1"/>
          </p:cNvSpPr>
          <p:nvPr>
            <p:ph type="ftr" sz="quarter" idx="11"/>
          </p:nvPr>
        </p:nvSpPr>
        <p:spPr bwMode="auto">
          <a:xfrm>
            <a:off x="4165600" y="6538387"/>
            <a:ext cx="3860800" cy="275167"/>
          </a:xfrm>
        </p:spPr>
        <p:txBody>
          <a:bodyPr wrap="square" numCol="1" anchor="t" anchorCtr="0" compatLnSpc="1"/>
          <a:lstStyle>
            <a:lvl1pPr algn="ctr" defTabSz="914400" fontAlgn="auto">
              <a:spcBef>
                <a:spcPts val="0"/>
              </a:spcBef>
              <a:spcAft>
                <a:spcPts val="0"/>
              </a:spcAft>
              <a:defRPr sz="1335">
                <a:solidFill>
                  <a:prstClr val="black"/>
                </a:solidFill>
                <a:latin typeface="黑体" panose="02010609060101010101" pitchFamily="49" charset="-122"/>
                <a:ea typeface="黑体" panose="02010609060101010101" pitchFamily="49" charset="-122"/>
              </a:defRPr>
            </a:lvl1pPr>
          </a:lstStyle>
          <a:p>
            <a:endParaRPr lang="zh-CN" altLang="en-US" dirty="0"/>
          </a:p>
        </p:txBody>
      </p:sp>
      <p:sp>
        <p:nvSpPr>
          <p:cNvPr id="1048624" name="灯片编号占位符 5"/>
          <p:cNvSpPr>
            <a:spLocks noGrp="1"/>
          </p:cNvSpPr>
          <p:nvPr>
            <p:ph type="sldNum" sz="quarter" idx="12"/>
          </p:nvPr>
        </p:nvSpPr>
        <p:spPr>
          <a:xfrm>
            <a:off x="8737600" y="6538387"/>
            <a:ext cx="2844800" cy="275167"/>
          </a:xfrm>
        </p:spPr>
        <p:txBody>
          <a:bodyPr/>
          <a:lstStyle>
            <a:lvl1pPr>
              <a:defRPr>
                <a:solidFill>
                  <a:schemeClr val="bg1"/>
                </a:solidFill>
                <a:latin typeface="微软雅黑" panose="020B0503020204020204" pitchFamily="34" charset="-122"/>
                <a:ea typeface="微软雅黑" panose="020B0503020204020204" pitchFamily="34" charset="-122"/>
              </a:defRPr>
            </a:lvl1pPr>
          </a:lstStyle>
          <a:p>
            <a:fld id="{7E8DEBAF-11D9-4FFC-9FE3-56BCDE40C340}" type="slidenum">
              <a:rPr lang="zh-CN" altLang="en-US" smtClean="0"/>
              <a:t>‹#›</a:t>
            </a:fld>
            <a:endParaRPr lang="zh-CN" altLang="en-US" dirty="0"/>
          </a:p>
        </p:txBody>
      </p:sp>
      <p:sp>
        <p:nvSpPr>
          <p:cNvPr id="57" name="矩形 47"/>
          <p:cNvSpPr>
            <a:spLocks noChangeArrowheads="1"/>
          </p:cNvSpPr>
          <p:nvPr userDrawn="1"/>
        </p:nvSpPr>
        <p:spPr bwMode="auto">
          <a:xfrm>
            <a:off x="0" y="-10680"/>
            <a:ext cx="3639553"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pic>
        <p:nvPicPr>
          <p:cNvPr id="2097157"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22" t="1" r="19784" b="-4068"/>
          <a:stretch>
            <a:fillRect/>
          </a:stretch>
        </p:blipFill>
        <p:spPr bwMode="auto">
          <a:xfrm>
            <a:off x="125713" y="116064"/>
            <a:ext cx="701657" cy="797919"/>
          </a:xfrm>
          <a:prstGeom prst="rect">
            <a:avLst/>
          </a:prstGeom>
          <a:noFill/>
          <a:ln>
            <a:noFill/>
          </a:ln>
        </p:spPr>
      </p:pic>
      <p:pic>
        <p:nvPicPr>
          <p:cNvPr id="58" name="图片 57" descr="徽标&#10;&#10;描述已自动生成"/>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3384" y="205511"/>
            <a:ext cx="552188" cy="619903"/>
          </a:xfrm>
          <a:prstGeom prst="rect">
            <a:avLst/>
          </a:prstGeom>
        </p:spPr>
      </p:pic>
      <p:pic>
        <p:nvPicPr>
          <p:cNvPr id="59" name="图片 58"/>
          <p:cNvPicPr>
            <a:picLocks noChangeAspect="1"/>
          </p:cNvPicPr>
          <p:nvPr userDrawn="1"/>
        </p:nvPicPr>
        <p:blipFill rotWithShape="1">
          <a:blip r:embed="rId7" cstate="print">
            <a:extLst>
              <a:ext uri="{28A0092B-C50C-407E-A947-70E740481C1C}">
                <a14:useLocalDpi xmlns:a14="http://schemas.microsoft.com/office/drawing/2010/main" val="0"/>
              </a:ext>
            </a:extLst>
          </a:blip>
          <a:srcRect l="25716" t="16401" r="23772" b="23750"/>
          <a:stretch>
            <a:fillRect/>
          </a:stretch>
        </p:blipFill>
        <p:spPr>
          <a:xfrm>
            <a:off x="1544082" y="180992"/>
            <a:ext cx="585311" cy="641591"/>
          </a:xfrm>
          <a:prstGeom prst="rect">
            <a:avLst/>
          </a:prstGeom>
        </p:spPr>
      </p:pic>
    </p:spTree>
    <p:extLst>
      <p:ext uri="{BB962C8B-B14F-4D97-AF65-F5344CB8AC3E}">
        <p14:creationId xmlns:p14="http://schemas.microsoft.com/office/powerpoint/2010/main" val="3572395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48581" name="Line 2"/>
          <p:cNvSpPr>
            <a:spLocks noChangeShapeType="1"/>
          </p:cNvSpPr>
          <p:nvPr/>
        </p:nvSpPr>
        <p:spPr bwMode="auto">
          <a:xfrm>
            <a:off x="10617200" y="152400"/>
            <a:ext cx="0" cy="1524000"/>
          </a:xfrm>
          <a:prstGeom prst="line">
            <a:avLst/>
          </a:prstGeom>
          <a:noFill/>
          <a:ln w="9525">
            <a:solidFill>
              <a:schemeClr val="tx1"/>
            </a:solidFill>
            <a:round/>
          </a:ln>
        </p:spPr>
        <p:txBody>
          <a:bodyPr/>
          <a:lstStyle/>
          <a:p>
            <a:pPr defTabSz="914400"/>
            <a:endParaRPr lang="zh-CN" altLang="en-US" dirty="0">
              <a:solidFill>
                <a:prstClr val="black"/>
              </a:solidFill>
              <a:ea typeface="微软雅黑" panose="020B0503020204020204" pitchFamily="34" charset="-122"/>
            </a:endParaRPr>
          </a:p>
        </p:txBody>
      </p:sp>
      <p:grpSp>
        <p:nvGrpSpPr>
          <p:cNvPr id="19" name="Group 8"/>
          <p:cNvGrpSpPr/>
          <p:nvPr/>
        </p:nvGrpSpPr>
        <p:grpSpPr bwMode="auto">
          <a:xfrm>
            <a:off x="10871200" y="152400"/>
            <a:ext cx="1056217" cy="1295400"/>
            <a:chOff x="5136" y="960"/>
            <a:chExt cx="528" cy="864"/>
          </a:xfrm>
        </p:grpSpPr>
        <p:sp>
          <p:nvSpPr>
            <p:cNvPr id="1048582" name="Oval 9"/>
            <p:cNvSpPr>
              <a:spLocks noChangeArrowheads="1"/>
            </p:cNvSpPr>
            <p:nvPr/>
          </p:nvSpPr>
          <p:spPr bwMode="auto">
            <a:xfrm>
              <a:off x="5136" y="960"/>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3" name="Oval 10"/>
            <p:cNvSpPr>
              <a:spLocks noChangeArrowheads="1"/>
            </p:cNvSpPr>
            <p:nvPr/>
          </p:nvSpPr>
          <p:spPr bwMode="auto">
            <a:xfrm>
              <a:off x="5248" y="960"/>
              <a:ext cx="79"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4" name="Oval 11"/>
            <p:cNvSpPr>
              <a:spLocks noChangeArrowheads="1"/>
            </p:cNvSpPr>
            <p:nvPr/>
          </p:nvSpPr>
          <p:spPr bwMode="auto">
            <a:xfrm>
              <a:off x="5360" y="960"/>
              <a:ext cx="76"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5" name="Oval 12"/>
            <p:cNvSpPr>
              <a:spLocks noChangeArrowheads="1"/>
            </p:cNvSpPr>
            <p:nvPr/>
          </p:nvSpPr>
          <p:spPr bwMode="auto">
            <a:xfrm>
              <a:off x="5136" y="1072"/>
              <a:ext cx="80"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6" name="Oval 13"/>
            <p:cNvSpPr>
              <a:spLocks noChangeArrowheads="1"/>
            </p:cNvSpPr>
            <p:nvPr/>
          </p:nvSpPr>
          <p:spPr bwMode="auto">
            <a:xfrm>
              <a:off x="5248" y="1072"/>
              <a:ext cx="79"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7" name="Oval 14"/>
            <p:cNvSpPr>
              <a:spLocks noChangeArrowheads="1"/>
            </p:cNvSpPr>
            <p:nvPr/>
          </p:nvSpPr>
          <p:spPr bwMode="auto">
            <a:xfrm>
              <a:off x="5360" y="1072"/>
              <a:ext cx="76"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8" name="Oval 15"/>
            <p:cNvSpPr>
              <a:spLocks noChangeArrowheads="1"/>
            </p:cNvSpPr>
            <p:nvPr/>
          </p:nvSpPr>
          <p:spPr bwMode="auto">
            <a:xfrm>
              <a:off x="5472" y="1072"/>
              <a:ext cx="73"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9" name="Oval 16"/>
            <p:cNvSpPr>
              <a:spLocks noChangeArrowheads="1"/>
            </p:cNvSpPr>
            <p:nvPr/>
          </p:nvSpPr>
          <p:spPr bwMode="auto">
            <a:xfrm>
              <a:off x="5136" y="1184"/>
              <a:ext cx="80"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0" name="Oval 17"/>
            <p:cNvSpPr>
              <a:spLocks noChangeArrowheads="1"/>
            </p:cNvSpPr>
            <p:nvPr/>
          </p:nvSpPr>
          <p:spPr bwMode="auto">
            <a:xfrm>
              <a:off x="5248" y="1184"/>
              <a:ext cx="79"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1" name="Oval 18"/>
            <p:cNvSpPr>
              <a:spLocks noChangeArrowheads="1"/>
            </p:cNvSpPr>
            <p:nvPr/>
          </p:nvSpPr>
          <p:spPr bwMode="auto">
            <a:xfrm>
              <a:off x="5360" y="1184"/>
              <a:ext cx="76"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2" name="Oval 19"/>
            <p:cNvSpPr>
              <a:spLocks noChangeArrowheads="1"/>
            </p:cNvSpPr>
            <p:nvPr/>
          </p:nvSpPr>
          <p:spPr bwMode="auto">
            <a:xfrm>
              <a:off x="5472" y="1184"/>
              <a:ext cx="73"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3" name="Oval 20"/>
            <p:cNvSpPr>
              <a:spLocks noChangeArrowheads="1"/>
            </p:cNvSpPr>
            <p:nvPr/>
          </p:nvSpPr>
          <p:spPr bwMode="auto">
            <a:xfrm>
              <a:off x="5584" y="1184"/>
              <a:ext cx="80" cy="72"/>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4" name="Oval 21"/>
            <p:cNvSpPr>
              <a:spLocks noChangeArrowheads="1"/>
            </p:cNvSpPr>
            <p:nvPr/>
          </p:nvSpPr>
          <p:spPr bwMode="auto">
            <a:xfrm>
              <a:off x="5136" y="1296"/>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5" name="Oval 22"/>
            <p:cNvSpPr>
              <a:spLocks noChangeArrowheads="1"/>
            </p:cNvSpPr>
            <p:nvPr/>
          </p:nvSpPr>
          <p:spPr bwMode="auto">
            <a:xfrm>
              <a:off x="5248" y="1296"/>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6" name="Oval 23"/>
            <p:cNvSpPr>
              <a:spLocks noChangeArrowheads="1"/>
            </p:cNvSpPr>
            <p:nvPr/>
          </p:nvSpPr>
          <p:spPr bwMode="auto">
            <a:xfrm>
              <a:off x="5360" y="1296"/>
              <a:ext cx="76"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7" name="Oval 24"/>
            <p:cNvSpPr>
              <a:spLocks noChangeArrowheads="1"/>
            </p:cNvSpPr>
            <p:nvPr/>
          </p:nvSpPr>
          <p:spPr bwMode="auto">
            <a:xfrm>
              <a:off x="5472" y="1296"/>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8" name="Oval 25"/>
            <p:cNvSpPr>
              <a:spLocks noChangeArrowheads="1"/>
            </p:cNvSpPr>
            <p:nvPr/>
          </p:nvSpPr>
          <p:spPr bwMode="auto">
            <a:xfrm>
              <a:off x="5136" y="1408"/>
              <a:ext cx="80"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9" name="Oval 26"/>
            <p:cNvSpPr>
              <a:spLocks noChangeArrowheads="1"/>
            </p:cNvSpPr>
            <p:nvPr/>
          </p:nvSpPr>
          <p:spPr bwMode="auto">
            <a:xfrm>
              <a:off x="5248" y="1408"/>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0" name="Oval 27"/>
            <p:cNvSpPr>
              <a:spLocks noChangeArrowheads="1"/>
            </p:cNvSpPr>
            <p:nvPr/>
          </p:nvSpPr>
          <p:spPr bwMode="auto">
            <a:xfrm>
              <a:off x="5360" y="1408"/>
              <a:ext cx="76"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1" name="Oval 28"/>
            <p:cNvSpPr>
              <a:spLocks noChangeArrowheads="1"/>
            </p:cNvSpPr>
            <p:nvPr/>
          </p:nvSpPr>
          <p:spPr bwMode="auto">
            <a:xfrm>
              <a:off x="5472" y="1408"/>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2" name="Oval 29"/>
            <p:cNvSpPr>
              <a:spLocks noChangeArrowheads="1"/>
            </p:cNvSpPr>
            <p:nvPr/>
          </p:nvSpPr>
          <p:spPr bwMode="auto">
            <a:xfrm>
              <a:off x="5584" y="1408"/>
              <a:ext cx="80"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3" name="Oval 30"/>
            <p:cNvSpPr>
              <a:spLocks noChangeArrowheads="1"/>
            </p:cNvSpPr>
            <p:nvPr/>
          </p:nvSpPr>
          <p:spPr bwMode="auto">
            <a:xfrm>
              <a:off x="5136" y="1520"/>
              <a:ext cx="80"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4" name="Oval 31"/>
            <p:cNvSpPr>
              <a:spLocks noChangeArrowheads="1"/>
            </p:cNvSpPr>
            <p:nvPr/>
          </p:nvSpPr>
          <p:spPr bwMode="auto">
            <a:xfrm>
              <a:off x="5248" y="1520"/>
              <a:ext cx="79"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5" name="Oval 32"/>
            <p:cNvSpPr>
              <a:spLocks noChangeArrowheads="1"/>
            </p:cNvSpPr>
            <p:nvPr/>
          </p:nvSpPr>
          <p:spPr bwMode="auto">
            <a:xfrm>
              <a:off x="5360" y="1520"/>
              <a:ext cx="76"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6" name="Oval 33"/>
            <p:cNvSpPr>
              <a:spLocks noChangeArrowheads="1"/>
            </p:cNvSpPr>
            <p:nvPr/>
          </p:nvSpPr>
          <p:spPr bwMode="auto">
            <a:xfrm>
              <a:off x="5472" y="1520"/>
              <a:ext cx="73" cy="79"/>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7" name="Oval 34"/>
            <p:cNvSpPr>
              <a:spLocks noChangeArrowheads="1"/>
            </p:cNvSpPr>
            <p:nvPr/>
          </p:nvSpPr>
          <p:spPr bwMode="auto">
            <a:xfrm>
              <a:off x="5136" y="1632"/>
              <a:ext cx="80"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8" name="Oval 35"/>
            <p:cNvSpPr>
              <a:spLocks noChangeArrowheads="1"/>
            </p:cNvSpPr>
            <p:nvPr/>
          </p:nvSpPr>
          <p:spPr bwMode="auto">
            <a:xfrm>
              <a:off x="5248" y="1632"/>
              <a:ext cx="79"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9" name="Oval 36"/>
            <p:cNvSpPr>
              <a:spLocks noChangeArrowheads="1"/>
            </p:cNvSpPr>
            <p:nvPr/>
          </p:nvSpPr>
          <p:spPr bwMode="auto">
            <a:xfrm>
              <a:off x="5360" y="1632"/>
              <a:ext cx="76"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0" name="Oval 37"/>
            <p:cNvSpPr>
              <a:spLocks noChangeArrowheads="1"/>
            </p:cNvSpPr>
            <p:nvPr/>
          </p:nvSpPr>
          <p:spPr bwMode="auto">
            <a:xfrm>
              <a:off x="5472" y="1632"/>
              <a:ext cx="73"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1" name="Oval 38"/>
            <p:cNvSpPr>
              <a:spLocks noChangeArrowheads="1"/>
            </p:cNvSpPr>
            <p:nvPr/>
          </p:nvSpPr>
          <p:spPr bwMode="auto">
            <a:xfrm>
              <a:off x="5248" y="1744"/>
              <a:ext cx="79"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2" name="Oval 39"/>
            <p:cNvSpPr>
              <a:spLocks noChangeArrowheads="1"/>
            </p:cNvSpPr>
            <p:nvPr/>
          </p:nvSpPr>
          <p:spPr bwMode="auto">
            <a:xfrm>
              <a:off x="5472" y="1744"/>
              <a:ext cx="73"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grpSp>
      <p:grpSp>
        <p:nvGrpSpPr>
          <p:cNvPr id="20" name="Group 57"/>
          <p:cNvGrpSpPr/>
          <p:nvPr/>
        </p:nvGrpSpPr>
        <p:grpSpPr bwMode="auto">
          <a:xfrm>
            <a:off x="-2117" y="1"/>
            <a:ext cx="12200468" cy="6872592"/>
            <a:chOff x="-1" y="-3"/>
            <a:chExt cx="5763" cy="4327"/>
          </a:xfrm>
        </p:grpSpPr>
        <p:sp>
          <p:nvSpPr>
            <p:cNvPr id="1048613" name="Rectangle 55"/>
            <p:cNvSpPr>
              <a:spLocks noChangeArrowheads="1"/>
            </p:cNvSpPr>
            <p:nvPr userDrawn="1"/>
          </p:nvSpPr>
          <p:spPr bwMode="auto">
            <a:xfrm>
              <a:off x="2" y="-3"/>
              <a:ext cx="5760" cy="4313"/>
            </a:xfrm>
            <a:prstGeom prst="rect">
              <a:avLst/>
            </a:prstGeom>
            <a:solidFill>
              <a:srgbClr val="A52603"/>
            </a:solidFill>
            <a:ln w="9525">
              <a:noFill/>
              <a:miter lim="800000"/>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4" name="Freeform 56"/>
            <p:cNvSpPr>
              <a:spLocks noEditPoints="1"/>
            </p:cNvSpPr>
            <p:nvPr userDrawn="1"/>
          </p:nvSpPr>
          <p:spPr bwMode="auto">
            <a:xfrm>
              <a:off x="-1" y="1748"/>
              <a:ext cx="2973" cy="2576"/>
            </a:xfrm>
            <a:custGeom>
              <a:avLst/>
              <a:gdLst/>
              <a:ahLst/>
              <a:cxnLst>
                <a:cxn ang="0">
                  <a:pos x="65" y="1150"/>
                </a:cxn>
                <a:cxn ang="0">
                  <a:pos x="234" y="1188"/>
                </a:cxn>
                <a:cxn ang="0">
                  <a:pos x="370" y="1219"/>
                </a:cxn>
                <a:cxn ang="0">
                  <a:pos x="863" y="1117"/>
                </a:cxn>
                <a:cxn ang="0">
                  <a:pos x="1246" y="1091"/>
                </a:cxn>
                <a:cxn ang="0">
                  <a:pos x="1168" y="241"/>
                </a:cxn>
                <a:cxn ang="0">
                  <a:pos x="30" y="497"/>
                </a:cxn>
                <a:cxn ang="0">
                  <a:pos x="0" y="693"/>
                </a:cxn>
                <a:cxn ang="0">
                  <a:pos x="199" y="750"/>
                </a:cxn>
                <a:cxn ang="0">
                  <a:pos x="317" y="936"/>
                </a:cxn>
                <a:cxn ang="0">
                  <a:pos x="369" y="263"/>
                </a:cxn>
                <a:cxn ang="0">
                  <a:pos x="928" y="541"/>
                </a:cxn>
                <a:cxn ang="0">
                  <a:pos x="877" y="590"/>
                </a:cxn>
                <a:cxn ang="0">
                  <a:pos x="565" y="388"/>
                </a:cxn>
                <a:cxn ang="0">
                  <a:pos x="686" y="275"/>
                </a:cxn>
                <a:cxn ang="0">
                  <a:pos x="646" y="233"/>
                </a:cxn>
                <a:cxn ang="0">
                  <a:pos x="656" y="317"/>
                </a:cxn>
                <a:cxn ang="0">
                  <a:pos x="681" y="344"/>
                </a:cxn>
                <a:cxn ang="0">
                  <a:pos x="686" y="383"/>
                </a:cxn>
                <a:cxn ang="0">
                  <a:pos x="729" y="562"/>
                </a:cxn>
                <a:cxn ang="0">
                  <a:pos x="724" y="255"/>
                </a:cxn>
                <a:cxn ang="0">
                  <a:pos x="740" y="337"/>
                </a:cxn>
                <a:cxn ang="0">
                  <a:pos x="800" y="372"/>
                </a:cxn>
                <a:cxn ang="0">
                  <a:pos x="818" y="350"/>
                </a:cxn>
                <a:cxn ang="0">
                  <a:pos x="821" y="309"/>
                </a:cxn>
                <a:cxn ang="0">
                  <a:pos x="782" y="280"/>
                </a:cxn>
                <a:cxn ang="0">
                  <a:pos x="736" y="199"/>
                </a:cxn>
                <a:cxn ang="0">
                  <a:pos x="682" y="197"/>
                </a:cxn>
                <a:cxn ang="0">
                  <a:pos x="616" y="237"/>
                </a:cxn>
                <a:cxn ang="0">
                  <a:pos x="462" y="204"/>
                </a:cxn>
                <a:cxn ang="0">
                  <a:pos x="453" y="355"/>
                </a:cxn>
                <a:cxn ang="0">
                  <a:pos x="333" y="571"/>
                </a:cxn>
                <a:cxn ang="0">
                  <a:pos x="369" y="967"/>
                </a:cxn>
                <a:cxn ang="0">
                  <a:pos x="483" y="546"/>
                </a:cxn>
                <a:cxn ang="0">
                  <a:pos x="499" y="461"/>
                </a:cxn>
                <a:cxn ang="0">
                  <a:pos x="650" y="385"/>
                </a:cxn>
                <a:cxn ang="0">
                  <a:pos x="685" y="403"/>
                </a:cxn>
                <a:cxn ang="0">
                  <a:pos x="696" y="672"/>
                </a:cxn>
                <a:cxn ang="0">
                  <a:pos x="781" y="481"/>
                </a:cxn>
                <a:cxn ang="0">
                  <a:pos x="796" y="568"/>
                </a:cxn>
                <a:cxn ang="0">
                  <a:pos x="981" y="1052"/>
                </a:cxn>
                <a:cxn ang="0">
                  <a:pos x="937" y="557"/>
                </a:cxn>
                <a:cxn ang="0">
                  <a:pos x="1041" y="656"/>
                </a:cxn>
                <a:cxn ang="0">
                  <a:pos x="1068" y="920"/>
                </a:cxn>
                <a:cxn ang="0">
                  <a:pos x="1371" y="862"/>
                </a:cxn>
                <a:cxn ang="0">
                  <a:pos x="1310" y="911"/>
                </a:cxn>
                <a:cxn ang="0">
                  <a:pos x="1301" y="893"/>
                </a:cxn>
                <a:cxn ang="0">
                  <a:pos x="1102" y="539"/>
                </a:cxn>
                <a:cxn ang="0">
                  <a:pos x="1068" y="619"/>
                </a:cxn>
                <a:cxn ang="0">
                  <a:pos x="994" y="489"/>
                </a:cxn>
                <a:cxn ang="0">
                  <a:pos x="965" y="393"/>
                </a:cxn>
                <a:cxn ang="0">
                  <a:pos x="841" y="299"/>
                </a:cxn>
                <a:cxn ang="0">
                  <a:pos x="835" y="279"/>
                </a:cxn>
                <a:cxn ang="0">
                  <a:pos x="839" y="71"/>
                </a:cxn>
                <a:cxn ang="0">
                  <a:pos x="794" y="122"/>
                </a:cxn>
                <a:cxn ang="0">
                  <a:pos x="764" y="209"/>
                </a:cxn>
                <a:cxn ang="0">
                  <a:pos x="630" y="89"/>
                </a:cxn>
                <a:cxn ang="0">
                  <a:pos x="473" y="159"/>
                </a:cxn>
                <a:cxn ang="0">
                  <a:pos x="188" y="135"/>
                </a:cxn>
                <a:cxn ang="0">
                  <a:pos x="224" y="355"/>
                </a:cxn>
                <a:cxn ang="0">
                  <a:pos x="331" y="410"/>
                </a:cxn>
                <a:cxn ang="0">
                  <a:pos x="276" y="625"/>
                </a:cxn>
                <a:cxn ang="0">
                  <a:pos x="218" y="1178"/>
                </a:cxn>
              </a:cxnLst>
              <a:rect l="0" t="0" r="r" b="b"/>
              <a:pathLst>
                <a:path w="1406" h="1219">
                  <a:moveTo>
                    <a:pt x="102" y="852"/>
                  </a:moveTo>
                  <a:cubicBezTo>
                    <a:pt x="100" y="849"/>
                    <a:pt x="99" y="847"/>
                    <a:pt x="99" y="845"/>
                  </a:cubicBezTo>
                  <a:cubicBezTo>
                    <a:pt x="98" y="843"/>
                    <a:pt x="97" y="841"/>
                    <a:pt x="96" y="840"/>
                  </a:cubicBezTo>
                  <a:cubicBezTo>
                    <a:pt x="84" y="823"/>
                    <a:pt x="71" y="816"/>
                    <a:pt x="57" y="819"/>
                  </a:cubicBezTo>
                  <a:cubicBezTo>
                    <a:pt x="42" y="822"/>
                    <a:pt x="28" y="829"/>
                    <a:pt x="13" y="840"/>
                  </a:cubicBezTo>
                  <a:cubicBezTo>
                    <a:pt x="8" y="843"/>
                    <a:pt x="4" y="847"/>
                    <a:pt x="0" y="850"/>
                  </a:cubicBezTo>
                  <a:cubicBezTo>
                    <a:pt x="0" y="1219"/>
                    <a:pt x="0" y="1219"/>
                    <a:pt x="0" y="1219"/>
                  </a:cubicBezTo>
                  <a:cubicBezTo>
                    <a:pt x="58" y="1219"/>
                    <a:pt x="58" y="1219"/>
                    <a:pt x="58" y="1219"/>
                  </a:cubicBezTo>
                  <a:cubicBezTo>
                    <a:pt x="62" y="1198"/>
                    <a:pt x="64" y="1175"/>
                    <a:pt x="65" y="1150"/>
                  </a:cubicBezTo>
                  <a:cubicBezTo>
                    <a:pt x="65" y="1116"/>
                    <a:pt x="64" y="1086"/>
                    <a:pt x="62" y="1060"/>
                  </a:cubicBezTo>
                  <a:cubicBezTo>
                    <a:pt x="64" y="1062"/>
                    <a:pt x="79" y="1078"/>
                    <a:pt x="106" y="1108"/>
                  </a:cubicBezTo>
                  <a:cubicBezTo>
                    <a:pt x="133" y="1139"/>
                    <a:pt x="168" y="1168"/>
                    <a:pt x="212" y="1196"/>
                  </a:cubicBezTo>
                  <a:cubicBezTo>
                    <a:pt x="210" y="1204"/>
                    <a:pt x="207" y="1211"/>
                    <a:pt x="205" y="1219"/>
                  </a:cubicBezTo>
                  <a:cubicBezTo>
                    <a:pt x="224" y="1219"/>
                    <a:pt x="224" y="1219"/>
                    <a:pt x="224" y="1219"/>
                  </a:cubicBezTo>
                  <a:cubicBezTo>
                    <a:pt x="226" y="1215"/>
                    <a:pt x="227" y="1211"/>
                    <a:pt x="228" y="1206"/>
                  </a:cubicBezTo>
                  <a:cubicBezTo>
                    <a:pt x="235" y="1211"/>
                    <a:pt x="243" y="1215"/>
                    <a:pt x="250" y="1219"/>
                  </a:cubicBezTo>
                  <a:cubicBezTo>
                    <a:pt x="291" y="1219"/>
                    <a:pt x="291" y="1219"/>
                    <a:pt x="291" y="1219"/>
                  </a:cubicBezTo>
                  <a:cubicBezTo>
                    <a:pt x="271" y="1209"/>
                    <a:pt x="252" y="1199"/>
                    <a:pt x="234" y="1188"/>
                  </a:cubicBezTo>
                  <a:cubicBezTo>
                    <a:pt x="248" y="1150"/>
                    <a:pt x="262" y="1112"/>
                    <a:pt x="276" y="1074"/>
                  </a:cubicBezTo>
                  <a:cubicBezTo>
                    <a:pt x="291" y="1037"/>
                    <a:pt x="307" y="999"/>
                    <a:pt x="325" y="962"/>
                  </a:cubicBezTo>
                  <a:cubicBezTo>
                    <a:pt x="337" y="969"/>
                    <a:pt x="349" y="976"/>
                    <a:pt x="361" y="984"/>
                  </a:cubicBezTo>
                  <a:cubicBezTo>
                    <a:pt x="373" y="992"/>
                    <a:pt x="386" y="999"/>
                    <a:pt x="399" y="1006"/>
                  </a:cubicBezTo>
                  <a:cubicBezTo>
                    <a:pt x="392" y="1019"/>
                    <a:pt x="383" y="1033"/>
                    <a:pt x="372" y="1045"/>
                  </a:cubicBezTo>
                  <a:cubicBezTo>
                    <a:pt x="360" y="1058"/>
                    <a:pt x="349" y="1072"/>
                    <a:pt x="339" y="1086"/>
                  </a:cubicBezTo>
                  <a:cubicBezTo>
                    <a:pt x="328" y="1102"/>
                    <a:pt x="325" y="1116"/>
                    <a:pt x="329" y="1128"/>
                  </a:cubicBezTo>
                  <a:cubicBezTo>
                    <a:pt x="333" y="1140"/>
                    <a:pt x="335" y="1154"/>
                    <a:pt x="337" y="1170"/>
                  </a:cubicBezTo>
                  <a:cubicBezTo>
                    <a:pt x="370" y="1219"/>
                    <a:pt x="370" y="1219"/>
                    <a:pt x="370" y="1219"/>
                  </a:cubicBezTo>
                  <a:cubicBezTo>
                    <a:pt x="618" y="1219"/>
                    <a:pt x="618" y="1219"/>
                    <a:pt x="618" y="1219"/>
                  </a:cubicBezTo>
                  <a:cubicBezTo>
                    <a:pt x="636" y="1208"/>
                    <a:pt x="655" y="1203"/>
                    <a:pt x="675" y="1203"/>
                  </a:cubicBezTo>
                  <a:cubicBezTo>
                    <a:pt x="697" y="1204"/>
                    <a:pt x="721" y="1196"/>
                    <a:pt x="746" y="1178"/>
                  </a:cubicBezTo>
                  <a:cubicBezTo>
                    <a:pt x="757" y="1172"/>
                    <a:pt x="765" y="1164"/>
                    <a:pt x="771" y="1156"/>
                  </a:cubicBezTo>
                  <a:cubicBezTo>
                    <a:pt x="777" y="1148"/>
                    <a:pt x="783" y="1140"/>
                    <a:pt x="789" y="1130"/>
                  </a:cubicBezTo>
                  <a:cubicBezTo>
                    <a:pt x="785" y="1159"/>
                    <a:pt x="781" y="1189"/>
                    <a:pt x="776" y="1219"/>
                  </a:cubicBezTo>
                  <a:cubicBezTo>
                    <a:pt x="796" y="1219"/>
                    <a:pt x="796" y="1219"/>
                    <a:pt x="796" y="1219"/>
                  </a:cubicBezTo>
                  <a:cubicBezTo>
                    <a:pt x="801" y="1185"/>
                    <a:pt x="805" y="1152"/>
                    <a:pt x="809" y="1120"/>
                  </a:cubicBezTo>
                  <a:cubicBezTo>
                    <a:pt x="813" y="1120"/>
                    <a:pt x="831" y="1119"/>
                    <a:pt x="863" y="1117"/>
                  </a:cubicBezTo>
                  <a:cubicBezTo>
                    <a:pt x="895" y="1115"/>
                    <a:pt x="936" y="1108"/>
                    <a:pt x="985" y="1094"/>
                  </a:cubicBezTo>
                  <a:cubicBezTo>
                    <a:pt x="988" y="1130"/>
                    <a:pt x="990" y="1168"/>
                    <a:pt x="992" y="1207"/>
                  </a:cubicBezTo>
                  <a:cubicBezTo>
                    <a:pt x="993" y="1211"/>
                    <a:pt x="993" y="1215"/>
                    <a:pt x="993" y="1219"/>
                  </a:cubicBezTo>
                  <a:cubicBezTo>
                    <a:pt x="1011" y="1219"/>
                    <a:pt x="1011" y="1219"/>
                    <a:pt x="1011" y="1219"/>
                  </a:cubicBezTo>
                  <a:cubicBezTo>
                    <a:pt x="1011" y="1214"/>
                    <a:pt x="1011" y="1209"/>
                    <a:pt x="1010" y="1203"/>
                  </a:cubicBezTo>
                  <a:cubicBezTo>
                    <a:pt x="1008" y="1164"/>
                    <a:pt x="1006" y="1126"/>
                    <a:pt x="1003" y="1088"/>
                  </a:cubicBezTo>
                  <a:cubicBezTo>
                    <a:pt x="1036" y="1078"/>
                    <a:pt x="1070" y="1064"/>
                    <a:pt x="1107" y="1047"/>
                  </a:cubicBezTo>
                  <a:cubicBezTo>
                    <a:pt x="1144" y="1030"/>
                    <a:pt x="1181" y="1010"/>
                    <a:pt x="1218" y="984"/>
                  </a:cubicBezTo>
                  <a:cubicBezTo>
                    <a:pt x="1229" y="1017"/>
                    <a:pt x="1238" y="1053"/>
                    <a:pt x="1246" y="1091"/>
                  </a:cubicBezTo>
                  <a:cubicBezTo>
                    <a:pt x="1254" y="1129"/>
                    <a:pt x="1261" y="1170"/>
                    <a:pt x="1266" y="1212"/>
                  </a:cubicBezTo>
                  <a:cubicBezTo>
                    <a:pt x="1263" y="1215"/>
                    <a:pt x="1260" y="1217"/>
                    <a:pt x="1257" y="1219"/>
                  </a:cubicBezTo>
                  <a:cubicBezTo>
                    <a:pt x="1289" y="1219"/>
                    <a:pt x="1289" y="1219"/>
                    <a:pt x="1289" y="1219"/>
                  </a:cubicBezTo>
                  <a:cubicBezTo>
                    <a:pt x="1339" y="1135"/>
                    <a:pt x="1373" y="1044"/>
                    <a:pt x="1389" y="946"/>
                  </a:cubicBezTo>
                  <a:cubicBezTo>
                    <a:pt x="1406" y="851"/>
                    <a:pt x="1406" y="757"/>
                    <a:pt x="1389" y="664"/>
                  </a:cubicBezTo>
                  <a:cubicBezTo>
                    <a:pt x="1372" y="570"/>
                    <a:pt x="1339" y="482"/>
                    <a:pt x="1291" y="399"/>
                  </a:cubicBezTo>
                  <a:cubicBezTo>
                    <a:pt x="1285" y="390"/>
                    <a:pt x="1280" y="381"/>
                    <a:pt x="1274" y="372"/>
                  </a:cubicBezTo>
                  <a:cubicBezTo>
                    <a:pt x="1269" y="364"/>
                    <a:pt x="1263" y="355"/>
                    <a:pt x="1256" y="345"/>
                  </a:cubicBezTo>
                  <a:cubicBezTo>
                    <a:pt x="1229" y="308"/>
                    <a:pt x="1200" y="273"/>
                    <a:pt x="1168" y="241"/>
                  </a:cubicBezTo>
                  <a:cubicBezTo>
                    <a:pt x="1136" y="209"/>
                    <a:pt x="1102" y="180"/>
                    <a:pt x="1068" y="155"/>
                  </a:cubicBezTo>
                  <a:cubicBezTo>
                    <a:pt x="1068" y="153"/>
                    <a:pt x="1068" y="153"/>
                    <a:pt x="1068" y="153"/>
                  </a:cubicBezTo>
                  <a:cubicBezTo>
                    <a:pt x="1064" y="153"/>
                    <a:pt x="1064" y="153"/>
                    <a:pt x="1064" y="153"/>
                  </a:cubicBezTo>
                  <a:cubicBezTo>
                    <a:pt x="928" y="57"/>
                    <a:pt x="776" y="7"/>
                    <a:pt x="605" y="4"/>
                  </a:cubicBezTo>
                  <a:cubicBezTo>
                    <a:pt x="434" y="0"/>
                    <a:pt x="277" y="49"/>
                    <a:pt x="134" y="149"/>
                  </a:cubicBezTo>
                  <a:cubicBezTo>
                    <a:pt x="84" y="184"/>
                    <a:pt x="39" y="223"/>
                    <a:pt x="0" y="267"/>
                  </a:cubicBezTo>
                  <a:cubicBezTo>
                    <a:pt x="0" y="563"/>
                    <a:pt x="0" y="563"/>
                    <a:pt x="0" y="563"/>
                  </a:cubicBezTo>
                  <a:cubicBezTo>
                    <a:pt x="4" y="558"/>
                    <a:pt x="9" y="554"/>
                    <a:pt x="13" y="550"/>
                  </a:cubicBezTo>
                  <a:cubicBezTo>
                    <a:pt x="27" y="535"/>
                    <a:pt x="32" y="518"/>
                    <a:pt x="30" y="497"/>
                  </a:cubicBezTo>
                  <a:cubicBezTo>
                    <a:pt x="28" y="477"/>
                    <a:pt x="37" y="461"/>
                    <a:pt x="56" y="447"/>
                  </a:cubicBezTo>
                  <a:cubicBezTo>
                    <a:pt x="81" y="430"/>
                    <a:pt x="102" y="423"/>
                    <a:pt x="119" y="427"/>
                  </a:cubicBezTo>
                  <a:cubicBezTo>
                    <a:pt x="136" y="431"/>
                    <a:pt x="152" y="430"/>
                    <a:pt x="168" y="423"/>
                  </a:cubicBezTo>
                  <a:cubicBezTo>
                    <a:pt x="172" y="429"/>
                    <a:pt x="177" y="437"/>
                    <a:pt x="183" y="447"/>
                  </a:cubicBezTo>
                  <a:cubicBezTo>
                    <a:pt x="189" y="458"/>
                    <a:pt x="197" y="470"/>
                    <a:pt x="206" y="483"/>
                  </a:cubicBezTo>
                  <a:cubicBezTo>
                    <a:pt x="173" y="505"/>
                    <a:pt x="140" y="529"/>
                    <a:pt x="108" y="557"/>
                  </a:cubicBezTo>
                  <a:cubicBezTo>
                    <a:pt x="76" y="584"/>
                    <a:pt x="44" y="614"/>
                    <a:pt x="13" y="648"/>
                  </a:cubicBezTo>
                  <a:cubicBezTo>
                    <a:pt x="8" y="639"/>
                    <a:pt x="4" y="631"/>
                    <a:pt x="0" y="624"/>
                  </a:cubicBezTo>
                  <a:cubicBezTo>
                    <a:pt x="0" y="693"/>
                    <a:pt x="0" y="693"/>
                    <a:pt x="0" y="693"/>
                  </a:cubicBezTo>
                  <a:cubicBezTo>
                    <a:pt x="4" y="688"/>
                    <a:pt x="8" y="684"/>
                    <a:pt x="11" y="680"/>
                  </a:cubicBezTo>
                  <a:cubicBezTo>
                    <a:pt x="23" y="697"/>
                    <a:pt x="39" y="717"/>
                    <a:pt x="59" y="740"/>
                  </a:cubicBezTo>
                  <a:cubicBezTo>
                    <a:pt x="78" y="762"/>
                    <a:pt x="101" y="787"/>
                    <a:pt x="128" y="814"/>
                  </a:cubicBezTo>
                  <a:cubicBezTo>
                    <a:pt x="124" y="819"/>
                    <a:pt x="120" y="825"/>
                    <a:pt x="116" y="832"/>
                  </a:cubicBezTo>
                  <a:cubicBezTo>
                    <a:pt x="112" y="839"/>
                    <a:pt x="107" y="845"/>
                    <a:pt x="102" y="852"/>
                  </a:cubicBezTo>
                  <a:close/>
                  <a:moveTo>
                    <a:pt x="317" y="936"/>
                  </a:moveTo>
                  <a:cubicBezTo>
                    <a:pt x="283" y="913"/>
                    <a:pt x="253" y="892"/>
                    <a:pt x="226" y="871"/>
                  </a:cubicBezTo>
                  <a:cubicBezTo>
                    <a:pt x="200" y="850"/>
                    <a:pt x="175" y="830"/>
                    <a:pt x="154" y="810"/>
                  </a:cubicBezTo>
                  <a:cubicBezTo>
                    <a:pt x="169" y="788"/>
                    <a:pt x="184" y="768"/>
                    <a:pt x="199" y="750"/>
                  </a:cubicBezTo>
                  <a:cubicBezTo>
                    <a:pt x="215" y="731"/>
                    <a:pt x="231" y="712"/>
                    <a:pt x="248" y="694"/>
                  </a:cubicBezTo>
                  <a:cubicBezTo>
                    <a:pt x="248" y="706"/>
                    <a:pt x="248" y="706"/>
                    <a:pt x="248" y="706"/>
                  </a:cubicBezTo>
                  <a:cubicBezTo>
                    <a:pt x="319" y="804"/>
                    <a:pt x="319" y="804"/>
                    <a:pt x="319" y="804"/>
                  </a:cubicBezTo>
                  <a:cubicBezTo>
                    <a:pt x="321" y="820"/>
                    <a:pt x="321" y="834"/>
                    <a:pt x="318" y="847"/>
                  </a:cubicBezTo>
                  <a:cubicBezTo>
                    <a:pt x="314" y="860"/>
                    <a:pt x="317" y="873"/>
                    <a:pt x="327" y="888"/>
                  </a:cubicBezTo>
                  <a:cubicBezTo>
                    <a:pt x="329" y="889"/>
                    <a:pt x="331" y="891"/>
                    <a:pt x="333" y="892"/>
                  </a:cubicBezTo>
                  <a:cubicBezTo>
                    <a:pt x="334" y="893"/>
                    <a:pt x="335" y="895"/>
                    <a:pt x="337" y="896"/>
                  </a:cubicBezTo>
                  <a:cubicBezTo>
                    <a:pt x="334" y="903"/>
                    <a:pt x="331" y="909"/>
                    <a:pt x="327" y="916"/>
                  </a:cubicBezTo>
                  <a:cubicBezTo>
                    <a:pt x="323" y="923"/>
                    <a:pt x="319" y="929"/>
                    <a:pt x="317" y="936"/>
                  </a:cubicBezTo>
                  <a:close/>
                  <a:moveTo>
                    <a:pt x="371" y="151"/>
                  </a:moveTo>
                  <a:cubicBezTo>
                    <a:pt x="387" y="154"/>
                    <a:pt x="402" y="157"/>
                    <a:pt x="417" y="161"/>
                  </a:cubicBezTo>
                  <a:cubicBezTo>
                    <a:pt x="432" y="165"/>
                    <a:pt x="446" y="170"/>
                    <a:pt x="461" y="175"/>
                  </a:cubicBezTo>
                  <a:cubicBezTo>
                    <a:pt x="456" y="182"/>
                    <a:pt x="450" y="189"/>
                    <a:pt x="445" y="198"/>
                  </a:cubicBezTo>
                  <a:cubicBezTo>
                    <a:pt x="440" y="207"/>
                    <a:pt x="435" y="216"/>
                    <a:pt x="431" y="225"/>
                  </a:cubicBezTo>
                  <a:cubicBezTo>
                    <a:pt x="430" y="230"/>
                    <a:pt x="428" y="236"/>
                    <a:pt x="427" y="241"/>
                  </a:cubicBezTo>
                  <a:cubicBezTo>
                    <a:pt x="426" y="246"/>
                    <a:pt x="424" y="252"/>
                    <a:pt x="423" y="257"/>
                  </a:cubicBezTo>
                  <a:cubicBezTo>
                    <a:pt x="414" y="258"/>
                    <a:pt x="405" y="259"/>
                    <a:pt x="396" y="260"/>
                  </a:cubicBezTo>
                  <a:cubicBezTo>
                    <a:pt x="387" y="261"/>
                    <a:pt x="378" y="262"/>
                    <a:pt x="369" y="263"/>
                  </a:cubicBezTo>
                  <a:cubicBezTo>
                    <a:pt x="376" y="242"/>
                    <a:pt x="379" y="220"/>
                    <a:pt x="380" y="199"/>
                  </a:cubicBezTo>
                  <a:cubicBezTo>
                    <a:pt x="381" y="178"/>
                    <a:pt x="378" y="162"/>
                    <a:pt x="371" y="151"/>
                  </a:cubicBezTo>
                  <a:close/>
                  <a:moveTo>
                    <a:pt x="842" y="464"/>
                  </a:moveTo>
                  <a:cubicBezTo>
                    <a:pt x="828" y="437"/>
                    <a:pt x="815" y="414"/>
                    <a:pt x="803" y="395"/>
                  </a:cubicBezTo>
                  <a:cubicBezTo>
                    <a:pt x="805" y="393"/>
                    <a:pt x="808" y="390"/>
                    <a:pt x="811" y="387"/>
                  </a:cubicBezTo>
                  <a:cubicBezTo>
                    <a:pt x="815" y="385"/>
                    <a:pt x="817" y="382"/>
                    <a:pt x="819" y="379"/>
                  </a:cubicBezTo>
                  <a:cubicBezTo>
                    <a:pt x="840" y="395"/>
                    <a:pt x="863" y="415"/>
                    <a:pt x="889" y="437"/>
                  </a:cubicBezTo>
                  <a:cubicBezTo>
                    <a:pt x="914" y="460"/>
                    <a:pt x="940" y="487"/>
                    <a:pt x="965" y="517"/>
                  </a:cubicBezTo>
                  <a:cubicBezTo>
                    <a:pt x="954" y="527"/>
                    <a:pt x="942" y="535"/>
                    <a:pt x="928" y="541"/>
                  </a:cubicBezTo>
                  <a:cubicBezTo>
                    <a:pt x="914" y="548"/>
                    <a:pt x="899" y="554"/>
                    <a:pt x="883" y="558"/>
                  </a:cubicBezTo>
                  <a:cubicBezTo>
                    <a:pt x="870" y="523"/>
                    <a:pt x="856" y="492"/>
                    <a:pt x="842" y="464"/>
                  </a:cubicBezTo>
                  <a:close/>
                  <a:moveTo>
                    <a:pt x="877" y="590"/>
                  </a:moveTo>
                  <a:cubicBezTo>
                    <a:pt x="873" y="590"/>
                    <a:pt x="873" y="590"/>
                    <a:pt x="873" y="590"/>
                  </a:cubicBezTo>
                  <a:cubicBezTo>
                    <a:pt x="863" y="591"/>
                    <a:pt x="854" y="591"/>
                    <a:pt x="846" y="590"/>
                  </a:cubicBezTo>
                  <a:cubicBezTo>
                    <a:pt x="837" y="588"/>
                    <a:pt x="829" y="587"/>
                    <a:pt x="821" y="586"/>
                  </a:cubicBezTo>
                  <a:cubicBezTo>
                    <a:pt x="830" y="586"/>
                    <a:pt x="839" y="585"/>
                    <a:pt x="847" y="584"/>
                  </a:cubicBezTo>
                  <a:cubicBezTo>
                    <a:pt x="855" y="582"/>
                    <a:pt x="863" y="581"/>
                    <a:pt x="873" y="580"/>
                  </a:cubicBezTo>
                  <a:lnTo>
                    <a:pt x="877" y="590"/>
                  </a:lnTo>
                  <a:close/>
                  <a:moveTo>
                    <a:pt x="616" y="293"/>
                  </a:moveTo>
                  <a:cubicBezTo>
                    <a:pt x="616" y="289"/>
                    <a:pt x="616" y="286"/>
                    <a:pt x="618" y="283"/>
                  </a:cubicBezTo>
                  <a:cubicBezTo>
                    <a:pt x="631" y="284"/>
                    <a:pt x="643" y="286"/>
                    <a:pt x="654" y="288"/>
                  </a:cubicBezTo>
                  <a:cubicBezTo>
                    <a:pt x="665" y="290"/>
                    <a:pt x="673" y="292"/>
                    <a:pt x="680" y="293"/>
                  </a:cubicBezTo>
                  <a:cubicBezTo>
                    <a:pt x="673" y="295"/>
                    <a:pt x="665" y="296"/>
                    <a:pt x="654" y="298"/>
                  </a:cubicBezTo>
                  <a:cubicBezTo>
                    <a:pt x="643" y="300"/>
                    <a:pt x="631" y="302"/>
                    <a:pt x="618" y="305"/>
                  </a:cubicBezTo>
                  <a:cubicBezTo>
                    <a:pt x="616" y="301"/>
                    <a:pt x="616" y="297"/>
                    <a:pt x="616" y="293"/>
                  </a:cubicBezTo>
                  <a:close/>
                  <a:moveTo>
                    <a:pt x="618" y="351"/>
                  </a:moveTo>
                  <a:cubicBezTo>
                    <a:pt x="602" y="362"/>
                    <a:pt x="584" y="374"/>
                    <a:pt x="565" y="388"/>
                  </a:cubicBezTo>
                  <a:cubicBezTo>
                    <a:pt x="545" y="402"/>
                    <a:pt x="524" y="418"/>
                    <a:pt x="501" y="435"/>
                  </a:cubicBezTo>
                  <a:cubicBezTo>
                    <a:pt x="492" y="425"/>
                    <a:pt x="484" y="414"/>
                    <a:pt x="477" y="404"/>
                  </a:cubicBezTo>
                  <a:cubicBezTo>
                    <a:pt x="470" y="394"/>
                    <a:pt x="465" y="384"/>
                    <a:pt x="459" y="373"/>
                  </a:cubicBezTo>
                  <a:cubicBezTo>
                    <a:pt x="487" y="363"/>
                    <a:pt x="514" y="354"/>
                    <a:pt x="539" y="346"/>
                  </a:cubicBezTo>
                  <a:cubicBezTo>
                    <a:pt x="563" y="339"/>
                    <a:pt x="586" y="333"/>
                    <a:pt x="606" y="327"/>
                  </a:cubicBezTo>
                  <a:cubicBezTo>
                    <a:pt x="607" y="333"/>
                    <a:pt x="609" y="337"/>
                    <a:pt x="612" y="341"/>
                  </a:cubicBezTo>
                  <a:cubicBezTo>
                    <a:pt x="614" y="345"/>
                    <a:pt x="616" y="349"/>
                    <a:pt x="618" y="351"/>
                  </a:cubicBezTo>
                  <a:close/>
                  <a:moveTo>
                    <a:pt x="664" y="262"/>
                  </a:moveTo>
                  <a:cubicBezTo>
                    <a:pt x="673" y="268"/>
                    <a:pt x="681" y="272"/>
                    <a:pt x="686" y="275"/>
                  </a:cubicBezTo>
                  <a:cubicBezTo>
                    <a:pt x="686" y="277"/>
                    <a:pt x="686" y="277"/>
                    <a:pt x="686" y="277"/>
                  </a:cubicBezTo>
                  <a:cubicBezTo>
                    <a:pt x="679" y="274"/>
                    <a:pt x="671" y="272"/>
                    <a:pt x="660" y="270"/>
                  </a:cubicBezTo>
                  <a:cubicBezTo>
                    <a:pt x="649" y="268"/>
                    <a:pt x="637" y="266"/>
                    <a:pt x="622" y="265"/>
                  </a:cubicBezTo>
                  <a:cubicBezTo>
                    <a:pt x="622" y="263"/>
                    <a:pt x="622" y="263"/>
                    <a:pt x="622" y="263"/>
                  </a:cubicBezTo>
                  <a:cubicBezTo>
                    <a:pt x="624" y="261"/>
                    <a:pt x="624" y="261"/>
                    <a:pt x="624" y="261"/>
                  </a:cubicBezTo>
                  <a:cubicBezTo>
                    <a:pt x="625" y="258"/>
                    <a:pt x="626" y="256"/>
                    <a:pt x="628" y="253"/>
                  </a:cubicBezTo>
                  <a:cubicBezTo>
                    <a:pt x="629" y="250"/>
                    <a:pt x="630" y="248"/>
                    <a:pt x="632" y="245"/>
                  </a:cubicBezTo>
                  <a:cubicBezTo>
                    <a:pt x="644" y="250"/>
                    <a:pt x="655" y="256"/>
                    <a:pt x="664" y="262"/>
                  </a:cubicBezTo>
                  <a:close/>
                  <a:moveTo>
                    <a:pt x="646" y="233"/>
                  </a:moveTo>
                  <a:cubicBezTo>
                    <a:pt x="653" y="228"/>
                    <a:pt x="660" y="224"/>
                    <a:pt x="667" y="221"/>
                  </a:cubicBezTo>
                  <a:cubicBezTo>
                    <a:pt x="674" y="218"/>
                    <a:pt x="682" y="216"/>
                    <a:pt x="690" y="215"/>
                  </a:cubicBezTo>
                  <a:cubicBezTo>
                    <a:pt x="693" y="223"/>
                    <a:pt x="695" y="230"/>
                    <a:pt x="698" y="237"/>
                  </a:cubicBezTo>
                  <a:cubicBezTo>
                    <a:pt x="701" y="244"/>
                    <a:pt x="703" y="250"/>
                    <a:pt x="704" y="257"/>
                  </a:cubicBezTo>
                  <a:cubicBezTo>
                    <a:pt x="703" y="257"/>
                    <a:pt x="702" y="257"/>
                    <a:pt x="701" y="258"/>
                  </a:cubicBezTo>
                  <a:cubicBezTo>
                    <a:pt x="700" y="259"/>
                    <a:pt x="699" y="260"/>
                    <a:pt x="698" y="261"/>
                  </a:cubicBezTo>
                  <a:cubicBezTo>
                    <a:pt x="693" y="257"/>
                    <a:pt x="685" y="253"/>
                    <a:pt x="676" y="248"/>
                  </a:cubicBezTo>
                  <a:cubicBezTo>
                    <a:pt x="667" y="243"/>
                    <a:pt x="657" y="238"/>
                    <a:pt x="646" y="233"/>
                  </a:cubicBezTo>
                  <a:close/>
                  <a:moveTo>
                    <a:pt x="656" y="317"/>
                  </a:moveTo>
                  <a:cubicBezTo>
                    <a:pt x="665" y="316"/>
                    <a:pt x="673" y="315"/>
                    <a:pt x="680" y="313"/>
                  </a:cubicBezTo>
                  <a:cubicBezTo>
                    <a:pt x="675" y="316"/>
                    <a:pt x="668" y="320"/>
                    <a:pt x="660" y="324"/>
                  </a:cubicBezTo>
                  <a:cubicBezTo>
                    <a:pt x="652" y="329"/>
                    <a:pt x="643" y="335"/>
                    <a:pt x="634" y="341"/>
                  </a:cubicBezTo>
                  <a:cubicBezTo>
                    <a:pt x="633" y="339"/>
                    <a:pt x="631" y="336"/>
                    <a:pt x="629" y="332"/>
                  </a:cubicBezTo>
                  <a:cubicBezTo>
                    <a:pt x="627" y="329"/>
                    <a:pt x="625" y="326"/>
                    <a:pt x="624" y="323"/>
                  </a:cubicBezTo>
                  <a:cubicBezTo>
                    <a:pt x="636" y="321"/>
                    <a:pt x="647" y="318"/>
                    <a:pt x="656" y="317"/>
                  </a:cubicBezTo>
                  <a:close/>
                  <a:moveTo>
                    <a:pt x="675" y="339"/>
                  </a:moveTo>
                  <a:cubicBezTo>
                    <a:pt x="684" y="334"/>
                    <a:pt x="691" y="329"/>
                    <a:pt x="696" y="325"/>
                  </a:cubicBezTo>
                  <a:cubicBezTo>
                    <a:pt x="692" y="331"/>
                    <a:pt x="687" y="337"/>
                    <a:pt x="681" y="344"/>
                  </a:cubicBezTo>
                  <a:cubicBezTo>
                    <a:pt x="675" y="352"/>
                    <a:pt x="669" y="360"/>
                    <a:pt x="662" y="369"/>
                  </a:cubicBezTo>
                  <a:cubicBezTo>
                    <a:pt x="659" y="367"/>
                    <a:pt x="657" y="364"/>
                    <a:pt x="654" y="362"/>
                  </a:cubicBezTo>
                  <a:cubicBezTo>
                    <a:pt x="651" y="360"/>
                    <a:pt x="649" y="359"/>
                    <a:pt x="646" y="357"/>
                  </a:cubicBezTo>
                  <a:cubicBezTo>
                    <a:pt x="657" y="351"/>
                    <a:pt x="666" y="345"/>
                    <a:pt x="675" y="339"/>
                  </a:cubicBezTo>
                  <a:close/>
                  <a:moveTo>
                    <a:pt x="692" y="361"/>
                  </a:moveTo>
                  <a:cubicBezTo>
                    <a:pt x="696" y="356"/>
                    <a:pt x="699" y="351"/>
                    <a:pt x="702" y="347"/>
                  </a:cubicBezTo>
                  <a:cubicBezTo>
                    <a:pt x="694" y="387"/>
                    <a:pt x="694" y="387"/>
                    <a:pt x="694" y="387"/>
                  </a:cubicBezTo>
                  <a:cubicBezTo>
                    <a:pt x="693" y="386"/>
                    <a:pt x="691" y="385"/>
                    <a:pt x="690" y="385"/>
                  </a:cubicBezTo>
                  <a:cubicBezTo>
                    <a:pt x="689" y="385"/>
                    <a:pt x="687" y="385"/>
                    <a:pt x="686" y="383"/>
                  </a:cubicBezTo>
                  <a:cubicBezTo>
                    <a:pt x="685" y="383"/>
                    <a:pt x="683" y="383"/>
                    <a:pt x="682" y="382"/>
                  </a:cubicBezTo>
                  <a:cubicBezTo>
                    <a:pt x="681" y="382"/>
                    <a:pt x="679" y="381"/>
                    <a:pt x="678" y="379"/>
                  </a:cubicBezTo>
                  <a:cubicBezTo>
                    <a:pt x="683" y="373"/>
                    <a:pt x="688" y="367"/>
                    <a:pt x="692" y="361"/>
                  </a:cubicBezTo>
                  <a:close/>
                  <a:moveTo>
                    <a:pt x="708" y="411"/>
                  </a:moveTo>
                  <a:cubicBezTo>
                    <a:pt x="715" y="413"/>
                    <a:pt x="721" y="413"/>
                    <a:pt x="727" y="413"/>
                  </a:cubicBezTo>
                  <a:cubicBezTo>
                    <a:pt x="733" y="413"/>
                    <a:pt x="739" y="413"/>
                    <a:pt x="744" y="413"/>
                  </a:cubicBezTo>
                  <a:cubicBezTo>
                    <a:pt x="750" y="433"/>
                    <a:pt x="755" y="456"/>
                    <a:pt x="761" y="482"/>
                  </a:cubicBezTo>
                  <a:cubicBezTo>
                    <a:pt x="767" y="508"/>
                    <a:pt x="773" y="537"/>
                    <a:pt x="778" y="568"/>
                  </a:cubicBezTo>
                  <a:cubicBezTo>
                    <a:pt x="762" y="566"/>
                    <a:pt x="746" y="564"/>
                    <a:pt x="729" y="562"/>
                  </a:cubicBezTo>
                  <a:cubicBezTo>
                    <a:pt x="712" y="559"/>
                    <a:pt x="695" y="555"/>
                    <a:pt x="678" y="550"/>
                  </a:cubicBezTo>
                  <a:lnTo>
                    <a:pt x="708" y="411"/>
                  </a:lnTo>
                  <a:close/>
                  <a:moveTo>
                    <a:pt x="724" y="255"/>
                  </a:moveTo>
                  <a:cubicBezTo>
                    <a:pt x="722" y="255"/>
                    <a:pt x="722" y="255"/>
                    <a:pt x="722" y="255"/>
                  </a:cubicBezTo>
                  <a:cubicBezTo>
                    <a:pt x="721" y="248"/>
                    <a:pt x="719" y="242"/>
                    <a:pt x="717" y="236"/>
                  </a:cubicBezTo>
                  <a:cubicBezTo>
                    <a:pt x="715" y="230"/>
                    <a:pt x="713" y="223"/>
                    <a:pt x="710" y="215"/>
                  </a:cubicBezTo>
                  <a:cubicBezTo>
                    <a:pt x="714" y="215"/>
                    <a:pt x="718" y="215"/>
                    <a:pt x="721" y="216"/>
                  </a:cubicBezTo>
                  <a:cubicBezTo>
                    <a:pt x="725" y="217"/>
                    <a:pt x="728" y="217"/>
                    <a:pt x="732" y="217"/>
                  </a:cubicBezTo>
                  <a:lnTo>
                    <a:pt x="724" y="255"/>
                  </a:lnTo>
                  <a:close/>
                  <a:moveTo>
                    <a:pt x="738" y="395"/>
                  </a:moveTo>
                  <a:cubicBezTo>
                    <a:pt x="734" y="395"/>
                    <a:pt x="730" y="395"/>
                    <a:pt x="725" y="394"/>
                  </a:cubicBezTo>
                  <a:cubicBezTo>
                    <a:pt x="720" y="394"/>
                    <a:pt x="716" y="393"/>
                    <a:pt x="712" y="391"/>
                  </a:cubicBezTo>
                  <a:cubicBezTo>
                    <a:pt x="722" y="345"/>
                    <a:pt x="722" y="345"/>
                    <a:pt x="722" y="345"/>
                  </a:cubicBezTo>
                  <a:cubicBezTo>
                    <a:pt x="725" y="351"/>
                    <a:pt x="727" y="358"/>
                    <a:pt x="730" y="366"/>
                  </a:cubicBezTo>
                  <a:cubicBezTo>
                    <a:pt x="733" y="375"/>
                    <a:pt x="736" y="385"/>
                    <a:pt x="738" y="395"/>
                  </a:cubicBezTo>
                  <a:close/>
                  <a:moveTo>
                    <a:pt x="758" y="393"/>
                  </a:moveTo>
                  <a:cubicBezTo>
                    <a:pt x="754" y="381"/>
                    <a:pt x="751" y="371"/>
                    <a:pt x="748" y="361"/>
                  </a:cubicBezTo>
                  <a:cubicBezTo>
                    <a:pt x="746" y="352"/>
                    <a:pt x="743" y="344"/>
                    <a:pt x="740" y="337"/>
                  </a:cubicBezTo>
                  <a:cubicBezTo>
                    <a:pt x="744" y="343"/>
                    <a:pt x="749" y="350"/>
                    <a:pt x="755" y="358"/>
                  </a:cubicBezTo>
                  <a:cubicBezTo>
                    <a:pt x="761" y="367"/>
                    <a:pt x="768" y="377"/>
                    <a:pt x="776" y="387"/>
                  </a:cubicBezTo>
                  <a:cubicBezTo>
                    <a:pt x="774" y="387"/>
                    <a:pt x="774" y="387"/>
                    <a:pt x="774" y="387"/>
                  </a:cubicBezTo>
                  <a:cubicBezTo>
                    <a:pt x="772" y="389"/>
                    <a:pt x="769" y="390"/>
                    <a:pt x="766" y="390"/>
                  </a:cubicBezTo>
                  <a:cubicBezTo>
                    <a:pt x="764" y="391"/>
                    <a:pt x="761" y="392"/>
                    <a:pt x="758" y="393"/>
                  </a:cubicBezTo>
                  <a:close/>
                  <a:moveTo>
                    <a:pt x="764" y="339"/>
                  </a:moveTo>
                  <a:cubicBezTo>
                    <a:pt x="771" y="343"/>
                    <a:pt x="778" y="348"/>
                    <a:pt x="784" y="352"/>
                  </a:cubicBezTo>
                  <a:cubicBezTo>
                    <a:pt x="791" y="357"/>
                    <a:pt x="798" y="362"/>
                    <a:pt x="805" y="367"/>
                  </a:cubicBezTo>
                  <a:cubicBezTo>
                    <a:pt x="803" y="369"/>
                    <a:pt x="801" y="370"/>
                    <a:pt x="800" y="372"/>
                  </a:cubicBezTo>
                  <a:cubicBezTo>
                    <a:pt x="798" y="374"/>
                    <a:pt x="795" y="377"/>
                    <a:pt x="793" y="379"/>
                  </a:cubicBezTo>
                  <a:cubicBezTo>
                    <a:pt x="787" y="371"/>
                    <a:pt x="782" y="364"/>
                    <a:pt x="777" y="357"/>
                  </a:cubicBezTo>
                  <a:cubicBezTo>
                    <a:pt x="773" y="351"/>
                    <a:pt x="768" y="345"/>
                    <a:pt x="764" y="339"/>
                  </a:cubicBezTo>
                  <a:close/>
                  <a:moveTo>
                    <a:pt x="762" y="315"/>
                  </a:moveTo>
                  <a:cubicBezTo>
                    <a:pt x="769" y="317"/>
                    <a:pt x="778" y="318"/>
                    <a:pt x="789" y="320"/>
                  </a:cubicBezTo>
                  <a:cubicBezTo>
                    <a:pt x="799" y="322"/>
                    <a:pt x="811" y="325"/>
                    <a:pt x="823" y="329"/>
                  </a:cubicBezTo>
                  <a:cubicBezTo>
                    <a:pt x="823" y="332"/>
                    <a:pt x="822" y="335"/>
                    <a:pt x="822" y="338"/>
                  </a:cubicBezTo>
                  <a:cubicBezTo>
                    <a:pt x="821" y="342"/>
                    <a:pt x="820" y="345"/>
                    <a:pt x="819" y="347"/>
                  </a:cubicBezTo>
                  <a:cubicBezTo>
                    <a:pt x="819" y="349"/>
                    <a:pt x="818" y="350"/>
                    <a:pt x="818" y="350"/>
                  </a:cubicBezTo>
                  <a:cubicBezTo>
                    <a:pt x="817" y="351"/>
                    <a:pt x="817" y="352"/>
                    <a:pt x="817" y="353"/>
                  </a:cubicBezTo>
                  <a:cubicBezTo>
                    <a:pt x="806" y="345"/>
                    <a:pt x="796" y="338"/>
                    <a:pt x="786" y="332"/>
                  </a:cubicBezTo>
                  <a:cubicBezTo>
                    <a:pt x="777" y="326"/>
                    <a:pt x="769" y="321"/>
                    <a:pt x="762" y="315"/>
                  </a:cubicBezTo>
                  <a:close/>
                  <a:moveTo>
                    <a:pt x="821" y="309"/>
                  </a:moveTo>
                  <a:cubicBezTo>
                    <a:pt x="814" y="306"/>
                    <a:pt x="808" y="305"/>
                    <a:pt x="801" y="303"/>
                  </a:cubicBezTo>
                  <a:cubicBezTo>
                    <a:pt x="796" y="302"/>
                    <a:pt x="789" y="301"/>
                    <a:pt x="782" y="299"/>
                  </a:cubicBezTo>
                  <a:cubicBezTo>
                    <a:pt x="821" y="299"/>
                    <a:pt x="821" y="299"/>
                    <a:pt x="821" y="299"/>
                  </a:cubicBezTo>
                  <a:cubicBezTo>
                    <a:pt x="822" y="301"/>
                    <a:pt x="823" y="302"/>
                    <a:pt x="823" y="303"/>
                  </a:cubicBezTo>
                  <a:cubicBezTo>
                    <a:pt x="823" y="305"/>
                    <a:pt x="822" y="306"/>
                    <a:pt x="821" y="309"/>
                  </a:cubicBezTo>
                  <a:close/>
                  <a:moveTo>
                    <a:pt x="782" y="280"/>
                  </a:moveTo>
                  <a:cubicBezTo>
                    <a:pt x="773" y="281"/>
                    <a:pt x="764" y="282"/>
                    <a:pt x="756" y="283"/>
                  </a:cubicBezTo>
                  <a:cubicBezTo>
                    <a:pt x="756" y="282"/>
                    <a:pt x="756" y="281"/>
                    <a:pt x="755" y="280"/>
                  </a:cubicBezTo>
                  <a:cubicBezTo>
                    <a:pt x="755" y="279"/>
                    <a:pt x="754" y="278"/>
                    <a:pt x="754" y="277"/>
                  </a:cubicBezTo>
                  <a:cubicBezTo>
                    <a:pt x="758" y="273"/>
                    <a:pt x="763" y="268"/>
                    <a:pt x="769" y="263"/>
                  </a:cubicBezTo>
                  <a:cubicBezTo>
                    <a:pt x="776" y="258"/>
                    <a:pt x="782" y="252"/>
                    <a:pt x="791" y="247"/>
                  </a:cubicBezTo>
                  <a:cubicBezTo>
                    <a:pt x="796" y="252"/>
                    <a:pt x="801" y="257"/>
                    <a:pt x="805" y="262"/>
                  </a:cubicBezTo>
                  <a:cubicBezTo>
                    <a:pt x="809" y="267"/>
                    <a:pt x="812" y="272"/>
                    <a:pt x="815" y="279"/>
                  </a:cubicBezTo>
                  <a:cubicBezTo>
                    <a:pt x="803" y="279"/>
                    <a:pt x="792" y="279"/>
                    <a:pt x="782" y="280"/>
                  </a:cubicBezTo>
                  <a:close/>
                  <a:moveTo>
                    <a:pt x="756" y="250"/>
                  </a:moveTo>
                  <a:cubicBezTo>
                    <a:pt x="751" y="255"/>
                    <a:pt x="746" y="259"/>
                    <a:pt x="742" y="263"/>
                  </a:cubicBezTo>
                  <a:cubicBezTo>
                    <a:pt x="750" y="223"/>
                    <a:pt x="750" y="223"/>
                    <a:pt x="750" y="223"/>
                  </a:cubicBezTo>
                  <a:cubicBezTo>
                    <a:pt x="752" y="224"/>
                    <a:pt x="753" y="225"/>
                    <a:pt x="753" y="225"/>
                  </a:cubicBezTo>
                  <a:cubicBezTo>
                    <a:pt x="754" y="225"/>
                    <a:pt x="755" y="225"/>
                    <a:pt x="756" y="225"/>
                  </a:cubicBezTo>
                  <a:cubicBezTo>
                    <a:pt x="759" y="226"/>
                    <a:pt x="762" y="228"/>
                    <a:pt x="765" y="229"/>
                  </a:cubicBezTo>
                  <a:cubicBezTo>
                    <a:pt x="769" y="230"/>
                    <a:pt x="772" y="232"/>
                    <a:pt x="774" y="235"/>
                  </a:cubicBezTo>
                  <a:cubicBezTo>
                    <a:pt x="768" y="240"/>
                    <a:pt x="762" y="245"/>
                    <a:pt x="756" y="250"/>
                  </a:cubicBezTo>
                  <a:close/>
                  <a:moveTo>
                    <a:pt x="736" y="199"/>
                  </a:moveTo>
                  <a:cubicBezTo>
                    <a:pt x="731" y="198"/>
                    <a:pt x="726" y="197"/>
                    <a:pt x="720" y="196"/>
                  </a:cubicBezTo>
                  <a:cubicBezTo>
                    <a:pt x="715" y="195"/>
                    <a:pt x="709" y="195"/>
                    <a:pt x="702" y="195"/>
                  </a:cubicBezTo>
                  <a:cubicBezTo>
                    <a:pt x="697" y="182"/>
                    <a:pt x="689" y="168"/>
                    <a:pt x="680" y="153"/>
                  </a:cubicBezTo>
                  <a:cubicBezTo>
                    <a:pt x="671" y="138"/>
                    <a:pt x="659" y="122"/>
                    <a:pt x="644" y="105"/>
                  </a:cubicBezTo>
                  <a:cubicBezTo>
                    <a:pt x="661" y="102"/>
                    <a:pt x="679" y="102"/>
                    <a:pt x="698" y="103"/>
                  </a:cubicBezTo>
                  <a:cubicBezTo>
                    <a:pt x="717" y="104"/>
                    <a:pt x="736" y="107"/>
                    <a:pt x="754" y="111"/>
                  </a:cubicBezTo>
                  <a:lnTo>
                    <a:pt x="736" y="199"/>
                  </a:lnTo>
                  <a:close/>
                  <a:moveTo>
                    <a:pt x="658" y="156"/>
                  </a:moveTo>
                  <a:cubicBezTo>
                    <a:pt x="667" y="171"/>
                    <a:pt x="675" y="185"/>
                    <a:pt x="682" y="197"/>
                  </a:cubicBezTo>
                  <a:cubicBezTo>
                    <a:pt x="673" y="198"/>
                    <a:pt x="663" y="201"/>
                    <a:pt x="653" y="206"/>
                  </a:cubicBezTo>
                  <a:cubicBezTo>
                    <a:pt x="643" y="211"/>
                    <a:pt x="635" y="216"/>
                    <a:pt x="628" y="223"/>
                  </a:cubicBezTo>
                  <a:cubicBezTo>
                    <a:pt x="610" y="214"/>
                    <a:pt x="590" y="204"/>
                    <a:pt x="568" y="195"/>
                  </a:cubicBezTo>
                  <a:cubicBezTo>
                    <a:pt x="545" y="186"/>
                    <a:pt x="520" y="176"/>
                    <a:pt x="493" y="167"/>
                  </a:cubicBezTo>
                  <a:cubicBezTo>
                    <a:pt x="509" y="152"/>
                    <a:pt x="529" y="140"/>
                    <a:pt x="551" y="130"/>
                  </a:cubicBezTo>
                  <a:cubicBezTo>
                    <a:pt x="573" y="120"/>
                    <a:pt x="596" y="112"/>
                    <a:pt x="622" y="107"/>
                  </a:cubicBezTo>
                  <a:cubicBezTo>
                    <a:pt x="637" y="124"/>
                    <a:pt x="649" y="141"/>
                    <a:pt x="658" y="156"/>
                  </a:cubicBezTo>
                  <a:close/>
                  <a:moveTo>
                    <a:pt x="554" y="209"/>
                  </a:moveTo>
                  <a:cubicBezTo>
                    <a:pt x="576" y="218"/>
                    <a:pt x="597" y="228"/>
                    <a:pt x="616" y="237"/>
                  </a:cubicBezTo>
                  <a:cubicBezTo>
                    <a:pt x="614" y="240"/>
                    <a:pt x="613" y="242"/>
                    <a:pt x="611" y="245"/>
                  </a:cubicBezTo>
                  <a:cubicBezTo>
                    <a:pt x="609" y="248"/>
                    <a:pt x="607" y="250"/>
                    <a:pt x="606" y="253"/>
                  </a:cubicBezTo>
                  <a:cubicBezTo>
                    <a:pt x="604" y="254"/>
                    <a:pt x="604" y="256"/>
                    <a:pt x="604" y="257"/>
                  </a:cubicBezTo>
                  <a:cubicBezTo>
                    <a:pt x="604" y="258"/>
                    <a:pt x="604" y="260"/>
                    <a:pt x="604" y="261"/>
                  </a:cubicBezTo>
                  <a:cubicBezTo>
                    <a:pt x="582" y="258"/>
                    <a:pt x="558" y="256"/>
                    <a:pt x="531" y="255"/>
                  </a:cubicBezTo>
                  <a:cubicBezTo>
                    <a:pt x="503" y="254"/>
                    <a:pt x="474" y="254"/>
                    <a:pt x="443" y="257"/>
                  </a:cubicBezTo>
                  <a:cubicBezTo>
                    <a:pt x="443" y="253"/>
                    <a:pt x="444" y="249"/>
                    <a:pt x="445" y="244"/>
                  </a:cubicBezTo>
                  <a:cubicBezTo>
                    <a:pt x="446" y="239"/>
                    <a:pt x="448" y="235"/>
                    <a:pt x="449" y="231"/>
                  </a:cubicBezTo>
                  <a:cubicBezTo>
                    <a:pt x="452" y="222"/>
                    <a:pt x="456" y="213"/>
                    <a:pt x="462" y="204"/>
                  </a:cubicBezTo>
                  <a:cubicBezTo>
                    <a:pt x="468" y="195"/>
                    <a:pt x="474" y="188"/>
                    <a:pt x="479" y="181"/>
                  </a:cubicBezTo>
                  <a:cubicBezTo>
                    <a:pt x="506" y="190"/>
                    <a:pt x="531" y="200"/>
                    <a:pt x="554" y="209"/>
                  </a:cubicBezTo>
                  <a:close/>
                  <a:moveTo>
                    <a:pt x="439" y="275"/>
                  </a:moveTo>
                  <a:cubicBezTo>
                    <a:pt x="471" y="272"/>
                    <a:pt x="501" y="272"/>
                    <a:pt x="527" y="273"/>
                  </a:cubicBezTo>
                  <a:cubicBezTo>
                    <a:pt x="554" y="274"/>
                    <a:pt x="578" y="277"/>
                    <a:pt x="600" y="279"/>
                  </a:cubicBezTo>
                  <a:cubicBezTo>
                    <a:pt x="598" y="284"/>
                    <a:pt x="598" y="289"/>
                    <a:pt x="598" y="294"/>
                  </a:cubicBezTo>
                  <a:cubicBezTo>
                    <a:pt x="598" y="299"/>
                    <a:pt x="598" y="304"/>
                    <a:pt x="600" y="309"/>
                  </a:cubicBezTo>
                  <a:cubicBezTo>
                    <a:pt x="580" y="315"/>
                    <a:pt x="557" y="321"/>
                    <a:pt x="532" y="328"/>
                  </a:cubicBezTo>
                  <a:cubicBezTo>
                    <a:pt x="508" y="336"/>
                    <a:pt x="481" y="345"/>
                    <a:pt x="453" y="355"/>
                  </a:cubicBezTo>
                  <a:cubicBezTo>
                    <a:pt x="448" y="342"/>
                    <a:pt x="444" y="329"/>
                    <a:pt x="441" y="315"/>
                  </a:cubicBezTo>
                  <a:cubicBezTo>
                    <a:pt x="438" y="302"/>
                    <a:pt x="438" y="289"/>
                    <a:pt x="439" y="275"/>
                  </a:cubicBezTo>
                  <a:close/>
                  <a:moveTo>
                    <a:pt x="441" y="379"/>
                  </a:moveTo>
                  <a:cubicBezTo>
                    <a:pt x="443" y="381"/>
                    <a:pt x="443" y="381"/>
                    <a:pt x="443" y="381"/>
                  </a:cubicBezTo>
                  <a:cubicBezTo>
                    <a:pt x="448" y="393"/>
                    <a:pt x="455" y="405"/>
                    <a:pt x="462" y="415"/>
                  </a:cubicBezTo>
                  <a:cubicBezTo>
                    <a:pt x="470" y="426"/>
                    <a:pt x="478" y="437"/>
                    <a:pt x="487" y="447"/>
                  </a:cubicBezTo>
                  <a:cubicBezTo>
                    <a:pt x="465" y="465"/>
                    <a:pt x="441" y="483"/>
                    <a:pt x="418" y="503"/>
                  </a:cubicBezTo>
                  <a:cubicBezTo>
                    <a:pt x="395" y="524"/>
                    <a:pt x="370" y="545"/>
                    <a:pt x="345" y="568"/>
                  </a:cubicBezTo>
                  <a:cubicBezTo>
                    <a:pt x="341" y="569"/>
                    <a:pt x="337" y="570"/>
                    <a:pt x="333" y="571"/>
                  </a:cubicBezTo>
                  <a:cubicBezTo>
                    <a:pt x="329" y="571"/>
                    <a:pt x="325" y="573"/>
                    <a:pt x="321" y="575"/>
                  </a:cubicBezTo>
                  <a:cubicBezTo>
                    <a:pt x="318" y="577"/>
                    <a:pt x="316" y="579"/>
                    <a:pt x="314" y="581"/>
                  </a:cubicBezTo>
                  <a:cubicBezTo>
                    <a:pt x="312" y="583"/>
                    <a:pt x="309" y="585"/>
                    <a:pt x="307" y="588"/>
                  </a:cubicBezTo>
                  <a:cubicBezTo>
                    <a:pt x="292" y="570"/>
                    <a:pt x="278" y="553"/>
                    <a:pt x="265" y="535"/>
                  </a:cubicBezTo>
                  <a:cubicBezTo>
                    <a:pt x="253" y="518"/>
                    <a:pt x="241" y="503"/>
                    <a:pt x="230" y="489"/>
                  </a:cubicBezTo>
                  <a:cubicBezTo>
                    <a:pt x="268" y="465"/>
                    <a:pt x="304" y="444"/>
                    <a:pt x="340" y="426"/>
                  </a:cubicBezTo>
                  <a:cubicBezTo>
                    <a:pt x="375" y="408"/>
                    <a:pt x="409" y="393"/>
                    <a:pt x="441" y="379"/>
                  </a:cubicBezTo>
                  <a:close/>
                  <a:moveTo>
                    <a:pt x="407" y="988"/>
                  </a:moveTo>
                  <a:cubicBezTo>
                    <a:pt x="393" y="981"/>
                    <a:pt x="381" y="974"/>
                    <a:pt x="369" y="967"/>
                  </a:cubicBezTo>
                  <a:cubicBezTo>
                    <a:pt x="357" y="960"/>
                    <a:pt x="345" y="953"/>
                    <a:pt x="333" y="946"/>
                  </a:cubicBezTo>
                  <a:cubicBezTo>
                    <a:pt x="337" y="938"/>
                    <a:pt x="341" y="930"/>
                    <a:pt x="345" y="922"/>
                  </a:cubicBezTo>
                  <a:cubicBezTo>
                    <a:pt x="349" y="914"/>
                    <a:pt x="353" y="906"/>
                    <a:pt x="357" y="898"/>
                  </a:cubicBezTo>
                  <a:cubicBezTo>
                    <a:pt x="363" y="897"/>
                    <a:pt x="370" y="895"/>
                    <a:pt x="376" y="894"/>
                  </a:cubicBezTo>
                  <a:cubicBezTo>
                    <a:pt x="382" y="893"/>
                    <a:pt x="387" y="895"/>
                    <a:pt x="391" y="902"/>
                  </a:cubicBezTo>
                  <a:cubicBezTo>
                    <a:pt x="403" y="919"/>
                    <a:pt x="410" y="935"/>
                    <a:pt x="412" y="949"/>
                  </a:cubicBezTo>
                  <a:cubicBezTo>
                    <a:pt x="414" y="963"/>
                    <a:pt x="412" y="976"/>
                    <a:pt x="407" y="988"/>
                  </a:cubicBezTo>
                  <a:close/>
                  <a:moveTo>
                    <a:pt x="539" y="501"/>
                  </a:moveTo>
                  <a:cubicBezTo>
                    <a:pt x="514" y="520"/>
                    <a:pt x="495" y="535"/>
                    <a:pt x="483" y="546"/>
                  </a:cubicBezTo>
                  <a:cubicBezTo>
                    <a:pt x="471" y="556"/>
                    <a:pt x="458" y="563"/>
                    <a:pt x="443" y="566"/>
                  </a:cubicBezTo>
                  <a:cubicBezTo>
                    <a:pt x="442" y="563"/>
                    <a:pt x="439" y="561"/>
                    <a:pt x="435" y="558"/>
                  </a:cubicBezTo>
                  <a:cubicBezTo>
                    <a:pt x="431" y="557"/>
                    <a:pt x="427" y="555"/>
                    <a:pt x="423" y="553"/>
                  </a:cubicBezTo>
                  <a:cubicBezTo>
                    <a:pt x="419" y="559"/>
                    <a:pt x="416" y="562"/>
                    <a:pt x="413" y="563"/>
                  </a:cubicBezTo>
                  <a:cubicBezTo>
                    <a:pt x="410" y="563"/>
                    <a:pt x="408" y="564"/>
                    <a:pt x="405" y="566"/>
                  </a:cubicBezTo>
                  <a:cubicBezTo>
                    <a:pt x="401" y="568"/>
                    <a:pt x="396" y="570"/>
                    <a:pt x="390" y="571"/>
                  </a:cubicBezTo>
                  <a:cubicBezTo>
                    <a:pt x="384" y="571"/>
                    <a:pt x="378" y="571"/>
                    <a:pt x="371" y="569"/>
                  </a:cubicBezTo>
                  <a:cubicBezTo>
                    <a:pt x="393" y="550"/>
                    <a:pt x="416" y="530"/>
                    <a:pt x="437" y="512"/>
                  </a:cubicBezTo>
                  <a:cubicBezTo>
                    <a:pt x="459" y="494"/>
                    <a:pt x="479" y="477"/>
                    <a:pt x="499" y="461"/>
                  </a:cubicBezTo>
                  <a:cubicBezTo>
                    <a:pt x="506" y="468"/>
                    <a:pt x="513" y="475"/>
                    <a:pt x="521" y="481"/>
                  </a:cubicBezTo>
                  <a:cubicBezTo>
                    <a:pt x="529" y="488"/>
                    <a:pt x="537" y="495"/>
                    <a:pt x="546" y="501"/>
                  </a:cubicBezTo>
                  <a:lnTo>
                    <a:pt x="539" y="501"/>
                  </a:lnTo>
                  <a:close/>
                  <a:moveTo>
                    <a:pt x="541" y="475"/>
                  </a:moveTo>
                  <a:cubicBezTo>
                    <a:pt x="532" y="467"/>
                    <a:pt x="523" y="459"/>
                    <a:pt x="513" y="449"/>
                  </a:cubicBezTo>
                  <a:cubicBezTo>
                    <a:pt x="536" y="432"/>
                    <a:pt x="557" y="417"/>
                    <a:pt x="577" y="403"/>
                  </a:cubicBezTo>
                  <a:cubicBezTo>
                    <a:pt x="596" y="390"/>
                    <a:pt x="614" y="378"/>
                    <a:pt x="630" y="367"/>
                  </a:cubicBezTo>
                  <a:cubicBezTo>
                    <a:pt x="633" y="370"/>
                    <a:pt x="636" y="373"/>
                    <a:pt x="640" y="376"/>
                  </a:cubicBezTo>
                  <a:cubicBezTo>
                    <a:pt x="644" y="380"/>
                    <a:pt x="647" y="383"/>
                    <a:pt x="650" y="385"/>
                  </a:cubicBezTo>
                  <a:cubicBezTo>
                    <a:pt x="639" y="400"/>
                    <a:pt x="627" y="417"/>
                    <a:pt x="614" y="435"/>
                  </a:cubicBezTo>
                  <a:cubicBezTo>
                    <a:pt x="600" y="454"/>
                    <a:pt x="586" y="475"/>
                    <a:pt x="572" y="497"/>
                  </a:cubicBezTo>
                  <a:cubicBezTo>
                    <a:pt x="561" y="491"/>
                    <a:pt x="551" y="483"/>
                    <a:pt x="541" y="475"/>
                  </a:cubicBezTo>
                  <a:close/>
                  <a:moveTo>
                    <a:pt x="588" y="507"/>
                  </a:moveTo>
                  <a:cubicBezTo>
                    <a:pt x="602" y="485"/>
                    <a:pt x="616" y="464"/>
                    <a:pt x="630" y="445"/>
                  </a:cubicBezTo>
                  <a:cubicBezTo>
                    <a:pt x="643" y="427"/>
                    <a:pt x="655" y="410"/>
                    <a:pt x="666" y="395"/>
                  </a:cubicBezTo>
                  <a:cubicBezTo>
                    <a:pt x="669" y="397"/>
                    <a:pt x="671" y="398"/>
                    <a:pt x="673" y="398"/>
                  </a:cubicBezTo>
                  <a:cubicBezTo>
                    <a:pt x="675" y="399"/>
                    <a:pt x="677" y="400"/>
                    <a:pt x="678" y="401"/>
                  </a:cubicBezTo>
                  <a:cubicBezTo>
                    <a:pt x="681" y="403"/>
                    <a:pt x="683" y="403"/>
                    <a:pt x="685" y="403"/>
                  </a:cubicBezTo>
                  <a:cubicBezTo>
                    <a:pt x="687" y="403"/>
                    <a:pt x="689" y="404"/>
                    <a:pt x="690" y="405"/>
                  </a:cubicBezTo>
                  <a:cubicBezTo>
                    <a:pt x="660" y="543"/>
                    <a:pt x="660" y="543"/>
                    <a:pt x="660" y="543"/>
                  </a:cubicBezTo>
                  <a:cubicBezTo>
                    <a:pt x="647" y="538"/>
                    <a:pt x="634" y="532"/>
                    <a:pt x="622" y="526"/>
                  </a:cubicBezTo>
                  <a:cubicBezTo>
                    <a:pt x="610" y="520"/>
                    <a:pt x="598" y="514"/>
                    <a:pt x="588" y="507"/>
                  </a:cubicBezTo>
                  <a:close/>
                  <a:moveTo>
                    <a:pt x="778" y="594"/>
                  </a:moveTo>
                  <a:cubicBezTo>
                    <a:pt x="777" y="594"/>
                    <a:pt x="776" y="594"/>
                    <a:pt x="774" y="596"/>
                  </a:cubicBezTo>
                  <a:cubicBezTo>
                    <a:pt x="758" y="606"/>
                    <a:pt x="747" y="619"/>
                    <a:pt x="741" y="633"/>
                  </a:cubicBezTo>
                  <a:cubicBezTo>
                    <a:pt x="735" y="647"/>
                    <a:pt x="725" y="659"/>
                    <a:pt x="710" y="670"/>
                  </a:cubicBezTo>
                  <a:cubicBezTo>
                    <a:pt x="706" y="672"/>
                    <a:pt x="702" y="673"/>
                    <a:pt x="696" y="672"/>
                  </a:cubicBezTo>
                  <a:cubicBezTo>
                    <a:pt x="691" y="670"/>
                    <a:pt x="685" y="670"/>
                    <a:pt x="678" y="672"/>
                  </a:cubicBezTo>
                  <a:cubicBezTo>
                    <a:pt x="673" y="670"/>
                    <a:pt x="665" y="666"/>
                    <a:pt x="654" y="658"/>
                  </a:cubicBezTo>
                  <a:cubicBezTo>
                    <a:pt x="674" y="568"/>
                    <a:pt x="674" y="568"/>
                    <a:pt x="674" y="568"/>
                  </a:cubicBezTo>
                  <a:cubicBezTo>
                    <a:pt x="693" y="573"/>
                    <a:pt x="711" y="577"/>
                    <a:pt x="728" y="581"/>
                  </a:cubicBezTo>
                  <a:cubicBezTo>
                    <a:pt x="746" y="584"/>
                    <a:pt x="763" y="586"/>
                    <a:pt x="781" y="588"/>
                  </a:cubicBezTo>
                  <a:cubicBezTo>
                    <a:pt x="782" y="592"/>
                    <a:pt x="782" y="592"/>
                    <a:pt x="782" y="592"/>
                  </a:cubicBezTo>
                  <a:cubicBezTo>
                    <a:pt x="781" y="593"/>
                    <a:pt x="780" y="594"/>
                    <a:pt x="778" y="594"/>
                  </a:cubicBezTo>
                  <a:close/>
                  <a:moveTo>
                    <a:pt x="796" y="568"/>
                  </a:moveTo>
                  <a:cubicBezTo>
                    <a:pt x="791" y="537"/>
                    <a:pt x="786" y="508"/>
                    <a:pt x="781" y="481"/>
                  </a:cubicBezTo>
                  <a:cubicBezTo>
                    <a:pt x="775" y="455"/>
                    <a:pt x="769" y="431"/>
                    <a:pt x="762" y="411"/>
                  </a:cubicBezTo>
                  <a:cubicBezTo>
                    <a:pt x="765" y="410"/>
                    <a:pt x="768" y="409"/>
                    <a:pt x="771" y="408"/>
                  </a:cubicBezTo>
                  <a:cubicBezTo>
                    <a:pt x="775" y="408"/>
                    <a:pt x="778" y="407"/>
                    <a:pt x="781" y="405"/>
                  </a:cubicBezTo>
                  <a:cubicBezTo>
                    <a:pt x="782" y="405"/>
                    <a:pt x="783" y="405"/>
                    <a:pt x="783" y="404"/>
                  </a:cubicBezTo>
                  <a:cubicBezTo>
                    <a:pt x="784" y="404"/>
                    <a:pt x="785" y="403"/>
                    <a:pt x="786" y="403"/>
                  </a:cubicBezTo>
                  <a:cubicBezTo>
                    <a:pt x="797" y="422"/>
                    <a:pt x="810" y="444"/>
                    <a:pt x="824" y="470"/>
                  </a:cubicBezTo>
                  <a:cubicBezTo>
                    <a:pt x="838" y="496"/>
                    <a:pt x="851" y="527"/>
                    <a:pt x="865" y="562"/>
                  </a:cubicBezTo>
                  <a:cubicBezTo>
                    <a:pt x="854" y="563"/>
                    <a:pt x="843" y="564"/>
                    <a:pt x="832" y="566"/>
                  </a:cubicBezTo>
                  <a:cubicBezTo>
                    <a:pt x="820" y="567"/>
                    <a:pt x="809" y="568"/>
                    <a:pt x="796" y="568"/>
                  </a:cubicBezTo>
                  <a:close/>
                  <a:moveTo>
                    <a:pt x="872" y="1098"/>
                  </a:moveTo>
                  <a:cubicBezTo>
                    <a:pt x="842" y="1101"/>
                    <a:pt x="823" y="1102"/>
                    <a:pt x="815" y="1100"/>
                  </a:cubicBezTo>
                  <a:cubicBezTo>
                    <a:pt x="817" y="1098"/>
                    <a:pt x="820" y="1095"/>
                    <a:pt x="823" y="1093"/>
                  </a:cubicBezTo>
                  <a:cubicBezTo>
                    <a:pt x="825" y="1091"/>
                    <a:pt x="828" y="1090"/>
                    <a:pt x="831" y="1088"/>
                  </a:cubicBezTo>
                  <a:cubicBezTo>
                    <a:pt x="859" y="1068"/>
                    <a:pt x="883" y="1060"/>
                    <a:pt x="902" y="1062"/>
                  </a:cubicBezTo>
                  <a:cubicBezTo>
                    <a:pt x="921" y="1065"/>
                    <a:pt x="941" y="1059"/>
                    <a:pt x="961" y="1044"/>
                  </a:cubicBezTo>
                  <a:cubicBezTo>
                    <a:pt x="964" y="1043"/>
                    <a:pt x="967" y="1041"/>
                    <a:pt x="969" y="1038"/>
                  </a:cubicBezTo>
                  <a:cubicBezTo>
                    <a:pt x="972" y="1035"/>
                    <a:pt x="975" y="1032"/>
                    <a:pt x="979" y="1028"/>
                  </a:cubicBezTo>
                  <a:cubicBezTo>
                    <a:pt x="981" y="1036"/>
                    <a:pt x="981" y="1044"/>
                    <a:pt x="981" y="1052"/>
                  </a:cubicBezTo>
                  <a:cubicBezTo>
                    <a:pt x="981" y="1060"/>
                    <a:pt x="982" y="1068"/>
                    <a:pt x="983" y="1076"/>
                  </a:cubicBezTo>
                  <a:cubicBezTo>
                    <a:pt x="939" y="1088"/>
                    <a:pt x="902" y="1096"/>
                    <a:pt x="872" y="1098"/>
                  </a:cubicBezTo>
                  <a:close/>
                  <a:moveTo>
                    <a:pt x="975" y="592"/>
                  </a:moveTo>
                  <a:cubicBezTo>
                    <a:pt x="970" y="582"/>
                    <a:pt x="967" y="575"/>
                    <a:pt x="966" y="569"/>
                  </a:cubicBezTo>
                  <a:cubicBezTo>
                    <a:pt x="966" y="563"/>
                    <a:pt x="964" y="555"/>
                    <a:pt x="961" y="546"/>
                  </a:cubicBezTo>
                  <a:cubicBezTo>
                    <a:pt x="950" y="552"/>
                    <a:pt x="939" y="559"/>
                    <a:pt x="927" y="566"/>
                  </a:cubicBezTo>
                  <a:cubicBezTo>
                    <a:pt x="915" y="572"/>
                    <a:pt x="904" y="578"/>
                    <a:pt x="893" y="584"/>
                  </a:cubicBezTo>
                  <a:cubicBezTo>
                    <a:pt x="891" y="574"/>
                    <a:pt x="891" y="574"/>
                    <a:pt x="891" y="574"/>
                  </a:cubicBezTo>
                  <a:cubicBezTo>
                    <a:pt x="907" y="570"/>
                    <a:pt x="922" y="564"/>
                    <a:pt x="937" y="557"/>
                  </a:cubicBezTo>
                  <a:cubicBezTo>
                    <a:pt x="952" y="549"/>
                    <a:pt x="965" y="541"/>
                    <a:pt x="977" y="531"/>
                  </a:cubicBezTo>
                  <a:cubicBezTo>
                    <a:pt x="1003" y="561"/>
                    <a:pt x="1028" y="594"/>
                    <a:pt x="1054" y="631"/>
                  </a:cubicBezTo>
                  <a:cubicBezTo>
                    <a:pt x="1079" y="667"/>
                    <a:pt x="1102" y="707"/>
                    <a:pt x="1124" y="750"/>
                  </a:cubicBezTo>
                  <a:cubicBezTo>
                    <a:pt x="1101" y="766"/>
                    <a:pt x="1081" y="779"/>
                    <a:pt x="1063" y="789"/>
                  </a:cubicBezTo>
                  <a:cubicBezTo>
                    <a:pt x="1044" y="799"/>
                    <a:pt x="1033" y="805"/>
                    <a:pt x="1027" y="808"/>
                  </a:cubicBezTo>
                  <a:cubicBezTo>
                    <a:pt x="1018" y="792"/>
                    <a:pt x="1011" y="776"/>
                    <a:pt x="1007" y="759"/>
                  </a:cubicBezTo>
                  <a:cubicBezTo>
                    <a:pt x="1003" y="742"/>
                    <a:pt x="1004" y="729"/>
                    <a:pt x="1009" y="720"/>
                  </a:cubicBezTo>
                  <a:cubicBezTo>
                    <a:pt x="1015" y="708"/>
                    <a:pt x="1024" y="697"/>
                    <a:pt x="1036" y="688"/>
                  </a:cubicBezTo>
                  <a:cubicBezTo>
                    <a:pt x="1049" y="678"/>
                    <a:pt x="1051" y="668"/>
                    <a:pt x="1041" y="656"/>
                  </a:cubicBezTo>
                  <a:cubicBezTo>
                    <a:pt x="1032" y="641"/>
                    <a:pt x="1021" y="630"/>
                    <a:pt x="1008" y="622"/>
                  </a:cubicBezTo>
                  <a:cubicBezTo>
                    <a:pt x="996" y="614"/>
                    <a:pt x="985" y="604"/>
                    <a:pt x="975" y="592"/>
                  </a:cubicBezTo>
                  <a:close/>
                  <a:moveTo>
                    <a:pt x="1102" y="1029"/>
                  </a:moveTo>
                  <a:cubicBezTo>
                    <a:pt x="1066" y="1046"/>
                    <a:pt x="1032" y="1060"/>
                    <a:pt x="1001" y="1070"/>
                  </a:cubicBezTo>
                  <a:cubicBezTo>
                    <a:pt x="1000" y="1060"/>
                    <a:pt x="999" y="1049"/>
                    <a:pt x="998" y="1039"/>
                  </a:cubicBezTo>
                  <a:cubicBezTo>
                    <a:pt x="998" y="1029"/>
                    <a:pt x="997" y="1019"/>
                    <a:pt x="995" y="1010"/>
                  </a:cubicBezTo>
                  <a:cubicBezTo>
                    <a:pt x="998" y="1007"/>
                    <a:pt x="1001" y="1005"/>
                    <a:pt x="1003" y="1003"/>
                  </a:cubicBezTo>
                  <a:cubicBezTo>
                    <a:pt x="1006" y="1001"/>
                    <a:pt x="1009" y="999"/>
                    <a:pt x="1011" y="998"/>
                  </a:cubicBezTo>
                  <a:cubicBezTo>
                    <a:pt x="1045" y="974"/>
                    <a:pt x="1064" y="948"/>
                    <a:pt x="1068" y="920"/>
                  </a:cubicBezTo>
                  <a:cubicBezTo>
                    <a:pt x="1072" y="892"/>
                    <a:pt x="1062" y="861"/>
                    <a:pt x="1039" y="826"/>
                  </a:cubicBezTo>
                  <a:cubicBezTo>
                    <a:pt x="1038" y="824"/>
                    <a:pt x="1038" y="824"/>
                    <a:pt x="1038" y="824"/>
                  </a:cubicBezTo>
                  <a:cubicBezTo>
                    <a:pt x="1044" y="821"/>
                    <a:pt x="1056" y="815"/>
                    <a:pt x="1074" y="805"/>
                  </a:cubicBezTo>
                  <a:cubicBezTo>
                    <a:pt x="1091" y="795"/>
                    <a:pt x="1111" y="782"/>
                    <a:pt x="1134" y="768"/>
                  </a:cubicBezTo>
                  <a:cubicBezTo>
                    <a:pt x="1149" y="797"/>
                    <a:pt x="1163" y="828"/>
                    <a:pt x="1176" y="861"/>
                  </a:cubicBezTo>
                  <a:cubicBezTo>
                    <a:pt x="1189" y="894"/>
                    <a:pt x="1201" y="928"/>
                    <a:pt x="1212" y="964"/>
                  </a:cubicBezTo>
                  <a:cubicBezTo>
                    <a:pt x="1175" y="991"/>
                    <a:pt x="1138" y="1012"/>
                    <a:pt x="1102" y="1029"/>
                  </a:cubicBezTo>
                  <a:close/>
                  <a:moveTo>
                    <a:pt x="1381" y="854"/>
                  </a:moveTo>
                  <a:cubicBezTo>
                    <a:pt x="1371" y="862"/>
                    <a:pt x="1371" y="862"/>
                    <a:pt x="1371" y="862"/>
                  </a:cubicBezTo>
                  <a:cubicBezTo>
                    <a:pt x="1373" y="893"/>
                    <a:pt x="1356" y="927"/>
                    <a:pt x="1318" y="966"/>
                  </a:cubicBezTo>
                  <a:cubicBezTo>
                    <a:pt x="1279" y="1005"/>
                    <a:pt x="1272" y="1041"/>
                    <a:pt x="1295" y="1074"/>
                  </a:cubicBezTo>
                  <a:cubicBezTo>
                    <a:pt x="1300" y="1080"/>
                    <a:pt x="1305" y="1084"/>
                    <a:pt x="1311" y="1088"/>
                  </a:cubicBezTo>
                  <a:cubicBezTo>
                    <a:pt x="1316" y="1092"/>
                    <a:pt x="1321" y="1096"/>
                    <a:pt x="1327" y="1098"/>
                  </a:cubicBezTo>
                  <a:cubicBezTo>
                    <a:pt x="1321" y="1114"/>
                    <a:pt x="1315" y="1130"/>
                    <a:pt x="1308" y="1145"/>
                  </a:cubicBezTo>
                  <a:cubicBezTo>
                    <a:pt x="1300" y="1161"/>
                    <a:pt x="1292" y="1176"/>
                    <a:pt x="1283" y="1190"/>
                  </a:cubicBezTo>
                  <a:cubicBezTo>
                    <a:pt x="1277" y="1152"/>
                    <a:pt x="1270" y="1114"/>
                    <a:pt x="1262" y="1077"/>
                  </a:cubicBezTo>
                  <a:cubicBezTo>
                    <a:pt x="1254" y="1040"/>
                    <a:pt x="1245" y="1005"/>
                    <a:pt x="1234" y="972"/>
                  </a:cubicBezTo>
                  <a:cubicBezTo>
                    <a:pt x="1260" y="953"/>
                    <a:pt x="1285" y="933"/>
                    <a:pt x="1310" y="911"/>
                  </a:cubicBezTo>
                  <a:cubicBezTo>
                    <a:pt x="1334" y="889"/>
                    <a:pt x="1359" y="864"/>
                    <a:pt x="1383" y="836"/>
                  </a:cubicBezTo>
                  <a:lnTo>
                    <a:pt x="1381" y="854"/>
                  </a:lnTo>
                  <a:close/>
                  <a:moveTo>
                    <a:pt x="1236" y="734"/>
                  </a:moveTo>
                  <a:cubicBezTo>
                    <a:pt x="1243" y="743"/>
                    <a:pt x="1246" y="751"/>
                    <a:pt x="1246" y="759"/>
                  </a:cubicBezTo>
                  <a:cubicBezTo>
                    <a:pt x="1246" y="766"/>
                    <a:pt x="1248" y="773"/>
                    <a:pt x="1252" y="780"/>
                  </a:cubicBezTo>
                  <a:cubicBezTo>
                    <a:pt x="1260" y="791"/>
                    <a:pt x="1277" y="799"/>
                    <a:pt x="1301" y="806"/>
                  </a:cubicBezTo>
                  <a:cubicBezTo>
                    <a:pt x="1326" y="813"/>
                    <a:pt x="1347" y="815"/>
                    <a:pt x="1365" y="814"/>
                  </a:cubicBezTo>
                  <a:cubicBezTo>
                    <a:pt x="1371" y="822"/>
                    <a:pt x="1371" y="822"/>
                    <a:pt x="1371" y="822"/>
                  </a:cubicBezTo>
                  <a:cubicBezTo>
                    <a:pt x="1348" y="847"/>
                    <a:pt x="1325" y="871"/>
                    <a:pt x="1301" y="893"/>
                  </a:cubicBezTo>
                  <a:cubicBezTo>
                    <a:pt x="1276" y="915"/>
                    <a:pt x="1252" y="935"/>
                    <a:pt x="1228" y="952"/>
                  </a:cubicBezTo>
                  <a:cubicBezTo>
                    <a:pt x="1217" y="916"/>
                    <a:pt x="1205" y="882"/>
                    <a:pt x="1191" y="849"/>
                  </a:cubicBezTo>
                  <a:cubicBezTo>
                    <a:pt x="1177" y="816"/>
                    <a:pt x="1163" y="785"/>
                    <a:pt x="1148" y="756"/>
                  </a:cubicBezTo>
                  <a:cubicBezTo>
                    <a:pt x="1159" y="749"/>
                    <a:pt x="1170" y="741"/>
                    <a:pt x="1182" y="732"/>
                  </a:cubicBezTo>
                  <a:cubicBezTo>
                    <a:pt x="1194" y="722"/>
                    <a:pt x="1205" y="713"/>
                    <a:pt x="1216" y="704"/>
                  </a:cubicBezTo>
                  <a:lnTo>
                    <a:pt x="1236" y="734"/>
                  </a:lnTo>
                  <a:close/>
                  <a:moveTo>
                    <a:pt x="1044" y="515"/>
                  </a:moveTo>
                  <a:cubicBezTo>
                    <a:pt x="1053" y="524"/>
                    <a:pt x="1061" y="530"/>
                    <a:pt x="1068" y="535"/>
                  </a:cubicBezTo>
                  <a:cubicBezTo>
                    <a:pt x="1074" y="541"/>
                    <a:pt x="1086" y="542"/>
                    <a:pt x="1102" y="539"/>
                  </a:cubicBezTo>
                  <a:cubicBezTo>
                    <a:pt x="1118" y="535"/>
                    <a:pt x="1133" y="534"/>
                    <a:pt x="1146" y="534"/>
                  </a:cubicBezTo>
                  <a:cubicBezTo>
                    <a:pt x="1153" y="539"/>
                    <a:pt x="1159" y="545"/>
                    <a:pt x="1164" y="551"/>
                  </a:cubicBezTo>
                  <a:cubicBezTo>
                    <a:pt x="1169" y="557"/>
                    <a:pt x="1175" y="562"/>
                    <a:pt x="1180" y="568"/>
                  </a:cubicBezTo>
                  <a:cubicBezTo>
                    <a:pt x="1184" y="586"/>
                    <a:pt x="1186" y="607"/>
                    <a:pt x="1187" y="630"/>
                  </a:cubicBezTo>
                  <a:cubicBezTo>
                    <a:pt x="1188" y="652"/>
                    <a:pt x="1193" y="670"/>
                    <a:pt x="1202" y="684"/>
                  </a:cubicBezTo>
                  <a:cubicBezTo>
                    <a:pt x="1204" y="688"/>
                    <a:pt x="1204" y="688"/>
                    <a:pt x="1204" y="688"/>
                  </a:cubicBezTo>
                  <a:cubicBezTo>
                    <a:pt x="1195" y="697"/>
                    <a:pt x="1184" y="706"/>
                    <a:pt x="1173" y="715"/>
                  </a:cubicBezTo>
                  <a:cubicBezTo>
                    <a:pt x="1162" y="723"/>
                    <a:pt x="1150" y="732"/>
                    <a:pt x="1140" y="740"/>
                  </a:cubicBezTo>
                  <a:cubicBezTo>
                    <a:pt x="1117" y="696"/>
                    <a:pt x="1093" y="655"/>
                    <a:pt x="1068" y="619"/>
                  </a:cubicBezTo>
                  <a:cubicBezTo>
                    <a:pt x="1042" y="582"/>
                    <a:pt x="1017" y="549"/>
                    <a:pt x="991" y="519"/>
                  </a:cubicBezTo>
                  <a:cubicBezTo>
                    <a:pt x="997" y="515"/>
                    <a:pt x="1002" y="511"/>
                    <a:pt x="1006" y="505"/>
                  </a:cubicBezTo>
                  <a:cubicBezTo>
                    <a:pt x="1011" y="500"/>
                    <a:pt x="1015" y="495"/>
                    <a:pt x="1019" y="489"/>
                  </a:cubicBezTo>
                  <a:cubicBezTo>
                    <a:pt x="1027" y="499"/>
                    <a:pt x="1036" y="507"/>
                    <a:pt x="1044" y="515"/>
                  </a:cubicBezTo>
                  <a:close/>
                  <a:moveTo>
                    <a:pt x="973" y="418"/>
                  </a:moveTo>
                  <a:cubicBezTo>
                    <a:pt x="976" y="427"/>
                    <a:pt x="981" y="437"/>
                    <a:pt x="987" y="447"/>
                  </a:cubicBezTo>
                  <a:cubicBezTo>
                    <a:pt x="990" y="451"/>
                    <a:pt x="993" y="456"/>
                    <a:pt x="996" y="460"/>
                  </a:cubicBezTo>
                  <a:cubicBezTo>
                    <a:pt x="1000" y="465"/>
                    <a:pt x="1003" y="469"/>
                    <a:pt x="1007" y="473"/>
                  </a:cubicBezTo>
                  <a:cubicBezTo>
                    <a:pt x="1003" y="479"/>
                    <a:pt x="999" y="484"/>
                    <a:pt x="994" y="489"/>
                  </a:cubicBezTo>
                  <a:cubicBezTo>
                    <a:pt x="990" y="495"/>
                    <a:pt x="985" y="500"/>
                    <a:pt x="979" y="505"/>
                  </a:cubicBezTo>
                  <a:cubicBezTo>
                    <a:pt x="952" y="475"/>
                    <a:pt x="926" y="448"/>
                    <a:pt x="901" y="424"/>
                  </a:cubicBezTo>
                  <a:cubicBezTo>
                    <a:pt x="875" y="401"/>
                    <a:pt x="852" y="381"/>
                    <a:pt x="831" y="363"/>
                  </a:cubicBezTo>
                  <a:cubicBezTo>
                    <a:pt x="832" y="362"/>
                    <a:pt x="833" y="361"/>
                    <a:pt x="834" y="359"/>
                  </a:cubicBezTo>
                  <a:cubicBezTo>
                    <a:pt x="834" y="358"/>
                    <a:pt x="835" y="357"/>
                    <a:pt x="835" y="355"/>
                  </a:cubicBezTo>
                  <a:cubicBezTo>
                    <a:pt x="837" y="353"/>
                    <a:pt x="839" y="349"/>
                    <a:pt x="840" y="345"/>
                  </a:cubicBezTo>
                  <a:cubicBezTo>
                    <a:pt x="840" y="341"/>
                    <a:pt x="841" y="338"/>
                    <a:pt x="841" y="335"/>
                  </a:cubicBezTo>
                  <a:cubicBezTo>
                    <a:pt x="859" y="341"/>
                    <a:pt x="879" y="348"/>
                    <a:pt x="900" y="357"/>
                  </a:cubicBezTo>
                  <a:cubicBezTo>
                    <a:pt x="921" y="367"/>
                    <a:pt x="942" y="379"/>
                    <a:pt x="965" y="393"/>
                  </a:cubicBezTo>
                  <a:cubicBezTo>
                    <a:pt x="968" y="401"/>
                    <a:pt x="971" y="410"/>
                    <a:pt x="973" y="418"/>
                  </a:cubicBezTo>
                  <a:close/>
                  <a:moveTo>
                    <a:pt x="933" y="310"/>
                  </a:moveTo>
                  <a:cubicBezTo>
                    <a:pt x="937" y="314"/>
                    <a:pt x="941" y="318"/>
                    <a:pt x="945" y="325"/>
                  </a:cubicBezTo>
                  <a:cubicBezTo>
                    <a:pt x="950" y="332"/>
                    <a:pt x="954" y="339"/>
                    <a:pt x="956" y="346"/>
                  </a:cubicBezTo>
                  <a:cubicBezTo>
                    <a:pt x="958" y="354"/>
                    <a:pt x="960" y="361"/>
                    <a:pt x="961" y="367"/>
                  </a:cubicBezTo>
                  <a:cubicBezTo>
                    <a:pt x="940" y="354"/>
                    <a:pt x="919" y="343"/>
                    <a:pt x="899" y="334"/>
                  </a:cubicBezTo>
                  <a:cubicBezTo>
                    <a:pt x="879" y="326"/>
                    <a:pt x="860" y="318"/>
                    <a:pt x="843" y="313"/>
                  </a:cubicBezTo>
                  <a:cubicBezTo>
                    <a:pt x="843" y="311"/>
                    <a:pt x="843" y="308"/>
                    <a:pt x="843" y="305"/>
                  </a:cubicBezTo>
                  <a:cubicBezTo>
                    <a:pt x="843" y="302"/>
                    <a:pt x="842" y="301"/>
                    <a:pt x="841" y="299"/>
                  </a:cubicBezTo>
                  <a:cubicBezTo>
                    <a:pt x="853" y="299"/>
                    <a:pt x="865" y="299"/>
                    <a:pt x="879" y="299"/>
                  </a:cubicBezTo>
                  <a:cubicBezTo>
                    <a:pt x="892" y="299"/>
                    <a:pt x="906" y="300"/>
                    <a:pt x="919" y="301"/>
                  </a:cubicBezTo>
                  <a:cubicBezTo>
                    <a:pt x="924" y="304"/>
                    <a:pt x="929" y="307"/>
                    <a:pt x="933" y="310"/>
                  </a:cubicBezTo>
                  <a:close/>
                  <a:moveTo>
                    <a:pt x="895" y="197"/>
                  </a:moveTo>
                  <a:cubicBezTo>
                    <a:pt x="898" y="198"/>
                    <a:pt x="900" y="200"/>
                    <a:pt x="901" y="203"/>
                  </a:cubicBezTo>
                  <a:cubicBezTo>
                    <a:pt x="910" y="216"/>
                    <a:pt x="915" y="230"/>
                    <a:pt x="915" y="243"/>
                  </a:cubicBezTo>
                  <a:cubicBezTo>
                    <a:pt x="915" y="256"/>
                    <a:pt x="911" y="269"/>
                    <a:pt x="903" y="281"/>
                  </a:cubicBezTo>
                  <a:cubicBezTo>
                    <a:pt x="891" y="281"/>
                    <a:pt x="879" y="281"/>
                    <a:pt x="868" y="280"/>
                  </a:cubicBezTo>
                  <a:cubicBezTo>
                    <a:pt x="856" y="279"/>
                    <a:pt x="845" y="279"/>
                    <a:pt x="835" y="279"/>
                  </a:cubicBezTo>
                  <a:cubicBezTo>
                    <a:pt x="832" y="271"/>
                    <a:pt x="828" y="263"/>
                    <a:pt x="824" y="256"/>
                  </a:cubicBezTo>
                  <a:cubicBezTo>
                    <a:pt x="819" y="249"/>
                    <a:pt x="813" y="242"/>
                    <a:pt x="806" y="237"/>
                  </a:cubicBezTo>
                  <a:cubicBezTo>
                    <a:pt x="817" y="229"/>
                    <a:pt x="829" y="221"/>
                    <a:pt x="843" y="214"/>
                  </a:cubicBezTo>
                  <a:cubicBezTo>
                    <a:pt x="856" y="207"/>
                    <a:pt x="871" y="200"/>
                    <a:pt x="887" y="195"/>
                  </a:cubicBezTo>
                  <a:cubicBezTo>
                    <a:pt x="890" y="195"/>
                    <a:pt x="892" y="196"/>
                    <a:pt x="895" y="197"/>
                  </a:cubicBezTo>
                  <a:close/>
                  <a:moveTo>
                    <a:pt x="789" y="47"/>
                  </a:moveTo>
                  <a:cubicBezTo>
                    <a:pt x="796" y="48"/>
                    <a:pt x="804" y="50"/>
                    <a:pt x="813" y="53"/>
                  </a:cubicBezTo>
                  <a:cubicBezTo>
                    <a:pt x="821" y="55"/>
                    <a:pt x="829" y="58"/>
                    <a:pt x="837" y="61"/>
                  </a:cubicBezTo>
                  <a:cubicBezTo>
                    <a:pt x="838" y="64"/>
                    <a:pt x="839" y="67"/>
                    <a:pt x="839" y="71"/>
                  </a:cubicBezTo>
                  <a:cubicBezTo>
                    <a:pt x="839" y="75"/>
                    <a:pt x="837" y="79"/>
                    <a:pt x="833" y="83"/>
                  </a:cubicBezTo>
                  <a:cubicBezTo>
                    <a:pt x="838" y="90"/>
                    <a:pt x="842" y="97"/>
                    <a:pt x="846" y="104"/>
                  </a:cubicBezTo>
                  <a:cubicBezTo>
                    <a:pt x="849" y="111"/>
                    <a:pt x="851" y="118"/>
                    <a:pt x="853" y="125"/>
                  </a:cubicBezTo>
                  <a:cubicBezTo>
                    <a:pt x="847" y="122"/>
                    <a:pt x="842" y="120"/>
                    <a:pt x="837" y="117"/>
                  </a:cubicBezTo>
                  <a:cubicBezTo>
                    <a:pt x="831" y="114"/>
                    <a:pt x="825" y="112"/>
                    <a:pt x="819" y="111"/>
                  </a:cubicBezTo>
                  <a:cubicBezTo>
                    <a:pt x="812" y="108"/>
                    <a:pt x="805" y="106"/>
                    <a:pt x="798" y="103"/>
                  </a:cubicBezTo>
                  <a:cubicBezTo>
                    <a:pt x="790" y="100"/>
                    <a:pt x="783" y="98"/>
                    <a:pt x="776" y="97"/>
                  </a:cubicBezTo>
                  <a:lnTo>
                    <a:pt x="789" y="47"/>
                  </a:lnTo>
                  <a:close/>
                  <a:moveTo>
                    <a:pt x="794" y="122"/>
                  </a:moveTo>
                  <a:cubicBezTo>
                    <a:pt x="801" y="124"/>
                    <a:pt x="807" y="126"/>
                    <a:pt x="813" y="129"/>
                  </a:cubicBezTo>
                  <a:cubicBezTo>
                    <a:pt x="821" y="130"/>
                    <a:pt x="829" y="133"/>
                    <a:pt x="837" y="137"/>
                  </a:cubicBezTo>
                  <a:cubicBezTo>
                    <a:pt x="845" y="141"/>
                    <a:pt x="852" y="145"/>
                    <a:pt x="859" y="149"/>
                  </a:cubicBezTo>
                  <a:cubicBezTo>
                    <a:pt x="860" y="154"/>
                    <a:pt x="861" y="160"/>
                    <a:pt x="861" y="166"/>
                  </a:cubicBezTo>
                  <a:cubicBezTo>
                    <a:pt x="861" y="172"/>
                    <a:pt x="861" y="178"/>
                    <a:pt x="861" y="185"/>
                  </a:cubicBezTo>
                  <a:cubicBezTo>
                    <a:pt x="847" y="190"/>
                    <a:pt x="835" y="197"/>
                    <a:pt x="824" y="204"/>
                  </a:cubicBezTo>
                  <a:cubicBezTo>
                    <a:pt x="812" y="211"/>
                    <a:pt x="801" y="218"/>
                    <a:pt x="791" y="225"/>
                  </a:cubicBezTo>
                  <a:cubicBezTo>
                    <a:pt x="786" y="222"/>
                    <a:pt x="782" y="219"/>
                    <a:pt x="777" y="216"/>
                  </a:cubicBezTo>
                  <a:cubicBezTo>
                    <a:pt x="773" y="213"/>
                    <a:pt x="768" y="210"/>
                    <a:pt x="764" y="209"/>
                  </a:cubicBezTo>
                  <a:cubicBezTo>
                    <a:pt x="763" y="208"/>
                    <a:pt x="762" y="207"/>
                    <a:pt x="760" y="206"/>
                  </a:cubicBezTo>
                  <a:cubicBezTo>
                    <a:pt x="759" y="205"/>
                    <a:pt x="757" y="205"/>
                    <a:pt x="754" y="205"/>
                  </a:cubicBezTo>
                  <a:cubicBezTo>
                    <a:pt x="772" y="117"/>
                    <a:pt x="772" y="117"/>
                    <a:pt x="772" y="117"/>
                  </a:cubicBezTo>
                  <a:cubicBezTo>
                    <a:pt x="779" y="118"/>
                    <a:pt x="786" y="120"/>
                    <a:pt x="794" y="122"/>
                  </a:cubicBezTo>
                  <a:close/>
                  <a:moveTo>
                    <a:pt x="669" y="26"/>
                  </a:moveTo>
                  <a:cubicBezTo>
                    <a:pt x="703" y="29"/>
                    <a:pt x="737" y="35"/>
                    <a:pt x="771" y="43"/>
                  </a:cubicBezTo>
                  <a:cubicBezTo>
                    <a:pt x="758" y="93"/>
                    <a:pt x="758" y="93"/>
                    <a:pt x="758" y="93"/>
                  </a:cubicBezTo>
                  <a:cubicBezTo>
                    <a:pt x="737" y="89"/>
                    <a:pt x="715" y="87"/>
                    <a:pt x="693" y="86"/>
                  </a:cubicBezTo>
                  <a:cubicBezTo>
                    <a:pt x="671" y="85"/>
                    <a:pt x="650" y="86"/>
                    <a:pt x="630" y="89"/>
                  </a:cubicBezTo>
                  <a:cubicBezTo>
                    <a:pt x="620" y="78"/>
                    <a:pt x="610" y="67"/>
                    <a:pt x="600" y="56"/>
                  </a:cubicBezTo>
                  <a:cubicBezTo>
                    <a:pt x="589" y="44"/>
                    <a:pt x="578" y="33"/>
                    <a:pt x="566" y="23"/>
                  </a:cubicBezTo>
                  <a:cubicBezTo>
                    <a:pt x="600" y="21"/>
                    <a:pt x="635" y="22"/>
                    <a:pt x="669" y="26"/>
                  </a:cubicBezTo>
                  <a:close/>
                  <a:moveTo>
                    <a:pt x="379" y="54"/>
                  </a:moveTo>
                  <a:cubicBezTo>
                    <a:pt x="432" y="38"/>
                    <a:pt x="486" y="29"/>
                    <a:pt x="539" y="25"/>
                  </a:cubicBezTo>
                  <a:cubicBezTo>
                    <a:pt x="553" y="37"/>
                    <a:pt x="565" y="48"/>
                    <a:pt x="577" y="59"/>
                  </a:cubicBezTo>
                  <a:cubicBezTo>
                    <a:pt x="588" y="70"/>
                    <a:pt x="598" y="80"/>
                    <a:pt x="608" y="91"/>
                  </a:cubicBezTo>
                  <a:cubicBezTo>
                    <a:pt x="581" y="96"/>
                    <a:pt x="556" y="105"/>
                    <a:pt x="534" y="116"/>
                  </a:cubicBezTo>
                  <a:cubicBezTo>
                    <a:pt x="511" y="127"/>
                    <a:pt x="491" y="142"/>
                    <a:pt x="473" y="159"/>
                  </a:cubicBezTo>
                  <a:cubicBezTo>
                    <a:pt x="436" y="147"/>
                    <a:pt x="396" y="137"/>
                    <a:pt x="353" y="128"/>
                  </a:cubicBezTo>
                  <a:cubicBezTo>
                    <a:pt x="310" y="119"/>
                    <a:pt x="267" y="116"/>
                    <a:pt x="224" y="117"/>
                  </a:cubicBezTo>
                  <a:cubicBezTo>
                    <a:pt x="274" y="90"/>
                    <a:pt x="325" y="69"/>
                    <a:pt x="379" y="54"/>
                  </a:cubicBezTo>
                  <a:close/>
                  <a:moveTo>
                    <a:pt x="134" y="177"/>
                  </a:moveTo>
                  <a:cubicBezTo>
                    <a:pt x="80" y="215"/>
                    <a:pt x="80" y="215"/>
                    <a:pt x="80" y="215"/>
                  </a:cubicBezTo>
                  <a:cubicBezTo>
                    <a:pt x="90" y="206"/>
                    <a:pt x="101" y="197"/>
                    <a:pt x="112" y="188"/>
                  </a:cubicBezTo>
                  <a:cubicBezTo>
                    <a:pt x="123" y="179"/>
                    <a:pt x="133" y="172"/>
                    <a:pt x="144" y="165"/>
                  </a:cubicBezTo>
                  <a:cubicBezTo>
                    <a:pt x="152" y="158"/>
                    <a:pt x="160" y="153"/>
                    <a:pt x="167" y="149"/>
                  </a:cubicBezTo>
                  <a:cubicBezTo>
                    <a:pt x="174" y="145"/>
                    <a:pt x="181" y="140"/>
                    <a:pt x="188" y="135"/>
                  </a:cubicBezTo>
                  <a:cubicBezTo>
                    <a:pt x="208" y="134"/>
                    <a:pt x="228" y="134"/>
                    <a:pt x="248" y="135"/>
                  </a:cubicBezTo>
                  <a:cubicBezTo>
                    <a:pt x="268" y="136"/>
                    <a:pt x="289" y="138"/>
                    <a:pt x="309" y="141"/>
                  </a:cubicBezTo>
                  <a:cubicBezTo>
                    <a:pt x="303" y="141"/>
                    <a:pt x="303" y="141"/>
                    <a:pt x="303" y="141"/>
                  </a:cubicBezTo>
                  <a:cubicBezTo>
                    <a:pt x="277" y="148"/>
                    <a:pt x="250" y="150"/>
                    <a:pt x="222" y="148"/>
                  </a:cubicBezTo>
                  <a:cubicBezTo>
                    <a:pt x="194" y="146"/>
                    <a:pt x="165" y="156"/>
                    <a:pt x="134" y="177"/>
                  </a:cubicBezTo>
                  <a:close/>
                  <a:moveTo>
                    <a:pt x="198" y="435"/>
                  </a:moveTo>
                  <a:cubicBezTo>
                    <a:pt x="191" y="425"/>
                    <a:pt x="187" y="417"/>
                    <a:pt x="184" y="411"/>
                  </a:cubicBezTo>
                  <a:cubicBezTo>
                    <a:pt x="195" y="403"/>
                    <a:pt x="202" y="393"/>
                    <a:pt x="206" y="381"/>
                  </a:cubicBezTo>
                  <a:cubicBezTo>
                    <a:pt x="210" y="369"/>
                    <a:pt x="216" y="361"/>
                    <a:pt x="224" y="355"/>
                  </a:cubicBezTo>
                  <a:cubicBezTo>
                    <a:pt x="239" y="346"/>
                    <a:pt x="256" y="342"/>
                    <a:pt x="274" y="344"/>
                  </a:cubicBezTo>
                  <a:cubicBezTo>
                    <a:pt x="293" y="346"/>
                    <a:pt x="311" y="341"/>
                    <a:pt x="329" y="327"/>
                  </a:cubicBezTo>
                  <a:cubicBezTo>
                    <a:pt x="335" y="323"/>
                    <a:pt x="341" y="317"/>
                    <a:pt x="347" y="309"/>
                  </a:cubicBezTo>
                  <a:cubicBezTo>
                    <a:pt x="352" y="301"/>
                    <a:pt x="357" y="293"/>
                    <a:pt x="361" y="283"/>
                  </a:cubicBezTo>
                  <a:cubicBezTo>
                    <a:pt x="371" y="282"/>
                    <a:pt x="382" y="281"/>
                    <a:pt x="392" y="280"/>
                  </a:cubicBezTo>
                  <a:cubicBezTo>
                    <a:pt x="402" y="279"/>
                    <a:pt x="412" y="278"/>
                    <a:pt x="421" y="277"/>
                  </a:cubicBezTo>
                  <a:cubicBezTo>
                    <a:pt x="420" y="290"/>
                    <a:pt x="420" y="305"/>
                    <a:pt x="423" y="319"/>
                  </a:cubicBezTo>
                  <a:cubicBezTo>
                    <a:pt x="426" y="334"/>
                    <a:pt x="430" y="349"/>
                    <a:pt x="435" y="363"/>
                  </a:cubicBezTo>
                  <a:cubicBezTo>
                    <a:pt x="402" y="377"/>
                    <a:pt x="367" y="392"/>
                    <a:pt x="331" y="410"/>
                  </a:cubicBezTo>
                  <a:cubicBezTo>
                    <a:pt x="294" y="428"/>
                    <a:pt x="258" y="449"/>
                    <a:pt x="220" y="473"/>
                  </a:cubicBezTo>
                  <a:cubicBezTo>
                    <a:pt x="212" y="459"/>
                    <a:pt x="205" y="446"/>
                    <a:pt x="198" y="435"/>
                  </a:cubicBezTo>
                  <a:close/>
                  <a:moveTo>
                    <a:pt x="71" y="724"/>
                  </a:moveTo>
                  <a:cubicBezTo>
                    <a:pt x="51" y="701"/>
                    <a:pt x="35" y="681"/>
                    <a:pt x="23" y="664"/>
                  </a:cubicBezTo>
                  <a:cubicBezTo>
                    <a:pt x="54" y="630"/>
                    <a:pt x="86" y="600"/>
                    <a:pt x="118" y="573"/>
                  </a:cubicBezTo>
                  <a:cubicBezTo>
                    <a:pt x="150" y="545"/>
                    <a:pt x="183" y="521"/>
                    <a:pt x="216" y="499"/>
                  </a:cubicBezTo>
                  <a:cubicBezTo>
                    <a:pt x="227" y="514"/>
                    <a:pt x="239" y="530"/>
                    <a:pt x="251" y="547"/>
                  </a:cubicBezTo>
                  <a:cubicBezTo>
                    <a:pt x="264" y="565"/>
                    <a:pt x="278" y="583"/>
                    <a:pt x="292" y="602"/>
                  </a:cubicBezTo>
                  <a:cubicBezTo>
                    <a:pt x="287" y="608"/>
                    <a:pt x="282" y="616"/>
                    <a:pt x="276" y="625"/>
                  </a:cubicBezTo>
                  <a:cubicBezTo>
                    <a:pt x="271" y="633"/>
                    <a:pt x="266" y="642"/>
                    <a:pt x="262" y="650"/>
                  </a:cubicBezTo>
                  <a:cubicBezTo>
                    <a:pt x="241" y="672"/>
                    <a:pt x="220" y="696"/>
                    <a:pt x="199" y="721"/>
                  </a:cubicBezTo>
                  <a:cubicBezTo>
                    <a:pt x="178" y="745"/>
                    <a:pt x="159" y="771"/>
                    <a:pt x="140" y="798"/>
                  </a:cubicBezTo>
                  <a:cubicBezTo>
                    <a:pt x="113" y="771"/>
                    <a:pt x="90" y="746"/>
                    <a:pt x="71" y="724"/>
                  </a:cubicBezTo>
                  <a:close/>
                  <a:moveTo>
                    <a:pt x="142" y="826"/>
                  </a:moveTo>
                  <a:cubicBezTo>
                    <a:pt x="165" y="846"/>
                    <a:pt x="190" y="867"/>
                    <a:pt x="217" y="888"/>
                  </a:cubicBezTo>
                  <a:cubicBezTo>
                    <a:pt x="245" y="909"/>
                    <a:pt x="275" y="931"/>
                    <a:pt x="309" y="952"/>
                  </a:cubicBezTo>
                  <a:cubicBezTo>
                    <a:pt x="291" y="989"/>
                    <a:pt x="275" y="1027"/>
                    <a:pt x="260" y="1064"/>
                  </a:cubicBezTo>
                  <a:cubicBezTo>
                    <a:pt x="246" y="1102"/>
                    <a:pt x="232" y="1140"/>
                    <a:pt x="218" y="1178"/>
                  </a:cubicBezTo>
                  <a:cubicBezTo>
                    <a:pt x="163" y="1142"/>
                    <a:pt x="125" y="1110"/>
                    <a:pt x="103" y="1081"/>
                  </a:cubicBezTo>
                  <a:cubicBezTo>
                    <a:pt x="81" y="1053"/>
                    <a:pt x="70" y="1038"/>
                    <a:pt x="70" y="1036"/>
                  </a:cubicBezTo>
                  <a:cubicBezTo>
                    <a:pt x="62" y="1040"/>
                    <a:pt x="62" y="1040"/>
                    <a:pt x="62" y="1040"/>
                  </a:cubicBezTo>
                  <a:cubicBezTo>
                    <a:pt x="66" y="1012"/>
                    <a:pt x="76" y="984"/>
                    <a:pt x="94" y="957"/>
                  </a:cubicBezTo>
                  <a:cubicBezTo>
                    <a:pt x="111" y="930"/>
                    <a:pt x="116" y="901"/>
                    <a:pt x="110" y="872"/>
                  </a:cubicBezTo>
                  <a:cubicBezTo>
                    <a:pt x="115" y="864"/>
                    <a:pt x="121" y="856"/>
                    <a:pt x="126" y="849"/>
                  </a:cubicBezTo>
                  <a:cubicBezTo>
                    <a:pt x="131" y="842"/>
                    <a:pt x="136" y="834"/>
                    <a:pt x="142" y="826"/>
                  </a:cubicBezTo>
                  <a:close/>
                </a:path>
              </a:pathLst>
            </a:custGeom>
            <a:solidFill>
              <a:srgbClr val="404F72"/>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sp>
        <p:nvSpPr>
          <p:cNvPr id="1048615" name="Rectangle 61"/>
          <p:cNvSpPr>
            <a:spLocks noChangeArrowheads="1"/>
          </p:cNvSpPr>
          <p:nvPr/>
        </p:nvSpPr>
        <p:spPr bwMode="auto">
          <a:xfrm>
            <a:off x="-9525" y="1126067"/>
            <a:ext cx="12207876" cy="5327651"/>
          </a:xfrm>
          <a:prstGeom prst="rect">
            <a:avLst/>
          </a:prstGeom>
          <a:solidFill>
            <a:schemeClr val="bg1"/>
          </a:solidFill>
          <a:ln w="9525">
            <a:noFill/>
            <a:miter lim="800000"/>
          </a:ln>
          <a:effectLst/>
        </p:spPr>
        <p:txBody>
          <a:bodyPr wrap="none" anchor="ct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nvGrpSpPr>
          <p:cNvPr id="21" name="Group 13"/>
          <p:cNvGrpSpPr/>
          <p:nvPr/>
        </p:nvGrpSpPr>
        <p:grpSpPr bwMode="auto">
          <a:xfrm>
            <a:off x="-12701" y="0"/>
            <a:ext cx="12211052" cy="6873209"/>
            <a:chOff x="0" y="2"/>
            <a:chExt cx="5760" cy="4318"/>
          </a:xfrm>
        </p:grpSpPr>
        <p:sp>
          <p:nvSpPr>
            <p:cNvPr id="1048616" name="Freeform 14"/>
            <p:cNvSpPr/>
            <p:nvPr userDrawn="1"/>
          </p:nvSpPr>
          <p:spPr bwMode="auto">
            <a:xfrm>
              <a:off x="2" y="2"/>
              <a:ext cx="5758" cy="673"/>
            </a:xfrm>
            <a:custGeom>
              <a:avLst/>
              <a:gdLst/>
              <a:ahLst/>
              <a:cxnLst>
                <a:cxn ang="0">
                  <a:pos x="2721" y="330"/>
                </a:cxn>
                <a:cxn ang="0">
                  <a:pos x="0" y="330"/>
                </a:cxn>
                <a:cxn ang="0">
                  <a:pos x="0" y="2"/>
                </a:cxn>
                <a:cxn ang="0">
                  <a:pos x="804" y="2"/>
                </a:cxn>
                <a:cxn ang="0">
                  <a:pos x="870" y="14"/>
                </a:cxn>
                <a:cxn ang="0">
                  <a:pos x="921" y="50"/>
                </a:cxn>
                <a:cxn ang="0">
                  <a:pos x="1083" y="257"/>
                </a:cxn>
                <a:cxn ang="0">
                  <a:pos x="1127" y="289"/>
                </a:cxn>
                <a:cxn ang="0">
                  <a:pos x="1198" y="299"/>
                </a:cxn>
                <a:cxn ang="0">
                  <a:pos x="2721" y="299"/>
                </a:cxn>
                <a:cxn ang="0">
                  <a:pos x="2721" y="330"/>
                </a:cxn>
              </a:cxnLst>
              <a:rect l="0" t="0" r="r" b="b"/>
              <a:pathLst>
                <a:path w="2721" h="330">
                  <a:moveTo>
                    <a:pt x="2721" y="330"/>
                  </a:moveTo>
                  <a:cubicBezTo>
                    <a:pt x="0" y="330"/>
                    <a:pt x="0" y="330"/>
                    <a:pt x="0" y="330"/>
                  </a:cubicBezTo>
                  <a:cubicBezTo>
                    <a:pt x="0" y="2"/>
                    <a:pt x="0" y="2"/>
                    <a:pt x="0" y="2"/>
                  </a:cubicBezTo>
                  <a:cubicBezTo>
                    <a:pt x="804" y="2"/>
                    <a:pt x="804" y="2"/>
                    <a:pt x="804" y="2"/>
                  </a:cubicBezTo>
                  <a:cubicBezTo>
                    <a:pt x="804" y="2"/>
                    <a:pt x="837" y="0"/>
                    <a:pt x="870" y="14"/>
                  </a:cubicBezTo>
                  <a:cubicBezTo>
                    <a:pt x="904" y="29"/>
                    <a:pt x="921" y="50"/>
                    <a:pt x="921" y="50"/>
                  </a:cubicBezTo>
                  <a:cubicBezTo>
                    <a:pt x="1083" y="257"/>
                    <a:pt x="1083" y="257"/>
                    <a:pt x="1083" y="257"/>
                  </a:cubicBezTo>
                  <a:cubicBezTo>
                    <a:pt x="1083" y="257"/>
                    <a:pt x="1104" y="280"/>
                    <a:pt x="1127" y="289"/>
                  </a:cubicBezTo>
                  <a:cubicBezTo>
                    <a:pt x="1160" y="301"/>
                    <a:pt x="1198" y="299"/>
                    <a:pt x="1198" y="299"/>
                  </a:cubicBezTo>
                  <a:cubicBezTo>
                    <a:pt x="2721" y="299"/>
                    <a:pt x="2721" y="299"/>
                    <a:pt x="2721" y="299"/>
                  </a:cubicBezTo>
                  <a:lnTo>
                    <a:pt x="2721" y="330"/>
                  </a:ln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7" name="Freeform 15"/>
            <p:cNvSpPr/>
            <p:nvPr userDrawn="1"/>
          </p:nvSpPr>
          <p:spPr bwMode="auto">
            <a:xfrm>
              <a:off x="0" y="4085"/>
              <a:ext cx="4417" cy="235"/>
            </a:xfrm>
            <a:custGeom>
              <a:avLst/>
              <a:gdLst/>
              <a:ahLst/>
              <a:cxnLst>
                <a:cxn ang="0">
                  <a:pos x="2018" y="31"/>
                </a:cxn>
                <a:cxn ang="0">
                  <a:pos x="2047" y="77"/>
                </a:cxn>
                <a:cxn ang="0">
                  <a:pos x="2063" y="98"/>
                </a:cxn>
                <a:cxn ang="0">
                  <a:pos x="2088" y="111"/>
                </a:cxn>
                <a:cxn ang="0">
                  <a:pos x="0" y="111"/>
                </a:cxn>
                <a:cxn ang="0">
                  <a:pos x="0" y="0"/>
                </a:cxn>
                <a:cxn ang="0">
                  <a:pos x="1963" y="0"/>
                </a:cxn>
                <a:cxn ang="0">
                  <a:pos x="1997" y="9"/>
                </a:cxn>
                <a:cxn ang="0">
                  <a:pos x="2018" y="31"/>
                </a:cxn>
              </a:cxnLst>
              <a:rect l="0" t="0" r="r" b="b"/>
              <a:pathLst>
                <a:path w="2088" h="111">
                  <a:moveTo>
                    <a:pt x="2018" y="31"/>
                  </a:moveTo>
                  <a:cubicBezTo>
                    <a:pt x="2047" y="77"/>
                    <a:pt x="2047" y="77"/>
                    <a:pt x="2047" y="77"/>
                  </a:cubicBezTo>
                  <a:cubicBezTo>
                    <a:pt x="2047" y="77"/>
                    <a:pt x="2055" y="91"/>
                    <a:pt x="2063" y="98"/>
                  </a:cubicBezTo>
                  <a:cubicBezTo>
                    <a:pt x="2073" y="106"/>
                    <a:pt x="2088" y="111"/>
                    <a:pt x="2088" y="111"/>
                  </a:cubicBezTo>
                  <a:cubicBezTo>
                    <a:pt x="0" y="111"/>
                    <a:pt x="0" y="111"/>
                    <a:pt x="0" y="111"/>
                  </a:cubicBezTo>
                  <a:cubicBezTo>
                    <a:pt x="0" y="0"/>
                    <a:pt x="0" y="0"/>
                    <a:pt x="0" y="0"/>
                  </a:cubicBezTo>
                  <a:cubicBezTo>
                    <a:pt x="1963" y="0"/>
                    <a:pt x="1963" y="0"/>
                    <a:pt x="1963" y="0"/>
                  </a:cubicBezTo>
                  <a:cubicBezTo>
                    <a:pt x="1963" y="0"/>
                    <a:pt x="1984" y="0"/>
                    <a:pt x="1997" y="9"/>
                  </a:cubicBezTo>
                  <a:cubicBezTo>
                    <a:pt x="2010" y="18"/>
                    <a:pt x="2018" y="31"/>
                    <a:pt x="2018" y="31"/>
                  </a:cubicBez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grpSp>
        <p:nvGrpSpPr>
          <p:cNvPr id="22" name="Group 52"/>
          <p:cNvGrpSpPr/>
          <p:nvPr/>
        </p:nvGrpSpPr>
        <p:grpSpPr bwMode="auto">
          <a:xfrm>
            <a:off x="336551" y="116417"/>
            <a:ext cx="11855449" cy="853016"/>
            <a:chOff x="158" y="93"/>
            <a:chExt cx="5602" cy="537"/>
          </a:xfrm>
        </p:grpSpPr>
        <p:pic>
          <p:nvPicPr>
            <p:cNvPr id="2097152" name="Picture 43" descr="과학3d(원자구조)"/>
            <p:cNvPicPr>
              <a:picLocks noChangeAspect="1" noChangeArrowheads="1"/>
            </p:cNvPicPr>
            <p:nvPr userDrawn="1"/>
          </p:nvPicPr>
          <p:blipFill>
            <a:blip r:embed="rId2" cstate="print"/>
            <a:srcRect/>
            <a:stretch>
              <a:fillRect/>
            </a:stretch>
          </p:blipFill>
          <p:spPr bwMode="auto">
            <a:xfrm>
              <a:off x="5329" y="120"/>
              <a:ext cx="431" cy="407"/>
            </a:xfrm>
            <a:prstGeom prst="rect">
              <a:avLst/>
            </a:prstGeom>
            <a:noFill/>
            <a:ln>
              <a:noFill/>
            </a:ln>
          </p:spPr>
        </p:pic>
        <p:pic>
          <p:nvPicPr>
            <p:cNvPr id="2097153" name="Picture 49" descr="http://nsmc.cma.gov.cn/images/logopic01.gif"/>
            <p:cNvPicPr>
              <a:picLocks noChangeAspect="1" noChangeArrowheads="1"/>
            </p:cNvPicPr>
            <p:nvPr userDrawn="1"/>
          </p:nvPicPr>
          <p:blipFill>
            <a:blip r:embed="rId3" cstate="print"/>
            <a:srcRect/>
            <a:stretch>
              <a:fillRect/>
            </a:stretch>
          </p:blipFill>
          <p:spPr bwMode="auto">
            <a:xfrm>
              <a:off x="158" y="119"/>
              <a:ext cx="502" cy="488"/>
            </a:xfrm>
            <a:prstGeom prst="rect">
              <a:avLst/>
            </a:prstGeom>
            <a:noFill/>
            <a:ln>
              <a:noFill/>
            </a:ln>
          </p:spPr>
        </p:pic>
        <p:pic>
          <p:nvPicPr>
            <p:cNvPr id="2097154" name="Picture 7" descr="http://nsmc.cma.gov.cn/images/logopic02.gif"/>
            <p:cNvPicPr>
              <a:picLocks noChangeAspect="1" noChangeArrowheads="1"/>
            </p:cNvPicPr>
            <p:nvPr userDrawn="1"/>
          </p:nvPicPr>
          <p:blipFill>
            <a:blip r:embed="rId4" cstate="print"/>
            <a:srcRect/>
            <a:stretch>
              <a:fillRect/>
            </a:stretch>
          </p:blipFill>
          <p:spPr bwMode="auto">
            <a:xfrm>
              <a:off x="715" y="93"/>
              <a:ext cx="590" cy="537"/>
            </a:xfrm>
            <a:prstGeom prst="rect">
              <a:avLst/>
            </a:prstGeom>
            <a:noFill/>
            <a:ln>
              <a:noFill/>
            </a:ln>
          </p:spPr>
        </p:pic>
      </p:grpSp>
      <p:sp>
        <p:nvSpPr>
          <p:cNvPr id="1048618" name="矩形 47"/>
          <p:cNvSpPr>
            <a:spLocks noChangeArrowheads="1"/>
          </p:cNvSpPr>
          <p:nvPr/>
        </p:nvSpPr>
        <p:spPr bwMode="auto">
          <a:xfrm>
            <a:off x="-1012" y="-12802"/>
            <a:ext cx="3639553"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9" name="矩形 53"/>
          <p:cNvSpPr>
            <a:spLocks noChangeArrowheads="1"/>
          </p:cNvSpPr>
          <p:nvPr userDrawn="1"/>
        </p:nvSpPr>
        <p:spPr bwMode="auto">
          <a:xfrm>
            <a:off x="11154833" y="118533"/>
            <a:ext cx="1007533" cy="721784"/>
          </a:xfrm>
          <a:prstGeom prst="rect">
            <a:avLst/>
          </a:prstGeom>
          <a:solidFill>
            <a:srgbClr val="A52603"/>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pic>
        <p:nvPicPr>
          <p:cNvPr id="2097155" name="Picture 4" descr="F:\杂项\卫星\风云三.png"/>
          <p:cNvPicPr>
            <a:picLocks noChangeAspect="1" noChangeArrowheads="1"/>
          </p:cNvPicPr>
          <p:nvPr/>
        </p:nvPicPr>
        <p:blipFill>
          <a:blip r:embed="rId5" cstate="print"/>
          <a:srcRect/>
          <a:stretch>
            <a:fillRect/>
          </a:stretch>
        </p:blipFill>
        <p:spPr bwMode="auto">
          <a:xfrm>
            <a:off x="11095246" y="40929"/>
            <a:ext cx="986552" cy="803857"/>
          </a:xfrm>
          <a:prstGeom prst="rect">
            <a:avLst/>
          </a:prstGeom>
          <a:noFill/>
          <a:ln>
            <a:noFill/>
          </a:ln>
        </p:spPr>
      </p:pic>
      <p:pic>
        <p:nvPicPr>
          <p:cNvPr id="2097156" name="Picture 8" descr="卫星中心徽标"/>
          <p:cNvPicPr>
            <a:picLocks noChangeAspect="1" noChangeArrowheads="1"/>
          </p:cNvPicPr>
          <p:nvPr/>
        </p:nvPicPr>
        <p:blipFill>
          <a:blip r:embed="rId6" cstate="print"/>
          <a:srcRect/>
          <a:stretch>
            <a:fillRect/>
          </a:stretch>
        </p:blipFill>
        <p:spPr bwMode="auto">
          <a:xfrm>
            <a:off x="847611" y="134873"/>
            <a:ext cx="778933" cy="784860"/>
          </a:xfrm>
          <a:prstGeom prst="rect">
            <a:avLst/>
          </a:prstGeom>
          <a:noFill/>
          <a:ln>
            <a:noFill/>
          </a:ln>
        </p:spPr>
      </p:pic>
      <p:pic>
        <p:nvPicPr>
          <p:cNvPr id="2097157"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022" t="1" r="19784" b="-4068"/>
          <a:stretch>
            <a:fillRect/>
          </a:stretch>
        </p:blipFill>
        <p:spPr bwMode="auto">
          <a:xfrm>
            <a:off x="8456" y="61217"/>
            <a:ext cx="835370" cy="949976"/>
          </a:xfrm>
          <a:prstGeom prst="rect">
            <a:avLst/>
          </a:prstGeom>
          <a:noFill/>
          <a:ln>
            <a:noFill/>
          </a:ln>
        </p:spPr>
      </p:pic>
      <p:sp>
        <p:nvSpPr>
          <p:cNvPr id="1048620" name="标题 1"/>
          <p:cNvSpPr>
            <a:spLocks noGrp="1"/>
          </p:cNvSpPr>
          <p:nvPr>
            <p:ph type="title"/>
          </p:nvPr>
        </p:nvSpPr>
        <p:spPr>
          <a:xfrm>
            <a:off x="527381" y="1196752"/>
            <a:ext cx="11041227" cy="504056"/>
          </a:xfrm>
          <a:prstGeom prst="rect">
            <a:avLst/>
          </a:prstGeom>
        </p:spPr>
        <p:txBody>
          <a:bodyPr/>
          <a:lstStyle>
            <a:lvl1pPr algn="l">
              <a:defRPr sz="3735" b="1">
                <a:solidFill>
                  <a:srgbClr val="0070C0"/>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622" name="日期占位符 3"/>
          <p:cNvSpPr>
            <a:spLocks noGrp="1"/>
          </p:cNvSpPr>
          <p:nvPr>
            <p:ph type="dt" sz="half" idx="10"/>
          </p:nvPr>
        </p:nvSpPr>
        <p:spPr>
          <a:xfrm>
            <a:off x="609600" y="6538387"/>
            <a:ext cx="2844800" cy="275167"/>
          </a:xfrm>
        </p:spPr>
        <p:txBody>
          <a:bodyPr/>
          <a:lstStyle>
            <a:lvl1pPr>
              <a:defRPr>
                <a:solidFill>
                  <a:prstClr val="black"/>
                </a:solidFill>
                <a:latin typeface="黑体" panose="02010609060101010101" pitchFamily="49" charset="-122"/>
                <a:ea typeface="黑体" panose="02010609060101010101" pitchFamily="49" charset="-122"/>
              </a:defRPr>
            </a:lvl1pPr>
          </a:lstStyle>
          <a:p>
            <a:fld id="{8CB37A1C-7B8C-4D79-8BB2-FC45EE694FF6}" type="datetime1">
              <a:rPr lang="zh-CN" altLang="en-US" smtClean="0"/>
              <a:t>2025/3/18</a:t>
            </a:fld>
            <a:endParaRPr lang="zh-CN" altLang="en-US" dirty="0"/>
          </a:p>
        </p:txBody>
      </p:sp>
      <p:sp>
        <p:nvSpPr>
          <p:cNvPr id="1048623" name="页脚占位符 4"/>
          <p:cNvSpPr>
            <a:spLocks noGrp="1"/>
          </p:cNvSpPr>
          <p:nvPr>
            <p:ph type="ftr" sz="quarter" idx="11"/>
          </p:nvPr>
        </p:nvSpPr>
        <p:spPr bwMode="auto">
          <a:xfrm>
            <a:off x="4165600" y="6538387"/>
            <a:ext cx="3860800" cy="275167"/>
          </a:xfrm>
        </p:spPr>
        <p:txBody>
          <a:bodyPr wrap="square" numCol="1" anchor="t" anchorCtr="0" compatLnSpc="1"/>
          <a:lstStyle>
            <a:lvl1pPr algn="ctr" defTabSz="914400" fontAlgn="auto">
              <a:spcBef>
                <a:spcPts val="0"/>
              </a:spcBef>
              <a:spcAft>
                <a:spcPts val="0"/>
              </a:spcAft>
              <a:defRPr sz="1335">
                <a:solidFill>
                  <a:prstClr val="black"/>
                </a:solidFill>
                <a:latin typeface="黑体" panose="02010609060101010101" pitchFamily="49" charset="-122"/>
                <a:ea typeface="黑体" panose="02010609060101010101" pitchFamily="49" charset="-122"/>
              </a:defRPr>
            </a:lvl1pPr>
          </a:lstStyle>
          <a:p>
            <a:endParaRPr lang="zh-CN" altLang="en-US" dirty="0"/>
          </a:p>
        </p:txBody>
      </p:sp>
      <p:sp>
        <p:nvSpPr>
          <p:cNvPr id="1048624" name="灯片编号占位符 5"/>
          <p:cNvSpPr>
            <a:spLocks noGrp="1"/>
          </p:cNvSpPr>
          <p:nvPr>
            <p:ph type="sldNum" sz="quarter" idx="12"/>
          </p:nvPr>
        </p:nvSpPr>
        <p:spPr>
          <a:xfrm>
            <a:off x="8737600" y="6538387"/>
            <a:ext cx="2844800" cy="275167"/>
          </a:xfrm>
        </p:spPr>
        <p:txBody>
          <a:bodyPr/>
          <a:lstStyle>
            <a:lvl1pPr>
              <a:defRPr>
                <a:solidFill>
                  <a:schemeClr val="bg1"/>
                </a:solidFill>
                <a:latin typeface="微软雅黑" panose="020B0503020204020204" pitchFamily="34" charset="-122"/>
                <a:ea typeface="微软雅黑" panose="020B0503020204020204" pitchFamily="34" charset="-122"/>
              </a:defRPr>
            </a:lvl1pPr>
          </a:lstStyle>
          <a:p>
            <a:fld id="{7E8DEBAF-11D9-4FFC-9FE3-56BCDE40C340}" type="slidenum">
              <a:rPr lang="zh-CN" altLang="en-US" smtClean="0"/>
              <a:t>‹#›</a:t>
            </a:fld>
            <a:endParaRPr lang="zh-CN" altLang="en-US" dirty="0"/>
          </a:p>
        </p:txBody>
      </p:sp>
      <p:pic>
        <p:nvPicPr>
          <p:cNvPr id="56" name="Picture 39" descr="logo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692558" y="305999"/>
            <a:ext cx="1052690" cy="5449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7" name="矩形 47"/>
          <p:cNvSpPr>
            <a:spLocks noChangeArrowheads="1"/>
          </p:cNvSpPr>
          <p:nvPr userDrawn="1"/>
        </p:nvSpPr>
        <p:spPr bwMode="auto">
          <a:xfrm>
            <a:off x="-12702" y="5600704"/>
            <a:ext cx="8750301"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21" name="内容占位符 2"/>
          <p:cNvSpPr>
            <a:spLocks noGrp="1"/>
          </p:cNvSpPr>
          <p:nvPr>
            <p:ph idx="1"/>
          </p:nvPr>
        </p:nvSpPr>
        <p:spPr>
          <a:xfrm>
            <a:off x="527381" y="1772816"/>
            <a:ext cx="11041227" cy="4353347"/>
          </a:xfrm>
          <a:prstGeom prst="rect">
            <a:avLst/>
          </a:prstGeom>
        </p:spPr>
        <p:txBody>
          <a:bodyPr/>
          <a:lstStyle>
            <a:lvl1pPr>
              <a:defRPr sz="3200">
                <a:latin typeface="微软雅黑" panose="020B0503020204020204" pitchFamily="34" charset="-122"/>
                <a:ea typeface="微软雅黑" panose="020B0503020204020204" pitchFamily="34" charset="-122"/>
              </a:defRPr>
            </a:lvl1pPr>
            <a:lvl2pPr>
              <a:defRPr sz="2935">
                <a:latin typeface="微软雅黑" panose="020B0503020204020204" pitchFamily="34" charset="-122"/>
                <a:ea typeface="微软雅黑" panose="020B0503020204020204" pitchFamily="34" charset="-122"/>
              </a:defRPr>
            </a:lvl2pPr>
            <a:lvl3pPr>
              <a:defRPr sz="2665">
                <a:latin typeface="微软雅黑" panose="020B0503020204020204" pitchFamily="34" charset="-122"/>
                <a:ea typeface="微软雅黑" panose="020B0503020204020204" pitchFamily="34" charset="-122"/>
              </a:defRPr>
            </a:lvl3pPr>
            <a:lvl4pPr>
              <a:defRPr sz="2400">
                <a:latin typeface="微软雅黑" panose="020B0503020204020204" pitchFamily="34" charset="-122"/>
                <a:ea typeface="微软雅黑" panose="020B0503020204020204" pitchFamily="34" charset="-122"/>
              </a:defRPr>
            </a:lvl4pPr>
            <a:lvl5pPr>
              <a:defRPr sz="2135">
                <a:latin typeface="微软雅黑" panose="020B0503020204020204" pitchFamily="34" charset="-122"/>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676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34" r="5672"/>
          <a:stretch>
            <a:fillRect/>
          </a:stretch>
        </p:blipFill>
        <p:spPr>
          <a:xfrm>
            <a:off x="6694304" y="0"/>
            <a:ext cx="5499707" cy="6858000"/>
          </a:xfrm>
          <a:prstGeom prst="rect">
            <a:avLst/>
          </a:prstGeom>
        </p:spPr>
      </p:pic>
    </p:spTree>
    <p:extLst>
      <p:ext uri="{BB962C8B-B14F-4D97-AF65-F5344CB8AC3E}">
        <p14:creationId xmlns:p14="http://schemas.microsoft.com/office/powerpoint/2010/main" val="2349422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矩形 6"/>
          <p:cNvSpPr/>
          <p:nvPr userDrawn="1"/>
        </p:nvSpPr>
        <p:spPr>
          <a:xfrm>
            <a:off x="-8455" y="-1692"/>
            <a:ext cx="4104456" cy="2952328"/>
          </a:xfrm>
          <a:prstGeom prst="rect">
            <a:avLst/>
          </a:prstGeom>
          <a:blipFill dpi="0" rotWithShape="1">
            <a:blip r:embed="rId2">
              <a:alphaModFix amt="74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845" hangingPunct="0"/>
            <a:endParaRPr lang="zh-CN" altLang="en-US" sz="1600" b="1" kern="0">
              <a:solidFill>
                <a:prstClr val="white"/>
              </a:solidFill>
              <a:sym typeface="Helvetica Neue" panose="02000503000000020004"/>
            </a:endParaRPr>
          </a:p>
        </p:txBody>
      </p:sp>
      <p:sp>
        <p:nvSpPr>
          <p:cNvPr id="16" name="iśḻïḋe"/>
          <p:cNvSpPr/>
          <p:nvPr userDrawn="1"/>
        </p:nvSpPr>
        <p:spPr>
          <a:xfrm>
            <a:off x="11175092" y="6183747"/>
            <a:ext cx="464458" cy="47069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b="1" dirty="0">
              <a:solidFill>
                <a:srgbClr val="A5A5A5"/>
              </a:solidFill>
              <a:sym typeface="Helvetica Neue" panose="02000503000000020004"/>
            </a:endParaRPr>
          </a:p>
        </p:txBody>
      </p:sp>
      <p:cxnSp>
        <p:nvCxnSpPr>
          <p:cNvPr id="19" name="直接连接符 18"/>
          <p:cNvCxnSpPr/>
          <p:nvPr userDrawn="1"/>
        </p:nvCxnSpPr>
        <p:spPr>
          <a:xfrm>
            <a:off x="2034000" y="766744"/>
            <a:ext cx="10080000" cy="0"/>
          </a:xfrm>
          <a:prstGeom prst="line">
            <a:avLst/>
          </a:prstGeom>
          <a:ln w="15875">
            <a:gradFill>
              <a:gsLst>
                <a:gs pos="0">
                  <a:srgbClr val="3F64DA"/>
                </a:gs>
                <a:gs pos="98000">
                  <a:srgbClr val="E3EEFD"/>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a:off x="4695826" y="6596129"/>
            <a:ext cx="6943725" cy="0"/>
          </a:xfrm>
          <a:prstGeom prst="line">
            <a:avLst/>
          </a:prstGeom>
          <a:ln>
            <a:solidFill>
              <a:srgbClr val="4569DB">
                <a:alpha val="40000"/>
              </a:srgbClr>
            </a:solidFill>
          </a:ln>
        </p:spPr>
        <p:style>
          <a:lnRef idx="1">
            <a:schemeClr val="accent1"/>
          </a:lnRef>
          <a:fillRef idx="0">
            <a:schemeClr val="accent1"/>
          </a:fillRef>
          <a:effectRef idx="0">
            <a:schemeClr val="accent1"/>
          </a:effectRef>
          <a:fontRef idx="minor">
            <a:schemeClr val="tx1"/>
          </a:fontRef>
        </p:style>
      </p:cxnSp>
      <p:sp>
        <p:nvSpPr>
          <p:cNvPr id="2" name="文本框 111"/>
          <p:cNvSpPr txBox="1"/>
          <p:nvPr userDrawn="1"/>
        </p:nvSpPr>
        <p:spPr>
          <a:xfrm>
            <a:off x="101145" y="6329226"/>
            <a:ext cx="498067" cy="215444"/>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b="1" dirty="0">
              <a:solidFill>
                <a:srgbClr val="FFC000"/>
              </a:solidFill>
              <a:sym typeface="Helvetica Neue" panose="02000503000000020004"/>
            </a:endParaRPr>
          </a:p>
        </p:txBody>
      </p:sp>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9146" y="6389119"/>
            <a:ext cx="375285" cy="414020"/>
          </a:xfrm>
          <a:prstGeom prst="rect">
            <a:avLst/>
          </a:prstGeom>
        </p:spPr>
      </p:pic>
      <p:sp>
        <p:nvSpPr>
          <p:cNvPr id="4" name="文本框 113"/>
          <p:cNvSpPr txBox="1"/>
          <p:nvPr userDrawn="1"/>
        </p:nvSpPr>
        <p:spPr>
          <a:xfrm>
            <a:off x="1142826" y="6503797"/>
            <a:ext cx="1243931" cy="184666"/>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b="1" dirty="0">
                <a:solidFill>
                  <a:srgbClr val="4569DB">
                    <a:alpha val="40000"/>
                  </a:srgbClr>
                </a:solidFill>
                <a:sym typeface="Helvetica Neue" panose="02000503000000020004"/>
              </a:rPr>
              <a:t>国家卫星气象中心</a:t>
            </a:r>
          </a:p>
        </p:txBody>
      </p:sp>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1394" y="6375149"/>
            <a:ext cx="464820" cy="441960"/>
          </a:xfrm>
          <a:prstGeom prst="rect">
            <a:avLst/>
          </a:prstGeom>
        </p:spPr>
      </p:pic>
      <p:sp>
        <p:nvSpPr>
          <p:cNvPr id="6" name="文本框 116"/>
          <p:cNvSpPr txBox="1"/>
          <p:nvPr userDrawn="1"/>
        </p:nvSpPr>
        <p:spPr>
          <a:xfrm>
            <a:off x="2377822" y="6503797"/>
            <a:ext cx="2054883" cy="184666"/>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smtClean="0">
                <a:solidFill>
                  <a:srgbClr val="4569DB">
                    <a:alpha val="40000"/>
                  </a:srgbClr>
                </a:solidFill>
                <a:sym typeface="Helvetica Neue" panose="02000503000000020004"/>
              </a:rPr>
              <a:t>(</a:t>
            </a:r>
            <a:r>
              <a:rPr lang="zh-CN" altLang="en-US" sz="1200" b="1" dirty="0" smtClean="0">
                <a:solidFill>
                  <a:srgbClr val="4569DB">
                    <a:alpha val="40000"/>
                  </a:srgbClr>
                </a:solidFill>
                <a:sym typeface="Helvetica Neue" panose="02000503000000020004"/>
              </a:rPr>
              <a:t>国家</a:t>
            </a:r>
            <a:r>
              <a:rPr lang="zh-CN" altLang="en-US" sz="1200" b="1" dirty="0">
                <a:solidFill>
                  <a:srgbClr val="4569DB">
                    <a:alpha val="40000"/>
                  </a:srgbClr>
                </a:solidFill>
                <a:sym typeface="Helvetica Neue" panose="02000503000000020004"/>
              </a:rPr>
              <a:t>空间天气监测预警</a:t>
            </a:r>
            <a:r>
              <a:rPr lang="zh-CN" altLang="en-US" sz="1200" b="1" dirty="0" smtClean="0">
                <a:solidFill>
                  <a:srgbClr val="4569DB">
                    <a:alpha val="40000"/>
                  </a:srgbClr>
                </a:solidFill>
                <a:sym typeface="Helvetica Neue" panose="02000503000000020004"/>
              </a:rPr>
              <a:t>中心</a:t>
            </a:r>
            <a:r>
              <a:rPr lang="en-US" altLang="zh-CN" sz="1200" b="1" dirty="0" smtClean="0">
                <a:solidFill>
                  <a:srgbClr val="4569DB">
                    <a:alpha val="40000"/>
                  </a:srgbClr>
                </a:solidFill>
                <a:sym typeface="Helvetica Neue" panose="02000503000000020004"/>
              </a:rPr>
              <a:t>)</a:t>
            </a:r>
            <a:endParaRPr lang="zh-CN" altLang="en-US" sz="1200" b="1" dirty="0">
              <a:solidFill>
                <a:srgbClr val="4569DB">
                  <a:alpha val="40000"/>
                </a:srgbClr>
              </a:solidFill>
              <a:sym typeface="Helvetica Neue" panose="02000503000000020004"/>
            </a:endParaRPr>
          </a:p>
        </p:txBody>
      </p:sp>
      <p:pic>
        <p:nvPicPr>
          <p:cNvPr id="12" name="图片 11" descr="232323"/>
          <p:cNvPicPr>
            <a:picLocks noChangeAspect="1"/>
          </p:cNvPicPr>
          <p:nvPr userDrawn="1"/>
        </p:nvPicPr>
        <p:blipFill>
          <a:blip r:embed="rId5"/>
          <a:stretch>
            <a:fillRect/>
          </a:stretch>
        </p:blipFill>
        <p:spPr>
          <a:xfrm>
            <a:off x="-312712" y="510322"/>
            <a:ext cx="2356485" cy="326390"/>
          </a:xfrm>
          <a:prstGeom prst="rect">
            <a:avLst/>
          </a:prstGeom>
        </p:spPr>
      </p:pic>
      <p:sp>
        <p:nvSpPr>
          <p:cNvPr id="14" name="文本框 13"/>
          <p:cNvSpPr txBox="1"/>
          <p:nvPr userDrawn="1"/>
        </p:nvSpPr>
        <p:spPr>
          <a:xfrm>
            <a:off x="773803" y="756000"/>
            <a:ext cx="2052000" cy="230832"/>
          </a:xfrm>
          <a:prstGeom prst="rect">
            <a:avLst/>
          </a:prstGeom>
          <a:noFill/>
        </p:spPr>
        <p:txBody>
          <a:bodyPr wrap="square" rtlCol="0">
            <a:spAutoFit/>
          </a:bodyPr>
          <a:lstStyle/>
          <a:p>
            <a:pPr algn="dist" defTabSz="410845" hangingPunct="0"/>
            <a:r>
              <a:rPr lang="en-US" altLang="zh-CN" sz="900" b="1" i="1" kern="0" dirty="0">
                <a:solidFill>
                  <a:srgbClr val="334DBB">
                    <a:alpha val="40000"/>
                  </a:srgbClr>
                </a:solidFill>
                <a:effectLst>
                  <a:outerShdw blurRad="38100" dist="38100" dir="2700000" algn="tl">
                    <a:srgbClr val="000000">
                      <a:alpha val="43137"/>
                    </a:srgbClr>
                  </a:outerShdw>
                </a:effectLst>
                <a:latin typeface="Helvetica Neue" panose="02000503000000020004"/>
                <a:sym typeface="Helvetica Neue" panose="02000503000000020004"/>
              </a:rPr>
              <a:t>FENG YUN</a:t>
            </a:r>
          </a:p>
        </p:txBody>
      </p:sp>
      <p:sp>
        <p:nvSpPr>
          <p:cNvPr id="9" name="灯片编号占位符 8"/>
          <p:cNvSpPr>
            <a:spLocks noGrp="1"/>
          </p:cNvSpPr>
          <p:nvPr>
            <p:ph type="sldNum" sz="quarter" idx="12"/>
          </p:nvPr>
        </p:nvSpPr>
        <p:spPr>
          <a:xfrm>
            <a:off x="11639550" y="6449012"/>
            <a:ext cx="431994" cy="294234"/>
          </a:xfrm>
        </p:spPr>
        <p:txBody>
          <a:bodyPr/>
          <a:lstStyle/>
          <a:p>
            <a:fld id="{49AE70B2-8BF9-45C0-BB95-33D1B9D3A854}" type="slidenum">
              <a:rPr lang="zh-CN" altLang="en-US" smtClean="0">
                <a:solidFill>
                  <a:prstClr val="black">
                    <a:tint val="75000"/>
                  </a:prstClr>
                </a:solidFill>
              </a:rPr>
              <a:t>‹#›</a:t>
            </a:fld>
            <a:endParaRPr lang="zh-CN" altLang="en-US" dirty="0">
              <a:solidFill>
                <a:prstClr val="black">
                  <a:tint val="75000"/>
                </a:prstClr>
              </a:solidFill>
            </a:endParaRPr>
          </a:p>
        </p:txBody>
      </p:sp>
      <p:pic>
        <p:nvPicPr>
          <p:cNvPr id="15" name="图片 14" descr="图层-28"/>
          <p:cNvPicPr>
            <a:picLocks noChangeAspect="1"/>
          </p:cNvPicPr>
          <p:nvPr userDrawn="1"/>
        </p:nvPicPr>
        <p:blipFill>
          <a:blip r:embed="rId6"/>
          <a:stretch>
            <a:fillRect/>
          </a:stretch>
        </p:blipFill>
        <p:spPr>
          <a:xfrm rot="1296251">
            <a:off x="10936922" y="216562"/>
            <a:ext cx="1284983" cy="566921"/>
          </a:xfrm>
          <a:prstGeom prst="rect">
            <a:avLst/>
          </a:prstGeom>
        </p:spPr>
      </p:pic>
    </p:spTree>
    <p:extLst>
      <p:ext uri="{BB962C8B-B14F-4D97-AF65-F5344CB8AC3E}">
        <p14:creationId xmlns:p14="http://schemas.microsoft.com/office/powerpoint/2010/main" val="3370012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01导航页版式">
    <p:spTree>
      <p:nvGrpSpPr>
        <p:cNvPr id="1" name=""/>
        <p:cNvGrpSpPr/>
        <p:nvPr/>
      </p:nvGrpSpPr>
      <p:grpSpPr>
        <a:xfrm>
          <a:off x="0" y="0"/>
          <a:ext cx="0" cy="0"/>
          <a:chOff x="0" y="0"/>
          <a:chExt cx="0" cy="0"/>
        </a:xfrm>
      </p:grpSpPr>
      <p:pic>
        <p:nvPicPr>
          <p:cNvPr id="21" name="图片 20" descr="图片包含 游戏机, 鸟, 白色&#10;&#10;描述已自动生成"/>
          <p:cNvPicPr>
            <a:picLocks noChangeAspect="1"/>
          </p:cNvPicPr>
          <p:nvPr userDrawn="1"/>
        </p:nvPicPr>
        <p:blipFill>
          <a:blip r:embed="rId2" cstate="email">
            <a:alphaModFix amt="50000"/>
          </a:blip>
          <a:stretch>
            <a:fillRect/>
          </a:stretch>
        </p:blipFill>
        <p:spPr>
          <a:xfrm>
            <a:off x="0" y="-126598"/>
            <a:ext cx="12192000" cy="7111195"/>
          </a:xfrm>
          <a:prstGeom prst="rect">
            <a:avLst/>
          </a:prstGeom>
        </p:spPr>
      </p:pic>
      <p:grpSp>
        <p:nvGrpSpPr>
          <p:cNvPr id="17" name="组合 16"/>
          <p:cNvGrpSpPr/>
          <p:nvPr userDrawn="1"/>
        </p:nvGrpSpPr>
        <p:grpSpPr>
          <a:xfrm>
            <a:off x="281874" y="356203"/>
            <a:ext cx="433078" cy="101282"/>
            <a:chOff x="78938" y="1038860"/>
            <a:chExt cx="433078" cy="101282"/>
          </a:xfrm>
        </p:grpSpPr>
        <p:sp>
          <p:nvSpPr>
            <p:cNvPr id="22" name="平行四边形 21"/>
            <p:cNvSpPr/>
            <p:nvPr/>
          </p:nvSpPr>
          <p:spPr>
            <a:xfrm>
              <a:off x="78938" y="1038860"/>
              <a:ext cx="131164" cy="101282"/>
            </a:xfrm>
            <a:prstGeom prst="parallelogram">
              <a:avLst/>
            </a:prstGeom>
            <a:solidFill>
              <a:schemeClr val="accent1">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黑体" panose="02010609060101010101" pitchFamily="49" charset="-122"/>
                <a:ea typeface="黑体" panose="02010609060101010101" pitchFamily="49" charset="-122"/>
              </a:endParaRPr>
            </a:p>
          </p:txBody>
        </p:sp>
        <p:sp>
          <p:nvSpPr>
            <p:cNvPr id="25" name="平行四边形 24"/>
            <p:cNvSpPr/>
            <p:nvPr/>
          </p:nvSpPr>
          <p:spPr>
            <a:xfrm>
              <a:off x="229895" y="1038860"/>
              <a:ext cx="131164" cy="101282"/>
            </a:xfrm>
            <a:prstGeom prst="parallelogram">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黑体" panose="02010609060101010101" pitchFamily="49" charset="-122"/>
                <a:ea typeface="黑体" panose="02010609060101010101" pitchFamily="49" charset="-122"/>
              </a:endParaRPr>
            </a:p>
          </p:txBody>
        </p:sp>
        <p:sp>
          <p:nvSpPr>
            <p:cNvPr id="27" name="平行四边形 26"/>
            <p:cNvSpPr/>
            <p:nvPr/>
          </p:nvSpPr>
          <p:spPr>
            <a:xfrm>
              <a:off x="380852" y="1038860"/>
              <a:ext cx="131164" cy="101282"/>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黑体" panose="02010609060101010101" pitchFamily="49" charset="-122"/>
                <a:ea typeface="黑体" panose="02010609060101010101" pitchFamily="49" charset="-122"/>
              </a:endParaRPr>
            </a:p>
          </p:txBody>
        </p:sp>
      </p:grpSp>
      <p:pic>
        <p:nvPicPr>
          <p:cNvPr id="3" name="图片 2" descr="星地通LOGO">
            <a:extLst>
              <a:ext uri="{FF2B5EF4-FFF2-40B4-BE49-F238E27FC236}">
                <a16:creationId xmlns="" xmlns:a16="http://schemas.microsoft.com/office/drawing/2014/main" id="{E849219F-8BC1-228B-A6F8-8923F4796C02}"/>
              </a:ext>
            </a:extLst>
          </p:cNvPr>
          <p:cNvPicPr>
            <a:picLocks noChangeAspect="1"/>
          </p:cNvPicPr>
          <p:nvPr userDrawn="1"/>
        </p:nvPicPr>
        <p:blipFill>
          <a:blip r:embed="rId3"/>
          <a:stretch>
            <a:fillRect/>
          </a:stretch>
        </p:blipFill>
        <p:spPr>
          <a:xfrm>
            <a:off x="10077855" y="130563"/>
            <a:ext cx="1888438" cy="489568"/>
          </a:xfrm>
          <a:prstGeom prst="rect">
            <a:avLst/>
          </a:prstGeom>
        </p:spPr>
      </p:pic>
    </p:spTree>
    <p:extLst>
      <p:ext uri="{BB962C8B-B14F-4D97-AF65-F5344CB8AC3E}">
        <p14:creationId xmlns:p14="http://schemas.microsoft.com/office/powerpoint/2010/main" val="24591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grpSp>
        <p:nvGrpSpPr>
          <p:cNvPr id="10" name="Groep 12"/>
          <p:cNvGrpSpPr/>
          <p:nvPr userDrawn="1"/>
        </p:nvGrpSpPr>
        <p:grpSpPr bwMode="auto">
          <a:xfrm>
            <a:off x="-160" y="6658130"/>
            <a:ext cx="12192000" cy="269575"/>
            <a:chOff x="0" y="6572556"/>
            <a:chExt cx="9144000" cy="369644"/>
          </a:xfrm>
        </p:grpSpPr>
        <p:sp>
          <p:nvSpPr>
            <p:cNvPr id="11" name="Rectangle 6"/>
            <p:cNvSpPr>
              <a:spLocks noChangeArrowheads="1"/>
            </p:cNvSpPr>
            <p:nvPr userDrawn="1"/>
          </p:nvSpPr>
          <p:spPr bwMode="auto">
            <a:xfrm>
              <a:off x="0" y="6625681"/>
              <a:ext cx="9144000" cy="232092"/>
            </a:xfrm>
            <a:prstGeom prst="rect">
              <a:avLst/>
            </a:prstGeom>
            <a:gradFill rotWithShape="1">
              <a:gsLst>
                <a:gs pos="0">
                  <a:srgbClr val="1B639D"/>
                </a:gs>
                <a:gs pos="100000">
                  <a:srgbClr val="3E84BF"/>
                </a:gs>
              </a:gsLst>
              <a:lin ang="0" scaled="1"/>
            </a:gradFill>
            <a:ln w="9525">
              <a:noFill/>
              <a:miter lim="800000"/>
            </a:ln>
          </p:spPr>
          <p:txBody>
            <a:bodyPr wrap="none" anchor="ctr"/>
            <a:lstStyle/>
            <a:p>
              <a:pPr>
                <a:defRPr/>
              </a:pPr>
              <a:endParaRPr lang="nl-BE" sz="1200">
                <a:latin typeface="微软雅黑" panose="020B0503020204020204" charset="-122"/>
                <a:ea typeface="微软雅黑" panose="020B0503020204020204" charset="-122"/>
              </a:endParaRPr>
            </a:p>
          </p:txBody>
        </p:sp>
        <p:sp>
          <p:nvSpPr>
            <p:cNvPr id="12" name="Rectangle 7"/>
            <p:cNvSpPr>
              <a:spLocks noChangeArrowheads="1"/>
            </p:cNvSpPr>
            <p:nvPr userDrawn="1"/>
          </p:nvSpPr>
          <p:spPr bwMode="auto">
            <a:xfrm>
              <a:off x="0" y="6572556"/>
              <a:ext cx="9144000" cy="43310"/>
            </a:xfrm>
            <a:prstGeom prst="rect">
              <a:avLst/>
            </a:prstGeom>
            <a:solidFill>
              <a:srgbClr val="DDDDDD"/>
            </a:solidFill>
            <a:ln w="9525">
              <a:noFill/>
              <a:miter lim="800000"/>
            </a:ln>
            <a:effectLst/>
          </p:spPr>
          <p:txBody>
            <a:bodyPr wrap="none" anchor="ctr"/>
            <a:lstStyle/>
            <a:p>
              <a:pPr>
                <a:defRPr/>
              </a:pPr>
              <a:endParaRPr lang="nl-BE" sz="1800">
                <a:latin typeface="微软雅黑" panose="020B0503020204020204" charset="-122"/>
                <a:ea typeface="微软雅黑" panose="020B0503020204020204" charset="-122"/>
              </a:endParaRPr>
            </a:p>
          </p:txBody>
        </p:sp>
        <p:sp>
          <p:nvSpPr>
            <p:cNvPr id="13" name="Text Box 8"/>
            <p:cNvSpPr txBox="1">
              <a:spLocks noChangeArrowheads="1"/>
            </p:cNvSpPr>
            <p:nvPr userDrawn="1"/>
          </p:nvSpPr>
          <p:spPr bwMode="auto">
            <a:xfrm>
              <a:off x="114300" y="6625681"/>
              <a:ext cx="4752975" cy="316519"/>
            </a:xfrm>
            <a:prstGeom prst="rect">
              <a:avLst/>
            </a:prstGeom>
            <a:noFill/>
            <a:ln w="9525">
              <a:noFill/>
              <a:miter lim="800000"/>
            </a:ln>
          </p:spPr>
          <p:txBody>
            <a:bodyPr>
              <a:spAutoFit/>
            </a:bodyPr>
            <a:lstStyle/>
            <a:p>
              <a:pPr>
                <a:spcBef>
                  <a:spcPct val="50000"/>
                </a:spcBef>
                <a:defRPr/>
              </a:pPr>
              <a:endParaRPr lang="nl-NL" sz="900" dirty="0">
                <a:solidFill>
                  <a:schemeClr val="bg1"/>
                </a:solidFill>
                <a:latin typeface="微软雅黑" panose="020B0503020204020204" charset="-122"/>
                <a:ea typeface="微软雅黑" panose="020B0503020204020204" charset="-122"/>
              </a:endParaRPr>
            </a:p>
          </p:txBody>
        </p:sp>
      </p:grpSp>
      <p:sp>
        <p:nvSpPr>
          <p:cNvPr id="9" name="Rectangle 4"/>
          <p:cNvSpPr>
            <a:spLocks noChangeArrowheads="1"/>
          </p:cNvSpPr>
          <p:nvPr userDrawn="1"/>
        </p:nvSpPr>
        <p:spPr bwMode="auto">
          <a:xfrm>
            <a:off x="304953" y="663693"/>
            <a:ext cx="11175707" cy="98423"/>
          </a:xfrm>
          <a:prstGeom prst="rect">
            <a:avLst/>
          </a:prstGeom>
          <a:gradFill rotWithShape="1">
            <a:gsLst>
              <a:gs pos="0">
                <a:srgbClr val="5C92C4"/>
              </a:gs>
              <a:gs pos="100000">
                <a:schemeClr val="accent2">
                  <a:lumMod val="60000"/>
                  <a:lumOff val="40000"/>
                  <a:alpha val="0"/>
                </a:schemeClr>
              </a:gs>
            </a:gsLst>
            <a:lin ang="0" scaled="1"/>
          </a:gradFill>
          <a:ln w="9525">
            <a:noFill/>
            <a:miter lim="800000"/>
          </a:ln>
        </p:spPr>
        <p:txBody>
          <a:bodyPr wrap="none" lIns="68576" tIns="34289" rIns="68576" bIns="34289" anchor="ctr"/>
          <a:lstStyle/>
          <a:p>
            <a:pPr>
              <a:defRPr/>
            </a:pPr>
            <a:endParaRPr lang="nl-BE" sz="1800">
              <a:latin typeface="微软雅黑" panose="020B0503020204020204" charset="-122"/>
              <a:ea typeface="微软雅黑" panose="020B0503020204020204" charset="-122"/>
            </a:endParaRPr>
          </a:p>
        </p:txBody>
      </p:sp>
      <p:sp>
        <p:nvSpPr>
          <p:cNvPr id="18" name="标题 1"/>
          <p:cNvSpPr>
            <a:spLocks noGrp="1"/>
          </p:cNvSpPr>
          <p:nvPr>
            <p:ph type="title"/>
          </p:nvPr>
        </p:nvSpPr>
        <p:spPr>
          <a:xfrm>
            <a:off x="304952" y="34952"/>
            <a:ext cx="10249837" cy="616189"/>
          </a:xfrm>
        </p:spPr>
        <p:txBody>
          <a:bodyPr>
            <a:noAutofit/>
          </a:bodyPr>
          <a:lstStyle>
            <a:lvl1pPr>
              <a:defRPr sz="2400" b="1">
                <a:solidFill>
                  <a:srgbClr val="002060"/>
                </a:solidFill>
                <a:latin typeface="微软雅黑" panose="020B0503020204020204" charset="-122"/>
                <a:ea typeface="微软雅黑" panose="020B0503020204020204" charset="-122"/>
              </a:defRPr>
            </a:lvl1pPr>
          </a:lstStyle>
          <a:p>
            <a:r>
              <a:rPr lang="zh-CN" altLang="en-US" dirty="0"/>
              <a:t>单击此处编辑母版标题样式</a:t>
            </a:r>
          </a:p>
        </p:txBody>
      </p:sp>
    </p:spTree>
    <p:extLst>
      <p:ext uri="{BB962C8B-B14F-4D97-AF65-F5344CB8AC3E}">
        <p14:creationId xmlns:p14="http://schemas.microsoft.com/office/powerpoint/2010/main" val="1615973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5" y="1389833"/>
            <a:ext cx="12192318" cy="2903271"/>
          </a:xfrm>
          <a:solidFill>
            <a:schemeClr val="tx2">
              <a:lumMod val="60000"/>
              <a:lumOff val="40000"/>
            </a:schemeClr>
          </a:solidFill>
        </p:spPr>
        <p:txBody>
          <a:bodyPr/>
          <a:lstStyle/>
          <a:p>
            <a:r>
              <a:rPr lang="zh-CN" altLang="en-US" dirty="0"/>
              <a:t>单击此处编辑母版标题样式</a:t>
            </a:r>
          </a:p>
        </p:txBody>
      </p:sp>
      <p:sp>
        <p:nvSpPr>
          <p:cNvPr id="4" name="日期占位符 3"/>
          <p:cNvSpPr>
            <a:spLocks noGrp="1"/>
          </p:cNvSpPr>
          <p:nvPr>
            <p:ph type="dt" sz="half" idx="10"/>
          </p:nvPr>
        </p:nvSpPr>
        <p:spPr/>
        <p:txBody>
          <a:bodyPr/>
          <a:lstStyle/>
          <a:p>
            <a:fld id="{B0766DE6-2C9B-4F63-B06C-48B31F01493C}"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16" y="274645"/>
            <a:ext cx="10973087" cy="634083"/>
          </a:xfr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C9FD90-1BE3-462D-A7B3-721BBA5F383D}"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111" y="4406901"/>
            <a:ext cx="10363470"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3111" y="2906721"/>
            <a:ext cx="1036347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8565" indent="0">
              <a:buNone/>
              <a:defRPr sz="2100">
                <a:solidFill>
                  <a:schemeClr val="tx1">
                    <a:tint val="75000"/>
                  </a:schemeClr>
                </a:solidFill>
              </a:defRPr>
            </a:lvl3pPr>
            <a:lvl4pPr marL="1828165" indent="0">
              <a:buNone/>
              <a:defRPr sz="1900">
                <a:solidFill>
                  <a:schemeClr val="tx1">
                    <a:tint val="75000"/>
                  </a:schemeClr>
                </a:solidFill>
              </a:defRPr>
            </a:lvl4pPr>
            <a:lvl5pPr marL="2437130" indent="0">
              <a:buNone/>
              <a:defRPr sz="1900">
                <a:solidFill>
                  <a:schemeClr val="tx1">
                    <a:tint val="75000"/>
                  </a:schemeClr>
                </a:solidFill>
              </a:defRPr>
            </a:lvl5pPr>
            <a:lvl6pPr marL="3046730" indent="0">
              <a:buNone/>
              <a:defRPr sz="1900">
                <a:solidFill>
                  <a:schemeClr val="tx1">
                    <a:tint val="75000"/>
                  </a:schemeClr>
                </a:solidFill>
              </a:defRPr>
            </a:lvl6pPr>
            <a:lvl7pPr marL="3655695" indent="0">
              <a:buNone/>
              <a:defRPr sz="1900">
                <a:solidFill>
                  <a:schemeClr val="tx1">
                    <a:tint val="75000"/>
                  </a:schemeClr>
                </a:solidFill>
              </a:defRPr>
            </a:lvl7pPr>
            <a:lvl8pPr marL="4265295" indent="0">
              <a:buNone/>
              <a:defRPr sz="1900">
                <a:solidFill>
                  <a:schemeClr val="tx1">
                    <a:tint val="75000"/>
                  </a:schemeClr>
                </a:solidFill>
              </a:defRPr>
            </a:lvl8pPr>
            <a:lvl9pPr marL="4874895"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B19C22-4023-4DD0-8952-863E349CEA86}"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1048645" name="Rectangle 6"/>
          <p:cNvSpPr>
            <a:spLocks noChangeArrowheads="1"/>
          </p:cNvSpPr>
          <p:nvPr/>
        </p:nvSpPr>
        <p:spPr bwMode="auto">
          <a:xfrm>
            <a:off x="9508067" y="6524625"/>
            <a:ext cx="2540000" cy="457200"/>
          </a:xfrm>
          <a:prstGeom prst="rect">
            <a:avLst/>
          </a:prstGeom>
          <a:noFill/>
          <a:ln>
            <a:noFill/>
          </a:ln>
        </p:spPr>
        <p:txBody>
          <a:bodyPr/>
          <a:lstStyle/>
          <a:p>
            <a:pPr algn="r" eaLnBrk="1" hangingPunct="1"/>
            <a:r>
              <a:rPr kumimoji="0" lang="zh-CN" altLang="en-US" sz="1865" b="1" u="none">
                <a:latin typeface="黑体" panose="02010609060101010101" pitchFamily="49" charset="-122"/>
                <a:ea typeface="黑体" panose="02010609060101010101" pitchFamily="49" charset="-122"/>
              </a:rPr>
              <a:t>第</a:t>
            </a:r>
            <a:fld id="{0639508F-27AC-477F-A9CB-2FACFD63B69E}" type="slidenum">
              <a:rPr kumimoji="0" lang="zh-CN" altLang="en-US" sz="1865" b="1" u="none">
                <a:latin typeface="黑体" panose="02010609060101010101" pitchFamily="49" charset="-122"/>
                <a:ea typeface="黑体" panose="02010609060101010101" pitchFamily="49" charset="-122"/>
              </a:rPr>
              <a:t>‹#›</a:t>
            </a:fld>
            <a:r>
              <a:rPr kumimoji="0" lang="zh-CN" altLang="en-US" sz="1865" b="1" u="none">
                <a:latin typeface="黑体" panose="02010609060101010101" pitchFamily="49" charset="-122"/>
                <a:ea typeface="黑体" panose="02010609060101010101" pitchFamily="49" charset="-122"/>
              </a:rPr>
              <a:t>页</a:t>
            </a:r>
          </a:p>
        </p:txBody>
      </p:sp>
      <p:pic>
        <p:nvPicPr>
          <p:cNvPr id="2097164" name="图片 8"/>
          <p:cNvPicPr>
            <a:picLocks noChangeAspect="1" noChangeArrowheads="1"/>
          </p:cNvPicPr>
          <p:nvPr userDrawn="1"/>
        </p:nvPicPr>
        <p:blipFill>
          <a:blip r:embed="rId2" cstate="print"/>
          <a:srcRect/>
          <a:stretch>
            <a:fillRect/>
          </a:stretch>
        </p:blipFill>
        <p:spPr bwMode="auto">
          <a:xfrm>
            <a:off x="0" y="1588"/>
            <a:ext cx="12192000" cy="6854825"/>
          </a:xfrm>
          <a:prstGeom prst="rect">
            <a:avLst/>
          </a:prstGeom>
          <a:noFill/>
          <a:ln>
            <a:noFill/>
          </a:ln>
        </p:spPr>
      </p:pic>
      <p:sp>
        <p:nvSpPr>
          <p:cNvPr id="1048646" name="Rectangle 3"/>
          <p:cNvSpPr>
            <a:spLocks noGrp="1" noChangeArrowheads="1"/>
          </p:cNvSpPr>
          <p:nvPr>
            <p:ph type="ctrTitle"/>
          </p:nvPr>
        </p:nvSpPr>
        <p:spPr>
          <a:xfrm>
            <a:off x="914400" y="2535239"/>
            <a:ext cx="10363200" cy="1119187"/>
          </a:xfrm>
        </p:spPr>
        <p:txBody>
          <a:bodyPr/>
          <a:lstStyle>
            <a:lvl1pPr algn="ctr">
              <a:defRPr b="0">
                <a:solidFill>
                  <a:schemeClr val="tx1"/>
                </a:solidFill>
              </a:defRPr>
            </a:lvl1pPr>
          </a:lstStyle>
          <a:p>
            <a:r>
              <a:rPr lang="zh-CN" altLang="en-US"/>
              <a:t>单击此处编辑母版标题样式</a:t>
            </a:r>
          </a:p>
        </p:txBody>
      </p:sp>
      <p:sp>
        <p:nvSpPr>
          <p:cNvPr id="1048647" name="Rectangle 4"/>
          <p:cNvSpPr>
            <a:spLocks noGrp="1" noChangeArrowheads="1"/>
          </p:cNvSpPr>
          <p:nvPr>
            <p:ph type="subTitle" idx="1"/>
          </p:nvPr>
        </p:nvSpPr>
        <p:spPr>
          <a:xfrm>
            <a:off x="1828800" y="4103688"/>
            <a:ext cx="8534400" cy="1535112"/>
          </a:xfrm>
        </p:spPr>
        <p:txBody>
          <a:bodyPr/>
          <a:lstStyle>
            <a:lvl1pPr marL="0" indent="0" algn="ctr">
              <a:buFont typeface="Verdana" panose="020B0604030504040204" pitchFamily="34" charset="0"/>
              <a:buNone/>
              <a:defRPr sz="3200"/>
            </a:lvl1pPr>
          </a:lstStyle>
          <a:p>
            <a:r>
              <a:rPr lang="zh-CN" altLang="en-US"/>
              <a:t>单击此处编辑母版副标题样式</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17" y="1600213"/>
            <a:ext cx="538494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772" y="1600213"/>
            <a:ext cx="538494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44F0C1F-FA29-45EF-9E06-E5BACD6659AC}"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16" y="1535122"/>
            <a:ext cx="5387058" cy="639763"/>
          </a:xfrm>
        </p:spPr>
        <p:txBody>
          <a:bodyPr anchor="b"/>
          <a:lstStyle>
            <a:lvl1pPr marL="0" indent="0">
              <a:buNone/>
              <a:defRPr sz="3200" b="1"/>
            </a:lvl1pPr>
            <a:lvl2pPr marL="609600" indent="0">
              <a:buNone/>
              <a:defRPr sz="2700" b="1"/>
            </a:lvl2pPr>
            <a:lvl3pPr marL="1218565" indent="0">
              <a:buNone/>
              <a:defRPr sz="2400" b="1"/>
            </a:lvl3pPr>
            <a:lvl4pPr marL="1828165" indent="0">
              <a:buNone/>
              <a:defRPr sz="2100" b="1"/>
            </a:lvl4pPr>
            <a:lvl5pPr marL="2437130" indent="0">
              <a:buNone/>
              <a:defRPr sz="2100" b="1"/>
            </a:lvl5pPr>
            <a:lvl6pPr marL="3046730" indent="0">
              <a:buNone/>
              <a:defRPr sz="2100" b="1"/>
            </a:lvl6pPr>
            <a:lvl7pPr marL="3655695" indent="0">
              <a:buNone/>
              <a:defRPr sz="2100" b="1"/>
            </a:lvl7pPr>
            <a:lvl8pPr marL="4265295" indent="0">
              <a:buNone/>
              <a:defRPr sz="2100" b="1"/>
            </a:lvl8pPr>
            <a:lvl9pPr marL="4874895"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616" y="2174883"/>
            <a:ext cx="538705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537" y="1535122"/>
            <a:ext cx="5389174" cy="639763"/>
          </a:xfrm>
        </p:spPr>
        <p:txBody>
          <a:bodyPr anchor="b"/>
          <a:lstStyle>
            <a:lvl1pPr marL="0" indent="0">
              <a:buNone/>
              <a:defRPr sz="3200" b="1"/>
            </a:lvl1pPr>
            <a:lvl2pPr marL="609600" indent="0">
              <a:buNone/>
              <a:defRPr sz="2700" b="1"/>
            </a:lvl2pPr>
            <a:lvl3pPr marL="1218565" indent="0">
              <a:buNone/>
              <a:defRPr sz="2400" b="1"/>
            </a:lvl3pPr>
            <a:lvl4pPr marL="1828165" indent="0">
              <a:buNone/>
              <a:defRPr sz="2100" b="1"/>
            </a:lvl4pPr>
            <a:lvl5pPr marL="2437130" indent="0">
              <a:buNone/>
              <a:defRPr sz="2100" b="1"/>
            </a:lvl5pPr>
            <a:lvl6pPr marL="3046730" indent="0">
              <a:buNone/>
              <a:defRPr sz="2100" b="1"/>
            </a:lvl6pPr>
            <a:lvl7pPr marL="3655695" indent="0">
              <a:buNone/>
              <a:defRPr sz="2100" b="1"/>
            </a:lvl7pPr>
            <a:lvl8pPr marL="4265295" indent="0">
              <a:buNone/>
              <a:defRPr sz="2100" b="1"/>
            </a:lvl8pPr>
            <a:lvl9pPr marL="4874895"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3537" y="2174883"/>
            <a:ext cx="538917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4261049-348A-441A-9AF2-2B45C991C4F3}"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F926FE7-7056-495C-B940-939B2CA38B83}"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569509D-087E-4000-AC22-330D5DA79A1A}"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0" y="273057"/>
            <a:ext cx="4011189"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862" y="273053"/>
            <a:ext cx="6815844" cy="585311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20" y="1435118"/>
            <a:ext cx="4011189" cy="4691063"/>
          </a:xfrm>
        </p:spPr>
        <p:txBody>
          <a:bodyPr/>
          <a:lstStyle>
            <a:lvl1pPr marL="0" indent="0">
              <a:buNone/>
              <a:defRPr sz="1900"/>
            </a:lvl1pPr>
            <a:lvl2pPr marL="609600" indent="0">
              <a:buNone/>
              <a:defRPr sz="1600"/>
            </a:lvl2pPr>
            <a:lvl3pPr marL="1218565" indent="0">
              <a:buNone/>
              <a:defRPr sz="1300"/>
            </a:lvl3pPr>
            <a:lvl4pPr marL="1828165" indent="0">
              <a:buNone/>
              <a:defRPr sz="1200"/>
            </a:lvl4pPr>
            <a:lvl5pPr marL="2437130" indent="0">
              <a:buNone/>
              <a:defRPr sz="1200"/>
            </a:lvl5pPr>
            <a:lvl6pPr marL="3046730" indent="0">
              <a:buNone/>
              <a:defRPr sz="1200"/>
            </a:lvl6pPr>
            <a:lvl7pPr marL="3655695" indent="0">
              <a:buNone/>
              <a:defRPr sz="1200"/>
            </a:lvl7pPr>
            <a:lvl8pPr marL="4265295" indent="0">
              <a:buNone/>
              <a:defRPr sz="1200"/>
            </a:lvl8pPr>
            <a:lvl9pPr marL="487489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338C053-F756-4A64-86AC-4297AAD02E51}"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79" y="4800601"/>
            <a:ext cx="7315391"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779" y="612783"/>
            <a:ext cx="7315391" cy="4114800"/>
          </a:xfrm>
        </p:spPr>
        <p:txBody>
          <a:bodyPr/>
          <a:lstStyle>
            <a:lvl1pPr marL="0" indent="0">
              <a:buNone/>
              <a:defRPr sz="4300"/>
            </a:lvl1pPr>
            <a:lvl2pPr marL="609600" indent="0">
              <a:buNone/>
              <a:defRPr sz="3700"/>
            </a:lvl2pPr>
            <a:lvl3pPr marL="1218565" indent="0">
              <a:buNone/>
              <a:defRPr sz="3200"/>
            </a:lvl3pPr>
            <a:lvl4pPr marL="1828165" indent="0">
              <a:buNone/>
              <a:defRPr sz="2700"/>
            </a:lvl4pPr>
            <a:lvl5pPr marL="2437130" indent="0">
              <a:buNone/>
              <a:defRPr sz="2700"/>
            </a:lvl5pPr>
            <a:lvl6pPr marL="3046730" indent="0">
              <a:buNone/>
              <a:defRPr sz="2700"/>
            </a:lvl6pPr>
            <a:lvl7pPr marL="3655695" indent="0">
              <a:buNone/>
              <a:defRPr sz="2700"/>
            </a:lvl7pPr>
            <a:lvl8pPr marL="4265295" indent="0">
              <a:buNone/>
              <a:defRPr sz="2700"/>
            </a:lvl8pPr>
            <a:lvl9pPr marL="4874895" indent="0">
              <a:buNone/>
              <a:defRPr sz="2700"/>
            </a:lvl9pPr>
          </a:lstStyle>
          <a:p>
            <a:endParaRPr lang="zh-CN" altLang="en-US"/>
          </a:p>
        </p:txBody>
      </p:sp>
      <p:sp>
        <p:nvSpPr>
          <p:cNvPr id="4" name="文本占位符 3"/>
          <p:cNvSpPr>
            <a:spLocks noGrp="1"/>
          </p:cNvSpPr>
          <p:nvPr>
            <p:ph type="body" sz="half" idx="2"/>
          </p:nvPr>
        </p:nvSpPr>
        <p:spPr>
          <a:xfrm>
            <a:off x="2389779" y="5367354"/>
            <a:ext cx="7315391" cy="804863"/>
          </a:xfrm>
        </p:spPr>
        <p:txBody>
          <a:bodyPr/>
          <a:lstStyle>
            <a:lvl1pPr marL="0" indent="0">
              <a:buNone/>
              <a:defRPr sz="1900"/>
            </a:lvl1pPr>
            <a:lvl2pPr marL="609600" indent="0">
              <a:buNone/>
              <a:defRPr sz="1600"/>
            </a:lvl2pPr>
            <a:lvl3pPr marL="1218565" indent="0">
              <a:buNone/>
              <a:defRPr sz="1300"/>
            </a:lvl3pPr>
            <a:lvl4pPr marL="1828165" indent="0">
              <a:buNone/>
              <a:defRPr sz="1200"/>
            </a:lvl4pPr>
            <a:lvl5pPr marL="2437130" indent="0">
              <a:buNone/>
              <a:defRPr sz="1200"/>
            </a:lvl5pPr>
            <a:lvl6pPr marL="3046730" indent="0">
              <a:buNone/>
              <a:defRPr sz="1200"/>
            </a:lvl6pPr>
            <a:lvl7pPr marL="3655695" indent="0">
              <a:buNone/>
              <a:defRPr sz="1200"/>
            </a:lvl7pPr>
            <a:lvl8pPr marL="4265295" indent="0">
              <a:buNone/>
              <a:defRPr sz="1200"/>
            </a:lvl8pPr>
            <a:lvl9pPr marL="487489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B490E88-0F43-4700-8A3D-0550B3DD6FA6}"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897EDFB-D297-413D-9027-7F0DAAC5EC24}"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445" y="274640"/>
            <a:ext cx="2743272"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25" y="274640"/>
            <a:ext cx="8026609"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4F5EF6-3C29-481F-AB18-5E0415E443E2}"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5E9C882-697A-4DB7-BEE5-140687B13037}"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正文页">
    <p:spTree>
      <p:nvGrpSpPr>
        <p:cNvPr id="1" name=""/>
        <p:cNvGrpSpPr/>
        <p:nvPr/>
      </p:nvGrpSpPr>
      <p:grpSpPr>
        <a:xfrm>
          <a:off x="0" y="0"/>
          <a:ext cx="0" cy="0"/>
          <a:chOff x="0" y="0"/>
          <a:chExt cx="0" cy="0"/>
        </a:xfrm>
      </p:grpSpPr>
      <p:sp>
        <p:nvSpPr>
          <p:cNvPr id="12" name="文本占位符 11"/>
          <p:cNvSpPr>
            <a:spLocks noGrp="1"/>
          </p:cNvSpPr>
          <p:nvPr>
            <p:ph type="body" sz="quarter" idx="10" hasCustomPrompt="1"/>
          </p:nvPr>
        </p:nvSpPr>
        <p:spPr>
          <a:xfrm>
            <a:off x="590569" y="349259"/>
            <a:ext cx="4772150" cy="523220"/>
          </a:xfrm>
        </p:spPr>
        <p:txBody>
          <a:bodyPr>
            <a:spAutoFit/>
          </a:bodyPr>
          <a:lstStyle>
            <a:lvl1pPr marL="0" marR="0" indent="0" algn="l" defTabSz="913765" rtl="0" eaLnBrk="1" fontAlgn="auto" latinLnBrk="0" hangingPunct="1">
              <a:lnSpc>
                <a:spcPct val="100000"/>
              </a:lnSpc>
              <a:spcBef>
                <a:spcPts val="0"/>
              </a:spcBef>
              <a:spcAft>
                <a:spcPts val="0"/>
              </a:spcAft>
              <a:buClrTx/>
              <a:buSzTx/>
              <a:buFontTx/>
              <a:buNone/>
              <a:defRPr kumimoji="0" lang="zh-CN" altLang="en-US" sz="2800" b="1" i="0" u="none" strike="noStrike" kern="1200" cap="none" spc="0" normalizeH="0" baseline="0" noProof="0">
                <a:ln>
                  <a:noFill/>
                </a:ln>
                <a:solidFill>
                  <a:schemeClr val="accent1"/>
                </a:solidFill>
                <a:effectLst/>
                <a:uLnTx/>
                <a:uFillTx/>
                <a:latin typeface="Arial" panose="020B0604020202020204"/>
                <a:ea typeface="微软雅黑" panose="020B0503020204020204" pitchFamily="34" charset="-122"/>
                <a:cs typeface="+mn-cs"/>
              </a:defRPr>
            </a:lvl1p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472C4"/>
                </a:solidFill>
                <a:effectLst/>
                <a:uLnTx/>
                <a:uFillTx/>
                <a:latin typeface="+mn-lt"/>
                <a:ea typeface="+mn-ea"/>
                <a:cs typeface="+mn-cs"/>
              </a:rPr>
              <a:t>请输入你的标题或观点</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1048581" name="Line 2"/>
          <p:cNvSpPr>
            <a:spLocks noChangeShapeType="1"/>
          </p:cNvSpPr>
          <p:nvPr/>
        </p:nvSpPr>
        <p:spPr bwMode="auto">
          <a:xfrm>
            <a:off x="10617200" y="152400"/>
            <a:ext cx="0" cy="1524000"/>
          </a:xfrm>
          <a:prstGeom prst="line">
            <a:avLst/>
          </a:prstGeom>
          <a:noFill/>
          <a:ln w="9525">
            <a:solidFill>
              <a:schemeClr val="tx1"/>
            </a:solidFill>
            <a:round/>
          </a:ln>
        </p:spPr>
        <p:txBody>
          <a:bodyPr/>
          <a:lstStyle/>
          <a:p>
            <a:pPr defTabSz="914400"/>
            <a:endParaRPr lang="zh-CN" altLang="en-US" dirty="0">
              <a:solidFill>
                <a:prstClr val="black"/>
              </a:solidFill>
              <a:ea typeface="微软雅黑" panose="020B0503020204020204" pitchFamily="34" charset="-122"/>
            </a:endParaRPr>
          </a:p>
        </p:txBody>
      </p:sp>
      <p:grpSp>
        <p:nvGrpSpPr>
          <p:cNvPr id="19" name="Group 8"/>
          <p:cNvGrpSpPr/>
          <p:nvPr/>
        </p:nvGrpSpPr>
        <p:grpSpPr bwMode="auto">
          <a:xfrm>
            <a:off x="10871200" y="152400"/>
            <a:ext cx="1056217" cy="1295400"/>
            <a:chOff x="5136" y="960"/>
            <a:chExt cx="528" cy="864"/>
          </a:xfrm>
        </p:grpSpPr>
        <p:sp>
          <p:nvSpPr>
            <p:cNvPr id="1048582" name="Oval 9"/>
            <p:cNvSpPr>
              <a:spLocks noChangeArrowheads="1"/>
            </p:cNvSpPr>
            <p:nvPr/>
          </p:nvSpPr>
          <p:spPr bwMode="auto">
            <a:xfrm>
              <a:off x="5136" y="960"/>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3" name="Oval 10"/>
            <p:cNvSpPr>
              <a:spLocks noChangeArrowheads="1"/>
            </p:cNvSpPr>
            <p:nvPr/>
          </p:nvSpPr>
          <p:spPr bwMode="auto">
            <a:xfrm>
              <a:off x="5248" y="960"/>
              <a:ext cx="79"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4" name="Oval 11"/>
            <p:cNvSpPr>
              <a:spLocks noChangeArrowheads="1"/>
            </p:cNvSpPr>
            <p:nvPr/>
          </p:nvSpPr>
          <p:spPr bwMode="auto">
            <a:xfrm>
              <a:off x="5360" y="960"/>
              <a:ext cx="76"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5" name="Oval 12"/>
            <p:cNvSpPr>
              <a:spLocks noChangeArrowheads="1"/>
            </p:cNvSpPr>
            <p:nvPr/>
          </p:nvSpPr>
          <p:spPr bwMode="auto">
            <a:xfrm>
              <a:off x="5136" y="1072"/>
              <a:ext cx="80"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6" name="Oval 13"/>
            <p:cNvSpPr>
              <a:spLocks noChangeArrowheads="1"/>
            </p:cNvSpPr>
            <p:nvPr/>
          </p:nvSpPr>
          <p:spPr bwMode="auto">
            <a:xfrm>
              <a:off x="5248" y="1072"/>
              <a:ext cx="79"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7" name="Oval 14"/>
            <p:cNvSpPr>
              <a:spLocks noChangeArrowheads="1"/>
            </p:cNvSpPr>
            <p:nvPr/>
          </p:nvSpPr>
          <p:spPr bwMode="auto">
            <a:xfrm>
              <a:off x="5360" y="1072"/>
              <a:ext cx="76"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8" name="Oval 15"/>
            <p:cNvSpPr>
              <a:spLocks noChangeArrowheads="1"/>
            </p:cNvSpPr>
            <p:nvPr/>
          </p:nvSpPr>
          <p:spPr bwMode="auto">
            <a:xfrm>
              <a:off x="5472" y="1072"/>
              <a:ext cx="73"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9" name="Oval 16"/>
            <p:cNvSpPr>
              <a:spLocks noChangeArrowheads="1"/>
            </p:cNvSpPr>
            <p:nvPr/>
          </p:nvSpPr>
          <p:spPr bwMode="auto">
            <a:xfrm>
              <a:off x="5136" y="1184"/>
              <a:ext cx="80"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0" name="Oval 17"/>
            <p:cNvSpPr>
              <a:spLocks noChangeArrowheads="1"/>
            </p:cNvSpPr>
            <p:nvPr/>
          </p:nvSpPr>
          <p:spPr bwMode="auto">
            <a:xfrm>
              <a:off x="5248" y="1184"/>
              <a:ext cx="79"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1" name="Oval 18"/>
            <p:cNvSpPr>
              <a:spLocks noChangeArrowheads="1"/>
            </p:cNvSpPr>
            <p:nvPr/>
          </p:nvSpPr>
          <p:spPr bwMode="auto">
            <a:xfrm>
              <a:off x="5360" y="1184"/>
              <a:ext cx="76"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2" name="Oval 19"/>
            <p:cNvSpPr>
              <a:spLocks noChangeArrowheads="1"/>
            </p:cNvSpPr>
            <p:nvPr/>
          </p:nvSpPr>
          <p:spPr bwMode="auto">
            <a:xfrm>
              <a:off x="5472" y="1184"/>
              <a:ext cx="73"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3" name="Oval 20"/>
            <p:cNvSpPr>
              <a:spLocks noChangeArrowheads="1"/>
            </p:cNvSpPr>
            <p:nvPr/>
          </p:nvSpPr>
          <p:spPr bwMode="auto">
            <a:xfrm>
              <a:off x="5584" y="1184"/>
              <a:ext cx="80" cy="72"/>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4" name="Oval 21"/>
            <p:cNvSpPr>
              <a:spLocks noChangeArrowheads="1"/>
            </p:cNvSpPr>
            <p:nvPr/>
          </p:nvSpPr>
          <p:spPr bwMode="auto">
            <a:xfrm>
              <a:off x="5136" y="1296"/>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5" name="Oval 22"/>
            <p:cNvSpPr>
              <a:spLocks noChangeArrowheads="1"/>
            </p:cNvSpPr>
            <p:nvPr/>
          </p:nvSpPr>
          <p:spPr bwMode="auto">
            <a:xfrm>
              <a:off x="5248" y="1296"/>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6" name="Oval 23"/>
            <p:cNvSpPr>
              <a:spLocks noChangeArrowheads="1"/>
            </p:cNvSpPr>
            <p:nvPr/>
          </p:nvSpPr>
          <p:spPr bwMode="auto">
            <a:xfrm>
              <a:off x="5360" y="1296"/>
              <a:ext cx="76"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7" name="Oval 24"/>
            <p:cNvSpPr>
              <a:spLocks noChangeArrowheads="1"/>
            </p:cNvSpPr>
            <p:nvPr/>
          </p:nvSpPr>
          <p:spPr bwMode="auto">
            <a:xfrm>
              <a:off x="5472" y="1296"/>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8" name="Oval 25"/>
            <p:cNvSpPr>
              <a:spLocks noChangeArrowheads="1"/>
            </p:cNvSpPr>
            <p:nvPr/>
          </p:nvSpPr>
          <p:spPr bwMode="auto">
            <a:xfrm>
              <a:off x="5136" y="1408"/>
              <a:ext cx="80"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9" name="Oval 26"/>
            <p:cNvSpPr>
              <a:spLocks noChangeArrowheads="1"/>
            </p:cNvSpPr>
            <p:nvPr/>
          </p:nvSpPr>
          <p:spPr bwMode="auto">
            <a:xfrm>
              <a:off x="5248" y="1408"/>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0" name="Oval 27"/>
            <p:cNvSpPr>
              <a:spLocks noChangeArrowheads="1"/>
            </p:cNvSpPr>
            <p:nvPr/>
          </p:nvSpPr>
          <p:spPr bwMode="auto">
            <a:xfrm>
              <a:off x="5360" y="1408"/>
              <a:ext cx="76"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1" name="Oval 28"/>
            <p:cNvSpPr>
              <a:spLocks noChangeArrowheads="1"/>
            </p:cNvSpPr>
            <p:nvPr/>
          </p:nvSpPr>
          <p:spPr bwMode="auto">
            <a:xfrm>
              <a:off x="5472" y="1408"/>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2" name="Oval 29"/>
            <p:cNvSpPr>
              <a:spLocks noChangeArrowheads="1"/>
            </p:cNvSpPr>
            <p:nvPr/>
          </p:nvSpPr>
          <p:spPr bwMode="auto">
            <a:xfrm>
              <a:off x="5584" y="1408"/>
              <a:ext cx="80"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3" name="Oval 30"/>
            <p:cNvSpPr>
              <a:spLocks noChangeArrowheads="1"/>
            </p:cNvSpPr>
            <p:nvPr/>
          </p:nvSpPr>
          <p:spPr bwMode="auto">
            <a:xfrm>
              <a:off x="5136" y="1520"/>
              <a:ext cx="80"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4" name="Oval 31"/>
            <p:cNvSpPr>
              <a:spLocks noChangeArrowheads="1"/>
            </p:cNvSpPr>
            <p:nvPr/>
          </p:nvSpPr>
          <p:spPr bwMode="auto">
            <a:xfrm>
              <a:off x="5248" y="1520"/>
              <a:ext cx="79"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5" name="Oval 32"/>
            <p:cNvSpPr>
              <a:spLocks noChangeArrowheads="1"/>
            </p:cNvSpPr>
            <p:nvPr/>
          </p:nvSpPr>
          <p:spPr bwMode="auto">
            <a:xfrm>
              <a:off x="5360" y="1520"/>
              <a:ext cx="76"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6" name="Oval 33"/>
            <p:cNvSpPr>
              <a:spLocks noChangeArrowheads="1"/>
            </p:cNvSpPr>
            <p:nvPr/>
          </p:nvSpPr>
          <p:spPr bwMode="auto">
            <a:xfrm>
              <a:off x="5472" y="1520"/>
              <a:ext cx="73" cy="79"/>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7" name="Oval 34"/>
            <p:cNvSpPr>
              <a:spLocks noChangeArrowheads="1"/>
            </p:cNvSpPr>
            <p:nvPr/>
          </p:nvSpPr>
          <p:spPr bwMode="auto">
            <a:xfrm>
              <a:off x="5136" y="1632"/>
              <a:ext cx="80"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8" name="Oval 35"/>
            <p:cNvSpPr>
              <a:spLocks noChangeArrowheads="1"/>
            </p:cNvSpPr>
            <p:nvPr/>
          </p:nvSpPr>
          <p:spPr bwMode="auto">
            <a:xfrm>
              <a:off x="5248" y="1632"/>
              <a:ext cx="79"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9" name="Oval 36"/>
            <p:cNvSpPr>
              <a:spLocks noChangeArrowheads="1"/>
            </p:cNvSpPr>
            <p:nvPr/>
          </p:nvSpPr>
          <p:spPr bwMode="auto">
            <a:xfrm>
              <a:off x="5360" y="1632"/>
              <a:ext cx="76"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0" name="Oval 37"/>
            <p:cNvSpPr>
              <a:spLocks noChangeArrowheads="1"/>
            </p:cNvSpPr>
            <p:nvPr/>
          </p:nvSpPr>
          <p:spPr bwMode="auto">
            <a:xfrm>
              <a:off x="5472" y="1632"/>
              <a:ext cx="73"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1" name="Oval 38"/>
            <p:cNvSpPr>
              <a:spLocks noChangeArrowheads="1"/>
            </p:cNvSpPr>
            <p:nvPr/>
          </p:nvSpPr>
          <p:spPr bwMode="auto">
            <a:xfrm>
              <a:off x="5248" y="1744"/>
              <a:ext cx="79"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2" name="Oval 39"/>
            <p:cNvSpPr>
              <a:spLocks noChangeArrowheads="1"/>
            </p:cNvSpPr>
            <p:nvPr/>
          </p:nvSpPr>
          <p:spPr bwMode="auto">
            <a:xfrm>
              <a:off x="5472" y="1744"/>
              <a:ext cx="73"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grpSp>
      <p:grpSp>
        <p:nvGrpSpPr>
          <p:cNvPr id="20" name="Group 57"/>
          <p:cNvGrpSpPr/>
          <p:nvPr/>
        </p:nvGrpSpPr>
        <p:grpSpPr bwMode="auto">
          <a:xfrm>
            <a:off x="8456" y="-24264"/>
            <a:ext cx="12200468" cy="6872592"/>
            <a:chOff x="-1" y="-3"/>
            <a:chExt cx="5763" cy="4327"/>
          </a:xfrm>
        </p:grpSpPr>
        <p:sp>
          <p:nvSpPr>
            <p:cNvPr id="1048613" name="Rectangle 55"/>
            <p:cNvSpPr>
              <a:spLocks noChangeArrowheads="1"/>
            </p:cNvSpPr>
            <p:nvPr userDrawn="1"/>
          </p:nvSpPr>
          <p:spPr bwMode="auto">
            <a:xfrm>
              <a:off x="2" y="-3"/>
              <a:ext cx="5760" cy="4313"/>
            </a:xfrm>
            <a:prstGeom prst="rect">
              <a:avLst/>
            </a:prstGeom>
            <a:solidFill>
              <a:srgbClr val="38476F"/>
            </a:solidFill>
            <a:ln w="9525">
              <a:noFill/>
              <a:miter lim="800000"/>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4" name="Freeform 56"/>
            <p:cNvSpPr>
              <a:spLocks noEditPoints="1"/>
            </p:cNvSpPr>
            <p:nvPr userDrawn="1"/>
          </p:nvSpPr>
          <p:spPr bwMode="auto">
            <a:xfrm>
              <a:off x="-1" y="1748"/>
              <a:ext cx="2973" cy="2576"/>
            </a:xfrm>
            <a:custGeom>
              <a:avLst/>
              <a:gdLst/>
              <a:ahLst/>
              <a:cxnLst>
                <a:cxn ang="0">
                  <a:pos x="65" y="1150"/>
                </a:cxn>
                <a:cxn ang="0">
                  <a:pos x="234" y="1188"/>
                </a:cxn>
                <a:cxn ang="0">
                  <a:pos x="370" y="1219"/>
                </a:cxn>
                <a:cxn ang="0">
                  <a:pos x="863" y="1117"/>
                </a:cxn>
                <a:cxn ang="0">
                  <a:pos x="1246" y="1091"/>
                </a:cxn>
                <a:cxn ang="0">
                  <a:pos x="1168" y="241"/>
                </a:cxn>
                <a:cxn ang="0">
                  <a:pos x="30" y="497"/>
                </a:cxn>
                <a:cxn ang="0">
                  <a:pos x="0" y="693"/>
                </a:cxn>
                <a:cxn ang="0">
                  <a:pos x="199" y="750"/>
                </a:cxn>
                <a:cxn ang="0">
                  <a:pos x="317" y="936"/>
                </a:cxn>
                <a:cxn ang="0">
                  <a:pos x="369" y="263"/>
                </a:cxn>
                <a:cxn ang="0">
                  <a:pos x="928" y="541"/>
                </a:cxn>
                <a:cxn ang="0">
                  <a:pos x="877" y="590"/>
                </a:cxn>
                <a:cxn ang="0">
                  <a:pos x="565" y="388"/>
                </a:cxn>
                <a:cxn ang="0">
                  <a:pos x="686" y="275"/>
                </a:cxn>
                <a:cxn ang="0">
                  <a:pos x="646" y="233"/>
                </a:cxn>
                <a:cxn ang="0">
                  <a:pos x="656" y="317"/>
                </a:cxn>
                <a:cxn ang="0">
                  <a:pos x="681" y="344"/>
                </a:cxn>
                <a:cxn ang="0">
                  <a:pos x="686" y="383"/>
                </a:cxn>
                <a:cxn ang="0">
                  <a:pos x="729" y="562"/>
                </a:cxn>
                <a:cxn ang="0">
                  <a:pos x="724" y="255"/>
                </a:cxn>
                <a:cxn ang="0">
                  <a:pos x="740" y="337"/>
                </a:cxn>
                <a:cxn ang="0">
                  <a:pos x="800" y="372"/>
                </a:cxn>
                <a:cxn ang="0">
                  <a:pos x="818" y="350"/>
                </a:cxn>
                <a:cxn ang="0">
                  <a:pos x="821" y="309"/>
                </a:cxn>
                <a:cxn ang="0">
                  <a:pos x="782" y="280"/>
                </a:cxn>
                <a:cxn ang="0">
                  <a:pos x="736" y="199"/>
                </a:cxn>
                <a:cxn ang="0">
                  <a:pos x="682" y="197"/>
                </a:cxn>
                <a:cxn ang="0">
                  <a:pos x="616" y="237"/>
                </a:cxn>
                <a:cxn ang="0">
                  <a:pos x="462" y="204"/>
                </a:cxn>
                <a:cxn ang="0">
                  <a:pos x="453" y="355"/>
                </a:cxn>
                <a:cxn ang="0">
                  <a:pos x="333" y="571"/>
                </a:cxn>
                <a:cxn ang="0">
                  <a:pos x="369" y="967"/>
                </a:cxn>
                <a:cxn ang="0">
                  <a:pos x="483" y="546"/>
                </a:cxn>
                <a:cxn ang="0">
                  <a:pos x="499" y="461"/>
                </a:cxn>
                <a:cxn ang="0">
                  <a:pos x="650" y="385"/>
                </a:cxn>
                <a:cxn ang="0">
                  <a:pos x="685" y="403"/>
                </a:cxn>
                <a:cxn ang="0">
                  <a:pos x="696" y="672"/>
                </a:cxn>
                <a:cxn ang="0">
                  <a:pos x="781" y="481"/>
                </a:cxn>
                <a:cxn ang="0">
                  <a:pos x="796" y="568"/>
                </a:cxn>
                <a:cxn ang="0">
                  <a:pos x="981" y="1052"/>
                </a:cxn>
                <a:cxn ang="0">
                  <a:pos x="937" y="557"/>
                </a:cxn>
                <a:cxn ang="0">
                  <a:pos x="1041" y="656"/>
                </a:cxn>
                <a:cxn ang="0">
                  <a:pos x="1068" y="920"/>
                </a:cxn>
                <a:cxn ang="0">
                  <a:pos x="1371" y="862"/>
                </a:cxn>
                <a:cxn ang="0">
                  <a:pos x="1310" y="911"/>
                </a:cxn>
                <a:cxn ang="0">
                  <a:pos x="1301" y="893"/>
                </a:cxn>
                <a:cxn ang="0">
                  <a:pos x="1102" y="539"/>
                </a:cxn>
                <a:cxn ang="0">
                  <a:pos x="1068" y="619"/>
                </a:cxn>
                <a:cxn ang="0">
                  <a:pos x="994" y="489"/>
                </a:cxn>
                <a:cxn ang="0">
                  <a:pos x="965" y="393"/>
                </a:cxn>
                <a:cxn ang="0">
                  <a:pos x="841" y="299"/>
                </a:cxn>
                <a:cxn ang="0">
                  <a:pos x="835" y="279"/>
                </a:cxn>
                <a:cxn ang="0">
                  <a:pos x="839" y="71"/>
                </a:cxn>
                <a:cxn ang="0">
                  <a:pos x="794" y="122"/>
                </a:cxn>
                <a:cxn ang="0">
                  <a:pos x="764" y="209"/>
                </a:cxn>
                <a:cxn ang="0">
                  <a:pos x="630" y="89"/>
                </a:cxn>
                <a:cxn ang="0">
                  <a:pos x="473" y="159"/>
                </a:cxn>
                <a:cxn ang="0">
                  <a:pos x="188" y="135"/>
                </a:cxn>
                <a:cxn ang="0">
                  <a:pos x="224" y="355"/>
                </a:cxn>
                <a:cxn ang="0">
                  <a:pos x="331" y="410"/>
                </a:cxn>
                <a:cxn ang="0">
                  <a:pos x="276" y="625"/>
                </a:cxn>
                <a:cxn ang="0">
                  <a:pos x="218" y="1178"/>
                </a:cxn>
              </a:cxnLst>
              <a:rect l="0" t="0" r="r" b="b"/>
              <a:pathLst>
                <a:path w="1406" h="1219">
                  <a:moveTo>
                    <a:pt x="102" y="852"/>
                  </a:moveTo>
                  <a:cubicBezTo>
                    <a:pt x="100" y="849"/>
                    <a:pt x="99" y="847"/>
                    <a:pt x="99" y="845"/>
                  </a:cubicBezTo>
                  <a:cubicBezTo>
                    <a:pt x="98" y="843"/>
                    <a:pt x="97" y="841"/>
                    <a:pt x="96" y="840"/>
                  </a:cubicBezTo>
                  <a:cubicBezTo>
                    <a:pt x="84" y="823"/>
                    <a:pt x="71" y="816"/>
                    <a:pt x="57" y="819"/>
                  </a:cubicBezTo>
                  <a:cubicBezTo>
                    <a:pt x="42" y="822"/>
                    <a:pt x="28" y="829"/>
                    <a:pt x="13" y="840"/>
                  </a:cubicBezTo>
                  <a:cubicBezTo>
                    <a:pt x="8" y="843"/>
                    <a:pt x="4" y="847"/>
                    <a:pt x="0" y="850"/>
                  </a:cubicBezTo>
                  <a:cubicBezTo>
                    <a:pt x="0" y="1219"/>
                    <a:pt x="0" y="1219"/>
                    <a:pt x="0" y="1219"/>
                  </a:cubicBezTo>
                  <a:cubicBezTo>
                    <a:pt x="58" y="1219"/>
                    <a:pt x="58" y="1219"/>
                    <a:pt x="58" y="1219"/>
                  </a:cubicBezTo>
                  <a:cubicBezTo>
                    <a:pt x="62" y="1198"/>
                    <a:pt x="64" y="1175"/>
                    <a:pt x="65" y="1150"/>
                  </a:cubicBezTo>
                  <a:cubicBezTo>
                    <a:pt x="65" y="1116"/>
                    <a:pt x="64" y="1086"/>
                    <a:pt x="62" y="1060"/>
                  </a:cubicBezTo>
                  <a:cubicBezTo>
                    <a:pt x="64" y="1062"/>
                    <a:pt x="79" y="1078"/>
                    <a:pt x="106" y="1108"/>
                  </a:cubicBezTo>
                  <a:cubicBezTo>
                    <a:pt x="133" y="1139"/>
                    <a:pt x="168" y="1168"/>
                    <a:pt x="212" y="1196"/>
                  </a:cubicBezTo>
                  <a:cubicBezTo>
                    <a:pt x="210" y="1204"/>
                    <a:pt x="207" y="1211"/>
                    <a:pt x="205" y="1219"/>
                  </a:cubicBezTo>
                  <a:cubicBezTo>
                    <a:pt x="224" y="1219"/>
                    <a:pt x="224" y="1219"/>
                    <a:pt x="224" y="1219"/>
                  </a:cubicBezTo>
                  <a:cubicBezTo>
                    <a:pt x="226" y="1215"/>
                    <a:pt x="227" y="1211"/>
                    <a:pt x="228" y="1206"/>
                  </a:cubicBezTo>
                  <a:cubicBezTo>
                    <a:pt x="235" y="1211"/>
                    <a:pt x="243" y="1215"/>
                    <a:pt x="250" y="1219"/>
                  </a:cubicBezTo>
                  <a:cubicBezTo>
                    <a:pt x="291" y="1219"/>
                    <a:pt x="291" y="1219"/>
                    <a:pt x="291" y="1219"/>
                  </a:cubicBezTo>
                  <a:cubicBezTo>
                    <a:pt x="271" y="1209"/>
                    <a:pt x="252" y="1199"/>
                    <a:pt x="234" y="1188"/>
                  </a:cubicBezTo>
                  <a:cubicBezTo>
                    <a:pt x="248" y="1150"/>
                    <a:pt x="262" y="1112"/>
                    <a:pt x="276" y="1074"/>
                  </a:cubicBezTo>
                  <a:cubicBezTo>
                    <a:pt x="291" y="1037"/>
                    <a:pt x="307" y="999"/>
                    <a:pt x="325" y="962"/>
                  </a:cubicBezTo>
                  <a:cubicBezTo>
                    <a:pt x="337" y="969"/>
                    <a:pt x="349" y="976"/>
                    <a:pt x="361" y="984"/>
                  </a:cubicBezTo>
                  <a:cubicBezTo>
                    <a:pt x="373" y="992"/>
                    <a:pt x="386" y="999"/>
                    <a:pt x="399" y="1006"/>
                  </a:cubicBezTo>
                  <a:cubicBezTo>
                    <a:pt x="392" y="1019"/>
                    <a:pt x="383" y="1033"/>
                    <a:pt x="372" y="1045"/>
                  </a:cubicBezTo>
                  <a:cubicBezTo>
                    <a:pt x="360" y="1058"/>
                    <a:pt x="349" y="1072"/>
                    <a:pt x="339" y="1086"/>
                  </a:cubicBezTo>
                  <a:cubicBezTo>
                    <a:pt x="328" y="1102"/>
                    <a:pt x="325" y="1116"/>
                    <a:pt x="329" y="1128"/>
                  </a:cubicBezTo>
                  <a:cubicBezTo>
                    <a:pt x="333" y="1140"/>
                    <a:pt x="335" y="1154"/>
                    <a:pt x="337" y="1170"/>
                  </a:cubicBezTo>
                  <a:cubicBezTo>
                    <a:pt x="370" y="1219"/>
                    <a:pt x="370" y="1219"/>
                    <a:pt x="370" y="1219"/>
                  </a:cubicBezTo>
                  <a:cubicBezTo>
                    <a:pt x="618" y="1219"/>
                    <a:pt x="618" y="1219"/>
                    <a:pt x="618" y="1219"/>
                  </a:cubicBezTo>
                  <a:cubicBezTo>
                    <a:pt x="636" y="1208"/>
                    <a:pt x="655" y="1203"/>
                    <a:pt x="675" y="1203"/>
                  </a:cubicBezTo>
                  <a:cubicBezTo>
                    <a:pt x="697" y="1204"/>
                    <a:pt x="721" y="1196"/>
                    <a:pt x="746" y="1178"/>
                  </a:cubicBezTo>
                  <a:cubicBezTo>
                    <a:pt x="757" y="1172"/>
                    <a:pt x="765" y="1164"/>
                    <a:pt x="771" y="1156"/>
                  </a:cubicBezTo>
                  <a:cubicBezTo>
                    <a:pt x="777" y="1148"/>
                    <a:pt x="783" y="1140"/>
                    <a:pt x="789" y="1130"/>
                  </a:cubicBezTo>
                  <a:cubicBezTo>
                    <a:pt x="785" y="1159"/>
                    <a:pt x="781" y="1189"/>
                    <a:pt x="776" y="1219"/>
                  </a:cubicBezTo>
                  <a:cubicBezTo>
                    <a:pt x="796" y="1219"/>
                    <a:pt x="796" y="1219"/>
                    <a:pt x="796" y="1219"/>
                  </a:cubicBezTo>
                  <a:cubicBezTo>
                    <a:pt x="801" y="1185"/>
                    <a:pt x="805" y="1152"/>
                    <a:pt x="809" y="1120"/>
                  </a:cubicBezTo>
                  <a:cubicBezTo>
                    <a:pt x="813" y="1120"/>
                    <a:pt x="831" y="1119"/>
                    <a:pt x="863" y="1117"/>
                  </a:cubicBezTo>
                  <a:cubicBezTo>
                    <a:pt x="895" y="1115"/>
                    <a:pt x="936" y="1108"/>
                    <a:pt x="985" y="1094"/>
                  </a:cubicBezTo>
                  <a:cubicBezTo>
                    <a:pt x="988" y="1130"/>
                    <a:pt x="990" y="1168"/>
                    <a:pt x="992" y="1207"/>
                  </a:cubicBezTo>
                  <a:cubicBezTo>
                    <a:pt x="993" y="1211"/>
                    <a:pt x="993" y="1215"/>
                    <a:pt x="993" y="1219"/>
                  </a:cubicBezTo>
                  <a:cubicBezTo>
                    <a:pt x="1011" y="1219"/>
                    <a:pt x="1011" y="1219"/>
                    <a:pt x="1011" y="1219"/>
                  </a:cubicBezTo>
                  <a:cubicBezTo>
                    <a:pt x="1011" y="1214"/>
                    <a:pt x="1011" y="1209"/>
                    <a:pt x="1010" y="1203"/>
                  </a:cubicBezTo>
                  <a:cubicBezTo>
                    <a:pt x="1008" y="1164"/>
                    <a:pt x="1006" y="1126"/>
                    <a:pt x="1003" y="1088"/>
                  </a:cubicBezTo>
                  <a:cubicBezTo>
                    <a:pt x="1036" y="1078"/>
                    <a:pt x="1070" y="1064"/>
                    <a:pt x="1107" y="1047"/>
                  </a:cubicBezTo>
                  <a:cubicBezTo>
                    <a:pt x="1144" y="1030"/>
                    <a:pt x="1181" y="1010"/>
                    <a:pt x="1218" y="984"/>
                  </a:cubicBezTo>
                  <a:cubicBezTo>
                    <a:pt x="1229" y="1017"/>
                    <a:pt x="1238" y="1053"/>
                    <a:pt x="1246" y="1091"/>
                  </a:cubicBezTo>
                  <a:cubicBezTo>
                    <a:pt x="1254" y="1129"/>
                    <a:pt x="1261" y="1170"/>
                    <a:pt x="1266" y="1212"/>
                  </a:cubicBezTo>
                  <a:cubicBezTo>
                    <a:pt x="1263" y="1215"/>
                    <a:pt x="1260" y="1217"/>
                    <a:pt x="1257" y="1219"/>
                  </a:cubicBezTo>
                  <a:cubicBezTo>
                    <a:pt x="1289" y="1219"/>
                    <a:pt x="1289" y="1219"/>
                    <a:pt x="1289" y="1219"/>
                  </a:cubicBezTo>
                  <a:cubicBezTo>
                    <a:pt x="1339" y="1135"/>
                    <a:pt x="1373" y="1044"/>
                    <a:pt x="1389" y="946"/>
                  </a:cubicBezTo>
                  <a:cubicBezTo>
                    <a:pt x="1406" y="851"/>
                    <a:pt x="1406" y="757"/>
                    <a:pt x="1389" y="664"/>
                  </a:cubicBezTo>
                  <a:cubicBezTo>
                    <a:pt x="1372" y="570"/>
                    <a:pt x="1339" y="482"/>
                    <a:pt x="1291" y="399"/>
                  </a:cubicBezTo>
                  <a:cubicBezTo>
                    <a:pt x="1285" y="390"/>
                    <a:pt x="1280" y="381"/>
                    <a:pt x="1274" y="372"/>
                  </a:cubicBezTo>
                  <a:cubicBezTo>
                    <a:pt x="1269" y="364"/>
                    <a:pt x="1263" y="355"/>
                    <a:pt x="1256" y="345"/>
                  </a:cubicBezTo>
                  <a:cubicBezTo>
                    <a:pt x="1229" y="308"/>
                    <a:pt x="1200" y="273"/>
                    <a:pt x="1168" y="241"/>
                  </a:cubicBezTo>
                  <a:cubicBezTo>
                    <a:pt x="1136" y="209"/>
                    <a:pt x="1102" y="180"/>
                    <a:pt x="1068" y="155"/>
                  </a:cubicBezTo>
                  <a:cubicBezTo>
                    <a:pt x="1068" y="153"/>
                    <a:pt x="1068" y="153"/>
                    <a:pt x="1068" y="153"/>
                  </a:cubicBezTo>
                  <a:cubicBezTo>
                    <a:pt x="1064" y="153"/>
                    <a:pt x="1064" y="153"/>
                    <a:pt x="1064" y="153"/>
                  </a:cubicBezTo>
                  <a:cubicBezTo>
                    <a:pt x="928" y="57"/>
                    <a:pt x="776" y="7"/>
                    <a:pt x="605" y="4"/>
                  </a:cubicBezTo>
                  <a:cubicBezTo>
                    <a:pt x="434" y="0"/>
                    <a:pt x="277" y="49"/>
                    <a:pt x="134" y="149"/>
                  </a:cubicBezTo>
                  <a:cubicBezTo>
                    <a:pt x="84" y="184"/>
                    <a:pt x="39" y="223"/>
                    <a:pt x="0" y="267"/>
                  </a:cubicBezTo>
                  <a:cubicBezTo>
                    <a:pt x="0" y="563"/>
                    <a:pt x="0" y="563"/>
                    <a:pt x="0" y="563"/>
                  </a:cubicBezTo>
                  <a:cubicBezTo>
                    <a:pt x="4" y="558"/>
                    <a:pt x="9" y="554"/>
                    <a:pt x="13" y="550"/>
                  </a:cubicBezTo>
                  <a:cubicBezTo>
                    <a:pt x="27" y="535"/>
                    <a:pt x="32" y="518"/>
                    <a:pt x="30" y="497"/>
                  </a:cubicBezTo>
                  <a:cubicBezTo>
                    <a:pt x="28" y="477"/>
                    <a:pt x="37" y="461"/>
                    <a:pt x="56" y="447"/>
                  </a:cubicBezTo>
                  <a:cubicBezTo>
                    <a:pt x="81" y="430"/>
                    <a:pt x="102" y="423"/>
                    <a:pt x="119" y="427"/>
                  </a:cubicBezTo>
                  <a:cubicBezTo>
                    <a:pt x="136" y="431"/>
                    <a:pt x="152" y="430"/>
                    <a:pt x="168" y="423"/>
                  </a:cubicBezTo>
                  <a:cubicBezTo>
                    <a:pt x="172" y="429"/>
                    <a:pt x="177" y="437"/>
                    <a:pt x="183" y="447"/>
                  </a:cubicBezTo>
                  <a:cubicBezTo>
                    <a:pt x="189" y="458"/>
                    <a:pt x="197" y="470"/>
                    <a:pt x="206" y="483"/>
                  </a:cubicBezTo>
                  <a:cubicBezTo>
                    <a:pt x="173" y="505"/>
                    <a:pt x="140" y="529"/>
                    <a:pt x="108" y="557"/>
                  </a:cubicBezTo>
                  <a:cubicBezTo>
                    <a:pt x="76" y="584"/>
                    <a:pt x="44" y="614"/>
                    <a:pt x="13" y="648"/>
                  </a:cubicBezTo>
                  <a:cubicBezTo>
                    <a:pt x="8" y="639"/>
                    <a:pt x="4" y="631"/>
                    <a:pt x="0" y="624"/>
                  </a:cubicBezTo>
                  <a:cubicBezTo>
                    <a:pt x="0" y="693"/>
                    <a:pt x="0" y="693"/>
                    <a:pt x="0" y="693"/>
                  </a:cubicBezTo>
                  <a:cubicBezTo>
                    <a:pt x="4" y="688"/>
                    <a:pt x="8" y="684"/>
                    <a:pt x="11" y="680"/>
                  </a:cubicBezTo>
                  <a:cubicBezTo>
                    <a:pt x="23" y="697"/>
                    <a:pt x="39" y="717"/>
                    <a:pt x="59" y="740"/>
                  </a:cubicBezTo>
                  <a:cubicBezTo>
                    <a:pt x="78" y="762"/>
                    <a:pt x="101" y="787"/>
                    <a:pt x="128" y="814"/>
                  </a:cubicBezTo>
                  <a:cubicBezTo>
                    <a:pt x="124" y="819"/>
                    <a:pt x="120" y="825"/>
                    <a:pt x="116" y="832"/>
                  </a:cubicBezTo>
                  <a:cubicBezTo>
                    <a:pt x="112" y="839"/>
                    <a:pt x="107" y="845"/>
                    <a:pt x="102" y="852"/>
                  </a:cubicBezTo>
                  <a:close/>
                  <a:moveTo>
                    <a:pt x="317" y="936"/>
                  </a:moveTo>
                  <a:cubicBezTo>
                    <a:pt x="283" y="913"/>
                    <a:pt x="253" y="892"/>
                    <a:pt x="226" y="871"/>
                  </a:cubicBezTo>
                  <a:cubicBezTo>
                    <a:pt x="200" y="850"/>
                    <a:pt x="175" y="830"/>
                    <a:pt x="154" y="810"/>
                  </a:cubicBezTo>
                  <a:cubicBezTo>
                    <a:pt x="169" y="788"/>
                    <a:pt x="184" y="768"/>
                    <a:pt x="199" y="750"/>
                  </a:cubicBezTo>
                  <a:cubicBezTo>
                    <a:pt x="215" y="731"/>
                    <a:pt x="231" y="712"/>
                    <a:pt x="248" y="694"/>
                  </a:cubicBezTo>
                  <a:cubicBezTo>
                    <a:pt x="248" y="706"/>
                    <a:pt x="248" y="706"/>
                    <a:pt x="248" y="706"/>
                  </a:cubicBezTo>
                  <a:cubicBezTo>
                    <a:pt x="319" y="804"/>
                    <a:pt x="319" y="804"/>
                    <a:pt x="319" y="804"/>
                  </a:cubicBezTo>
                  <a:cubicBezTo>
                    <a:pt x="321" y="820"/>
                    <a:pt x="321" y="834"/>
                    <a:pt x="318" y="847"/>
                  </a:cubicBezTo>
                  <a:cubicBezTo>
                    <a:pt x="314" y="860"/>
                    <a:pt x="317" y="873"/>
                    <a:pt x="327" y="888"/>
                  </a:cubicBezTo>
                  <a:cubicBezTo>
                    <a:pt x="329" y="889"/>
                    <a:pt x="331" y="891"/>
                    <a:pt x="333" y="892"/>
                  </a:cubicBezTo>
                  <a:cubicBezTo>
                    <a:pt x="334" y="893"/>
                    <a:pt x="335" y="895"/>
                    <a:pt x="337" y="896"/>
                  </a:cubicBezTo>
                  <a:cubicBezTo>
                    <a:pt x="334" y="903"/>
                    <a:pt x="331" y="909"/>
                    <a:pt x="327" y="916"/>
                  </a:cubicBezTo>
                  <a:cubicBezTo>
                    <a:pt x="323" y="923"/>
                    <a:pt x="319" y="929"/>
                    <a:pt x="317" y="936"/>
                  </a:cubicBezTo>
                  <a:close/>
                  <a:moveTo>
                    <a:pt x="371" y="151"/>
                  </a:moveTo>
                  <a:cubicBezTo>
                    <a:pt x="387" y="154"/>
                    <a:pt x="402" y="157"/>
                    <a:pt x="417" y="161"/>
                  </a:cubicBezTo>
                  <a:cubicBezTo>
                    <a:pt x="432" y="165"/>
                    <a:pt x="446" y="170"/>
                    <a:pt x="461" y="175"/>
                  </a:cubicBezTo>
                  <a:cubicBezTo>
                    <a:pt x="456" y="182"/>
                    <a:pt x="450" y="189"/>
                    <a:pt x="445" y="198"/>
                  </a:cubicBezTo>
                  <a:cubicBezTo>
                    <a:pt x="440" y="207"/>
                    <a:pt x="435" y="216"/>
                    <a:pt x="431" y="225"/>
                  </a:cubicBezTo>
                  <a:cubicBezTo>
                    <a:pt x="430" y="230"/>
                    <a:pt x="428" y="236"/>
                    <a:pt x="427" y="241"/>
                  </a:cubicBezTo>
                  <a:cubicBezTo>
                    <a:pt x="426" y="246"/>
                    <a:pt x="424" y="252"/>
                    <a:pt x="423" y="257"/>
                  </a:cubicBezTo>
                  <a:cubicBezTo>
                    <a:pt x="414" y="258"/>
                    <a:pt x="405" y="259"/>
                    <a:pt x="396" y="260"/>
                  </a:cubicBezTo>
                  <a:cubicBezTo>
                    <a:pt x="387" y="261"/>
                    <a:pt x="378" y="262"/>
                    <a:pt x="369" y="263"/>
                  </a:cubicBezTo>
                  <a:cubicBezTo>
                    <a:pt x="376" y="242"/>
                    <a:pt x="379" y="220"/>
                    <a:pt x="380" y="199"/>
                  </a:cubicBezTo>
                  <a:cubicBezTo>
                    <a:pt x="381" y="178"/>
                    <a:pt x="378" y="162"/>
                    <a:pt x="371" y="151"/>
                  </a:cubicBezTo>
                  <a:close/>
                  <a:moveTo>
                    <a:pt x="842" y="464"/>
                  </a:moveTo>
                  <a:cubicBezTo>
                    <a:pt x="828" y="437"/>
                    <a:pt x="815" y="414"/>
                    <a:pt x="803" y="395"/>
                  </a:cubicBezTo>
                  <a:cubicBezTo>
                    <a:pt x="805" y="393"/>
                    <a:pt x="808" y="390"/>
                    <a:pt x="811" y="387"/>
                  </a:cubicBezTo>
                  <a:cubicBezTo>
                    <a:pt x="815" y="385"/>
                    <a:pt x="817" y="382"/>
                    <a:pt x="819" y="379"/>
                  </a:cubicBezTo>
                  <a:cubicBezTo>
                    <a:pt x="840" y="395"/>
                    <a:pt x="863" y="415"/>
                    <a:pt x="889" y="437"/>
                  </a:cubicBezTo>
                  <a:cubicBezTo>
                    <a:pt x="914" y="460"/>
                    <a:pt x="940" y="487"/>
                    <a:pt x="965" y="517"/>
                  </a:cubicBezTo>
                  <a:cubicBezTo>
                    <a:pt x="954" y="527"/>
                    <a:pt x="942" y="535"/>
                    <a:pt x="928" y="541"/>
                  </a:cubicBezTo>
                  <a:cubicBezTo>
                    <a:pt x="914" y="548"/>
                    <a:pt x="899" y="554"/>
                    <a:pt x="883" y="558"/>
                  </a:cubicBezTo>
                  <a:cubicBezTo>
                    <a:pt x="870" y="523"/>
                    <a:pt x="856" y="492"/>
                    <a:pt x="842" y="464"/>
                  </a:cubicBezTo>
                  <a:close/>
                  <a:moveTo>
                    <a:pt x="877" y="590"/>
                  </a:moveTo>
                  <a:cubicBezTo>
                    <a:pt x="873" y="590"/>
                    <a:pt x="873" y="590"/>
                    <a:pt x="873" y="590"/>
                  </a:cubicBezTo>
                  <a:cubicBezTo>
                    <a:pt x="863" y="591"/>
                    <a:pt x="854" y="591"/>
                    <a:pt x="846" y="590"/>
                  </a:cubicBezTo>
                  <a:cubicBezTo>
                    <a:pt x="837" y="588"/>
                    <a:pt x="829" y="587"/>
                    <a:pt x="821" y="586"/>
                  </a:cubicBezTo>
                  <a:cubicBezTo>
                    <a:pt x="830" y="586"/>
                    <a:pt x="839" y="585"/>
                    <a:pt x="847" y="584"/>
                  </a:cubicBezTo>
                  <a:cubicBezTo>
                    <a:pt x="855" y="582"/>
                    <a:pt x="863" y="581"/>
                    <a:pt x="873" y="580"/>
                  </a:cubicBezTo>
                  <a:lnTo>
                    <a:pt x="877" y="590"/>
                  </a:lnTo>
                  <a:close/>
                  <a:moveTo>
                    <a:pt x="616" y="293"/>
                  </a:moveTo>
                  <a:cubicBezTo>
                    <a:pt x="616" y="289"/>
                    <a:pt x="616" y="286"/>
                    <a:pt x="618" y="283"/>
                  </a:cubicBezTo>
                  <a:cubicBezTo>
                    <a:pt x="631" y="284"/>
                    <a:pt x="643" y="286"/>
                    <a:pt x="654" y="288"/>
                  </a:cubicBezTo>
                  <a:cubicBezTo>
                    <a:pt x="665" y="290"/>
                    <a:pt x="673" y="292"/>
                    <a:pt x="680" y="293"/>
                  </a:cubicBezTo>
                  <a:cubicBezTo>
                    <a:pt x="673" y="295"/>
                    <a:pt x="665" y="296"/>
                    <a:pt x="654" y="298"/>
                  </a:cubicBezTo>
                  <a:cubicBezTo>
                    <a:pt x="643" y="300"/>
                    <a:pt x="631" y="302"/>
                    <a:pt x="618" y="305"/>
                  </a:cubicBezTo>
                  <a:cubicBezTo>
                    <a:pt x="616" y="301"/>
                    <a:pt x="616" y="297"/>
                    <a:pt x="616" y="293"/>
                  </a:cubicBezTo>
                  <a:close/>
                  <a:moveTo>
                    <a:pt x="618" y="351"/>
                  </a:moveTo>
                  <a:cubicBezTo>
                    <a:pt x="602" y="362"/>
                    <a:pt x="584" y="374"/>
                    <a:pt x="565" y="388"/>
                  </a:cubicBezTo>
                  <a:cubicBezTo>
                    <a:pt x="545" y="402"/>
                    <a:pt x="524" y="418"/>
                    <a:pt x="501" y="435"/>
                  </a:cubicBezTo>
                  <a:cubicBezTo>
                    <a:pt x="492" y="425"/>
                    <a:pt x="484" y="414"/>
                    <a:pt x="477" y="404"/>
                  </a:cubicBezTo>
                  <a:cubicBezTo>
                    <a:pt x="470" y="394"/>
                    <a:pt x="465" y="384"/>
                    <a:pt x="459" y="373"/>
                  </a:cubicBezTo>
                  <a:cubicBezTo>
                    <a:pt x="487" y="363"/>
                    <a:pt x="514" y="354"/>
                    <a:pt x="539" y="346"/>
                  </a:cubicBezTo>
                  <a:cubicBezTo>
                    <a:pt x="563" y="339"/>
                    <a:pt x="586" y="333"/>
                    <a:pt x="606" y="327"/>
                  </a:cubicBezTo>
                  <a:cubicBezTo>
                    <a:pt x="607" y="333"/>
                    <a:pt x="609" y="337"/>
                    <a:pt x="612" y="341"/>
                  </a:cubicBezTo>
                  <a:cubicBezTo>
                    <a:pt x="614" y="345"/>
                    <a:pt x="616" y="349"/>
                    <a:pt x="618" y="351"/>
                  </a:cubicBezTo>
                  <a:close/>
                  <a:moveTo>
                    <a:pt x="664" y="262"/>
                  </a:moveTo>
                  <a:cubicBezTo>
                    <a:pt x="673" y="268"/>
                    <a:pt x="681" y="272"/>
                    <a:pt x="686" y="275"/>
                  </a:cubicBezTo>
                  <a:cubicBezTo>
                    <a:pt x="686" y="277"/>
                    <a:pt x="686" y="277"/>
                    <a:pt x="686" y="277"/>
                  </a:cubicBezTo>
                  <a:cubicBezTo>
                    <a:pt x="679" y="274"/>
                    <a:pt x="671" y="272"/>
                    <a:pt x="660" y="270"/>
                  </a:cubicBezTo>
                  <a:cubicBezTo>
                    <a:pt x="649" y="268"/>
                    <a:pt x="637" y="266"/>
                    <a:pt x="622" y="265"/>
                  </a:cubicBezTo>
                  <a:cubicBezTo>
                    <a:pt x="622" y="263"/>
                    <a:pt x="622" y="263"/>
                    <a:pt x="622" y="263"/>
                  </a:cubicBezTo>
                  <a:cubicBezTo>
                    <a:pt x="624" y="261"/>
                    <a:pt x="624" y="261"/>
                    <a:pt x="624" y="261"/>
                  </a:cubicBezTo>
                  <a:cubicBezTo>
                    <a:pt x="625" y="258"/>
                    <a:pt x="626" y="256"/>
                    <a:pt x="628" y="253"/>
                  </a:cubicBezTo>
                  <a:cubicBezTo>
                    <a:pt x="629" y="250"/>
                    <a:pt x="630" y="248"/>
                    <a:pt x="632" y="245"/>
                  </a:cubicBezTo>
                  <a:cubicBezTo>
                    <a:pt x="644" y="250"/>
                    <a:pt x="655" y="256"/>
                    <a:pt x="664" y="262"/>
                  </a:cubicBezTo>
                  <a:close/>
                  <a:moveTo>
                    <a:pt x="646" y="233"/>
                  </a:moveTo>
                  <a:cubicBezTo>
                    <a:pt x="653" y="228"/>
                    <a:pt x="660" y="224"/>
                    <a:pt x="667" y="221"/>
                  </a:cubicBezTo>
                  <a:cubicBezTo>
                    <a:pt x="674" y="218"/>
                    <a:pt x="682" y="216"/>
                    <a:pt x="690" y="215"/>
                  </a:cubicBezTo>
                  <a:cubicBezTo>
                    <a:pt x="693" y="223"/>
                    <a:pt x="695" y="230"/>
                    <a:pt x="698" y="237"/>
                  </a:cubicBezTo>
                  <a:cubicBezTo>
                    <a:pt x="701" y="244"/>
                    <a:pt x="703" y="250"/>
                    <a:pt x="704" y="257"/>
                  </a:cubicBezTo>
                  <a:cubicBezTo>
                    <a:pt x="703" y="257"/>
                    <a:pt x="702" y="257"/>
                    <a:pt x="701" y="258"/>
                  </a:cubicBezTo>
                  <a:cubicBezTo>
                    <a:pt x="700" y="259"/>
                    <a:pt x="699" y="260"/>
                    <a:pt x="698" y="261"/>
                  </a:cubicBezTo>
                  <a:cubicBezTo>
                    <a:pt x="693" y="257"/>
                    <a:pt x="685" y="253"/>
                    <a:pt x="676" y="248"/>
                  </a:cubicBezTo>
                  <a:cubicBezTo>
                    <a:pt x="667" y="243"/>
                    <a:pt x="657" y="238"/>
                    <a:pt x="646" y="233"/>
                  </a:cubicBezTo>
                  <a:close/>
                  <a:moveTo>
                    <a:pt x="656" y="317"/>
                  </a:moveTo>
                  <a:cubicBezTo>
                    <a:pt x="665" y="316"/>
                    <a:pt x="673" y="315"/>
                    <a:pt x="680" y="313"/>
                  </a:cubicBezTo>
                  <a:cubicBezTo>
                    <a:pt x="675" y="316"/>
                    <a:pt x="668" y="320"/>
                    <a:pt x="660" y="324"/>
                  </a:cubicBezTo>
                  <a:cubicBezTo>
                    <a:pt x="652" y="329"/>
                    <a:pt x="643" y="335"/>
                    <a:pt x="634" y="341"/>
                  </a:cubicBezTo>
                  <a:cubicBezTo>
                    <a:pt x="633" y="339"/>
                    <a:pt x="631" y="336"/>
                    <a:pt x="629" y="332"/>
                  </a:cubicBezTo>
                  <a:cubicBezTo>
                    <a:pt x="627" y="329"/>
                    <a:pt x="625" y="326"/>
                    <a:pt x="624" y="323"/>
                  </a:cubicBezTo>
                  <a:cubicBezTo>
                    <a:pt x="636" y="321"/>
                    <a:pt x="647" y="318"/>
                    <a:pt x="656" y="317"/>
                  </a:cubicBezTo>
                  <a:close/>
                  <a:moveTo>
                    <a:pt x="675" y="339"/>
                  </a:moveTo>
                  <a:cubicBezTo>
                    <a:pt x="684" y="334"/>
                    <a:pt x="691" y="329"/>
                    <a:pt x="696" y="325"/>
                  </a:cubicBezTo>
                  <a:cubicBezTo>
                    <a:pt x="692" y="331"/>
                    <a:pt x="687" y="337"/>
                    <a:pt x="681" y="344"/>
                  </a:cubicBezTo>
                  <a:cubicBezTo>
                    <a:pt x="675" y="352"/>
                    <a:pt x="669" y="360"/>
                    <a:pt x="662" y="369"/>
                  </a:cubicBezTo>
                  <a:cubicBezTo>
                    <a:pt x="659" y="367"/>
                    <a:pt x="657" y="364"/>
                    <a:pt x="654" y="362"/>
                  </a:cubicBezTo>
                  <a:cubicBezTo>
                    <a:pt x="651" y="360"/>
                    <a:pt x="649" y="359"/>
                    <a:pt x="646" y="357"/>
                  </a:cubicBezTo>
                  <a:cubicBezTo>
                    <a:pt x="657" y="351"/>
                    <a:pt x="666" y="345"/>
                    <a:pt x="675" y="339"/>
                  </a:cubicBezTo>
                  <a:close/>
                  <a:moveTo>
                    <a:pt x="692" y="361"/>
                  </a:moveTo>
                  <a:cubicBezTo>
                    <a:pt x="696" y="356"/>
                    <a:pt x="699" y="351"/>
                    <a:pt x="702" y="347"/>
                  </a:cubicBezTo>
                  <a:cubicBezTo>
                    <a:pt x="694" y="387"/>
                    <a:pt x="694" y="387"/>
                    <a:pt x="694" y="387"/>
                  </a:cubicBezTo>
                  <a:cubicBezTo>
                    <a:pt x="693" y="386"/>
                    <a:pt x="691" y="385"/>
                    <a:pt x="690" y="385"/>
                  </a:cubicBezTo>
                  <a:cubicBezTo>
                    <a:pt x="689" y="385"/>
                    <a:pt x="687" y="385"/>
                    <a:pt x="686" y="383"/>
                  </a:cubicBezTo>
                  <a:cubicBezTo>
                    <a:pt x="685" y="383"/>
                    <a:pt x="683" y="383"/>
                    <a:pt x="682" y="382"/>
                  </a:cubicBezTo>
                  <a:cubicBezTo>
                    <a:pt x="681" y="382"/>
                    <a:pt x="679" y="381"/>
                    <a:pt x="678" y="379"/>
                  </a:cubicBezTo>
                  <a:cubicBezTo>
                    <a:pt x="683" y="373"/>
                    <a:pt x="688" y="367"/>
                    <a:pt x="692" y="361"/>
                  </a:cubicBezTo>
                  <a:close/>
                  <a:moveTo>
                    <a:pt x="708" y="411"/>
                  </a:moveTo>
                  <a:cubicBezTo>
                    <a:pt x="715" y="413"/>
                    <a:pt x="721" y="413"/>
                    <a:pt x="727" y="413"/>
                  </a:cubicBezTo>
                  <a:cubicBezTo>
                    <a:pt x="733" y="413"/>
                    <a:pt x="739" y="413"/>
                    <a:pt x="744" y="413"/>
                  </a:cubicBezTo>
                  <a:cubicBezTo>
                    <a:pt x="750" y="433"/>
                    <a:pt x="755" y="456"/>
                    <a:pt x="761" y="482"/>
                  </a:cubicBezTo>
                  <a:cubicBezTo>
                    <a:pt x="767" y="508"/>
                    <a:pt x="773" y="537"/>
                    <a:pt x="778" y="568"/>
                  </a:cubicBezTo>
                  <a:cubicBezTo>
                    <a:pt x="762" y="566"/>
                    <a:pt x="746" y="564"/>
                    <a:pt x="729" y="562"/>
                  </a:cubicBezTo>
                  <a:cubicBezTo>
                    <a:pt x="712" y="559"/>
                    <a:pt x="695" y="555"/>
                    <a:pt x="678" y="550"/>
                  </a:cubicBezTo>
                  <a:lnTo>
                    <a:pt x="708" y="411"/>
                  </a:lnTo>
                  <a:close/>
                  <a:moveTo>
                    <a:pt x="724" y="255"/>
                  </a:moveTo>
                  <a:cubicBezTo>
                    <a:pt x="722" y="255"/>
                    <a:pt x="722" y="255"/>
                    <a:pt x="722" y="255"/>
                  </a:cubicBezTo>
                  <a:cubicBezTo>
                    <a:pt x="721" y="248"/>
                    <a:pt x="719" y="242"/>
                    <a:pt x="717" y="236"/>
                  </a:cubicBezTo>
                  <a:cubicBezTo>
                    <a:pt x="715" y="230"/>
                    <a:pt x="713" y="223"/>
                    <a:pt x="710" y="215"/>
                  </a:cubicBezTo>
                  <a:cubicBezTo>
                    <a:pt x="714" y="215"/>
                    <a:pt x="718" y="215"/>
                    <a:pt x="721" y="216"/>
                  </a:cubicBezTo>
                  <a:cubicBezTo>
                    <a:pt x="725" y="217"/>
                    <a:pt x="728" y="217"/>
                    <a:pt x="732" y="217"/>
                  </a:cubicBezTo>
                  <a:lnTo>
                    <a:pt x="724" y="255"/>
                  </a:lnTo>
                  <a:close/>
                  <a:moveTo>
                    <a:pt x="738" y="395"/>
                  </a:moveTo>
                  <a:cubicBezTo>
                    <a:pt x="734" y="395"/>
                    <a:pt x="730" y="395"/>
                    <a:pt x="725" y="394"/>
                  </a:cubicBezTo>
                  <a:cubicBezTo>
                    <a:pt x="720" y="394"/>
                    <a:pt x="716" y="393"/>
                    <a:pt x="712" y="391"/>
                  </a:cubicBezTo>
                  <a:cubicBezTo>
                    <a:pt x="722" y="345"/>
                    <a:pt x="722" y="345"/>
                    <a:pt x="722" y="345"/>
                  </a:cubicBezTo>
                  <a:cubicBezTo>
                    <a:pt x="725" y="351"/>
                    <a:pt x="727" y="358"/>
                    <a:pt x="730" y="366"/>
                  </a:cubicBezTo>
                  <a:cubicBezTo>
                    <a:pt x="733" y="375"/>
                    <a:pt x="736" y="385"/>
                    <a:pt x="738" y="395"/>
                  </a:cubicBezTo>
                  <a:close/>
                  <a:moveTo>
                    <a:pt x="758" y="393"/>
                  </a:moveTo>
                  <a:cubicBezTo>
                    <a:pt x="754" y="381"/>
                    <a:pt x="751" y="371"/>
                    <a:pt x="748" y="361"/>
                  </a:cubicBezTo>
                  <a:cubicBezTo>
                    <a:pt x="746" y="352"/>
                    <a:pt x="743" y="344"/>
                    <a:pt x="740" y="337"/>
                  </a:cubicBezTo>
                  <a:cubicBezTo>
                    <a:pt x="744" y="343"/>
                    <a:pt x="749" y="350"/>
                    <a:pt x="755" y="358"/>
                  </a:cubicBezTo>
                  <a:cubicBezTo>
                    <a:pt x="761" y="367"/>
                    <a:pt x="768" y="377"/>
                    <a:pt x="776" y="387"/>
                  </a:cubicBezTo>
                  <a:cubicBezTo>
                    <a:pt x="774" y="387"/>
                    <a:pt x="774" y="387"/>
                    <a:pt x="774" y="387"/>
                  </a:cubicBezTo>
                  <a:cubicBezTo>
                    <a:pt x="772" y="389"/>
                    <a:pt x="769" y="390"/>
                    <a:pt x="766" y="390"/>
                  </a:cubicBezTo>
                  <a:cubicBezTo>
                    <a:pt x="764" y="391"/>
                    <a:pt x="761" y="392"/>
                    <a:pt x="758" y="393"/>
                  </a:cubicBezTo>
                  <a:close/>
                  <a:moveTo>
                    <a:pt x="764" y="339"/>
                  </a:moveTo>
                  <a:cubicBezTo>
                    <a:pt x="771" y="343"/>
                    <a:pt x="778" y="348"/>
                    <a:pt x="784" y="352"/>
                  </a:cubicBezTo>
                  <a:cubicBezTo>
                    <a:pt x="791" y="357"/>
                    <a:pt x="798" y="362"/>
                    <a:pt x="805" y="367"/>
                  </a:cubicBezTo>
                  <a:cubicBezTo>
                    <a:pt x="803" y="369"/>
                    <a:pt x="801" y="370"/>
                    <a:pt x="800" y="372"/>
                  </a:cubicBezTo>
                  <a:cubicBezTo>
                    <a:pt x="798" y="374"/>
                    <a:pt x="795" y="377"/>
                    <a:pt x="793" y="379"/>
                  </a:cubicBezTo>
                  <a:cubicBezTo>
                    <a:pt x="787" y="371"/>
                    <a:pt x="782" y="364"/>
                    <a:pt x="777" y="357"/>
                  </a:cubicBezTo>
                  <a:cubicBezTo>
                    <a:pt x="773" y="351"/>
                    <a:pt x="768" y="345"/>
                    <a:pt x="764" y="339"/>
                  </a:cubicBezTo>
                  <a:close/>
                  <a:moveTo>
                    <a:pt x="762" y="315"/>
                  </a:moveTo>
                  <a:cubicBezTo>
                    <a:pt x="769" y="317"/>
                    <a:pt x="778" y="318"/>
                    <a:pt x="789" y="320"/>
                  </a:cubicBezTo>
                  <a:cubicBezTo>
                    <a:pt x="799" y="322"/>
                    <a:pt x="811" y="325"/>
                    <a:pt x="823" y="329"/>
                  </a:cubicBezTo>
                  <a:cubicBezTo>
                    <a:pt x="823" y="332"/>
                    <a:pt x="822" y="335"/>
                    <a:pt x="822" y="338"/>
                  </a:cubicBezTo>
                  <a:cubicBezTo>
                    <a:pt x="821" y="342"/>
                    <a:pt x="820" y="345"/>
                    <a:pt x="819" y="347"/>
                  </a:cubicBezTo>
                  <a:cubicBezTo>
                    <a:pt x="819" y="349"/>
                    <a:pt x="818" y="350"/>
                    <a:pt x="818" y="350"/>
                  </a:cubicBezTo>
                  <a:cubicBezTo>
                    <a:pt x="817" y="351"/>
                    <a:pt x="817" y="352"/>
                    <a:pt x="817" y="353"/>
                  </a:cubicBezTo>
                  <a:cubicBezTo>
                    <a:pt x="806" y="345"/>
                    <a:pt x="796" y="338"/>
                    <a:pt x="786" y="332"/>
                  </a:cubicBezTo>
                  <a:cubicBezTo>
                    <a:pt x="777" y="326"/>
                    <a:pt x="769" y="321"/>
                    <a:pt x="762" y="315"/>
                  </a:cubicBezTo>
                  <a:close/>
                  <a:moveTo>
                    <a:pt x="821" y="309"/>
                  </a:moveTo>
                  <a:cubicBezTo>
                    <a:pt x="814" y="306"/>
                    <a:pt x="808" y="305"/>
                    <a:pt x="801" y="303"/>
                  </a:cubicBezTo>
                  <a:cubicBezTo>
                    <a:pt x="796" y="302"/>
                    <a:pt x="789" y="301"/>
                    <a:pt x="782" y="299"/>
                  </a:cubicBezTo>
                  <a:cubicBezTo>
                    <a:pt x="821" y="299"/>
                    <a:pt x="821" y="299"/>
                    <a:pt x="821" y="299"/>
                  </a:cubicBezTo>
                  <a:cubicBezTo>
                    <a:pt x="822" y="301"/>
                    <a:pt x="823" y="302"/>
                    <a:pt x="823" y="303"/>
                  </a:cubicBezTo>
                  <a:cubicBezTo>
                    <a:pt x="823" y="305"/>
                    <a:pt x="822" y="306"/>
                    <a:pt x="821" y="309"/>
                  </a:cubicBezTo>
                  <a:close/>
                  <a:moveTo>
                    <a:pt x="782" y="280"/>
                  </a:moveTo>
                  <a:cubicBezTo>
                    <a:pt x="773" y="281"/>
                    <a:pt x="764" y="282"/>
                    <a:pt x="756" y="283"/>
                  </a:cubicBezTo>
                  <a:cubicBezTo>
                    <a:pt x="756" y="282"/>
                    <a:pt x="756" y="281"/>
                    <a:pt x="755" y="280"/>
                  </a:cubicBezTo>
                  <a:cubicBezTo>
                    <a:pt x="755" y="279"/>
                    <a:pt x="754" y="278"/>
                    <a:pt x="754" y="277"/>
                  </a:cubicBezTo>
                  <a:cubicBezTo>
                    <a:pt x="758" y="273"/>
                    <a:pt x="763" y="268"/>
                    <a:pt x="769" y="263"/>
                  </a:cubicBezTo>
                  <a:cubicBezTo>
                    <a:pt x="776" y="258"/>
                    <a:pt x="782" y="252"/>
                    <a:pt x="791" y="247"/>
                  </a:cubicBezTo>
                  <a:cubicBezTo>
                    <a:pt x="796" y="252"/>
                    <a:pt x="801" y="257"/>
                    <a:pt x="805" y="262"/>
                  </a:cubicBezTo>
                  <a:cubicBezTo>
                    <a:pt x="809" y="267"/>
                    <a:pt x="812" y="272"/>
                    <a:pt x="815" y="279"/>
                  </a:cubicBezTo>
                  <a:cubicBezTo>
                    <a:pt x="803" y="279"/>
                    <a:pt x="792" y="279"/>
                    <a:pt x="782" y="280"/>
                  </a:cubicBezTo>
                  <a:close/>
                  <a:moveTo>
                    <a:pt x="756" y="250"/>
                  </a:moveTo>
                  <a:cubicBezTo>
                    <a:pt x="751" y="255"/>
                    <a:pt x="746" y="259"/>
                    <a:pt x="742" y="263"/>
                  </a:cubicBezTo>
                  <a:cubicBezTo>
                    <a:pt x="750" y="223"/>
                    <a:pt x="750" y="223"/>
                    <a:pt x="750" y="223"/>
                  </a:cubicBezTo>
                  <a:cubicBezTo>
                    <a:pt x="752" y="224"/>
                    <a:pt x="753" y="225"/>
                    <a:pt x="753" y="225"/>
                  </a:cubicBezTo>
                  <a:cubicBezTo>
                    <a:pt x="754" y="225"/>
                    <a:pt x="755" y="225"/>
                    <a:pt x="756" y="225"/>
                  </a:cubicBezTo>
                  <a:cubicBezTo>
                    <a:pt x="759" y="226"/>
                    <a:pt x="762" y="228"/>
                    <a:pt x="765" y="229"/>
                  </a:cubicBezTo>
                  <a:cubicBezTo>
                    <a:pt x="769" y="230"/>
                    <a:pt x="772" y="232"/>
                    <a:pt x="774" y="235"/>
                  </a:cubicBezTo>
                  <a:cubicBezTo>
                    <a:pt x="768" y="240"/>
                    <a:pt x="762" y="245"/>
                    <a:pt x="756" y="250"/>
                  </a:cubicBezTo>
                  <a:close/>
                  <a:moveTo>
                    <a:pt x="736" y="199"/>
                  </a:moveTo>
                  <a:cubicBezTo>
                    <a:pt x="731" y="198"/>
                    <a:pt x="726" y="197"/>
                    <a:pt x="720" y="196"/>
                  </a:cubicBezTo>
                  <a:cubicBezTo>
                    <a:pt x="715" y="195"/>
                    <a:pt x="709" y="195"/>
                    <a:pt x="702" y="195"/>
                  </a:cubicBezTo>
                  <a:cubicBezTo>
                    <a:pt x="697" y="182"/>
                    <a:pt x="689" y="168"/>
                    <a:pt x="680" y="153"/>
                  </a:cubicBezTo>
                  <a:cubicBezTo>
                    <a:pt x="671" y="138"/>
                    <a:pt x="659" y="122"/>
                    <a:pt x="644" y="105"/>
                  </a:cubicBezTo>
                  <a:cubicBezTo>
                    <a:pt x="661" y="102"/>
                    <a:pt x="679" y="102"/>
                    <a:pt x="698" y="103"/>
                  </a:cubicBezTo>
                  <a:cubicBezTo>
                    <a:pt x="717" y="104"/>
                    <a:pt x="736" y="107"/>
                    <a:pt x="754" y="111"/>
                  </a:cubicBezTo>
                  <a:lnTo>
                    <a:pt x="736" y="199"/>
                  </a:lnTo>
                  <a:close/>
                  <a:moveTo>
                    <a:pt x="658" y="156"/>
                  </a:moveTo>
                  <a:cubicBezTo>
                    <a:pt x="667" y="171"/>
                    <a:pt x="675" y="185"/>
                    <a:pt x="682" y="197"/>
                  </a:cubicBezTo>
                  <a:cubicBezTo>
                    <a:pt x="673" y="198"/>
                    <a:pt x="663" y="201"/>
                    <a:pt x="653" y="206"/>
                  </a:cubicBezTo>
                  <a:cubicBezTo>
                    <a:pt x="643" y="211"/>
                    <a:pt x="635" y="216"/>
                    <a:pt x="628" y="223"/>
                  </a:cubicBezTo>
                  <a:cubicBezTo>
                    <a:pt x="610" y="214"/>
                    <a:pt x="590" y="204"/>
                    <a:pt x="568" y="195"/>
                  </a:cubicBezTo>
                  <a:cubicBezTo>
                    <a:pt x="545" y="186"/>
                    <a:pt x="520" y="176"/>
                    <a:pt x="493" y="167"/>
                  </a:cubicBezTo>
                  <a:cubicBezTo>
                    <a:pt x="509" y="152"/>
                    <a:pt x="529" y="140"/>
                    <a:pt x="551" y="130"/>
                  </a:cubicBezTo>
                  <a:cubicBezTo>
                    <a:pt x="573" y="120"/>
                    <a:pt x="596" y="112"/>
                    <a:pt x="622" y="107"/>
                  </a:cubicBezTo>
                  <a:cubicBezTo>
                    <a:pt x="637" y="124"/>
                    <a:pt x="649" y="141"/>
                    <a:pt x="658" y="156"/>
                  </a:cubicBezTo>
                  <a:close/>
                  <a:moveTo>
                    <a:pt x="554" y="209"/>
                  </a:moveTo>
                  <a:cubicBezTo>
                    <a:pt x="576" y="218"/>
                    <a:pt x="597" y="228"/>
                    <a:pt x="616" y="237"/>
                  </a:cubicBezTo>
                  <a:cubicBezTo>
                    <a:pt x="614" y="240"/>
                    <a:pt x="613" y="242"/>
                    <a:pt x="611" y="245"/>
                  </a:cubicBezTo>
                  <a:cubicBezTo>
                    <a:pt x="609" y="248"/>
                    <a:pt x="607" y="250"/>
                    <a:pt x="606" y="253"/>
                  </a:cubicBezTo>
                  <a:cubicBezTo>
                    <a:pt x="604" y="254"/>
                    <a:pt x="604" y="256"/>
                    <a:pt x="604" y="257"/>
                  </a:cubicBezTo>
                  <a:cubicBezTo>
                    <a:pt x="604" y="258"/>
                    <a:pt x="604" y="260"/>
                    <a:pt x="604" y="261"/>
                  </a:cubicBezTo>
                  <a:cubicBezTo>
                    <a:pt x="582" y="258"/>
                    <a:pt x="558" y="256"/>
                    <a:pt x="531" y="255"/>
                  </a:cubicBezTo>
                  <a:cubicBezTo>
                    <a:pt x="503" y="254"/>
                    <a:pt x="474" y="254"/>
                    <a:pt x="443" y="257"/>
                  </a:cubicBezTo>
                  <a:cubicBezTo>
                    <a:pt x="443" y="253"/>
                    <a:pt x="444" y="249"/>
                    <a:pt x="445" y="244"/>
                  </a:cubicBezTo>
                  <a:cubicBezTo>
                    <a:pt x="446" y="239"/>
                    <a:pt x="448" y="235"/>
                    <a:pt x="449" y="231"/>
                  </a:cubicBezTo>
                  <a:cubicBezTo>
                    <a:pt x="452" y="222"/>
                    <a:pt x="456" y="213"/>
                    <a:pt x="462" y="204"/>
                  </a:cubicBezTo>
                  <a:cubicBezTo>
                    <a:pt x="468" y="195"/>
                    <a:pt x="474" y="188"/>
                    <a:pt x="479" y="181"/>
                  </a:cubicBezTo>
                  <a:cubicBezTo>
                    <a:pt x="506" y="190"/>
                    <a:pt x="531" y="200"/>
                    <a:pt x="554" y="209"/>
                  </a:cubicBezTo>
                  <a:close/>
                  <a:moveTo>
                    <a:pt x="439" y="275"/>
                  </a:moveTo>
                  <a:cubicBezTo>
                    <a:pt x="471" y="272"/>
                    <a:pt x="501" y="272"/>
                    <a:pt x="527" y="273"/>
                  </a:cubicBezTo>
                  <a:cubicBezTo>
                    <a:pt x="554" y="274"/>
                    <a:pt x="578" y="277"/>
                    <a:pt x="600" y="279"/>
                  </a:cubicBezTo>
                  <a:cubicBezTo>
                    <a:pt x="598" y="284"/>
                    <a:pt x="598" y="289"/>
                    <a:pt x="598" y="294"/>
                  </a:cubicBezTo>
                  <a:cubicBezTo>
                    <a:pt x="598" y="299"/>
                    <a:pt x="598" y="304"/>
                    <a:pt x="600" y="309"/>
                  </a:cubicBezTo>
                  <a:cubicBezTo>
                    <a:pt x="580" y="315"/>
                    <a:pt x="557" y="321"/>
                    <a:pt x="532" y="328"/>
                  </a:cubicBezTo>
                  <a:cubicBezTo>
                    <a:pt x="508" y="336"/>
                    <a:pt x="481" y="345"/>
                    <a:pt x="453" y="355"/>
                  </a:cubicBezTo>
                  <a:cubicBezTo>
                    <a:pt x="448" y="342"/>
                    <a:pt x="444" y="329"/>
                    <a:pt x="441" y="315"/>
                  </a:cubicBezTo>
                  <a:cubicBezTo>
                    <a:pt x="438" y="302"/>
                    <a:pt x="438" y="289"/>
                    <a:pt x="439" y="275"/>
                  </a:cubicBezTo>
                  <a:close/>
                  <a:moveTo>
                    <a:pt x="441" y="379"/>
                  </a:moveTo>
                  <a:cubicBezTo>
                    <a:pt x="443" y="381"/>
                    <a:pt x="443" y="381"/>
                    <a:pt x="443" y="381"/>
                  </a:cubicBezTo>
                  <a:cubicBezTo>
                    <a:pt x="448" y="393"/>
                    <a:pt x="455" y="405"/>
                    <a:pt x="462" y="415"/>
                  </a:cubicBezTo>
                  <a:cubicBezTo>
                    <a:pt x="470" y="426"/>
                    <a:pt x="478" y="437"/>
                    <a:pt x="487" y="447"/>
                  </a:cubicBezTo>
                  <a:cubicBezTo>
                    <a:pt x="465" y="465"/>
                    <a:pt x="441" y="483"/>
                    <a:pt x="418" y="503"/>
                  </a:cubicBezTo>
                  <a:cubicBezTo>
                    <a:pt x="395" y="524"/>
                    <a:pt x="370" y="545"/>
                    <a:pt x="345" y="568"/>
                  </a:cubicBezTo>
                  <a:cubicBezTo>
                    <a:pt x="341" y="569"/>
                    <a:pt x="337" y="570"/>
                    <a:pt x="333" y="571"/>
                  </a:cubicBezTo>
                  <a:cubicBezTo>
                    <a:pt x="329" y="571"/>
                    <a:pt x="325" y="573"/>
                    <a:pt x="321" y="575"/>
                  </a:cubicBezTo>
                  <a:cubicBezTo>
                    <a:pt x="318" y="577"/>
                    <a:pt x="316" y="579"/>
                    <a:pt x="314" y="581"/>
                  </a:cubicBezTo>
                  <a:cubicBezTo>
                    <a:pt x="312" y="583"/>
                    <a:pt x="309" y="585"/>
                    <a:pt x="307" y="588"/>
                  </a:cubicBezTo>
                  <a:cubicBezTo>
                    <a:pt x="292" y="570"/>
                    <a:pt x="278" y="553"/>
                    <a:pt x="265" y="535"/>
                  </a:cubicBezTo>
                  <a:cubicBezTo>
                    <a:pt x="253" y="518"/>
                    <a:pt x="241" y="503"/>
                    <a:pt x="230" y="489"/>
                  </a:cubicBezTo>
                  <a:cubicBezTo>
                    <a:pt x="268" y="465"/>
                    <a:pt x="304" y="444"/>
                    <a:pt x="340" y="426"/>
                  </a:cubicBezTo>
                  <a:cubicBezTo>
                    <a:pt x="375" y="408"/>
                    <a:pt x="409" y="393"/>
                    <a:pt x="441" y="379"/>
                  </a:cubicBezTo>
                  <a:close/>
                  <a:moveTo>
                    <a:pt x="407" y="988"/>
                  </a:moveTo>
                  <a:cubicBezTo>
                    <a:pt x="393" y="981"/>
                    <a:pt x="381" y="974"/>
                    <a:pt x="369" y="967"/>
                  </a:cubicBezTo>
                  <a:cubicBezTo>
                    <a:pt x="357" y="960"/>
                    <a:pt x="345" y="953"/>
                    <a:pt x="333" y="946"/>
                  </a:cubicBezTo>
                  <a:cubicBezTo>
                    <a:pt x="337" y="938"/>
                    <a:pt x="341" y="930"/>
                    <a:pt x="345" y="922"/>
                  </a:cubicBezTo>
                  <a:cubicBezTo>
                    <a:pt x="349" y="914"/>
                    <a:pt x="353" y="906"/>
                    <a:pt x="357" y="898"/>
                  </a:cubicBezTo>
                  <a:cubicBezTo>
                    <a:pt x="363" y="897"/>
                    <a:pt x="370" y="895"/>
                    <a:pt x="376" y="894"/>
                  </a:cubicBezTo>
                  <a:cubicBezTo>
                    <a:pt x="382" y="893"/>
                    <a:pt x="387" y="895"/>
                    <a:pt x="391" y="902"/>
                  </a:cubicBezTo>
                  <a:cubicBezTo>
                    <a:pt x="403" y="919"/>
                    <a:pt x="410" y="935"/>
                    <a:pt x="412" y="949"/>
                  </a:cubicBezTo>
                  <a:cubicBezTo>
                    <a:pt x="414" y="963"/>
                    <a:pt x="412" y="976"/>
                    <a:pt x="407" y="988"/>
                  </a:cubicBezTo>
                  <a:close/>
                  <a:moveTo>
                    <a:pt x="539" y="501"/>
                  </a:moveTo>
                  <a:cubicBezTo>
                    <a:pt x="514" y="520"/>
                    <a:pt x="495" y="535"/>
                    <a:pt x="483" y="546"/>
                  </a:cubicBezTo>
                  <a:cubicBezTo>
                    <a:pt x="471" y="556"/>
                    <a:pt x="458" y="563"/>
                    <a:pt x="443" y="566"/>
                  </a:cubicBezTo>
                  <a:cubicBezTo>
                    <a:pt x="442" y="563"/>
                    <a:pt x="439" y="561"/>
                    <a:pt x="435" y="558"/>
                  </a:cubicBezTo>
                  <a:cubicBezTo>
                    <a:pt x="431" y="557"/>
                    <a:pt x="427" y="555"/>
                    <a:pt x="423" y="553"/>
                  </a:cubicBezTo>
                  <a:cubicBezTo>
                    <a:pt x="419" y="559"/>
                    <a:pt x="416" y="562"/>
                    <a:pt x="413" y="563"/>
                  </a:cubicBezTo>
                  <a:cubicBezTo>
                    <a:pt x="410" y="563"/>
                    <a:pt x="408" y="564"/>
                    <a:pt x="405" y="566"/>
                  </a:cubicBezTo>
                  <a:cubicBezTo>
                    <a:pt x="401" y="568"/>
                    <a:pt x="396" y="570"/>
                    <a:pt x="390" y="571"/>
                  </a:cubicBezTo>
                  <a:cubicBezTo>
                    <a:pt x="384" y="571"/>
                    <a:pt x="378" y="571"/>
                    <a:pt x="371" y="569"/>
                  </a:cubicBezTo>
                  <a:cubicBezTo>
                    <a:pt x="393" y="550"/>
                    <a:pt x="416" y="530"/>
                    <a:pt x="437" y="512"/>
                  </a:cubicBezTo>
                  <a:cubicBezTo>
                    <a:pt x="459" y="494"/>
                    <a:pt x="479" y="477"/>
                    <a:pt x="499" y="461"/>
                  </a:cubicBezTo>
                  <a:cubicBezTo>
                    <a:pt x="506" y="468"/>
                    <a:pt x="513" y="475"/>
                    <a:pt x="521" y="481"/>
                  </a:cubicBezTo>
                  <a:cubicBezTo>
                    <a:pt x="529" y="488"/>
                    <a:pt x="537" y="495"/>
                    <a:pt x="546" y="501"/>
                  </a:cubicBezTo>
                  <a:lnTo>
                    <a:pt x="539" y="501"/>
                  </a:lnTo>
                  <a:close/>
                  <a:moveTo>
                    <a:pt x="541" y="475"/>
                  </a:moveTo>
                  <a:cubicBezTo>
                    <a:pt x="532" y="467"/>
                    <a:pt x="523" y="459"/>
                    <a:pt x="513" y="449"/>
                  </a:cubicBezTo>
                  <a:cubicBezTo>
                    <a:pt x="536" y="432"/>
                    <a:pt x="557" y="417"/>
                    <a:pt x="577" y="403"/>
                  </a:cubicBezTo>
                  <a:cubicBezTo>
                    <a:pt x="596" y="390"/>
                    <a:pt x="614" y="378"/>
                    <a:pt x="630" y="367"/>
                  </a:cubicBezTo>
                  <a:cubicBezTo>
                    <a:pt x="633" y="370"/>
                    <a:pt x="636" y="373"/>
                    <a:pt x="640" y="376"/>
                  </a:cubicBezTo>
                  <a:cubicBezTo>
                    <a:pt x="644" y="380"/>
                    <a:pt x="647" y="383"/>
                    <a:pt x="650" y="385"/>
                  </a:cubicBezTo>
                  <a:cubicBezTo>
                    <a:pt x="639" y="400"/>
                    <a:pt x="627" y="417"/>
                    <a:pt x="614" y="435"/>
                  </a:cubicBezTo>
                  <a:cubicBezTo>
                    <a:pt x="600" y="454"/>
                    <a:pt x="586" y="475"/>
                    <a:pt x="572" y="497"/>
                  </a:cubicBezTo>
                  <a:cubicBezTo>
                    <a:pt x="561" y="491"/>
                    <a:pt x="551" y="483"/>
                    <a:pt x="541" y="475"/>
                  </a:cubicBezTo>
                  <a:close/>
                  <a:moveTo>
                    <a:pt x="588" y="507"/>
                  </a:moveTo>
                  <a:cubicBezTo>
                    <a:pt x="602" y="485"/>
                    <a:pt x="616" y="464"/>
                    <a:pt x="630" y="445"/>
                  </a:cubicBezTo>
                  <a:cubicBezTo>
                    <a:pt x="643" y="427"/>
                    <a:pt x="655" y="410"/>
                    <a:pt x="666" y="395"/>
                  </a:cubicBezTo>
                  <a:cubicBezTo>
                    <a:pt x="669" y="397"/>
                    <a:pt x="671" y="398"/>
                    <a:pt x="673" y="398"/>
                  </a:cubicBezTo>
                  <a:cubicBezTo>
                    <a:pt x="675" y="399"/>
                    <a:pt x="677" y="400"/>
                    <a:pt x="678" y="401"/>
                  </a:cubicBezTo>
                  <a:cubicBezTo>
                    <a:pt x="681" y="403"/>
                    <a:pt x="683" y="403"/>
                    <a:pt x="685" y="403"/>
                  </a:cubicBezTo>
                  <a:cubicBezTo>
                    <a:pt x="687" y="403"/>
                    <a:pt x="689" y="404"/>
                    <a:pt x="690" y="405"/>
                  </a:cubicBezTo>
                  <a:cubicBezTo>
                    <a:pt x="660" y="543"/>
                    <a:pt x="660" y="543"/>
                    <a:pt x="660" y="543"/>
                  </a:cubicBezTo>
                  <a:cubicBezTo>
                    <a:pt x="647" y="538"/>
                    <a:pt x="634" y="532"/>
                    <a:pt x="622" y="526"/>
                  </a:cubicBezTo>
                  <a:cubicBezTo>
                    <a:pt x="610" y="520"/>
                    <a:pt x="598" y="514"/>
                    <a:pt x="588" y="507"/>
                  </a:cubicBezTo>
                  <a:close/>
                  <a:moveTo>
                    <a:pt x="778" y="594"/>
                  </a:moveTo>
                  <a:cubicBezTo>
                    <a:pt x="777" y="594"/>
                    <a:pt x="776" y="594"/>
                    <a:pt x="774" y="596"/>
                  </a:cubicBezTo>
                  <a:cubicBezTo>
                    <a:pt x="758" y="606"/>
                    <a:pt x="747" y="619"/>
                    <a:pt x="741" y="633"/>
                  </a:cubicBezTo>
                  <a:cubicBezTo>
                    <a:pt x="735" y="647"/>
                    <a:pt x="725" y="659"/>
                    <a:pt x="710" y="670"/>
                  </a:cubicBezTo>
                  <a:cubicBezTo>
                    <a:pt x="706" y="672"/>
                    <a:pt x="702" y="673"/>
                    <a:pt x="696" y="672"/>
                  </a:cubicBezTo>
                  <a:cubicBezTo>
                    <a:pt x="691" y="670"/>
                    <a:pt x="685" y="670"/>
                    <a:pt x="678" y="672"/>
                  </a:cubicBezTo>
                  <a:cubicBezTo>
                    <a:pt x="673" y="670"/>
                    <a:pt x="665" y="666"/>
                    <a:pt x="654" y="658"/>
                  </a:cubicBezTo>
                  <a:cubicBezTo>
                    <a:pt x="674" y="568"/>
                    <a:pt x="674" y="568"/>
                    <a:pt x="674" y="568"/>
                  </a:cubicBezTo>
                  <a:cubicBezTo>
                    <a:pt x="693" y="573"/>
                    <a:pt x="711" y="577"/>
                    <a:pt x="728" y="581"/>
                  </a:cubicBezTo>
                  <a:cubicBezTo>
                    <a:pt x="746" y="584"/>
                    <a:pt x="763" y="586"/>
                    <a:pt x="781" y="588"/>
                  </a:cubicBezTo>
                  <a:cubicBezTo>
                    <a:pt x="782" y="592"/>
                    <a:pt x="782" y="592"/>
                    <a:pt x="782" y="592"/>
                  </a:cubicBezTo>
                  <a:cubicBezTo>
                    <a:pt x="781" y="593"/>
                    <a:pt x="780" y="594"/>
                    <a:pt x="778" y="594"/>
                  </a:cubicBezTo>
                  <a:close/>
                  <a:moveTo>
                    <a:pt x="796" y="568"/>
                  </a:moveTo>
                  <a:cubicBezTo>
                    <a:pt x="791" y="537"/>
                    <a:pt x="786" y="508"/>
                    <a:pt x="781" y="481"/>
                  </a:cubicBezTo>
                  <a:cubicBezTo>
                    <a:pt x="775" y="455"/>
                    <a:pt x="769" y="431"/>
                    <a:pt x="762" y="411"/>
                  </a:cubicBezTo>
                  <a:cubicBezTo>
                    <a:pt x="765" y="410"/>
                    <a:pt x="768" y="409"/>
                    <a:pt x="771" y="408"/>
                  </a:cubicBezTo>
                  <a:cubicBezTo>
                    <a:pt x="775" y="408"/>
                    <a:pt x="778" y="407"/>
                    <a:pt x="781" y="405"/>
                  </a:cubicBezTo>
                  <a:cubicBezTo>
                    <a:pt x="782" y="405"/>
                    <a:pt x="783" y="405"/>
                    <a:pt x="783" y="404"/>
                  </a:cubicBezTo>
                  <a:cubicBezTo>
                    <a:pt x="784" y="404"/>
                    <a:pt x="785" y="403"/>
                    <a:pt x="786" y="403"/>
                  </a:cubicBezTo>
                  <a:cubicBezTo>
                    <a:pt x="797" y="422"/>
                    <a:pt x="810" y="444"/>
                    <a:pt x="824" y="470"/>
                  </a:cubicBezTo>
                  <a:cubicBezTo>
                    <a:pt x="838" y="496"/>
                    <a:pt x="851" y="527"/>
                    <a:pt x="865" y="562"/>
                  </a:cubicBezTo>
                  <a:cubicBezTo>
                    <a:pt x="854" y="563"/>
                    <a:pt x="843" y="564"/>
                    <a:pt x="832" y="566"/>
                  </a:cubicBezTo>
                  <a:cubicBezTo>
                    <a:pt x="820" y="567"/>
                    <a:pt x="809" y="568"/>
                    <a:pt x="796" y="568"/>
                  </a:cubicBezTo>
                  <a:close/>
                  <a:moveTo>
                    <a:pt x="872" y="1098"/>
                  </a:moveTo>
                  <a:cubicBezTo>
                    <a:pt x="842" y="1101"/>
                    <a:pt x="823" y="1102"/>
                    <a:pt x="815" y="1100"/>
                  </a:cubicBezTo>
                  <a:cubicBezTo>
                    <a:pt x="817" y="1098"/>
                    <a:pt x="820" y="1095"/>
                    <a:pt x="823" y="1093"/>
                  </a:cubicBezTo>
                  <a:cubicBezTo>
                    <a:pt x="825" y="1091"/>
                    <a:pt x="828" y="1090"/>
                    <a:pt x="831" y="1088"/>
                  </a:cubicBezTo>
                  <a:cubicBezTo>
                    <a:pt x="859" y="1068"/>
                    <a:pt x="883" y="1060"/>
                    <a:pt x="902" y="1062"/>
                  </a:cubicBezTo>
                  <a:cubicBezTo>
                    <a:pt x="921" y="1065"/>
                    <a:pt x="941" y="1059"/>
                    <a:pt x="961" y="1044"/>
                  </a:cubicBezTo>
                  <a:cubicBezTo>
                    <a:pt x="964" y="1043"/>
                    <a:pt x="967" y="1041"/>
                    <a:pt x="969" y="1038"/>
                  </a:cubicBezTo>
                  <a:cubicBezTo>
                    <a:pt x="972" y="1035"/>
                    <a:pt x="975" y="1032"/>
                    <a:pt x="979" y="1028"/>
                  </a:cubicBezTo>
                  <a:cubicBezTo>
                    <a:pt x="981" y="1036"/>
                    <a:pt x="981" y="1044"/>
                    <a:pt x="981" y="1052"/>
                  </a:cubicBezTo>
                  <a:cubicBezTo>
                    <a:pt x="981" y="1060"/>
                    <a:pt x="982" y="1068"/>
                    <a:pt x="983" y="1076"/>
                  </a:cubicBezTo>
                  <a:cubicBezTo>
                    <a:pt x="939" y="1088"/>
                    <a:pt x="902" y="1096"/>
                    <a:pt x="872" y="1098"/>
                  </a:cubicBezTo>
                  <a:close/>
                  <a:moveTo>
                    <a:pt x="975" y="592"/>
                  </a:moveTo>
                  <a:cubicBezTo>
                    <a:pt x="970" y="582"/>
                    <a:pt x="967" y="575"/>
                    <a:pt x="966" y="569"/>
                  </a:cubicBezTo>
                  <a:cubicBezTo>
                    <a:pt x="966" y="563"/>
                    <a:pt x="964" y="555"/>
                    <a:pt x="961" y="546"/>
                  </a:cubicBezTo>
                  <a:cubicBezTo>
                    <a:pt x="950" y="552"/>
                    <a:pt x="939" y="559"/>
                    <a:pt x="927" y="566"/>
                  </a:cubicBezTo>
                  <a:cubicBezTo>
                    <a:pt x="915" y="572"/>
                    <a:pt x="904" y="578"/>
                    <a:pt x="893" y="584"/>
                  </a:cubicBezTo>
                  <a:cubicBezTo>
                    <a:pt x="891" y="574"/>
                    <a:pt x="891" y="574"/>
                    <a:pt x="891" y="574"/>
                  </a:cubicBezTo>
                  <a:cubicBezTo>
                    <a:pt x="907" y="570"/>
                    <a:pt x="922" y="564"/>
                    <a:pt x="937" y="557"/>
                  </a:cubicBezTo>
                  <a:cubicBezTo>
                    <a:pt x="952" y="549"/>
                    <a:pt x="965" y="541"/>
                    <a:pt x="977" y="531"/>
                  </a:cubicBezTo>
                  <a:cubicBezTo>
                    <a:pt x="1003" y="561"/>
                    <a:pt x="1028" y="594"/>
                    <a:pt x="1054" y="631"/>
                  </a:cubicBezTo>
                  <a:cubicBezTo>
                    <a:pt x="1079" y="667"/>
                    <a:pt x="1102" y="707"/>
                    <a:pt x="1124" y="750"/>
                  </a:cubicBezTo>
                  <a:cubicBezTo>
                    <a:pt x="1101" y="766"/>
                    <a:pt x="1081" y="779"/>
                    <a:pt x="1063" y="789"/>
                  </a:cubicBezTo>
                  <a:cubicBezTo>
                    <a:pt x="1044" y="799"/>
                    <a:pt x="1033" y="805"/>
                    <a:pt x="1027" y="808"/>
                  </a:cubicBezTo>
                  <a:cubicBezTo>
                    <a:pt x="1018" y="792"/>
                    <a:pt x="1011" y="776"/>
                    <a:pt x="1007" y="759"/>
                  </a:cubicBezTo>
                  <a:cubicBezTo>
                    <a:pt x="1003" y="742"/>
                    <a:pt x="1004" y="729"/>
                    <a:pt x="1009" y="720"/>
                  </a:cubicBezTo>
                  <a:cubicBezTo>
                    <a:pt x="1015" y="708"/>
                    <a:pt x="1024" y="697"/>
                    <a:pt x="1036" y="688"/>
                  </a:cubicBezTo>
                  <a:cubicBezTo>
                    <a:pt x="1049" y="678"/>
                    <a:pt x="1051" y="668"/>
                    <a:pt x="1041" y="656"/>
                  </a:cubicBezTo>
                  <a:cubicBezTo>
                    <a:pt x="1032" y="641"/>
                    <a:pt x="1021" y="630"/>
                    <a:pt x="1008" y="622"/>
                  </a:cubicBezTo>
                  <a:cubicBezTo>
                    <a:pt x="996" y="614"/>
                    <a:pt x="985" y="604"/>
                    <a:pt x="975" y="592"/>
                  </a:cubicBezTo>
                  <a:close/>
                  <a:moveTo>
                    <a:pt x="1102" y="1029"/>
                  </a:moveTo>
                  <a:cubicBezTo>
                    <a:pt x="1066" y="1046"/>
                    <a:pt x="1032" y="1060"/>
                    <a:pt x="1001" y="1070"/>
                  </a:cubicBezTo>
                  <a:cubicBezTo>
                    <a:pt x="1000" y="1060"/>
                    <a:pt x="999" y="1049"/>
                    <a:pt x="998" y="1039"/>
                  </a:cubicBezTo>
                  <a:cubicBezTo>
                    <a:pt x="998" y="1029"/>
                    <a:pt x="997" y="1019"/>
                    <a:pt x="995" y="1010"/>
                  </a:cubicBezTo>
                  <a:cubicBezTo>
                    <a:pt x="998" y="1007"/>
                    <a:pt x="1001" y="1005"/>
                    <a:pt x="1003" y="1003"/>
                  </a:cubicBezTo>
                  <a:cubicBezTo>
                    <a:pt x="1006" y="1001"/>
                    <a:pt x="1009" y="999"/>
                    <a:pt x="1011" y="998"/>
                  </a:cubicBezTo>
                  <a:cubicBezTo>
                    <a:pt x="1045" y="974"/>
                    <a:pt x="1064" y="948"/>
                    <a:pt x="1068" y="920"/>
                  </a:cubicBezTo>
                  <a:cubicBezTo>
                    <a:pt x="1072" y="892"/>
                    <a:pt x="1062" y="861"/>
                    <a:pt x="1039" y="826"/>
                  </a:cubicBezTo>
                  <a:cubicBezTo>
                    <a:pt x="1038" y="824"/>
                    <a:pt x="1038" y="824"/>
                    <a:pt x="1038" y="824"/>
                  </a:cubicBezTo>
                  <a:cubicBezTo>
                    <a:pt x="1044" y="821"/>
                    <a:pt x="1056" y="815"/>
                    <a:pt x="1074" y="805"/>
                  </a:cubicBezTo>
                  <a:cubicBezTo>
                    <a:pt x="1091" y="795"/>
                    <a:pt x="1111" y="782"/>
                    <a:pt x="1134" y="768"/>
                  </a:cubicBezTo>
                  <a:cubicBezTo>
                    <a:pt x="1149" y="797"/>
                    <a:pt x="1163" y="828"/>
                    <a:pt x="1176" y="861"/>
                  </a:cubicBezTo>
                  <a:cubicBezTo>
                    <a:pt x="1189" y="894"/>
                    <a:pt x="1201" y="928"/>
                    <a:pt x="1212" y="964"/>
                  </a:cubicBezTo>
                  <a:cubicBezTo>
                    <a:pt x="1175" y="991"/>
                    <a:pt x="1138" y="1012"/>
                    <a:pt x="1102" y="1029"/>
                  </a:cubicBezTo>
                  <a:close/>
                  <a:moveTo>
                    <a:pt x="1381" y="854"/>
                  </a:moveTo>
                  <a:cubicBezTo>
                    <a:pt x="1371" y="862"/>
                    <a:pt x="1371" y="862"/>
                    <a:pt x="1371" y="862"/>
                  </a:cubicBezTo>
                  <a:cubicBezTo>
                    <a:pt x="1373" y="893"/>
                    <a:pt x="1356" y="927"/>
                    <a:pt x="1318" y="966"/>
                  </a:cubicBezTo>
                  <a:cubicBezTo>
                    <a:pt x="1279" y="1005"/>
                    <a:pt x="1272" y="1041"/>
                    <a:pt x="1295" y="1074"/>
                  </a:cubicBezTo>
                  <a:cubicBezTo>
                    <a:pt x="1300" y="1080"/>
                    <a:pt x="1305" y="1084"/>
                    <a:pt x="1311" y="1088"/>
                  </a:cubicBezTo>
                  <a:cubicBezTo>
                    <a:pt x="1316" y="1092"/>
                    <a:pt x="1321" y="1096"/>
                    <a:pt x="1327" y="1098"/>
                  </a:cubicBezTo>
                  <a:cubicBezTo>
                    <a:pt x="1321" y="1114"/>
                    <a:pt x="1315" y="1130"/>
                    <a:pt x="1308" y="1145"/>
                  </a:cubicBezTo>
                  <a:cubicBezTo>
                    <a:pt x="1300" y="1161"/>
                    <a:pt x="1292" y="1176"/>
                    <a:pt x="1283" y="1190"/>
                  </a:cubicBezTo>
                  <a:cubicBezTo>
                    <a:pt x="1277" y="1152"/>
                    <a:pt x="1270" y="1114"/>
                    <a:pt x="1262" y="1077"/>
                  </a:cubicBezTo>
                  <a:cubicBezTo>
                    <a:pt x="1254" y="1040"/>
                    <a:pt x="1245" y="1005"/>
                    <a:pt x="1234" y="972"/>
                  </a:cubicBezTo>
                  <a:cubicBezTo>
                    <a:pt x="1260" y="953"/>
                    <a:pt x="1285" y="933"/>
                    <a:pt x="1310" y="911"/>
                  </a:cubicBezTo>
                  <a:cubicBezTo>
                    <a:pt x="1334" y="889"/>
                    <a:pt x="1359" y="864"/>
                    <a:pt x="1383" y="836"/>
                  </a:cubicBezTo>
                  <a:lnTo>
                    <a:pt x="1381" y="854"/>
                  </a:lnTo>
                  <a:close/>
                  <a:moveTo>
                    <a:pt x="1236" y="734"/>
                  </a:moveTo>
                  <a:cubicBezTo>
                    <a:pt x="1243" y="743"/>
                    <a:pt x="1246" y="751"/>
                    <a:pt x="1246" y="759"/>
                  </a:cubicBezTo>
                  <a:cubicBezTo>
                    <a:pt x="1246" y="766"/>
                    <a:pt x="1248" y="773"/>
                    <a:pt x="1252" y="780"/>
                  </a:cubicBezTo>
                  <a:cubicBezTo>
                    <a:pt x="1260" y="791"/>
                    <a:pt x="1277" y="799"/>
                    <a:pt x="1301" y="806"/>
                  </a:cubicBezTo>
                  <a:cubicBezTo>
                    <a:pt x="1326" y="813"/>
                    <a:pt x="1347" y="815"/>
                    <a:pt x="1365" y="814"/>
                  </a:cubicBezTo>
                  <a:cubicBezTo>
                    <a:pt x="1371" y="822"/>
                    <a:pt x="1371" y="822"/>
                    <a:pt x="1371" y="822"/>
                  </a:cubicBezTo>
                  <a:cubicBezTo>
                    <a:pt x="1348" y="847"/>
                    <a:pt x="1325" y="871"/>
                    <a:pt x="1301" y="893"/>
                  </a:cubicBezTo>
                  <a:cubicBezTo>
                    <a:pt x="1276" y="915"/>
                    <a:pt x="1252" y="935"/>
                    <a:pt x="1228" y="952"/>
                  </a:cubicBezTo>
                  <a:cubicBezTo>
                    <a:pt x="1217" y="916"/>
                    <a:pt x="1205" y="882"/>
                    <a:pt x="1191" y="849"/>
                  </a:cubicBezTo>
                  <a:cubicBezTo>
                    <a:pt x="1177" y="816"/>
                    <a:pt x="1163" y="785"/>
                    <a:pt x="1148" y="756"/>
                  </a:cubicBezTo>
                  <a:cubicBezTo>
                    <a:pt x="1159" y="749"/>
                    <a:pt x="1170" y="741"/>
                    <a:pt x="1182" y="732"/>
                  </a:cubicBezTo>
                  <a:cubicBezTo>
                    <a:pt x="1194" y="722"/>
                    <a:pt x="1205" y="713"/>
                    <a:pt x="1216" y="704"/>
                  </a:cubicBezTo>
                  <a:lnTo>
                    <a:pt x="1236" y="734"/>
                  </a:lnTo>
                  <a:close/>
                  <a:moveTo>
                    <a:pt x="1044" y="515"/>
                  </a:moveTo>
                  <a:cubicBezTo>
                    <a:pt x="1053" y="524"/>
                    <a:pt x="1061" y="530"/>
                    <a:pt x="1068" y="535"/>
                  </a:cubicBezTo>
                  <a:cubicBezTo>
                    <a:pt x="1074" y="541"/>
                    <a:pt x="1086" y="542"/>
                    <a:pt x="1102" y="539"/>
                  </a:cubicBezTo>
                  <a:cubicBezTo>
                    <a:pt x="1118" y="535"/>
                    <a:pt x="1133" y="534"/>
                    <a:pt x="1146" y="534"/>
                  </a:cubicBezTo>
                  <a:cubicBezTo>
                    <a:pt x="1153" y="539"/>
                    <a:pt x="1159" y="545"/>
                    <a:pt x="1164" y="551"/>
                  </a:cubicBezTo>
                  <a:cubicBezTo>
                    <a:pt x="1169" y="557"/>
                    <a:pt x="1175" y="562"/>
                    <a:pt x="1180" y="568"/>
                  </a:cubicBezTo>
                  <a:cubicBezTo>
                    <a:pt x="1184" y="586"/>
                    <a:pt x="1186" y="607"/>
                    <a:pt x="1187" y="630"/>
                  </a:cubicBezTo>
                  <a:cubicBezTo>
                    <a:pt x="1188" y="652"/>
                    <a:pt x="1193" y="670"/>
                    <a:pt x="1202" y="684"/>
                  </a:cubicBezTo>
                  <a:cubicBezTo>
                    <a:pt x="1204" y="688"/>
                    <a:pt x="1204" y="688"/>
                    <a:pt x="1204" y="688"/>
                  </a:cubicBezTo>
                  <a:cubicBezTo>
                    <a:pt x="1195" y="697"/>
                    <a:pt x="1184" y="706"/>
                    <a:pt x="1173" y="715"/>
                  </a:cubicBezTo>
                  <a:cubicBezTo>
                    <a:pt x="1162" y="723"/>
                    <a:pt x="1150" y="732"/>
                    <a:pt x="1140" y="740"/>
                  </a:cubicBezTo>
                  <a:cubicBezTo>
                    <a:pt x="1117" y="696"/>
                    <a:pt x="1093" y="655"/>
                    <a:pt x="1068" y="619"/>
                  </a:cubicBezTo>
                  <a:cubicBezTo>
                    <a:pt x="1042" y="582"/>
                    <a:pt x="1017" y="549"/>
                    <a:pt x="991" y="519"/>
                  </a:cubicBezTo>
                  <a:cubicBezTo>
                    <a:pt x="997" y="515"/>
                    <a:pt x="1002" y="511"/>
                    <a:pt x="1006" y="505"/>
                  </a:cubicBezTo>
                  <a:cubicBezTo>
                    <a:pt x="1011" y="500"/>
                    <a:pt x="1015" y="495"/>
                    <a:pt x="1019" y="489"/>
                  </a:cubicBezTo>
                  <a:cubicBezTo>
                    <a:pt x="1027" y="499"/>
                    <a:pt x="1036" y="507"/>
                    <a:pt x="1044" y="515"/>
                  </a:cubicBezTo>
                  <a:close/>
                  <a:moveTo>
                    <a:pt x="973" y="418"/>
                  </a:moveTo>
                  <a:cubicBezTo>
                    <a:pt x="976" y="427"/>
                    <a:pt x="981" y="437"/>
                    <a:pt x="987" y="447"/>
                  </a:cubicBezTo>
                  <a:cubicBezTo>
                    <a:pt x="990" y="451"/>
                    <a:pt x="993" y="456"/>
                    <a:pt x="996" y="460"/>
                  </a:cubicBezTo>
                  <a:cubicBezTo>
                    <a:pt x="1000" y="465"/>
                    <a:pt x="1003" y="469"/>
                    <a:pt x="1007" y="473"/>
                  </a:cubicBezTo>
                  <a:cubicBezTo>
                    <a:pt x="1003" y="479"/>
                    <a:pt x="999" y="484"/>
                    <a:pt x="994" y="489"/>
                  </a:cubicBezTo>
                  <a:cubicBezTo>
                    <a:pt x="990" y="495"/>
                    <a:pt x="985" y="500"/>
                    <a:pt x="979" y="505"/>
                  </a:cubicBezTo>
                  <a:cubicBezTo>
                    <a:pt x="952" y="475"/>
                    <a:pt x="926" y="448"/>
                    <a:pt x="901" y="424"/>
                  </a:cubicBezTo>
                  <a:cubicBezTo>
                    <a:pt x="875" y="401"/>
                    <a:pt x="852" y="381"/>
                    <a:pt x="831" y="363"/>
                  </a:cubicBezTo>
                  <a:cubicBezTo>
                    <a:pt x="832" y="362"/>
                    <a:pt x="833" y="361"/>
                    <a:pt x="834" y="359"/>
                  </a:cubicBezTo>
                  <a:cubicBezTo>
                    <a:pt x="834" y="358"/>
                    <a:pt x="835" y="357"/>
                    <a:pt x="835" y="355"/>
                  </a:cubicBezTo>
                  <a:cubicBezTo>
                    <a:pt x="837" y="353"/>
                    <a:pt x="839" y="349"/>
                    <a:pt x="840" y="345"/>
                  </a:cubicBezTo>
                  <a:cubicBezTo>
                    <a:pt x="840" y="341"/>
                    <a:pt x="841" y="338"/>
                    <a:pt x="841" y="335"/>
                  </a:cubicBezTo>
                  <a:cubicBezTo>
                    <a:pt x="859" y="341"/>
                    <a:pt x="879" y="348"/>
                    <a:pt x="900" y="357"/>
                  </a:cubicBezTo>
                  <a:cubicBezTo>
                    <a:pt x="921" y="367"/>
                    <a:pt x="942" y="379"/>
                    <a:pt x="965" y="393"/>
                  </a:cubicBezTo>
                  <a:cubicBezTo>
                    <a:pt x="968" y="401"/>
                    <a:pt x="971" y="410"/>
                    <a:pt x="973" y="418"/>
                  </a:cubicBezTo>
                  <a:close/>
                  <a:moveTo>
                    <a:pt x="933" y="310"/>
                  </a:moveTo>
                  <a:cubicBezTo>
                    <a:pt x="937" y="314"/>
                    <a:pt x="941" y="318"/>
                    <a:pt x="945" y="325"/>
                  </a:cubicBezTo>
                  <a:cubicBezTo>
                    <a:pt x="950" y="332"/>
                    <a:pt x="954" y="339"/>
                    <a:pt x="956" y="346"/>
                  </a:cubicBezTo>
                  <a:cubicBezTo>
                    <a:pt x="958" y="354"/>
                    <a:pt x="960" y="361"/>
                    <a:pt x="961" y="367"/>
                  </a:cubicBezTo>
                  <a:cubicBezTo>
                    <a:pt x="940" y="354"/>
                    <a:pt x="919" y="343"/>
                    <a:pt x="899" y="334"/>
                  </a:cubicBezTo>
                  <a:cubicBezTo>
                    <a:pt x="879" y="326"/>
                    <a:pt x="860" y="318"/>
                    <a:pt x="843" y="313"/>
                  </a:cubicBezTo>
                  <a:cubicBezTo>
                    <a:pt x="843" y="311"/>
                    <a:pt x="843" y="308"/>
                    <a:pt x="843" y="305"/>
                  </a:cubicBezTo>
                  <a:cubicBezTo>
                    <a:pt x="843" y="302"/>
                    <a:pt x="842" y="301"/>
                    <a:pt x="841" y="299"/>
                  </a:cubicBezTo>
                  <a:cubicBezTo>
                    <a:pt x="853" y="299"/>
                    <a:pt x="865" y="299"/>
                    <a:pt x="879" y="299"/>
                  </a:cubicBezTo>
                  <a:cubicBezTo>
                    <a:pt x="892" y="299"/>
                    <a:pt x="906" y="300"/>
                    <a:pt x="919" y="301"/>
                  </a:cubicBezTo>
                  <a:cubicBezTo>
                    <a:pt x="924" y="304"/>
                    <a:pt x="929" y="307"/>
                    <a:pt x="933" y="310"/>
                  </a:cubicBezTo>
                  <a:close/>
                  <a:moveTo>
                    <a:pt x="895" y="197"/>
                  </a:moveTo>
                  <a:cubicBezTo>
                    <a:pt x="898" y="198"/>
                    <a:pt x="900" y="200"/>
                    <a:pt x="901" y="203"/>
                  </a:cubicBezTo>
                  <a:cubicBezTo>
                    <a:pt x="910" y="216"/>
                    <a:pt x="915" y="230"/>
                    <a:pt x="915" y="243"/>
                  </a:cubicBezTo>
                  <a:cubicBezTo>
                    <a:pt x="915" y="256"/>
                    <a:pt x="911" y="269"/>
                    <a:pt x="903" y="281"/>
                  </a:cubicBezTo>
                  <a:cubicBezTo>
                    <a:pt x="891" y="281"/>
                    <a:pt x="879" y="281"/>
                    <a:pt x="868" y="280"/>
                  </a:cubicBezTo>
                  <a:cubicBezTo>
                    <a:pt x="856" y="279"/>
                    <a:pt x="845" y="279"/>
                    <a:pt x="835" y="279"/>
                  </a:cubicBezTo>
                  <a:cubicBezTo>
                    <a:pt x="832" y="271"/>
                    <a:pt x="828" y="263"/>
                    <a:pt x="824" y="256"/>
                  </a:cubicBezTo>
                  <a:cubicBezTo>
                    <a:pt x="819" y="249"/>
                    <a:pt x="813" y="242"/>
                    <a:pt x="806" y="237"/>
                  </a:cubicBezTo>
                  <a:cubicBezTo>
                    <a:pt x="817" y="229"/>
                    <a:pt x="829" y="221"/>
                    <a:pt x="843" y="214"/>
                  </a:cubicBezTo>
                  <a:cubicBezTo>
                    <a:pt x="856" y="207"/>
                    <a:pt x="871" y="200"/>
                    <a:pt x="887" y="195"/>
                  </a:cubicBezTo>
                  <a:cubicBezTo>
                    <a:pt x="890" y="195"/>
                    <a:pt x="892" y="196"/>
                    <a:pt x="895" y="197"/>
                  </a:cubicBezTo>
                  <a:close/>
                  <a:moveTo>
                    <a:pt x="789" y="47"/>
                  </a:moveTo>
                  <a:cubicBezTo>
                    <a:pt x="796" y="48"/>
                    <a:pt x="804" y="50"/>
                    <a:pt x="813" y="53"/>
                  </a:cubicBezTo>
                  <a:cubicBezTo>
                    <a:pt x="821" y="55"/>
                    <a:pt x="829" y="58"/>
                    <a:pt x="837" y="61"/>
                  </a:cubicBezTo>
                  <a:cubicBezTo>
                    <a:pt x="838" y="64"/>
                    <a:pt x="839" y="67"/>
                    <a:pt x="839" y="71"/>
                  </a:cubicBezTo>
                  <a:cubicBezTo>
                    <a:pt x="839" y="75"/>
                    <a:pt x="837" y="79"/>
                    <a:pt x="833" y="83"/>
                  </a:cubicBezTo>
                  <a:cubicBezTo>
                    <a:pt x="838" y="90"/>
                    <a:pt x="842" y="97"/>
                    <a:pt x="846" y="104"/>
                  </a:cubicBezTo>
                  <a:cubicBezTo>
                    <a:pt x="849" y="111"/>
                    <a:pt x="851" y="118"/>
                    <a:pt x="853" y="125"/>
                  </a:cubicBezTo>
                  <a:cubicBezTo>
                    <a:pt x="847" y="122"/>
                    <a:pt x="842" y="120"/>
                    <a:pt x="837" y="117"/>
                  </a:cubicBezTo>
                  <a:cubicBezTo>
                    <a:pt x="831" y="114"/>
                    <a:pt x="825" y="112"/>
                    <a:pt x="819" y="111"/>
                  </a:cubicBezTo>
                  <a:cubicBezTo>
                    <a:pt x="812" y="108"/>
                    <a:pt x="805" y="106"/>
                    <a:pt x="798" y="103"/>
                  </a:cubicBezTo>
                  <a:cubicBezTo>
                    <a:pt x="790" y="100"/>
                    <a:pt x="783" y="98"/>
                    <a:pt x="776" y="97"/>
                  </a:cubicBezTo>
                  <a:lnTo>
                    <a:pt x="789" y="47"/>
                  </a:lnTo>
                  <a:close/>
                  <a:moveTo>
                    <a:pt x="794" y="122"/>
                  </a:moveTo>
                  <a:cubicBezTo>
                    <a:pt x="801" y="124"/>
                    <a:pt x="807" y="126"/>
                    <a:pt x="813" y="129"/>
                  </a:cubicBezTo>
                  <a:cubicBezTo>
                    <a:pt x="821" y="130"/>
                    <a:pt x="829" y="133"/>
                    <a:pt x="837" y="137"/>
                  </a:cubicBezTo>
                  <a:cubicBezTo>
                    <a:pt x="845" y="141"/>
                    <a:pt x="852" y="145"/>
                    <a:pt x="859" y="149"/>
                  </a:cubicBezTo>
                  <a:cubicBezTo>
                    <a:pt x="860" y="154"/>
                    <a:pt x="861" y="160"/>
                    <a:pt x="861" y="166"/>
                  </a:cubicBezTo>
                  <a:cubicBezTo>
                    <a:pt x="861" y="172"/>
                    <a:pt x="861" y="178"/>
                    <a:pt x="861" y="185"/>
                  </a:cubicBezTo>
                  <a:cubicBezTo>
                    <a:pt x="847" y="190"/>
                    <a:pt x="835" y="197"/>
                    <a:pt x="824" y="204"/>
                  </a:cubicBezTo>
                  <a:cubicBezTo>
                    <a:pt x="812" y="211"/>
                    <a:pt x="801" y="218"/>
                    <a:pt x="791" y="225"/>
                  </a:cubicBezTo>
                  <a:cubicBezTo>
                    <a:pt x="786" y="222"/>
                    <a:pt x="782" y="219"/>
                    <a:pt x="777" y="216"/>
                  </a:cubicBezTo>
                  <a:cubicBezTo>
                    <a:pt x="773" y="213"/>
                    <a:pt x="768" y="210"/>
                    <a:pt x="764" y="209"/>
                  </a:cubicBezTo>
                  <a:cubicBezTo>
                    <a:pt x="763" y="208"/>
                    <a:pt x="762" y="207"/>
                    <a:pt x="760" y="206"/>
                  </a:cubicBezTo>
                  <a:cubicBezTo>
                    <a:pt x="759" y="205"/>
                    <a:pt x="757" y="205"/>
                    <a:pt x="754" y="205"/>
                  </a:cubicBezTo>
                  <a:cubicBezTo>
                    <a:pt x="772" y="117"/>
                    <a:pt x="772" y="117"/>
                    <a:pt x="772" y="117"/>
                  </a:cubicBezTo>
                  <a:cubicBezTo>
                    <a:pt x="779" y="118"/>
                    <a:pt x="786" y="120"/>
                    <a:pt x="794" y="122"/>
                  </a:cubicBezTo>
                  <a:close/>
                  <a:moveTo>
                    <a:pt x="669" y="26"/>
                  </a:moveTo>
                  <a:cubicBezTo>
                    <a:pt x="703" y="29"/>
                    <a:pt x="737" y="35"/>
                    <a:pt x="771" y="43"/>
                  </a:cubicBezTo>
                  <a:cubicBezTo>
                    <a:pt x="758" y="93"/>
                    <a:pt x="758" y="93"/>
                    <a:pt x="758" y="93"/>
                  </a:cubicBezTo>
                  <a:cubicBezTo>
                    <a:pt x="737" y="89"/>
                    <a:pt x="715" y="87"/>
                    <a:pt x="693" y="86"/>
                  </a:cubicBezTo>
                  <a:cubicBezTo>
                    <a:pt x="671" y="85"/>
                    <a:pt x="650" y="86"/>
                    <a:pt x="630" y="89"/>
                  </a:cubicBezTo>
                  <a:cubicBezTo>
                    <a:pt x="620" y="78"/>
                    <a:pt x="610" y="67"/>
                    <a:pt x="600" y="56"/>
                  </a:cubicBezTo>
                  <a:cubicBezTo>
                    <a:pt x="589" y="44"/>
                    <a:pt x="578" y="33"/>
                    <a:pt x="566" y="23"/>
                  </a:cubicBezTo>
                  <a:cubicBezTo>
                    <a:pt x="600" y="21"/>
                    <a:pt x="635" y="22"/>
                    <a:pt x="669" y="26"/>
                  </a:cubicBezTo>
                  <a:close/>
                  <a:moveTo>
                    <a:pt x="379" y="54"/>
                  </a:moveTo>
                  <a:cubicBezTo>
                    <a:pt x="432" y="38"/>
                    <a:pt x="486" y="29"/>
                    <a:pt x="539" y="25"/>
                  </a:cubicBezTo>
                  <a:cubicBezTo>
                    <a:pt x="553" y="37"/>
                    <a:pt x="565" y="48"/>
                    <a:pt x="577" y="59"/>
                  </a:cubicBezTo>
                  <a:cubicBezTo>
                    <a:pt x="588" y="70"/>
                    <a:pt x="598" y="80"/>
                    <a:pt x="608" y="91"/>
                  </a:cubicBezTo>
                  <a:cubicBezTo>
                    <a:pt x="581" y="96"/>
                    <a:pt x="556" y="105"/>
                    <a:pt x="534" y="116"/>
                  </a:cubicBezTo>
                  <a:cubicBezTo>
                    <a:pt x="511" y="127"/>
                    <a:pt x="491" y="142"/>
                    <a:pt x="473" y="159"/>
                  </a:cubicBezTo>
                  <a:cubicBezTo>
                    <a:pt x="436" y="147"/>
                    <a:pt x="396" y="137"/>
                    <a:pt x="353" y="128"/>
                  </a:cubicBezTo>
                  <a:cubicBezTo>
                    <a:pt x="310" y="119"/>
                    <a:pt x="267" y="116"/>
                    <a:pt x="224" y="117"/>
                  </a:cubicBezTo>
                  <a:cubicBezTo>
                    <a:pt x="274" y="90"/>
                    <a:pt x="325" y="69"/>
                    <a:pt x="379" y="54"/>
                  </a:cubicBezTo>
                  <a:close/>
                  <a:moveTo>
                    <a:pt x="134" y="177"/>
                  </a:moveTo>
                  <a:cubicBezTo>
                    <a:pt x="80" y="215"/>
                    <a:pt x="80" y="215"/>
                    <a:pt x="80" y="215"/>
                  </a:cubicBezTo>
                  <a:cubicBezTo>
                    <a:pt x="90" y="206"/>
                    <a:pt x="101" y="197"/>
                    <a:pt x="112" y="188"/>
                  </a:cubicBezTo>
                  <a:cubicBezTo>
                    <a:pt x="123" y="179"/>
                    <a:pt x="133" y="172"/>
                    <a:pt x="144" y="165"/>
                  </a:cubicBezTo>
                  <a:cubicBezTo>
                    <a:pt x="152" y="158"/>
                    <a:pt x="160" y="153"/>
                    <a:pt x="167" y="149"/>
                  </a:cubicBezTo>
                  <a:cubicBezTo>
                    <a:pt x="174" y="145"/>
                    <a:pt x="181" y="140"/>
                    <a:pt x="188" y="135"/>
                  </a:cubicBezTo>
                  <a:cubicBezTo>
                    <a:pt x="208" y="134"/>
                    <a:pt x="228" y="134"/>
                    <a:pt x="248" y="135"/>
                  </a:cubicBezTo>
                  <a:cubicBezTo>
                    <a:pt x="268" y="136"/>
                    <a:pt x="289" y="138"/>
                    <a:pt x="309" y="141"/>
                  </a:cubicBezTo>
                  <a:cubicBezTo>
                    <a:pt x="303" y="141"/>
                    <a:pt x="303" y="141"/>
                    <a:pt x="303" y="141"/>
                  </a:cubicBezTo>
                  <a:cubicBezTo>
                    <a:pt x="277" y="148"/>
                    <a:pt x="250" y="150"/>
                    <a:pt x="222" y="148"/>
                  </a:cubicBezTo>
                  <a:cubicBezTo>
                    <a:pt x="194" y="146"/>
                    <a:pt x="165" y="156"/>
                    <a:pt x="134" y="177"/>
                  </a:cubicBezTo>
                  <a:close/>
                  <a:moveTo>
                    <a:pt x="198" y="435"/>
                  </a:moveTo>
                  <a:cubicBezTo>
                    <a:pt x="191" y="425"/>
                    <a:pt x="187" y="417"/>
                    <a:pt x="184" y="411"/>
                  </a:cubicBezTo>
                  <a:cubicBezTo>
                    <a:pt x="195" y="403"/>
                    <a:pt x="202" y="393"/>
                    <a:pt x="206" y="381"/>
                  </a:cubicBezTo>
                  <a:cubicBezTo>
                    <a:pt x="210" y="369"/>
                    <a:pt x="216" y="361"/>
                    <a:pt x="224" y="355"/>
                  </a:cubicBezTo>
                  <a:cubicBezTo>
                    <a:pt x="239" y="346"/>
                    <a:pt x="256" y="342"/>
                    <a:pt x="274" y="344"/>
                  </a:cubicBezTo>
                  <a:cubicBezTo>
                    <a:pt x="293" y="346"/>
                    <a:pt x="311" y="341"/>
                    <a:pt x="329" y="327"/>
                  </a:cubicBezTo>
                  <a:cubicBezTo>
                    <a:pt x="335" y="323"/>
                    <a:pt x="341" y="317"/>
                    <a:pt x="347" y="309"/>
                  </a:cubicBezTo>
                  <a:cubicBezTo>
                    <a:pt x="352" y="301"/>
                    <a:pt x="357" y="293"/>
                    <a:pt x="361" y="283"/>
                  </a:cubicBezTo>
                  <a:cubicBezTo>
                    <a:pt x="371" y="282"/>
                    <a:pt x="382" y="281"/>
                    <a:pt x="392" y="280"/>
                  </a:cubicBezTo>
                  <a:cubicBezTo>
                    <a:pt x="402" y="279"/>
                    <a:pt x="412" y="278"/>
                    <a:pt x="421" y="277"/>
                  </a:cubicBezTo>
                  <a:cubicBezTo>
                    <a:pt x="420" y="290"/>
                    <a:pt x="420" y="305"/>
                    <a:pt x="423" y="319"/>
                  </a:cubicBezTo>
                  <a:cubicBezTo>
                    <a:pt x="426" y="334"/>
                    <a:pt x="430" y="349"/>
                    <a:pt x="435" y="363"/>
                  </a:cubicBezTo>
                  <a:cubicBezTo>
                    <a:pt x="402" y="377"/>
                    <a:pt x="367" y="392"/>
                    <a:pt x="331" y="410"/>
                  </a:cubicBezTo>
                  <a:cubicBezTo>
                    <a:pt x="294" y="428"/>
                    <a:pt x="258" y="449"/>
                    <a:pt x="220" y="473"/>
                  </a:cubicBezTo>
                  <a:cubicBezTo>
                    <a:pt x="212" y="459"/>
                    <a:pt x="205" y="446"/>
                    <a:pt x="198" y="435"/>
                  </a:cubicBezTo>
                  <a:close/>
                  <a:moveTo>
                    <a:pt x="71" y="724"/>
                  </a:moveTo>
                  <a:cubicBezTo>
                    <a:pt x="51" y="701"/>
                    <a:pt x="35" y="681"/>
                    <a:pt x="23" y="664"/>
                  </a:cubicBezTo>
                  <a:cubicBezTo>
                    <a:pt x="54" y="630"/>
                    <a:pt x="86" y="600"/>
                    <a:pt x="118" y="573"/>
                  </a:cubicBezTo>
                  <a:cubicBezTo>
                    <a:pt x="150" y="545"/>
                    <a:pt x="183" y="521"/>
                    <a:pt x="216" y="499"/>
                  </a:cubicBezTo>
                  <a:cubicBezTo>
                    <a:pt x="227" y="514"/>
                    <a:pt x="239" y="530"/>
                    <a:pt x="251" y="547"/>
                  </a:cubicBezTo>
                  <a:cubicBezTo>
                    <a:pt x="264" y="565"/>
                    <a:pt x="278" y="583"/>
                    <a:pt x="292" y="602"/>
                  </a:cubicBezTo>
                  <a:cubicBezTo>
                    <a:pt x="287" y="608"/>
                    <a:pt x="282" y="616"/>
                    <a:pt x="276" y="625"/>
                  </a:cubicBezTo>
                  <a:cubicBezTo>
                    <a:pt x="271" y="633"/>
                    <a:pt x="266" y="642"/>
                    <a:pt x="262" y="650"/>
                  </a:cubicBezTo>
                  <a:cubicBezTo>
                    <a:pt x="241" y="672"/>
                    <a:pt x="220" y="696"/>
                    <a:pt x="199" y="721"/>
                  </a:cubicBezTo>
                  <a:cubicBezTo>
                    <a:pt x="178" y="745"/>
                    <a:pt x="159" y="771"/>
                    <a:pt x="140" y="798"/>
                  </a:cubicBezTo>
                  <a:cubicBezTo>
                    <a:pt x="113" y="771"/>
                    <a:pt x="90" y="746"/>
                    <a:pt x="71" y="724"/>
                  </a:cubicBezTo>
                  <a:close/>
                  <a:moveTo>
                    <a:pt x="142" y="826"/>
                  </a:moveTo>
                  <a:cubicBezTo>
                    <a:pt x="165" y="846"/>
                    <a:pt x="190" y="867"/>
                    <a:pt x="217" y="888"/>
                  </a:cubicBezTo>
                  <a:cubicBezTo>
                    <a:pt x="245" y="909"/>
                    <a:pt x="275" y="931"/>
                    <a:pt x="309" y="952"/>
                  </a:cubicBezTo>
                  <a:cubicBezTo>
                    <a:pt x="291" y="989"/>
                    <a:pt x="275" y="1027"/>
                    <a:pt x="260" y="1064"/>
                  </a:cubicBezTo>
                  <a:cubicBezTo>
                    <a:pt x="246" y="1102"/>
                    <a:pt x="232" y="1140"/>
                    <a:pt x="218" y="1178"/>
                  </a:cubicBezTo>
                  <a:cubicBezTo>
                    <a:pt x="163" y="1142"/>
                    <a:pt x="125" y="1110"/>
                    <a:pt x="103" y="1081"/>
                  </a:cubicBezTo>
                  <a:cubicBezTo>
                    <a:pt x="81" y="1053"/>
                    <a:pt x="70" y="1038"/>
                    <a:pt x="70" y="1036"/>
                  </a:cubicBezTo>
                  <a:cubicBezTo>
                    <a:pt x="62" y="1040"/>
                    <a:pt x="62" y="1040"/>
                    <a:pt x="62" y="1040"/>
                  </a:cubicBezTo>
                  <a:cubicBezTo>
                    <a:pt x="66" y="1012"/>
                    <a:pt x="76" y="984"/>
                    <a:pt x="94" y="957"/>
                  </a:cubicBezTo>
                  <a:cubicBezTo>
                    <a:pt x="111" y="930"/>
                    <a:pt x="116" y="901"/>
                    <a:pt x="110" y="872"/>
                  </a:cubicBezTo>
                  <a:cubicBezTo>
                    <a:pt x="115" y="864"/>
                    <a:pt x="121" y="856"/>
                    <a:pt x="126" y="849"/>
                  </a:cubicBezTo>
                  <a:cubicBezTo>
                    <a:pt x="131" y="842"/>
                    <a:pt x="136" y="834"/>
                    <a:pt x="142" y="826"/>
                  </a:cubicBezTo>
                  <a:close/>
                </a:path>
              </a:pathLst>
            </a:custGeom>
            <a:solidFill>
              <a:srgbClr val="404F72"/>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sp>
        <p:nvSpPr>
          <p:cNvPr id="1048615" name="Rectangle 61"/>
          <p:cNvSpPr>
            <a:spLocks noChangeArrowheads="1"/>
          </p:cNvSpPr>
          <p:nvPr/>
        </p:nvSpPr>
        <p:spPr bwMode="auto">
          <a:xfrm>
            <a:off x="-9525" y="1126067"/>
            <a:ext cx="12207876" cy="5327651"/>
          </a:xfrm>
          <a:prstGeom prst="rect">
            <a:avLst/>
          </a:prstGeom>
          <a:solidFill>
            <a:schemeClr val="bg1"/>
          </a:solidFill>
          <a:ln w="9525">
            <a:noFill/>
            <a:miter lim="800000"/>
          </a:ln>
          <a:effectLst/>
        </p:spPr>
        <p:txBody>
          <a:bodyPr wrap="none" anchor="ct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nvGrpSpPr>
          <p:cNvPr id="21" name="Group 13"/>
          <p:cNvGrpSpPr/>
          <p:nvPr/>
        </p:nvGrpSpPr>
        <p:grpSpPr bwMode="auto">
          <a:xfrm>
            <a:off x="-31751" y="0"/>
            <a:ext cx="12194117" cy="6873210"/>
            <a:chOff x="0" y="2"/>
            <a:chExt cx="5760" cy="4318"/>
          </a:xfrm>
        </p:grpSpPr>
        <p:sp>
          <p:nvSpPr>
            <p:cNvPr id="1048616" name="Freeform 14"/>
            <p:cNvSpPr/>
            <p:nvPr userDrawn="1"/>
          </p:nvSpPr>
          <p:spPr bwMode="auto">
            <a:xfrm>
              <a:off x="2" y="2"/>
              <a:ext cx="5758" cy="673"/>
            </a:xfrm>
            <a:custGeom>
              <a:avLst/>
              <a:gdLst/>
              <a:ahLst/>
              <a:cxnLst>
                <a:cxn ang="0">
                  <a:pos x="2721" y="330"/>
                </a:cxn>
                <a:cxn ang="0">
                  <a:pos x="0" y="330"/>
                </a:cxn>
                <a:cxn ang="0">
                  <a:pos x="0" y="2"/>
                </a:cxn>
                <a:cxn ang="0">
                  <a:pos x="804" y="2"/>
                </a:cxn>
                <a:cxn ang="0">
                  <a:pos x="870" y="14"/>
                </a:cxn>
                <a:cxn ang="0">
                  <a:pos x="921" y="50"/>
                </a:cxn>
                <a:cxn ang="0">
                  <a:pos x="1083" y="257"/>
                </a:cxn>
                <a:cxn ang="0">
                  <a:pos x="1127" y="289"/>
                </a:cxn>
                <a:cxn ang="0">
                  <a:pos x="1198" y="299"/>
                </a:cxn>
                <a:cxn ang="0">
                  <a:pos x="2721" y="299"/>
                </a:cxn>
                <a:cxn ang="0">
                  <a:pos x="2721" y="330"/>
                </a:cxn>
              </a:cxnLst>
              <a:rect l="0" t="0" r="r" b="b"/>
              <a:pathLst>
                <a:path w="2721" h="330">
                  <a:moveTo>
                    <a:pt x="2721" y="330"/>
                  </a:moveTo>
                  <a:cubicBezTo>
                    <a:pt x="0" y="330"/>
                    <a:pt x="0" y="330"/>
                    <a:pt x="0" y="330"/>
                  </a:cubicBezTo>
                  <a:cubicBezTo>
                    <a:pt x="0" y="2"/>
                    <a:pt x="0" y="2"/>
                    <a:pt x="0" y="2"/>
                  </a:cubicBezTo>
                  <a:cubicBezTo>
                    <a:pt x="804" y="2"/>
                    <a:pt x="804" y="2"/>
                    <a:pt x="804" y="2"/>
                  </a:cubicBezTo>
                  <a:cubicBezTo>
                    <a:pt x="804" y="2"/>
                    <a:pt x="837" y="0"/>
                    <a:pt x="870" y="14"/>
                  </a:cubicBezTo>
                  <a:cubicBezTo>
                    <a:pt x="904" y="29"/>
                    <a:pt x="921" y="50"/>
                    <a:pt x="921" y="50"/>
                  </a:cubicBezTo>
                  <a:cubicBezTo>
                    <a:pt x="1083" y="257"/>
                    <a:pt x="1083" y="257"/>
                    <a:pt x="1083" y="257"/>
                  </a:cubicBezTo>
                  <a:cubicBezTo>
                    <a:pt x="1083" y="257"/>
                    <a:pt x="1104" y="280"/>
                    <a:pt x="1127" y="289"/>
                  </a:cubicBezTo>
                  <a:cubicBezTo>
                    <a:pt x="1160" y="301"/>
                    <a:pt x="1198" y="299"/>
                    <a:pt x="1198" y="299"/>
                  </a:cubicBezTo>
                  <a:cubicBezTo>
                    <a:pt x="2721" y="299"/>
                    <a:pt x="2721" y="299"/>
                    <a:pt x="2721" y="299"/>
                  </a:cubicBezTo>
                  <a:lnTo>
                    <a:pt x="2721" y="330"/>
                  </a:ln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7" name="Freeform 15"/>
            <p:cNvSpPr/>
            <p:nvPr userDrawn="1"/>
          </p:nvSpPr>
          <p:spPr bwMode="auto">
            <a:xfrm>
              <a:off x="0" y="4085"/>
              <a:ext cx="4417" cy="235"/>
            </a:xfrm>
            <a:custGeom>
              <a:avLst/>
              <a:gdLst/>
              <a:ahLst/>
              <a:cxnLst>
                <a:cxn ang="0">
                  <a:pos x="2018" y="31"/>
                </a:cxn>
                <a:cxn ang="0">
                  <a:pos x="2047" y="77"/>
                </a:cxn>
                <a:cxn ang="0">
                  <a:pos x="2063" y="98"/>
                </a:cxn>
                <a:cxn ang="0">
                  <a:pos x="2088" y="111"/>
                </a:cxn>
                <a:cxn ang="0">
                  <a:pos x="0" y="111"/>
                </a:cxn>
                <a:cxn ang="0">
                  <a:pos x="0" y="0"/>
                </a:cxn>
                <a:cxn ang="0">
                  <a:pos x="1963" y="0"/>
                </a:cxn>
                <a:cxn ang="0">
                  <a:pos x="1997" y="9"/>
                </a:cxn>
                <a:cxn ang="0">
                  <a:pos x="2018" y="31"/>
                </a:cxn>
              </a:cxnLst>
              <a:rect l="0" t="0" r="r" b="b"/>
              <a:pathLst>
                <a:path w="2088" h="111">
                  <a:moveTo>
                    <a:pt x="2018" y="31"/>
                  </a:moveTo>
                  <a:cubicBezTo>
                    <a:pt x="2047" y="77"/>
                    <a:pt x="2047" y="77"/>
                    <a:pt x="2047" y="77"/>
                  </a:cubicBezTo>
                  <a:cubicBezTo>
                    <a:pt x="2047" y="77"/>
                    <a:pt x="2055" y="91"/>
                    <a:pt x="2063" y="98"/>
                  </a:cubicBezTo>
                  <a:cubicBezTo>
                    <a:pt x="2073" y="106"/>
                    <a:pt x="2088" y="111"/>
                    <a:pt x="2088" y="111"/>
                  </a:cubicBezTo>
                  <a:cubicBezTo>
                    <a:pt x="0" y="111"/>
                    <a:pt x="0" y="111"/>
                    <a:pt x="0" y="111"/>
                  </a:cubicBezTo>
                  <a:cubicBezTo>
                    <a:pt x="0" y="0"/>
                    <a:pt x="0" y="0"/>
                    <a:pt x="0" y="0"/>
                  </a:cubicBezTo>
                  <a:cubicBezTo>
                    <a:pt x="1963" y="0"/>
                    <a:pt x="1963" y="0"/>
                    <a:pt x="1963" y="0"/>
                  </a:cubicBezTo>
                  <a:cubicBezTo>
                    <a:pt x="1963" y="0"/>
                    <a:pt x="1984" y="0"/>
                    <a:pt x="1997" y="9"/>
                  </a:cubicBezTo>
                  <a:cubicBezTo>
                    <a:pt x="2010" y="18"/>
                    <a:pt x="2018" y="31"/>
                    <a:pt x="2018" y="31"/>
                  </a:cubicBez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grpSp>
        <p:nvGrpSpPr>
          <p:cNvPr id="22" name="Group 52"/>
          <p:cNvGrpSpPr/>
          <p:nvPr/>
        </p:nvGrpSpPr>
        <p:grpSpPr bwMode="auto">
          <a:xfrm>
            <a:off x="336551" y="116417"/>
            <a:ext cx="11855449" cy="853016"/>
            <a:chOff x="158" y="93"/>
            <a:chExt cx="5602" cy="537"/>
          </a:xfrm>
        </p:grpSpPr>
        <p:pic>
          <p:nvPicPr>
            <p:cNvPr id="2097152" name="Picture 43" descr="과학3d(원자구조)"/>
            <p:cNvPicPr>
              <a:picLocks noChangeAspect="1" noChangeArrowheads="1"/>
            </p:cNvPicPr>
            <p:nvPr userDrawn="1"/>
          </p:nvPicPr>
          <p:blipFill>
            <a:blip r:embed="rId2" cstate="print"/>
            <a:srcRect/>
            <a:stretch>
              <a:fillRect/>
            </a:stretch>
          </p:blipFill>
          <p:spPr bwMode="auto">
            <a:xfrm>
              <a:off x="5329" y="120"/>
              <a:ext cx="431" cy="407"/>
            </a:xfrm>
            <a:prstGeom prst="rect">
              <a:avLst/>
            </a:prstGeom>
            <a:noFill/>
            <a:ln>
              <a:noFill/>
            </a:ln>
          </p:spPr>
        </p:pic>
        <p:pic>
          <p:nvPicPr>
            <p:cNvPr id="2097153" name="Picture 49" descr="http://nsmc.cma.gov.cn/images/logopic01.gif"/>
            <p:cNvPicPr>
              <a:picLocks noChangeAspect="1" noChangeArrowheads="1"/>
            </p:cNvPicPr>
            <p:nvPr userDrawn="1"/>
          </p:nvPicPr>
          <p:blipFill>
            <a:blip r:embed="rId3" cstate="print"/>
            <a:srcRect/>
            <a:stretch>
              <a:fillRect/>
            </a:stretch>
          </p:blipFill>
          <p:spPr bwMode="auto">
            <a:xfrm>
              <a:off x="158" y="119"/>
              <a:ext cx="502" cy="488"/>
            </a:xfrm>
            <a:prstGeom prst="rect">
              <a:avLst/>
            </a:prstGeom>
            <a:noFill/>
            <a:ln>
              <a:noFill/>
            </a:ln>
          </p:spPr>
        </p:pic>
        <p:pic>
          <p:nvPicPr>
            <p:cNvPr id="2097154" name="Picture 7" descr="http://nsmc.cma.gov.cn/images/logopic02.gif"/>
            <p:cNvPicPr>
              <a:picLocks noChangeAspect="1" noChangeArrowheads="1"/>
            </p:cNvPicPr>
            <p:nvPr userDrawn="1"/>
          </p:nvPicPr>
          <p:blipFill>
            <a:blip r:embed="rId4" cstate="print"/>
            <a:srcRect/>
            <a:stretch>
              <a:fillRect/>
            </a:stretch>
          </p:blipFill>
          <p:spPr bwMode="auto">
            <a:xfrm>
              <a:off x="715" y="93"/>
              <a:ext cx="590" cy="537"/>
            </a:xfrm>
            <a:prstGeom prst="rect">
              <a:avLst/>
            </a:prstGeom>
            <a:noFill/>
            <a:ln>
              <a:noFill/>
            </a:ln>
          </p:spPr>
        </p:pic>
      </p:grpSp>
      <p:sp>
        <p:nvSpPr>
          <p:cNvPr id="1048618" name="矩形 47"/>
          <p:cNvSpPr>
            <a:spLocks noChangeArrowheads="1"/>
          </p:cNvSpPr>
          <p:nvPr/>
        </p:nvSpPr>
        <p:spPr bwMode="auto">
          <a:xfrm>
            <a:off x="143933" y="25403"/>
            <a:ext cx="2590800"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9" name="矩形 53"/>
          <p:cNvSpPr>
            <a:spLocks noChangeArrowheads="1"/>
          </p:cNvSpPr>
          <p:nvPr/>
        </p:nvSpPr>
        <p:spPr bwMode="auto">
          <a:xfrm>
            <a:off x="11154833" y="118533"/>
            <a:ext cx="1007533" cy="721784"/>
          </a:xfrm>
          <a:prstGeom prst="rect">
            <a:avLst/>
          </a:prstGeom>
          <a:solidFill>
            <a:srgbClr val="38476F"/>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20" name="标题 1"/>
          <p:cNvSpPr>
            <a:spLocks noGrp="1"/>
          </p:cNvSpPr>
          <p:nvPr>
            <p:ph type="title"/>
          </p:nvPr>
        </p:nvSpPr>
        <p:spPr>
          <a:xfrm>
            <a:off x="527381" y="1196752"/>
            <a:ext cx="11041227" cy="504056"/>
          </a:xfrm>
          <a:prstGeom prst="rect">
            <a:avLst/>
          </a:prstGeom>
        </p:spPr>
        <p:txBody>
          <a:bodyPr/>
          <a:lstStyle>
            <a:lvl1pPr algn="l">
              <a:defRPr sz="3735" b="1">
                <a:solidFill>
                  <a:srgbClr val="0070C0"/>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621" name="内容占位符 2"/>
          <p:cNvSpPr>
            <a:spLocks noGrp="1"/>
          </p:cNvSpPr>
          <p:nvPr>
            <p:ph idx="1"/>
          </p:nvPr>
        </p:nvSpPr>
        <p:spPr>
          <a:xfrm>
            <a:off x="527381" y="1772816"/>
            <a:ext cx="11041227" cy="4353347"/>
          </a:xfrm>
          <a:prstGeom prst="rect">
            <a:avLst/>
          </a:prstGeom>
        </p:spPr>
        <p:txBody>
          <a:bodyPr/>
          <a:lstStyle>
            <a:lvl1pPr>
              <a:defRPr sz="3200">
                <a:latin typeface="微软雅黑" panose="020B0503020204020204" pitchFamily="34" charset="-122"/>
                <a:ea typeface="微软雅黑" panose="020B0503020204020204" pitchFamily="34" charset="-122"/>
              </a:defRPr>
            </a:lvl1pPr>
            <a:lvl2pPr>
              <a:defRPr sz="2935">
                <a:latin typeface="微软雅黑" panose="020B0503020204020204" pitchFamily="34" charset="-122"/>
                <a:ea typeface="微软雅黑" panose="020B0503020204020204" pitchFamily="34" charset="-122"/>
              </a:defRPr>
            </a:lvl2pPr>
            <a:lvl3pPr>
              <a:defRPr sz="2665">
                <a:latin typeface="微软雅黑" panose="020B0503020204020204" pitchFamily="34" charset="-122"/>
                <a:ea typeface="微软雅黑" panose="020B0503020204020204" pitchFamily="34" charset="-122"/>
              </a:defRPr>
            </a:lvl3pPr>
            <a:lvl4pPr>
              <a:defRPr sz="2400">
                <a:latin typeface="微软雅黑" panose="020B0503020204020204" pitchFamily="34" charset="-122"/>
                <a:ea typeface="微软雅黑" panose="020B0503020204020204" pitchFamily="34" charset="-122"/>
              </a:defRPr>
            </a:lvl4pPr>
            <a:lvl5pPr>
              <a:defRPr sz="2135">
                <a:latin typeface="微软雅黑" panose="020B0503020204020204" pitchFamily="34" charset="-122"/>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22" name="日期占位符 3"/>
          <p:cNvSpPr>
            <a:spLocks noGrp="1"/>
          </p:cNvSpPr>
          <p:nvPr>
            <p:ph type="dt" sz="half" idx="10"/>
          </p:nvPr>
        </p:nvSpPr>
        <p:spPr>
          <a:xfrm>
            <a:off x="609600" y="6538387"/>
            <a:ext cx="2844800" cy="275167"/>
          </a:xfrm>
        </p:spPr>
        <p:txBody>
          <a:bodyPr/>
          <a:lstStyle>
            <a:lvl1pPr>
              <a:defRPr>
                <a:solidFill>
                  <a:prstClr val="black"/>
                </a:solidFill>
                <a:latin typeface="黑体" panose="02010609060101010101" pitchFamily="49" charset="-122"/>
                <a:ea typeface="黑体" panose="02010609060101010101" pitchFamily="49" charset="-122"/>
              </a:defRPr>
            </a:lvl1pPr>
          </a:lstStyle>
          <a:p>
            <a:fld id="{8A1C907A-F454-490E-B554-3AD8C4C157FB}" type="datetime1">
              <a:rPr lang="zh-CN" altLang="en-US" smtClean="0"/>
              <a:t>2025/3/18</a:t>
            </a:fld>
            <a:endParaRPr lang="zh-CN" altLang="en-US" dirty="0"/>
          </a:p>
        </p:txBody>
      </p:sp>
      <p:sp>
        <p:nvSpPr>
          <p:cNvPr id="1048623" name="页脚占位符 4"/>
          <p:cNvSpPr>
            <a:spLocks noGrp="1"/>
          </p:cNvSpPr>
          <p:nvPr>
            <p:ph type="ftr" sz="quarter" idx="11"/>
          </p:nvPr>
        </p:nvSpPr>
        <p:spPr bwMode="auto">
          <a:xfrm>
            <a:off x="4165600" y="6538387"/>
            <a:ext cx="3860800" cy="275167"/>
          </a:xfrm>
        </p:spPr>
        <p:txBody>
          <a:bodyPr wrap="square" numCol="1" anchor="t" anchorCtr="0" compatLnSpc="1"/>
          <a:lstStyle>
            <a:lvl1pPr algn="ctr" defTabSz="914400" fontAlgn="auto">
              <a:spcBef>
                <a:spcPts val="0"/>
              </a:spcBef>
              <a:spcAft>
                <a:spcPts val="0"/>
              </a:spcAft>
              <a:defRPr sz="1335">
                <a:solidFill>
                  <a:prstClr val="black"/>
                </a:solidFill>
                <a:latin typeface="黑体" panose="02010609060101010101" pitchFamily="49" charset="-122"/>
                <a:ea typeface="黑体" panose="02010609060101010101" pitchFamily="49" charset="-122"/>
              </a:defRPr>
            </a:lvl1pPr>
          </a:lstStyle>
          <a:p>
            <a:endParaRPr lang="zh-CN" altLang="en-US" dirty="0"/>
          </a:p>
        </p:txBody>
      </p:sp>
      <p:sp>
        <p:nvSpPr>
          <p:cNvPr id="1048624" name="灯片编号占位符 5"/>
          <p:cNvSpPr>
            <a:spLocks noGrp="1"/>
          </p:cNvSpPr>
          <p:nvPr>
            <p:ph type="sldNum" sz="quarter" idx="12"/>
          </p:nvPr>
        </p:nvSpPr>
        <p:spPr>
          <a:xfrm>
            <a:off x="8737600" y="6538387"/>
            <a:ext cx="2844800" cy="275167"/>
          </a:xfrm>
        </p:spPr>
        <p:txBody>
          <a:bodyPr/>
          <a:lstStyle>
            <a:lvl1pPr>
              <a:defRPr>
                <a:solidFill>
                  <a:schemeClr val="bg1"/>
                </a:solidFill>
                <a:latin typeface="微软雅黑" panose="020B0503020204020204" pitchFamily="34" charset="-122"/>
                <a:ea typeface="微软雅黑" panose="020B0503020204020204" pitchFamily="34" charset="-122"/>
              </a:defRPr>
            </a:lvl1pPr>
          </a:lstStyle>
          <a:p>
            <a:fld id="{7E8DEBAF-11D9-4FFC-9FE3-56BCDE40C340}" type="slidenum">
              <a:rPr lang="zh-CN" altLang="en-US" smtClean="0"/>
              <a:t>‹#›</a:t>
            </a:fld>
            <a:endParaRPr lang="zh-CN" altLang="en-US" dirty="0"/>
          </a:p>
        </p:txBody>
      </p:sp>
      <p:sp>
        <p:nvSpPr>
          <p:cNvPr id="57" name="矩形 47"/>
          <p:cNvSpPr>
            <a:spLocks noChangeArrowheads="1"/>
          </p:cNvSpPr>
          <p:nvPr userDrawn="1"/>
        </p:nvSpPr>
        <p:spPr bwMode="auto">
          <a:xfrm>
            <a:off x="0" y="-10680"/>
            <a:ext cx="3639553"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pic>
        <p:nvPicPr>
          <p:cNvPr id="2097157"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22" t="1" r="19784" b="-4068"/>
          <a:stretch>
            <a:fillRect/>
          </a:stretch>
        </p:blipFill>
        <p:spPr bwMode="auto">
          <a:xfrm>
            <a:off x="125713" y="116064"/>
            <a:ext cx="701657" cy="797919"/>
          </a:xfrm>
          <a:prstGeom prst="rect">
            <a:avLst/>
          </a:prstGeom>
          <a:noFill/>
          <a:ln>
            <a:noFill/>
          </a:ln>
        </p:spPr>
      </p:pic>
      <p:pic>
        <p:nvPicPr>
          <p:cNvPr id="58" name="图片 57" descr="徽标&#10;&#10;描述已自动生成"/>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3384" y="205511"/>
            <a:ext cx="552188" cy="619903"/>
          </a:xfrm>
          <a:prstGeom prst="rect">
            <a:avLst/>
          </a:prstGeom>
        </p:spPr>
      </p:pic>
      <p:pic>
        <p:nvPicPr>
          <p:cNvPr id="59" name="图片 58"/>
          <p:cNvPicPr>
            <a:picLocks noChangeAspect="1"/>
          </p:cNvPicPr>
          <p:nvPr userDrawn="1"/>
        </p:nvPicPr>
        <p:blipFill rotWithShape="1">
          <a:blip r:embed="rId7" cstate="print">
            <a:extLst>
              <a:ext uri="{28A0092B-C50C-407E-A947-70E740481C1C}">
                <a14:useLocalDpi xmlns:a14="http://schemas.microsoft.com/office/drawing/2010/main" val="0"/>
              </a:ext>
            </a:extLst>
          </a:blip>
          <a:srcRect l="25716" t="16401" r="23772" b="23750"/>
          <a:stretch>
            <a:fillRect/>
          </a:stretch>
        </p:blipFill>
        <p:spPr>
          <a:xfrm>
            <a:off x="1544082" y="180992"/>
            <a:ext cx="585311" cy="641591"/>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封面页">
    <p:spTree>
      <p:nvGrpSpPr>
        <p:cNvPr id="1" name=""/>
        <p:cNvGrpSpPr/>
        <p:nvPr/>
      </p:nvGrpSpPr>
      <p:grpSpPr>
        <a:xfrm>
          <a:off x="0" y="0"/>
          <a:ext cx="0" cy="0"/>
          <a:chOff x="0" y="0"/>
          <a:chExt cx="0" cy="0"/>
        </a:xfrm>
      </p:grpSpPr>
      <p:pic>
        <p:nvPicPr>
          <p:cNvPr id="7" name="图片 6" descr="图片包含 天空, 围栏, 草, 户外&#10;&#10;描述已自动生成"/>
          <p:cNvPicPr>
            <a:picLocks noChangeAspect="1"/>
          </p:cNvPicPr>
          <p:nvPr userDrawn="1"/>
        </p:nvPicPr>
        <p:blipFill rotWithShape="1">
          <a:blip r:embed="rId2">
            <a:grayscl/>
            <a:extLst>
              <a:ext uri="{28A0092B-C50C-407E-A947-70E740481C1C}">
                <a14:useLocalDpi xmlns:a14="http://schemas.microsoft.com/office/drawing/2010/main" val="0"/>
              </a:ext>
            </a:extLst>
          </a:blip>
          <a:srcRect t="13210"/>
          <a:stretch>
            <a:fillRect/>
          </a:stretch>
        </p:blipFill>
        <p:spPr>
          <a:xfrm>
            <a:off x="0" y="723"/>
            <a:ext cx="12192318" cy="5952087"/>
          </a:xfrm>
          <a:prstGeom prst="rect">
            <a:avLst/>
          </a:prstGeom>
        </p:spPr>
      </p:pic>
      <p:sp>
        <p:nvSpPr>
          <p:cNvPr id="8" name="矩形 7"/>
          <p:cNvSpPr/>
          <p:nvPr userDrawn="1"/>
        </p:nvSpPr>
        <p:spPr>
          <a:xfrm>
            <a:off x="5" y="0"/>
            <a:ext cx="12192318" cy="6858000"/>
          </a:xfrm>
          <a:prstGeom prst="rect">
            <a:avLst/>
          </a:prstGeom>
          <a:gradFill>
            <a:gsLst>
              <a:gs pos="0">
                <a:schemeClr val="bg1"/>
              </a:gs>
              <a:gs pos="100000">
                <a:schemeClr val="bg1">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sp>
        <p:nvSpPr>
          <p:cNvPr id="9" name="任意多边形: 形状 8"/>
          <p:cNvSpPr/>
          <p:nvPr userDrawn="1"/>
        </p:nvSpPr>
        <p:spPr>
          <a:xfrm>
            <a:off x="0" y="4501297"/>
            <a:ext cx="12192318" cy="2225987"/>
          </a:xfrm>
          <a:custGeom>
            <a:avLst/>
            <a:gdLst>
              <a:gd name="connsiteX0" fmla="*/ 908123 w 12192000"/>
              <a:gd name="connsiteY0" fmla="*/ 320 h 2218133"/>
              <a:gd name="connsiteX1" fmla="*/ 1138602 w 12192000"/>
              <a:gd name="connsiteY1" fmla="*/ 2145 h 2218133"/>
              <a:gd name="connsiteX2" fmla="*/ 5603459 w 12192000"/>
              <a:gd name="connsiteY2" fmla="*/ 998388 h 2218133"/>
              <a:gd name="connsiteX3" fmla="*/ 11322057 w 12192000"/>
              <a:gd name="connsiteY3" fmla="*/ 39043 h 2218133"/>
              <a:gd name="connsiteX4" fmla="*/ 12192000 w 12192000"/>
              <a:gd name="connsiteY4" fmla="*/ 174335 h 2218133"/>
              <a:gd name="connsiteX5" fmla="*/ 12192000 w 12192000"/>
              <a:gd name="connsiteY5" fmla="*/ 2218133 h 2218133"/>
              <a:gd name="connsiteX6" fmla="*/ 0 w 12192000"/>
              <a:gd name="connsiteY6" fmla="*/ 2218133 h 2218133"/>
              <a:gd name="connsiteX7" fmla="*/ 0 w 12192000"/>
              <a:gd name="connsiteY7" fmla="*/ 100540 h 2218133"/>
              <a:gd name="connsiteX8" fmla="*/ 908123 w 12192000"/>
              <a:gd name="connsiteY8" fmla="*/ 320 h 2218133"/>
              <a:gd name="connsiteX0-1" fmla="*/ 908123 w 12192000"/>
              <a:gd name="connsiteY0-2" fmla="*/ 95324 h 2313137"/>
              <a:gd name="connsiteX1-3" fmla="*/ 1138602 w 12192000"/>
              <a:gd name="connsiteY1-4" fmla="*/ 97149 h 2313137"/>
              <a:gd name="connsiteX2-5" fmla="*/ 6546887 w 12192000"/>
              <a:gd name="connsiteY2-6" fmla="*/ 1398192 h 2313137"/>
              <a:gd name="connsiteX3-7" fmla="*/ 11322057 w 12192000"/>
              <a:gd name="connsiteY3-8" fmla="*/ 134047 h 2313137"/>
              <a:gd name="connsiteX4-9" fmla="*/ 12192000 w 12192000"/>
              <a:gd name="connsiteY4-10" fmla="*/ 269339 h 2313137"/>
              <a:gd name="connsiteX5-11" fmla="*/ 12192000 w 12192000"/>
              <a:gd name="connsiteY5-12" fmla="*/ 2313137 h 2313137"/>
              <a:gd name="connsiteX6-13" fmla="*/ 0 w 12192000"/>
              <a:gd name="connsiteY6-14" fmla="*/ 2313137 h 2313137"/>
              <a:gd name="connsiteX7-15" fmla="*/ 0 w 12192000"/>
              <a:gd name="connsiteY7-16" fmla="*/ 195544 h 2313137"/>
              <a:gd name="connsiteX8-17" fmla="*/ 908123 w 12192000"/>
              <a:gd name="connsiteY8-18" fmla="*/ 95324 h 2313137"/>
              <a:gd name="connsiteX0-19" fmla="*/ 908123 w 12192000"/>
              <a:gd name="connsiteY0-20" fmla="*/ 95324 h 2313137"/>
              <a:gd name="connsiteX1-21" fmla="*/ 1138602 w 12192000"/>
              <a:gd name="connsiteY1-22" fmla="*/ 97149 h 2313137"/>
              <a:gd name="connsiteX2-23" fmla="*/ 6546887 w 12192000"/>
              <a:gd name="connsiteY2-24" fmla="*/ 1398192 h 2313137"/>
              <a:gd name="connsiteX3-25" fmla="*/ 11322057 w 12192000"/>
              <a:gd name="connsiteY3-26" fmla="*/ 134047 h 2313137"/>
              <a:gd name="connsiteX4-27" fmla="*/ 12192000 w 12192000"/>
              <a:gd name="connsiteY4-28" fmla="*/ 269339 h 2313137"/>
              <a:gd name="connsiteX5-29" fmla="*/ 12192000 w 12192000"/>
              <a:gd name="connsiteY5-30" fmla="*/ 2313137 h 2313137"/>
              <a:gd name="connsiteX6-31" fmla="*/ 0 w 12192000"/>
              <a:gd name="connsiteY6-32" fmla="*/ 2313137 h 2313137"/>
              <a:gd name="connsiteX7-33" fmla="*/ 0 w 12192000"/>
              <a:gd name="connsiteY7-34" fmla="*/ 195544 h 2313137"/>
              <a:gd name="connsiteX8-35" fmla="*/ 908123 w 12192000"/>
              <a:gd name="connsiteY8-36" fmla="*/ 95324 h 2313137"/>
              <a:gd name="connsiteX0-37" fmla="*/ 0 w 12192000"/>
              <a:gd name="connsiteY0-38" fmla="*/ 262990 h 2380583"/>
              <a:gd name="connsiteX1-39" fmla="*/ 1138602 w 12192000"/>
              <a:gd name="connsiteY1-40" fmla="*/ 164595 h 2380583"/>
              <a:gd name="connsiteX2-41" fmla="*/ 6546887 w 12192000"/>
              <a:gd name="connsiteY2-42" fmla="*/ 1465638 h 2380583"/>
              <a:gd name="connsiteX3-43" fmla="*/ 11322057 w 12192000"/>
              <a:gd name="connsiteY3-44" fmla="*/ 201493 h 2380583"/>
              <a:gd name="connsiteX4-45" fmla="*/ 12192000 w 12192000"/>
              <a:gd name="connsiteY4-46" fmla="*/ 336785 h 2380583"/>
              <a:gd name="connsiteX5-47" fmla="*/ 12192000 w 12192000"/>
              <a:gd name="connsiteY5-48" fmla="*/ 2380583 h 2380583"/>
              <a:gd name="connsiteX6-49" fmla="*/ 0 w 12192000"/>
              <a:gd name="connsiteY6-50" fmla="*/ 2380583 h 2380583"/>
              <a:gd name="connsiteX7-51" fmla="*/ 0 w 12192000"/>
              <a:gd name="connsiteY7-52" fmla="*/ 262990 h 2380583"/>
              <a:gd name="connsiteX0-53" fmla="*/ 0 w 12192000"/>
              <a:gd name="connsiteY0-54" fmla="*/ 201454 h 2319047"/>
              <a:gd name="connsiteX1-55" fmla="*/ 1138602 w 12192000"/>
              <a:gd name="connsiteY1-56" fmla="*/ 103059 h 2319047"/>
              <a:gd name="connsiteX2-57" fmla="*/ 6546887 w 12192000"/>
              <a:gd name="connsiteY2-58" fmla="*/ 1404102 h 2319047"/>
              <a:gd name="connsiteX3-59" fmla="*/ 11322057 w 12192000"/>
              <a:gd name="connsiteY3-60" fmla="*/ 139957 h 2319047"/>
              <a:gd name="connsiteX4-61" fmla="*/ 12192000 w 12192000"/>
              <a:gd name="connsiteY4-62" fmla="*/ 275249 h 2319047"/>
              <a:gd name="connsiteX5-63" fmla="*/ 12192000 w 12192000"/>
              <a:gd name="connsiteY5-64" fmla="*/ 2319047 h 2319047"/>
              <a:gd name="connsiteX6-65" fmla="*/ 0 w 12192000"/>
              <a:gd name="connsiteY6-66" fmla="*/ 2319047 h 2319047"/>
              <a:gd name="connsiteX7-67" fmla="*/ 0 w 12192000"/>
              <a:gd name="connsiteY7-68" fmla="*/ 201454 h 2319047"/>
              <a:gd name="connsiteX0-69" fmla="*/ 0 w 12192000"/>
              <a:gd name="connsiteY0-70" fmla="*/ 131737 h 2249330"/>
              <a:gd name="connsiteX1-71" fmla="*/ 1138602 w 12192000"/>
              <a:gd name="connsiteY1-72" fmla="*/ 33342 h 2249330"/>
              <a:gd name="connsiteX2-73" fmla="*/ 6546887 w 12192000"/>
              <a:gd name="connsiteY2-74" fmla="*/ 1334385 h 2249330"/>
              <a:gd name="connsiteX3-75" fmla="*/ 11322057 w 12192000"/>
              <a:gd name="connsiteY3-76" fmla="*/ 70240 h 2249330"/>
              <a:gd name="connsiteX4-77" fmla="*/ 12192000 w 12192000"/>
              <a:gd name="connsiteY4-78" fmla="*/ 205532 h 2249330"/>
              <a:gd name="connsiteX5-79" fmla="*/ 12192000 w 12192000"/>
              <a:gd name="connsiteY5-80" fmla="*/ 2249330 h 2249330"/>
              <a:gd name="connsiteX6-81" fmla="*/ 0 w 12192000"/>
              <a:gd name="connsiteY6-82" fmla="*/ 2249330 h 2249330"/>
              <a:gd name="connsiteX7-83" fmla="*/ 0 w 12192000"/>
              <a:gd name="connsiteY7-84" fmla="*/ 131737 h 2249330"/>
              <a:gd name="connsiteX0-85" fmla="*/ 0 w 12192000"/>
              <a:gd name="connsiteY0-86" fmla="*/ 126077 h 2243670"/>
              <a:gd name="connsiteX1-87" fmla="*/ 1138602 w 12192000"/>
              <a:gd name="connsiteY1-88" fmla="*/ 27682 h 2243670"/>
              <a:gd name="connsiteX2-89" fmla="*/ 6546887 w 12192000"/>
              <a:gd name="connsiteY2-90" fmla="*/ 1328725 h 2243670"/>
              <a:gd name="connsiteX3-91" fmla="*/ 11322057 w 12192000"/>
              <a:gd name="connsiteY3-92" fmla="*/ 64580 h 2243670"/>
              <a:gd name="connsiteX4-93" fmla="*/ 12192000 w 12192000"/>
              <a:gd name="connsiteY4-94" fmla="*/ 199872 h 2243670"/>
              <a:gd name="connsiteX5-95" fmla="*/ 12192000 w 12192000"/>
              <a:gd name="connsiteY5-96" fmla="*/ 2243670 h 2243670"/>
              <a:gd name="connsiteX6-97" fmla="*/ 0 w 12192000"/>
              <a:gd name="connsiteY6-98" fmla="*/ 2243670 h 2243670"/>
              <a:gd name="connsiteX7-99" fmla="*/ 0 w 12192000"/>
              <a:gd name="connsiteY7-100" fmla="*/ 126077 h 2243670"/>
              <a:gd name="connsiteX0-101" fmla="*/ 0 w 12192000"/>
              <a:gd name="connsiteY0-102" fmla="*/ 126077 h 2243670"/>
              <a:gd name="connsiteX1-103" fmla="*/ 1138602 w 12192000"/>
              <a:gd name="connsiteY1-104" fmla="*/ 27682 h 2243670"/>
              <a:gd name="connsiteX2-105" fmla="*/ 6546887 w 12192000"/>
              <a:gd name="connsiteY2-106" fmla="*/ 1328725 h 2243670"/>
              <a:gd name="connsiteX3-107" fmla="*/ 11322057 w 12192000"/>
              <a:gd name="connsiteY3-108" fmla="*/ 64580 h 2243670"/>
              <a:gd name="connsiteX4-109" fmla="*/ 12192000 w 12192000"/>
              <a:gd name="connsiteY4-110" fmla="*/ 199872 h 2243670"/>
              <a:gd name="connsiteX5-111" fmla="*/ 12192000 w 12192000"/>
              <a:gd name="connsiteY5-112" fmla="*/ 2243670 h 2243670"/>
              <a:gd name="connsiteX6-113" fmla="*/ 0 w 12192000"/>
              <a:gd name="connsiteY6-114" fmla="*/ 2243670 h 2243670"/>
              <a:gd name="connsiteX7-115" fmla="*/ 0 w 12192000"/>
              <a:gd name="connsiteY7-116" fmla="*/ 126077 h 2243670"/>
              <a:gd name="connsiteX0-117" fmla="*/ 0 w 12192000"/>
              <a:gd name="connsiteY0-118" fmla="*/ 126077 h 2243670"/>
              <a:gd name="connsiteX1-119" fmla="*/ 1138602 w 12192000"/>
              <a:gd name="connsiteY1-120" fmla="*/ 27682 h 2243670"/>
              <a:gd name="connsiteX2-121" fmla="*/ 6546887 w 12192000"/>
              <a:gd name="connsiteY2-122" fmla="*/ 1328725 h 2243670"/>
              <a:gd name="connsiteX3-123" fmla="*/ 11322057 w 12192000"/>
              <a:gd name="connsiteY3-124" fmla="*/ 64580 h 2243670"/>
              <a:gd name="connsiteX4-125" fmla="*/ 12192000 w 12192000"/>
              <a:gd name="connsiteY4-126" fmla="*/ 199872 h 2243670"/>
              <a:gd name="connsiteX5-127" fmla="*/ 12192000 w 12192000"/>
              <a:gd name="connsiteY5-128" fmla="*/ 2243670 h 2243670"/>
              <a:gd name="connsiteX6-129" fmla="*/ 0 w 12192000"/>
              <a:gd name="connsiteY6-130" fmla="*/ 2243670 h 2243670"/>
              <a:gd name="connsiteX7-131" fmla="*/ 0 w 12192000"/>
              <a:gd name="connsiteY7-132" fmla="*/ 126077 h 2243670"/>
              <a:gd name="connsiteX0-133" fmla="*/ 0 w 12192000"/>
              <a:gd name="connsiteY0-134" fmla="*/ 104448 h 2222041"/>
              <a:gd name="connsiteX1-135" fmla="*/ 1138602 w 12192000"/>
              <a:gd name="connsiteY1-136" fmla="*/ 6053 h 2222041"/>
              <a:gd name="connsiteX2-137" fmla="*/ 6546887 w 12192000"/>
              <a:gd name="connsiteY2-138" fmla="*/ 1307096 h 2222041"/>
              <a:gd name="connsiteX3-139" fmla="*/ 11322057 w 12192000"/>
              <a:gd name="connsiteY3-140" fmla="*/ 42951 h 2222041"/>
              <a:gd name="connsiteX4-141" fmla="*/ 12192000 w 12192000"/>
              <a:gd name="connsiteY4-142" fmla="*/ 178243 h 2222041"/>
              <a:gd name="connsiteX5-143" fmla="*/ 12192000 w 12192000"/>
              <a:gd name="connsiteY5-144" fmla="*/ 2222041 h 2222041"/>
              <a:gd name="connsiteX6-145" fmla="*/ 0 w 12192000"/>
              <a:gd name="connsiteY6-146" fmla="*/ 2222041 h 2222041"/>
              <a:gd name="connsiteX7-147" fmla="*/ 0 w 12192000"/>
              <a:gd name="connsiteY7-148" fmla="*/ 104448 h 2222041"/>
              <a:gd name="connsiteX0-149" fmla="*/ 0 w 12192000"/>
              <a:gd name="connsiteY0-150" fmla="*/ 104448 h 2222041"/>
              <a:gd name="connsiteX1-151" fmla="*/ 1138602 w 12192000"/>
              <a:gd name="connsiteY1-152" fmla="*/ 6053 h 2222041"/>
              <a:gd name="connsiteX2-153" fmla="*/ 6546887 w 12192000"/>
              <a:gd name="connsiteY2-154" fmla="*/ 1307096 h 2222041"/>
              <a:gd name="connsiteX3-155" fmla="*/ 11322057 w 12192000"/>
              <a:gd name="connsiteY3-156" fmla="*/ 42951 h 2222041"/>
              <a:gd name="connsiteX4-157" fmla="*/ 12192000 w 12192000"/>
              <a:gd name="connsiteY4-158" fmla="*/ 178243 h 2222041"/>
              <a:gd name="connsiteX5-159" fmla="*/ 12192000 w 12192000"/>
              <a:gd name="connsiteY5-160" fmla="*/ 2222041 h 2222041"/>
              <a:gd name="connsiteX6-161" fmla="*/ 0 w 12192000"/>
              <a:gd name="connsiteY6-162" fmla="*/ 2222041 h 2222041"/>
              <a:gd name="connsiteX7-163" fmla="*/ 0 w 12192000"/>
              <a:gd name="connsiteY7-164" fmla="*/ 104448 h 2222041"/>
              <a:gd name="connsiteX0-165" fmla="*/ 0 w 12192000"/>
              <a:gd name="connsiteY0-166" fmla="*/ 104448 h 2222041"/>
              <a:gd name="connsiteX1-167" fmla="*/ 1138602 w 12192000"/>
              <a:gd name="connsiteY1-168" fmla="*/ 6053 h 2222041"/>
              <a:gd name="connsiteX2-169" fmla="*/ 6546887 w 12192000"/>
              <a:gd name="connsiteY2-170" fmla="*/ 1307096 h 2222041"/>
              <a:gd name="connsiteX3-171" fmla="*/ 11322057 w 12192000"/>
              <a:gd name="connsiteY3-172" fmla="*/ 42951 h 2222041"/>
              <a:gd name="connsiteX4-173" fmla="*/ 12192000 w 12192000"/>
              <a:gd name="connsiteY4-174" fmla="*/ 178243 h 2222041"/>
              <a:gd name="connsiteX5-175" fmla="*/ 12192000 w 12192000"/>
              <a:gd name="connsiteY5-176" fmla="*/ 2222041 h 2222041"/>
              <a:gd name="connsiteX6-177" fmla="*/ 0 w 12192000"/>
              <a:gd name="connsiteY6-178" fmla="*/ 2222041 h 2222041"/>
              <a:gd name="connsiteX7-179" fmla="*/ 0 w 12192000"/>
              <a:gd name="connsiteY7-180" fmla="*/ 104448 h 2222041"/>
              <a:gd name="connsiteX0-181" fmla="*/ 0 w 12192000"/>
              <a:gd name="connsiteY0-182" fmla="*/ 104448 h 2222041"/>
              <a:gd name="connsiteX1-183" fmla="*/ 1138602 w 12192000"/>
              <a:gd name="connsiteY1-184" fmla="*/ 6053 h 2222041"/>
              <a:gd name="connsiteX2-185" fmla="*/ 6546887 w 12192000"/>
              <a:gd name="connsiteY2-186" fmla="*/ 1307096 h 2222041"/>
              <a:gd name="connsiteX3-187" fmla="*/ 11322057 w 12192000"/>
              <a:gd name="connsiteY3-188" fmla="*/ 42951 h 2222041"/>
              <a:gd name="connsiteX4-189" fmla="*/ 12192000 w 12192000"/>
              <a:gd name="connsiteY4-190" fmla="*/ 178243 h 2222041"/>
              <a:gd name="connsiteX5-191" fmla="*/ 12192000 w 12192000"/>
              <a:gd name="connsiteY5-192" fmla="*/ 2222041 h 2222041"/>
              <a:gd name="connsiteX6-193" fmla="*/ 0 w 12192000"/>
              <a:gd name="connsiteY6-194" fmla="*/ 2222041 h 2222041"/>
              <a:gd name="connsiteX7-195" fmla="*/ 0 w 12192000"/>
              <a:gd name="connsiteY7-196" fmla="*/ 104448 h 2222041"/>
              <a:gd name="connsiteX0-197" fmla="*/ 0 w 12192000"/>
              <a:gd name="connsiteY0-198" fmla="*/ 104448 h 2222041"/>
              <a:gd name="connsiteX1-199" fmla="*/ 1138602 w 12192000"/>
              <a:gd name="connsiteY1-200" fmla="*/ 6053 h 2222041"/>
              <a:gd name="connsiteX2-201" fmla="*/ 6546887 w 12192000"/>
              <a:gd name="connsiteY2-202" fmla="*/ 1307096 h 2222041"/>
              <a:gd name="connsiteX3-203" fmla="*/ 11322057 w 12192000"/>
              <a:gd name="connsiteY3-204" fmla="*/ 42951 h 2222041"/>
              <a:gd name="connsiteX4-205" fmla="*/ 12192000 w 12192000"/>
              <a:gd name="connsiteY4-206" fmla="*/ 178243 h 2222041"/>
              <a:gd name="connsiteX5-207" fmla="*/ 12192000 w 12192000"/>
              <a:gd name="connsiteY5-208" fmla="*/ 2222041 h 2222041"/>
              <a:gd name="connsiteX6-209" fmla="*/ 0 w 12192000"/>
              <a:gd name="connsiteY6-210" fmla="*/ 2222041 h 2222041"/>
              <a:gd name="connsiteX7-211" fmla="*/ 0 w 12192000"/>
              <a:gd name="connsiteY7-212" fmla="*/ 104448 h 2222041"/>
              <a:gd name="connsiteX0-213" fmla="*/ 0 w 12192000"/>
              <a:gd name="connsiteY0-214" fmla="*/ 98865 h 2216458"/>
              <a:gd name="connsiteX1-215" fmla="*/ 1138602 w 12192000"/>
              <a:gd name="connsiteY1-216" fmla="*/ 470 h 2216458"/>
              <a:gd name="connsiteX2-217" fmla="*/ 6546887 w 12192000"/>
              <a:gd name="connsiteY2-218" fmla="*/ 1301513 h 2216458"/>
              <a:gd name="connsiteX3-219" fmla="*/ 11322057 w 12192000"/>
              <a:gd name="connsiteY3-220" fmla="*/ 37368 h 2216458"/>
              <a:gd name="connsiteX4-221" fmla="*/ 12192000 w 12192000"/>
              <a:gd name="connsiteY4-222" fmla="*/ 172660 h 2216458"/>
              <a:gd name="connsiteX5-223" fmla="*/ 12192000 w 12192000"/>
              <a:gd name="connsiteY5-224" fmla="*/ 2216458 h 2216458"/>
              <a:gd name="connsiteX6-225" fmla="*/ 0 w 12192000"/>
              <a:gd name="connsiteY6-226" fmla="*/ 2216458 h 2216458"/>
              <a:gd name="connsiteX7-227" fmla="*/ 0 w 12192000"/>
              <a:gd name="connsiteY7-228" fmla="*/ 98865 h 2216458"/>
              <a:gd name="connsiteX0-229" fmla="*/ 0 w 12192000"/>
              <a:gd name="connsiteY0-230" fmla="*/ 98865 h 2216458"/>
              <a:gd name="connsiteX1-231" fmla="*/ 1071927 w 12192000"/>
              <a:gd name="connsiteY1-232" fmla="*/ 470 h 2216458"/>
              <a:gd name="connsiteX2-233" fmla="*/ 6546887 w 12192000"/>
              <a:gd name="connsiteY2-234" fmla="*/ 1301513 h 2216458"/>
              <a:gd name="connsiteX3-235" fmla="*/ 11322057 w 12192000"/>
              <a:gd name="connsiteY3-236" fmla="*/ 37368 h 2216458"/>
              <a:gd name="connsiteX4-237" fmla="*/ 12192000 w 12192000"/>
              <a:gd name="connsiteY4-238" fmla="*/ 172660 h 2216458"/>
              <a:gd name="connsiteX5-239" fmla="*/ 12192000 w 12192000"/>
              <a:gd name="connsiteY5-240" fmla="*/ 2216458 h 2216458"/>
              <a:gd name="connsiteX6-241" fmla="*/ 0 w 12192000"/>
              <a:gd name="connsiteY6-242" fmla="*/ 2216458 h 2216458"/>
              <a:gd name="connsiteX7-243" fmla="*/ 0 w 12192000"/>
              <a:gd name="connsiteY7-244" fmla="*/ 98865 h 2216458"/>
              <a:gd name="connsiteX0-245" fmla="*/ 0 w 12192000"/>
              <a:gd name="connsiteY0-246" fmla="*/ 98452 h 2216045"/>
              <a:gd name="connsiteX1-247" fmla="*/ 1071927 w 12192000"/>
              <a:gd name="connsiteY1-248" fmla="*/ 57 h 2216045"/>
              <a:gd name="connsiteX2-249" fmla="*/ 6546887 w 12192000"/>
              <a:gd name="connsiteY2-250" fmla="*/ 1301100 h 2216045"/>
              <a:gd name="connsiteX3-251" fmla="*/ 11322057 w 12192000"/>
              <a:gd name="connsiteY3-252" fmla="*/ 36955 h 2216045"/>
              <a:gd name="connsiteX4-253" fmla="*/ 12192000 w 12192000"/>
              <a:gd name="connsiteY4-254" fmla="*/ 172247 h 2216045"/>
              <a:gd name="connsiteX5-255" fmla="*/ 12192000 w 12192000"/>
              <a:gd name="connsiteY5-256" fmla="*/ 2216045 h 2216045"/>
              <a:gd name="connsiteX6-257" fmla="*/ 0 w 12192000"/>
              <a:gd name="connsiteY6-258" fmla="*/ 2216045 h 2216045"/>
              <a:gd name="connsiteX7-259" fmla="*/ 0 w 12192000"/>
              <a:gd name="connsiteY7-260" fmla="*/ 98452 h 2216045"/>
              <a:gd name="connsiteX0-261" fmla="*/ 0 w 12192000"/>
              <a:gd name="connsiteY0-262" fmla="*/ 108394 h 2225987"/>
              <a:gd name="connsiteX1-263" fmla="*/ 1071927 w 12192000"/>
              <a:gd name="connsiteY1-264" fmla="*/ 9999 h 2225987"/>
              <a:gd name="connsiteX2-265" fmla="*/ 6546887 w 12192000"/>
              <a:gd name="connsiteY2-266" fmla="*/ 1311042 h 2225987"/>
              <a:gd name="connsiteX3-267" fmla="*/ 11322057 w 12192000"/>
              <a:gd name="connsiteY3-268" fmla="*/ 46897 h 2225987"/>
              <a:gd name="connsiteX4-269" fmla="*/ 12192000 w 12192000"/>
              <a:gd name="connsiteY4-270" fmla="*/ 182189 h 2225987"/>
              <a:gd name="connsiteX5-271" fmla="*/ 12192000 w 12192000"/>
              <a:gd name="connsiteY5-272" fmla="*/ 2225987 h 2225987"/>
              <a:gd name="connsiteX6-273" fmla="*/ 0 w 12192000"/>
              <a:gd name="connsiteY6-274" fmla="*/ 2225987 h 2225987"/>
              <a:gd name="connsiteX7-275" fmla="*/ 0 w 12192000"/>
              <a:gd name="connsiteY7-276" fmla="*/ 108394 h 22259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92000" h="2225987">
                <a:moveTo>
                  <a:pt x="0" y="108394"/>
                </a:moveTo>
                <a:cubicBezTo>
                  <a:pt x="503185" y="18009"/>
                  <a:pt x="544630" y="-19755"/>
                  <a:pt x="1071927" y="9999"/>
                </a:cubicBezTo>
                <a:cubicBezTo>
                  <a:pt x="1739550" y="47671"/>
                  <a:pt x="4838532" y="1304892"/>
                  <a:pt x="6546887" y="1311042"/>
                </a:cubicBezTo>
                <a:cubicBezTo>
                  <a:pt x="8255242" y="1317192"/>
                  <a:pt x="10886030" y="73114"/>
                  <a:pt x="11322057" y="46897"/>
                </a:cubicBezTo>
                <a:cubicBezTo>
                  <a:pt x="11758084" y="20680"/>
                  <a:pt x="11930873" y="70417"/>
                  <a:pt x="12192000" y="182189"/>
                </a:cubicBezTo>
                <a:lnTo>
                  <a:pt x="12192000" y="2225987"/>
                </a:lnTo>
                <a:lnTo>
                  <a:pt x="0" y="2225987"/>
                </a:lnTo>
                <a:lnTo>
                  <a:pt x="0" y="108394"/>
                </a:lnTo>
                <a:close/>
              </a:path>
            </a:pathLst>
          </a:custGeom>
          <a:gradFill>
            <a:gsLst>
              <a:gs pos="0">
                <a:schemeClr val="bg1"/>
              </a:gs>
              <a:gs pos="100000">
                <a:schemeClr val="bg1">
                  <a:alpha val="81000"/>
                </a:schemeClr>
              </a:gs>
            </a:gsLst>
            <a:lin ang="5400000" scaled="1"/>
          </a:gra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6" tIns="45702" rIns="91406" bIns="45702" numCol="1" spcCol="0" rtlCol="0" fromWordArt="0" anchor="ctr" anchorCtr="0" forceAA="0" compatLnSpc="1">
            <a:noAutofit/>
          </a:bodyPr>
          <a:lstStyle/>
          <a:p>
            <a:pPr algn="ctr"/>
            <a:endParaRPr lang="zh-CN" altLang="en-US" sz="1900">
              <a:solidFill>
                <a:prstClr val="white"/>
              </a:solidFill>
            </a:endParaRPr>
          </a:p>
        </p:txBody>
      </p:sp>
      <p:sp>
        <p:nvSpPr>
          <p:cNvPr id="10" name="任意多边形: 形状 9"/>
          <p:cNvSpPr/>
          <p:nvPr userDrawn="1"/>
        </p:nvSpPr>
        <p:spPr>
          <a:xfrm>
            <a:off x="-76203" y="4775853"/>
            <a:ext cx="12344723" cy="2246915"/>
          </a:xfrm>
          <a:custGeom>
            <a:avLst/>
            <a:gdLst>
              <a:gd name="connsiteX0" fmla="*/ 908123 w 12192000"/>
              <a:gd name="connsiteY0" fmla="*/ 320 h 2218133"/>
              <a:gd name="connsiteX1" fmla="*/ 1138602 w 12192000"/>
              <a:gd name="connsiteY1" fmla="*/ 2145 h 2218133"/>
              <a:gd name="connsiteX2" fmla="*/ 5603459 w 12192000"/>
              <a:gd name="connsiteY2" fmla="*/ 998388 h 2218133"/>
              <a:gd name="connsiteX3" fmla="*/ 11322057 w 12192000"/>
              <a:gd name="connsiteY3" fmla="*/ 39043 h 2218133"/>
              <a:gd name="connsiteX4" fmla="*/ 12192000 w 12192000"/>
              <a:gd name="connsiteY4" fmla="*/ 174335 h 2218133"/>
              <a:gd name="connsiteX5" fmla="*/ 12192000 w 12192000"/>
              <a:gd name="connsiteY5" fmla="*/ 2218133 h 2218133"/>
              <a:gd name="connsiteX6" fmla="*/ 0 w 12192000"/>
              <a:gd name="connsiteY6" fmla="*/ 2218133 h 2218133"/>
              <a:gd name="connsiteX7" fmla="*/ 0 w 12192000"/>
              <a:gd name="connsiteY7" fmla="*/ 100540 h 2218133"/>
              <a:gd name="connsiteX8" fmla="*/ 908123 w 12192000"/>
              <a:gd name="connsiteY8" fmla="*/ 320 h 2218133"/>
              <a:gd name="connsiteX0-1" fmla="*/ 908123 w 12192000"/>
              <a:gd name="connsiteY0-2" fmla="*/ 0 h 2217813"/>
              <a:gd name="connsiteX1-3" fmla="*/ 1138602 w 12192000"/>
              <a:gd name="connsiteY1-4" fmla="*/ 1825 h 2217813"/>
              <a:gd name="connsiteX2-5" fmla="*/ 5603459 w 12192000"/>
              <a:gd name="connsiteY2-6" fmla="*/ 998068 h 2217813"/>
              <a:gd name="connsiteX3-7" fmla="*/ 11322057 w 12192000"/>
              <a:gd name="connsiteY3-8" fmla="*/ 38723 h 2217813"/>
              <a:gd name="connsiteX4-9" fmla="*/ 12192000 w 12192000"/>
              <a:gd name="connsiteY4-10" fmla="*/ 174015 h 2217813"/>
              <a:gd name="connsiteX5-11" fmla="*/ 12192000 w 12192000"/>
              <a:gd name="connsiteY5-12" fmla="*/ 2217813 h 2217813"/>
              <a:gd name="connsiteX6-13" fmla="*/ 0 w 12192000"/>
              <a:gd name="connsiteY6-14" fmla="*/ 2217813 h 2217813"/>
              <a:gd name="connsiteX7-15" fmla="*/ 0 w 12192000"/>
              <a:gd name="connsiteY7-16" fmla="*/ 100220 h 2217813"/>
              <a:gd name="connsiteX8-17" fmla="*/ 908123 w 12192000"/>
              <a:gd name="connsiteY8-18" fmla="*/ 0 h 2217813"/>
              <a:gd name="connsiteX0-19" fmla="*/ 870023 w 12192000"/>
              <a:gd name="connsiteY0-20" fmla="*/ 27892 h 2309205"/>
              <a:gd name="connsiteX1-21" fmla="*/ 1138602 w 12192000"/>
              <a:gd name="connsiteY1-22" fmla="*/ 93217 h 2309205"/>
              <a:gd name="connsiteX2-23" fmla="*/ 5603459 w 12192000"/>
              <a:gd name="connsiteY2-24" fmla="*/ 1089460 h 2309205"/>
              <a:gd name="connsiteX3-25" fmla="*/ 11322057 w 12192000"/>
              <a:gd name="connsiteY3-26" fmla="*/ 130115 h 2309205"/>
              <a:gd name="connsiteX4-27" fmla="*/ 12192000 w 12192000"/>
              <a:gd name="connsiteY4-28" fmla="*/ 265407 h 2309205"/>
              <a:gd name="connsiteX5-29" fmla="*/ 12192000 w 12192000"/>
              <a:gd name="connsiteY5-30" fmla="*/ 2309205 h 2309205"/>
              <a:gd name="connsiteX6-31" fmla="*/ 0 w 12192000"/>
              <a:gd name="connsiteY6-32" fmla="*/ 2309205 h 2309205"/>
              <a:gd name="connsiteX7-33" fmla="*/ 0 w 12192000"/>
              <a:gd name="connsiteY7-34" fmla="*/ 191612 h 2309205"/>
              <a:gd name="connsiteX8-35" fmla="*/ 870023 w 12192000"/>
              <a:gd name="connsiteY8-36" fmla="*/ 27892 h 2309205"/>
              <a:gd name="connsiteX0-37" fmla="*/ 0 w 12192000"/>
              <a:gd name="connsiteY0-38" fmla="*/ 243906 h 2361499"/>
              <a:gd name="connsiteX1-39" fmla="*/ 1138602 w 12192000"/>
              <a:gd name="connsiteY1-40" fmla="*/ 145511 h 2361499"/>
              <a:gd name="connsiteX2-41" fmla="*/ 5603459 w 12192000"/>
              <a:gd name="connsiteY2-42" fmla="*/ 1141754 h 2361499"/>
              <a:gd name="connsiteX3-43" fmla="*/ 11322057 w 12192000"/>
              <a:gd name="connsiteY3-44" fmla="*/ 182409 h 2361499"/>
              <a:gd name="connsiteX4-45" fmla="*/ 12192000 w 12192000"/>
              <a:gd name="connsiteY4-46" fmla="*/ 317701 h 2361499"/>
              <a:gd name="connsiteX5-47" fmla="*/ 12192000 w 12192000"/>
              <a:gd name="connsiteY5-48" fmla="*/ 2361499 h 2361499"/>
              <a:gd name="connsiteX6-49" fmla="*/ 0 w 12192000"/>
              <a:gd name="connsiteY6-50" fmla="*/ 2361499 h 2361499"/>
              <a:gd name="connsiteX7-51" fmla="*/ 0 w 12192000"/>
              <a:gd name="connsiteY7-52" fmla="*/ 243906 h 2361499"/>
              <a:gd name="connsiteX0-53" fmla="*/ 0 w 12192000"/>
              <a:gd name="connsiteY0-54" fmla="*/ 197151 h 2314744"/>
              <a:gd name="connsiteX1-55" fmla="*/ 1138602 w 12192000"/>
              <a:gd name="connsiteY1-56" fmla="*/ 98756 h 2314744"/>
              <a:gd name="connsiteX2-57" fmla="*/ 5603459 w 12192000"/>
              <a:gd name="connsiteY2-58" fmla="*/ 1094999 h 2314744"/>
              <a:gd name="connsiteX3-59" fmla="*/ 11322057 w 12192000"/>
              <a:gd name="connsiteY3-60" fmla="*/ 135654 h 2314744"/>
              <a:gd name="connsiteX4-61" fmla="*/ 12192000 w 12192000"/>
              <a:gd name="connsiteY4-62" fmla="*/ 270946 h 2314744"/>
              <a:gd name="connsiteX5-63" fmla="*/ 12192000 w 12192000"/>
              <a:gd name="connsiteY5-64" fmla="*/ 2314744 h 2314744"/>
              <a:gd name="connsiteX6-65" fmla="*/ 0 w 12192000"/>
              <a:gd name="connsiteY6-66" fmla="*/ 2314744 h 2314744"/>
              <a:gd name="connsiteX7-67" fmla="*/ 0 w 12192000"/>
              <a:gd name="connsiteY7-68" fmla="*/ 197151 h 2314744"/>
              <a:gd name="connsiteX0-69" fmla="*/ 0 w 12192000"/>
              <a:gd name="connsiteY0-70" fmla="*/ 108746 h 2226339"/>
              <a:gd name="connsiteX1-71" fmla="*/ 1138602 w 12192000"/>
              <a:gd name="connsiteY1-72" fmla="*/ 10351 h 2226339"/>
              <a:gd name="connsiteX2-73" fmla="*/ 5603459 w 12192000"/>
              <a:gd name="connsiteY2-74" fmla="*/ 1006594 h 2226339"/>
              <a:gd name="connsiteX3-75" fmla="*/ 11322057 w 12192000"/>
              <a:gd name="connsiteY3-76" fmla="*/ 47249 h 2226339"/>
              <a:gd name="connsiteX4-77" fmla="*/ 12192000 w 12192000"/>
              <a:gd name="connsiteY4-78" fmla="*/ 182541 h 2226339"/>
              <a:gd name="connsiteX5-79" fmla="*/ 12192000 w 12192000"/>
              <a:gd name="connsiteY5-80" fmla="*/ 2226339 h 2226339"/>
              <a:gd name="connsiteX6-81" fmla="*/ 0 w 12192000"/>
              <a:gd name="connsiteY6-82" fmla="*/ 2226339 h 2226339"/>
              <a:gd name="connsiteX7-83" fmla="*/ 0 w 12192000"/>
              <a:gd name="connsiteY7-84" fmla="*/ 108746 h 2226339"/>
              <a:gd name="connsiteX0-85" fmla="*/ 0 w 12192000"/>
              <a:gd name="connsiteY0-86" fmla="*/ 99543 h 2217136"/>
              <a:gd name="connsiteX1-87" fmla="*/ 1138602 w 12192000"/>
              <a:gd name="connsiteY1-88" fmla="*/ 1148 h 2217136"/>
              <a:gd name="connsiteX2-89" fmla="*/ 5603459 w 12192000"/>
              <a:gd name="connsiteY2-90" fmla="*/ 997391 h 2217136"/>
              <a:gd name="connsiteX3-91" fmla="*/ 11322057 w 12192000"/>
              <a:gd name="connsiteY3-92" fmla="*/ 38046 h 2217136"/>
              <a:gd name="connsiteX4-93" fmla="*/ 12192000 w 12192000"/>
              <a:gd name="connsiteY4-94" fmla="*/ 173338 h 2217136"/>
              <a:gd name="connsiteX5-95" fmla="*/ 12192000 w 12192000"/>
              <a:gd name="connsiteY5-96" fmla="*/ 2217136 h 2217136"/>
              <a:gd name="connsiteX6-97" fmla="*/ 0 w 12192000"/>
              <a:gd name="connsiteY6-98" fmla="*/ 2217136 h 2217136"/>
              <a:gd name="connsiteX7-99" fmla="*/ 0 w 12192000"/>
              <a:gd name="connsiteY7-100" fmla="*/ 99543 h 2217136"/>
              <a:gd name="connsiteX0-101" fmla="*/ 0 w 12192000"/>
              <a:gd name="connsiteY0-102" fmla="*/ 162476 h 2280069"/>
              <a:gd name="connsiteX1-103" fmla="*/ 1189402 w 12192000"/>
              <a:gd name="connsiteY1-104" fmla="*/ 581 h 2280069"/>
              <a:gd name="connsiteX2-105" fmla="*/ 5603459 w 12192000"/>
              <a:gd name="connsiteY2-106" fmla="*/ 1060324 h 2280069"/>
              <a:gd name="connsiteX3-107" fmla="*/ 11322057 w 12192000"/>
              <a:gd name="connsiteY3-108" fmla="*/ 100979 h 2280069"/>
              <a:gd name="connsiteX4-109" fmla="*/ 12192000 w 12192000"/>
              <a:gd name="connsiteY4-110" fmla="*/ 236271 h 2280069"/>
              <a:gd name="connsiteX5-111" fmla="*/ 12192000 w 12192000"/>
              <a:gd name="connsiteY5-112" fmla="*/ 2280069 h 2280069"/>
              <a:gd name="connsiteX6-113" fmla="*/ 0 w 12192000"/>
              <a:gd name="connsiteY6-114" fmla="*/ 2280069 h 2280069"/>
              <a:gd name="connsiteX7-115" fmla="*/ 0 w 12192000"/>
              <a:gd name="connsiteY7-116" fmla="*/ 162476 h 2280069"/>
              <a:gd name="connsiteX0-117" fmla="*/ 0 w 12192000"/>
              <a:gd name="connsiteY0-118" fmla="*/ 99543 h 2217136"/>
              <a:gd name="connsiteX1-119" fmla="*/ 1176702 w 12192000"/>
              <a:gd name="connsiteY1-120" fmla="*/ 1148 h 2217136"/>
              <a:gd name="connsiteX2-121" fmla="*/ 5603459 w 12192000"/>
              <a:gd name="connsiteY2-122" fmla="*/ 997391 h 2217136"/>
              <a:gd name="connsiteX3-123" fmla="*/ 11322057 w 12192000"/>
              <a:gd name="connsiteY3-124" fmla="*/ 38046 h 2217136"/>
              <a:gd name="connsiteX4-125" fmla="*/ 12192000 w 12192000"/>
              <a:gd name="connsiteY4-126" fmla="*/ 173338 h 2217136"/>
              <a:gd name="connsiteX5-127" fmla="*/ 12192000 w 12192000"/>
              <a:gd name="connsiteY5-128" fmla="*/ 2217136 h 2217136"/>
              <a:gd name="connsiteX6-129" fmla="*/ 0 w 12192000"/>
              <a:gd name="connsiteY6-130" fmla="*/ 2217136 h 2217136"/>
              <a:gd name="connsiteX7-131" fmla="*/ 0 w 12192000"/>
              <a:gd name="connsiteY7-132" fmla="*/ 99543 h 2217136"/>
              <a:gd name="connsiteX0-133" fmla="*/ 0 w 12192000"/>
              <a:gd name="connsiteY0-134" fmla="*/ 101580 h 2219173"/>
              <a:gd name="connsiteX1-135" fmla="*/ 1176702 w 12192000"/>
              <a:gd name="connsiteY1-136" fmla="*/ 3185 h 2219173"/>
              <a:gd name="connsiteX2-137" fmla="*/ 5603459 w 12192000"/>
              <a:gd name="connsiteY2-138" fmla="*/ 999428 h 2219173"/>
              <a:gd name="connsiteX3-139" fmla="*/ 11322057 w 12192000"/>
              <a:gd name="connsiteY3-140" fmla="*/ 40083 h 2219173"/>
              <a:gd name="connsiteX4-141" fmla="*/ 12192000 w 12192000"/>
              <a:gd name="connsiteY4-142" fmla="*/ 175375 h 2219173"/>
              <a:gd name="connsiteX5-143" fmla="*/ 12192000 w 12192000"/>
              <a:gd name="connsiteY5-144" fmla="*/ 2219173 h 2219173"/>
              <a:gd name="connsiteX6-145" fmla="*/ 0 w 12192000"/>
              <a:gd name="connsiteY6-146" fmla="*/ 2219173 h 2219173"/>
              <a:gd name="connsiteX7-147" fmla="*/ 0 w 12192000"/>
              <a:gd name="connsiteY7-148" fmla="*/ 101580 h 22191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92000" h="2219173">
                <a:moveTo>
                  <a:pt x="0" y="101580"/>
                </a:moveTo>
                <a:cubicBezTo>
                  <a:pt x="507267" y="49749"/>
                  <a:pt x="547782" y="-15199"/>
                  <a:pt x="1176702" y="3185"/>
                </a:cubicBezTo>
                <a:cubicBezTo>
                  <a:pt x="2122407" y="30829"/>
                  <a:pt x="3912567" y="993278"/>
                  <a:pt x="5603459" y="999428"/>
                </a:cubicBezTo>
                <a:cubicBezTo>
                  <a:pt x="7294351" y="1005578"/>
                  <a:pt x="10215196" y="71508"/>
                  <a:pt x="11322057" y="40083"/>
                </a:cubicBezTo>
                <a:cubicBezTo>
                  <a:pt x="11703723" y="29247"/>
                  <a:pt x="11940398" y="130278"/>
                  <a:pt x="12192000" y="175375"/>
                </a:cubicBezTo>
                <a:lnTo>
                  <a:pt x="12192000" y="2219173"/>
                </a:lnTo>
                <a:lnTo>
                  <a:pt x="0" y="2219173"/>
                </a:lnTo>
                <a:lnTo>
                  <a:pt x="0" y="101580"/>
                </a:lnTo>
                <a:close/>
              </a:path>
            </a:pathLst>
          </a:custGeom>
          <a:solidFill>
            <a:schemeClr val="accent1"/>
          </a:solidFill>
          <a:ln>
            <a:solidFill>
              <a:srgbClr val="F5F5F5"/>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6" tIns="45702" rIns="91406" bIns="45702" numCol="1" spcCol="0" rtlCol="0" fromWordArt="0" anchor="ctr" anchorCtr="0" forceAA="0" compatLnSpc="1">
            <a:noAutofit/>
          </a:bodyPr>
          <a:lstStyle/>
          <a:p>
            <a:pPr algn="ctr"/>
            <a:endParaRPr lang="zh-CN" altLang="en-US" sz="1900">
              <a:solidFill>
                <a:prstClr val="white"/>
              </a:solidFill>
            </a:endParaRPr>
          </a:p>
        </p:txBody>
      </p:sp>
      <p:sp>
        <p:nvSpPr>
          <p:cNvPr id="13" name="矩形: 圆角 12"/>
          <p:cNvSpPr/>
          <p:nvPr userDrawn="1"/>
        </p:nvSpPr>
        <p:spPr>
          <a:xfrm>
            <a:off x="4949240" y="4116258"/>
            <a:ext cx="2293842" cy="375455"/>
          </a:xfrm>
          <a:prstGeom prst="roundRect">
            <a:avLst>
              <a:gd name="adj" fmla="val 50000"/>
            </a:avLst>
          </a:prstGeom>
          <a:gradFill>
            <a:gsLst>
              <a:gs pos="0">
                <a:schemeClr val="bg1"/>
              </a:gs>
              <a:gs pos="100000">
                <a:schemeClr val="bg1">
                  <a:alpha val="81000"/>
                </a:schemeClr>
              </a:gs>
            </a:gsLst>
            <a:lin ang="5400000" scaled="1"/>
          </a:gra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cxnSp>
        <p:nvCxnSpPr>
          <p:cNvPr id="15" name="直接连接符 14"/>
          <p:cNvCxnSpPr/>
          <p:nvPr userDrawn="1"/>
        </p:nvCxnSpPr>
        <p:spPr>
          <a:xfrm>
            <a:off x="1822907" y="2419272"/>
            <a:ext cx="8546505" cy="0"/>
          </a:xfrm>
          <a:prstGeom prst="line">
            <a:avLst/>
          </a:prstGeom>
          <a:ln>
            <a:gradFill flip="none" rotWithShape="1">
              <a:gsLst>
                <a:gs pos="0">
                  <a:schemeClr val="accent1">
                    <a:alpha val="0"/>
                  </a:schemeClr>
                </a:gs>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6" name="组合 15"/>
          <p:cNvGrpSpPr/>
          <p:nvPr userDrawn="1"/>
        </p:nvGrpSpPr>
        <p:grpSpPr>
          <a:xfrm>
            <a:off x="-356495" y="5167882"/>
            <a:ext cx="12905307" cy="1323583"/>
            <a:chOff x="-127002" y="4938408"/>
            <a:chExt cx="12904971" cy="1323582"/>
          </a:xfrm>
        </p:grpSpPr>
        <p:sp>
          <p:nvSpPr>
            <p:cNvPr id="17" name="任意多边形: 形状 16"/>
            <p:cNvSpPr/>
            <p:nvPr/>
          </p:nvSpPr>
          <p:spPr>
            <a:xfrm>
              <a:off x="-95252" y="4938408"/>
              <a:ext cx="12841471" cy="1081421"/>
            </a:xfrm>
            <a:custGeom>
              <a:avLst/>
              <a:gdLst>
                <a:gd name="connsiteX0" fmla="*/ 0 w 12217400"/>
                <a:gd name="connsiteY0" fmla="*/ 228600 h 838200"/>
                <a:gd name="connsiteX1" fmla="*/ 1536700 w 12217400"/>
                <a:gd name="connsiteY1" fmla="*/ 127000 h 838200"/>
                <a:gd name="connsiteX2" fmla="*/ 4902200 w 12217400"/>
                <a:gd name="connsiteY2" fmla="*/ 838200 h 838200"/>
                <a:gd name="connsiteX3" fmla="*/ 9372600 w 12217400"/>
                <a:gd name="connsiteY3" fmla="*/ 546100 h 838200"/>
                <a:gd name="connsiteX4" fmla="*/ 11379200 w 12217400"/>
                <a:gd name="connsiteY4" fmla="*/ 0 h 838200"/>
                <a:gd name="connsiteX5" fmla="*/ 12217400 w 12217400"/>
                <a:gd name="connsiteY5" fmla="*/ 254000 h 838200"/>
                <a:gd name="connsiteX6" fmla="*/ 12217400 w 12217400"/>
                <a:gd name="connsiteY6" fmla="*/ 254000 h 838200"/>
                <a:gd name="connsiteX0-1" fmla="*/ 0 w 12217400"/>
                <a:gd name="connsiteY0-2" fmla="*/ 228600 h 838200"/>
                <a:gd name="connsiteX1-3" fmla="*/ 1536700 w 12217400"/>
                <a:gd name="connsiteY1-4" fmla="*/ 127000 h 838200"/>
                <a:gd name="connsiteX2-5" fmla="*/ 4902200 w 12217400"/>
                <a:gd name="connsiteY2-6" fmla="*/ 838200 h 838200"/>
                <a:gd name="connsiteX3-7" fmla="*/ 9372600 w 12217400"/>
                <a:gd name="connsiteY3-8" fmla="*/ 546100 h 838200"/>
                <a:gd name="connsiteX4-9" fmla="*/ 11379200 w 12217400"/>
                <a:gd name="connsiteY4-10" fmla="*/ 0 h 838200"/>
                <a:gd name="connsiteX5-11" fmla="*/ 12217400 w 12217400"/>
                <a:gd name="connsiteY5-12" fmla="*/ 254000 h 838200"/>
                <a:gd name="connsiteX6-13" fmla="*/ 12217400 w 12217400"/>
                <a:gd name="connsiteY6-14" fmla="*/ 254000 h 838200"/>
                <a:gd name="connsiteX0-15" fmla="*/ 0 w 12217400"/>
                <a:gd name="connsiteY0-16" fmla="*/ 228600 h 847380"/>
                <a:gd name="connsiteX1-17" fmla="*/ 1536700 w 12217400"/>
                <a:gd name="connsiteY1-18" fmla="*/ 127000 h 847380"/>
                <a:gd name="connsiteX2-19" fmla="*/ 4902200 w 12217400"/>
                <a:gd name="connsiteY2-20" fmla="*/ 838200 h 847380"/>
                <a:gd name="connsiteX3-21" fmla="*/ 9372600 w 12217400"/>
                <a:gd name="connsiteY3-22" fmla="*/ 546100 h 847380"/>
                <a:gd name="connsiteX4-23" fmla="*/ 11379200 w 12217400"/>
                <a:gd name="connsiteY4-24" fmla="*/ 0 h 847380"/>
                <a:gd name="connsiteX5-25" fmla="*/ 12217400 w 12217400"/>
                <a:gd name="connsiteY5-26" fmla="*/ 254000 h 847380"/>
                <a:gd name="connsiteX6-27" fmla="*/ 12217400 w 12217400"/>
                <a:gd name="connsiteY6-28" fmla="*/ 254000 h 847380"/>
                <a:gd name="connsiteX0-29" fmla="*/ 0 w 12217400"/>
                <a:gd name="connsiteY0-30" fmla="*/ 228600 h 843210"/>
                <a:gd name="connsiteX1-31" fmla="*/ 1536700 w 12217400"/>
                <a:gd name="connsiteY1-32" fmla="*/ 127000 h 843210"/>
                <a:gd name="connsiteX2-33" fmla="*/ 4902200 w 12217400"/>
                <a:gd name="connsiteY2-34" fmla="*/ 838200 h 843210"/>
                <a:gd name="connsiteX3-35" fmla="*/ 9372600 w 12217400"/>
                <a:gd name="connsiteY3-36" fmla="*/ 546100 h 843210"/>
                <a:gd name="connsiteX4-37" fmla="*/ 11379200 w 12217400"/>
                <a:gd name="connsiteY4-38" fmla="*/ 0 h 843210"/>
                <a:gd name="connsiteX5-39" fmla="*/ 12217400 w 12217400"/>
                <a:gd name="connsiteY5-40" fmla="*/ 254000 h 843210"/>
                <a:gd name="connsiteX6-41" fmla="*/ 12217400 w 12217400"/>
                <a:gd name="connsiteY6-42" fmla="*/ 254000 h 843210"/>
                <a:gd name="connsiteX0-43" fmla="*/ 0 w 12217400"/>
                <a:gd name="connsiteY0-44" fmla="*/ 228600 h 855686"/>
                <a:gd name="connsiteX1-45" fmla="*/ 1536700 w 12217400"/>
                <a:gd name="connsiteY1-46" fmla="*/ 127000 h 855686"/>
                <a:gd name="connsiteX2-47" fmla="*/ 5138553 w 12217400"/>
                <a:gd name="connsiteY2-48" fmla="*/ 850900 h 855686"/>
                <a:gd name="connsiteX3-49" fmla="*/ 9372600 w 12217400"/>
                <a:gd name="connsiteY3-50" fmla="*/ 546100 h 855686"/>
                <a:gd name="connsiteX4-51" fmla="*/ 11379200 w 12217400"/>
                <a:gd name="connsiteY4-52" fmla="*/ 0 h 855686"/>
                <a:gd name="connsiteX5-53" fmla="*/ 12217400 w 12217400"/>
                <a:gd name="connsiteY5-54" fmla="*/ 254000 h 855686"/>
                <a:gd name="connsiteX6-55" fmla="*/ 12217400 w 12217400"/>
                <a:gd name="connsiteY6-56" fmla="*/ 254000 h 855686"/>
                <a:gd name="connsiteX0-57" fmla="*/ 0 w 12217400"/>
                <a:gd name="connsiteY0-58" fmla="*/ 228600 h 857597"/>
                <a:gd name="connsiteX1-59" fmla="*/ 1536700 w 12217400"/>
                <a:gd name="connsiteY1-60" fmla="*/ 127000 h 857597"/>
                <a:gd name="connsiteX2-61" fmla="*/ 5138553 w 12217400"/>
                <a:gd name="connsiteY2-62" fmla="*/ 850900 h 857597"/>
                <a:gd name="connsiteX3-63" fmla="*/ 9372600 w 12217400"/>
                <a:gd name="connsiteY3-64" fmla="*/ 546100 h 857597"/>
                <a:gd name="connsiteX4-65" fmla="*/ 11379200 w 12217400"/>
                <a:gd name="connsiteY4-66" fmla="*/ 0 h 857597"/>
                <a:gd name="connsiteX5-67" fmla="*/ 12217400 w 12217400"/>
                <a:gd name="connsiteY5-68" fmla="*/ 254000 h 857597"/>
                <a:gd name="connsiteX6-69" fmla="*/ 12217400 w 12217400"/>
                <a:gd name="connsiteY6-70" fmla="*/ 254000 h 857597"/>
                <a:gd name="connsiteX0-71" fmla="*/ 0 w 12217400"/>
                <a:gd name="connsiteY0-72" fmla="*/ 276386 h 905383"/>
                <a:gd name="connsiteX1-73" fmla="*/ 1536700 w 12217400"/>
                <a:gd name="connsiteY1-74" fmla="*/ 174786 h 905383"/>
                <a:gd name="connsiteX2-75" fmla="*/ 5138553 w 12217400"/>
                <a:gd name="connsiteY2-76" fmla="*/ 898686 h 905383"/>
                <a:gd name="connsiteX3-77" fmla="*/ 9372600 w 12217400"/>
                <a:gd name="connsiteY3-78" fmla="*/ 593886 h 905383"/>
                <a:gd name="connsiteX4-79" fmla="*/ 11379200 w 12217400"/>
                <a:gd name="connsiteY4-80" fmla="*/ 47786 h 905383"/>
                <a:gd name="connsiteX5-81" fmla="*/ 12217400 w 12217400"/>
                <a:gd name="connsiteY5-82" fmla="*/ 301786 h 905383"/>
                <a:gd name="connsiteX6-83" fmla="*/ 12217400 w 12217400"/>
                <a:gd name="connsiteY6-84" fmla="*/ 301786 h 905383"/>
                <a:gd name="connsiteX0-85" fmla="*/ 0 w 12217400"/>
                <a:gd name="connsiteY0-86" fmla="*/ 246200 h 875197"/>
                <a:gd name="connsiteX1-87" fmla="*/ 1536700 w 12217400"/>
                <a:gd name="connsiteY1-88" fmla="*/ 144600 h 875197"/>
                <a:gd name="connsiteX2-89" fmla="*/ 5138553 w 12217400"/>
                <a:gd name="connsiteY2-90" fmla="*/ 868500 h 875197"/>
                <a:gd name="connsiteX3-91" fmla="*/ 9372600 w 12217400"/>
                <a:gd name="connsiteY3-92" fmla="*/ 563700 h 875197"/>
                <a:gd name="connsiteX4-93" fmla="*/ 11379200 w 12217400"/>
                <a:gd name="connsiteY4-94" fmla="*/ 17600 h 875197"/>
                <a:gd name="connsiteX5-95" fmla="*/ 12217400 w 12217400"/>
                <a:gd name="connsiteY5-96" fmla="*/ 271600 h 875197"/>
                <a:gd name="connsiteX6-97" fmla="*/ 12217400 w 12217400"/>
                <a:gd name="connsiteY6-98" fmla="*/ 271600 h 875197"/>
                <a:gd name="connsiteX0-99" fmla="*/ 0 w 12217400"/>
                <a:gd name="connsiteY0-100" fmla="*/ 246200 h 869012"/>
                <a:gd name="connsiteX1-101" fmla="*/ 1536700 w 12217400"/>
                <a:gd name="connsiteY1-102" fmla="*/ 144600 h 869012"/>
                <a:gd name="connsiteX2-103" fmla="*/ 5138553 w 12217400"/>
                <a:gd name="connsiteY2-104" fmla="*/ 868500 h 869012"/>
                <a:gd name="connsiteX3-105" fmla="*/ 11379200 w 12217400"/>
                <a:gd name="connsiteY3-106" fmla="*/ 17600 h 869012"/>
                <a:gd name="connsiteX4-107" fmla="*/ 12217400 w 12217400"/>
                <a:gd name="connsiteY4-108" fmla="*/ 271600 h 869012"/>
                <a:gd name="connsiteX5-109" fmla="*/ 12217400 w 12217400"/>
                <a:gd name="connsiteY5-110" fmla="*/ 271600 h 869012"/>
                <a:gd name="connsiteX0-111" fmla="*/ 0 w 12217400"/>
                <a:gd name="connsiteY0-112" fmla="*/ 270645 h 893674"/>
                <a:gd name="connsiteX1-113" fmla="*/ 1536700 w 12217400"/>
                <a:gd name="connsiteY1-114" fmla="*/ 169045 h 893674"/>
                <a:gd name="connsiteX2-115" fmla="*/ 5138553 w 12217400"/>
                <a:gd name="connsiteY2-116" fmla="*/ 892945 h 893674"/>
                <a:gd name="connsiteX3-117" fmla="*/ 10856737 w 12217400"/>
                <a:gd name="connsiteY3-118" fmla="*/ 16645 h 893674"/>
                <a:gd name="connsiteX4-119" fmla="*/ 12217400 w 12217400"/>
                <a:gd name="connsiteY4-120" fmla="*/ 296045 h 893674"/>
                <a:gd name="connsiteX5-121" fmla="*/ 12217400 w 12217400"/>
                <a:gd name="connsiteY5-122" fmla="*/ 296045 h 893674"/>
                <a:gd name="connsiteX0-123" fmla="*/ 0 w 12217400"/>
                <a:gd name="connsiteY0-124" fmla="*/ 270645 h 893674"/>
                <a:gd name="connsiteX1-125" fmla="*/ 1536700 w 12217400"/>
                <a:gd name="connsiteY1-126" fmla="*/ 169045 h 893674"/>
                <a:gd name="connsiteX2-127" fmla="*/ 5138553 w 12217400"/>
                <a:gd name="connsiteY2-128" fmla="*/ 892945 h 893674"/>
                <a:gd name="connsiteX3-129" fmla="*/ 10856737 w 12217400"/>
                <a:gd name="connsiteY3-130" fmla="*/ 16645 h 893674"/>
                <a:gd name="connsiteX4-131" fmla="*/ 12217400 w 12217400"/>
                <a:gd name="connsiteY4-132" fmla="*/ 296045 h 893674"/>
                <a:gd name="connsiteX5-133" fmla="*/ 12217400 w 12217400"/>
                <a:gd name="connsiteY5-134" fmla="*/ 296045 h 893674"/>
                <a:gd name="connsiteX0-135" fmla="*/ 0 w 12217400"/>
                <a:gd name="connsiteY0-136" fmla="*/ 270645 h 894229"/>
                <a:gd name="connsiteX1-137" fmla="*/ 1536700 w 12217400"/>
                <a:gd name="connsiteY1-138" fmla="*/ 169045 h 894229"/>
                <a:gd name="connsiteX2-139" fmla="*/ 5138553 w 12217400"/>
                <a:gd name="connsiteY2-140" fmla="*/ 892945 h 894229"/>
                <a:gd name="connsiteX3-141" fmla="*/ 10856737 w 12217400"/>
                <a:gd name="connsiteY3-142" fmla="*/ 16645 h 894229"/>
                <a:gd name="connsiteX4-143" fmla="*/ 12217400 w 12217400"/>
                <a:gd name="connsiteY4-144" fmla="*/ 296045 h 894229"/>
                <a:gd name="connsiteX5-145" fmla="*/ 12217400 w 12217400"/>
                <a:gd name="connsiteY5-146" fmla="*/ 296045 h 894229"/>
                <a:gd name="connsiteX0-147" fmla="*/ 0 w 12217400"/>
                <a:gd name="connsiteY0-148" fmla="*/ 270645 h 893177"/>
                <a:gd name="connsiteX1-149" fmla="*/ 1586459 w 12217400"/>
                <a:gd name="connsiteY1-150" fmla="*/ 105545 h 893177"/>
                <a:gd name="connsiteX2-151" fmla="*/ 5138553 w 12217400"/>
                <a:gd name="connsiteY2-152" fmla="*/ 892945 h 893177"/>
                <a:gd name="connsiteX3-153" fmla="*/ 10856737 w 12217400"/>
                <a:gd name="connsiteY3-154" fmla="*/ 16645 h 893177"/>
                <a:gd name="connsiteX4-155" fmla="*/ 12217400 w 12217400"/>
                <a:gd name="connsiteY4-156" fmla="*/ 296045 h 893177"/>
                <a:gd name="connsiteX5-157" fmla="*/ 12217400 w 12217400"/>
                <a:gd name="connsiteY5-158" fmla="*/ 296045 h 893177"/>
                <a:gd name="connsiteX0-159" fmla="*/ 0 w 12217400"/>
                <a:gd name="connsiteY0-160" fmla="*/ 270645 h 893177"/>
                <a:gd name="connsiteX1-161" fmla="*/ 1586459 w 12217400"/>
                <a:gd name="connsiteY1-162" fmla="*/ 105545 h 893177"/>
                <a:gd name="connsiteX2-163" fmla="*/ 5138553 w 12217400"/>
                <a:gd name="connsiteY2-164" fmla="*/ 892945 h 893177"/>
                <a:gd name="connsiteX3-165" fmla="*/ 10856737 w 12217400"/>
                <a:gd name="connsiteY3-166" fmla="*/ 16645 h 893177"/>
                <a:gd name="connsiteX4-167" fmla="*/ 12217400 w 12217400"/>
                <a:gd name="connsiteY4-168" fmla="*/ 296045 h 893177"/>
                <a:gd name="connsiteX5-169" fmla="*/ 12217400 w 12217400"/>
                <a:gd name="connsiteY5-170" fmla="*/ 296045 h 893177"/>
                <a:gd name="connsiteX0-171" fmla="*/ 0 w 12105444"/>
                <a:gd name="connsiteY0-172" fmla="*/ 232545 h 893179"/>
                <a:gd name="connsiteX1-173" fmla="*/ 1474503 w 12105444"/>
                <a:gd name="connsiteY1-174" fmla="*/ 105545 h 893179"/>
                <a:gd name="connsiteX2-175" fmla="*/ 5026597 w 12105444"/>
                <a:gd name="connsiteY2-176" fmla="*/ 892945 h 893179"/>
                <a:gd name="connsiteX3-177" fmla="*/ 10744781 w 12105444"/>
                <a:gd name="connsiteY3-178" fmla="*/ 16645 h 893179"/>
                <a:gd name="connsiteX4-179" fmla="*/ 12105444 w 12105444"/>
                <a:gd name="connsiteY4-180" fmla="*/ 296045 h 893179"/>
                <a:gd name="connsiteX5-181" fmla="*/ 12105444 w 12105444"/>
                <a:gd name="connsiteY5-182" fmla="*/ 296045 h 893179"/>
                <a:gd name="connsiteX0-183" fmla="*/ 0 w 12105444"/>
                <a:gd name="connsiteY0-184" fmla="*/ 232545 h 893018"/>
                <a:gd name="connsiteX1-185" fmla="*/ 1598899 w 12105444"/>
                <a:gd name="connsiteY1-186" fmla="*/ 67445 h 893018"/>
                <a:gd name="connsiteX2-187" fmla="*/ 5026597 w 12105444"/>
                <a:gd name="connsiteY2-188" fmla="*/ 892945 h 893018"/>
                <a:gd name="connsiteX3-189" fmla="*/ 10744781 w 12105444"/>
                <a:gd name="connsiteY3-190" fmla="*/ 16645 h 893018"/>
                <a:gd name="connsiteX4-191" fmla="*/ 12105444 w 12105444"/>
                <a:gd name="connsiteY4-192" fmla="*/ 296045 h 893018"/>
                <a:gd name="connsiteX5-193" fmla="*/ 12105444 w 12105444"/>
                <a:gd name="connsiteY5-194" fmla="*/ 296045 h 893018"/>
                <a:gd name="connsiteX0-195" fmla="*/ 0 w 12105444"/>
                <a:gd name="connsiteY0-196" fmla="*/ 244105 h 904509"/>
                <a:gd name="connsiteX1-197" fmla="*/ 1934768 w 12105444"/>
                <a:gd name="connsiteY1-198" fmla="*/ 40905 h 904509"/>
                <a:gd name="connsiteX2-199" fmla="*/ 5026597 w 12105444"/>
                <a:gd name="connsiteY2-200" fmla="*/ 904505 h 904509"/>
                <a:gd name="connsiteX3-201" fmla="*/ 10744781 w 12105444"/>
                <a:gd name="connsiteY3-202" fmla="*/ 28205 h 904509"/>
                <a:gd name="connsiteX4-203" fmla="*/ 12105444 w 12105444"/>
                <a:gd name="connsiteY4-204" fmla="*/ 307605 h 904509"/>
                <a:gd name="connsiteX5-205" fmla="*/ 12105444 w 12105444"/>
                <a:gd name="connsiteY5-206" fmla="*/ 307605 h 904509"/>
                <a:gd name="connsiteX0-207" fmla="*/ 0 w 12105444"/>
                <a:gd name="connsiteY0-208" fmla="*/ 245006 h 918110"/>
                <a:gd name="connsiteX1-209" fmla="*/ 1934768 w 12105444"/>
                <a:gd name="connsiteY1-210" fmla="*/ 41806 h 918110"/>
                <a:gd name="connsiteX2-211" fmla="*/ 6046643 w 12105444"/>
                <a:gd name="connsiteY2-212" fmla="*/ 918106 h 918110"/>
                <a:gd name="connsiteX3-213" fmla="*/ 10744781 w 12105444"/>
                <a:gd name="connsiteY3-214" fmla="*/ 29106 h 918110"/>
                <a:gd name="connsiteX4-215" fmla="*/ 12105444 w 12105444"/>
                <a:gd name="connsiteY4-216" fmla="*/ 308506 h 918110"/>
                <a:gd name="connsiteX5-217" fmla="*/ 12105444 w 12105444"/>
                <a:gd name="connsiteY5-218" fmla="*/ 308506 h 918110"/>
                <a:gd name="connsiteX0-219" fmla="*/ 0 w 12105444"/>
                <a:gd name="connsiteY0-220" fmla="*/ 308616 h 981924"/>
                <a:gd name="connsiteX1-221" fmla="*/ 1934768 w 12105444"/>
                <a:gd name="connsiteY1-222" fmla="*/ 105416 h 981924"/>
                <a:gd name="connsiteX2-223" fmla="*/ 6046643 w 12105444"/>
                <a:gd name="connsiteY2-224" fmla="*/ 981716 h 981924"/>
                <a:gd name="connsiteX3-225" fmla="*/ 10931375 w 12105444"/>
                <a:gd name="connsiteY3-226" fmla="*/ 16516 h 981924"/>
                <a:gd name="connsiteX4-227" fmla="*/ 12105444 w 12105444"/>
                <a:gd name="connsiteY4-228" fmla="*/ 372116 h 981924"/>
                <a:gd name="connsiteX5-229" fmla="*/ 12105444 w 12105444"/>
                <a:gd name="connsiteY5-230" fmla="*/ 372116 h 981924"/>
                <a:gd name="connsiteX0-231" fmla="*/ 0 w 12105444"/>
                <a:gd name="connsiteY0-232" fmla="*/ 292100 h 965408"/>
                <a:gd name="connsiteX1-233" fmla="*/ 1934768 w 12105444"/>
                <a:gd name="connsiteY1-234" fmla="*/ 88900 h 965408"/>
                <a:gd name="connsiteX2-235" fmla="*/ 6046643 w 12105444"/>
                <a:gd name="connsiteY2-236" fmla="*/ 965200 h 965408"/>
                <a:gd name="connsiteX3-237" fmla="*/ 10931375 w 12105444"/>
                <a:gd name="connsiteY3-238" fmla="*/ 0 h 965408"/>
                <a:gd name="connsiteX4-239" fmla="*/ 12105444 w 12105444"/>
                <a:gd name="connsiteY4-240" fmla="*/ 355600 h 965408"/>
                <a:gd name="connsiteX5-241" fmla="*/ 12105444 w 12105444"/>
                <a:gd name="connsiteY5-242" fmla="*/ 355600 h 965408"/>
                <a:gd name="connsiteX0-243" fmla="*/ 0 w 12105444"/>
                <a:gd name="connsiteY0-244" fmla="*/ 316991 h 1168066"/>
                <a:gd name="connsiteX1-245" fmla="*/ 1934768 w 12105444"/>
                <a:gd name="connsiteY1-246" fmla="*/ 113791 h 1168066"/>
                <a:gd name="connsiteX2-247" fmla="*/ 7054249 w 12105444"/>
                <a:gd name="connsiteY2-248" fmla="*/ 1167891 h 1168066"/>
                <a:gd name="connsiteX3-249" fmla="*/ 10931375 w 12105444"/>
                <a:gd name="connsiteY3-250" fmla="*/ 24891 h 1168066"/>
                <a:gd name="connsiteX4-251" fmla="*/ 12105444 w 12105444"/>
                <a:gd name="connsiteY4-252" fmla="*/ 380491 h 1168066"/>
                <a:gd name="connsiteX5-253" fmla="*/ 12105444 w 12105444"/>
                <a:gd name="connsiteY5-254" fmla="*/ 380491 h 1168066"/>
                <a:gd name="connsiteX0-255" fmla="*/ 0 w 12105444"/>
                <a:gd name="connsiteY0-256" fmla="*/ 329192 h 1180320"/>
                <a:gd name="connsiteX1-257" fmla="*/ 1934768 w 12105444"/>
                <a:gd name="connsiteY1-258" fmla="*/ 125992 h 1180320"/>
                <a:gd name="connsiteX2-259" fmla="*/ 7054249 w 12105444"/>
                <a:gd name="connsiteY2-260" fmla="*/ 1180092 h 1180320"/>
                <a:gd name="connsiteX3-261" fmla="*/ 11130408 w 12105444"/>
                <a:gd name="connsiteY3-262" fmla="*/ 24392 h 1180320"/>
                <a:gd name="connsiteX4-263" fmla="*/ 12105444 w 12105444"/>
                <a:gd name="connsiteY4-264" fmla="*/ 392692 h 1180320"/>
                <a:gd name="connsiteX5-265" fmla="*/ 12105444 w 12105444"/>
                <a:gd name="connsiteY5-266" fmla="*/ 392692 h 1180320"/>
                <a:gd name="connsiteX0-267" fmla="*/ 0 w 12777181"/>
                <a:gd name="connsiteY0-268" fmla="*/ 329662 h 1180790"/>
                <a:gd name="connsiteX1-269" fmla="*/ 1934768 w 12777181"/>
                <a:gd name="connsiteY1-270" fmla="*/ 126462 h 1180790"/>
                <a:gd name="connsiteX2-271" fmla="*/ 7054249 w 12777181"/>
                <a:gd name="connsiteY2-272" fmla="*/ 1180562 h 1180790"/>
                <a:gd name="connsiteX3-273" fmla="*/ 11130408 w 12777181"/>
                <a:gd name="connsiteY3-274" fmla="*/ 24862 h 1180790"/>
                <a:gd name="connsiteX4-275" fmla="*/ 12105444 w 12777181"/>
                <a:gd name="connsiteY4-276" fmla="*/ 393162 h 1180790"/>
                <a:gd name="connsiteX5-277" fmla="*/ 12777181 w 12777181"/>
                <a:gd name="connsiteY5-278" fmla="*/ 456662 h 1180790"/>
                <a:gd name="connsiteX0-279" fmla="*/ 0 w 12105444"/>
                <a:gd name="connsiteY0-280" fmla="*/ 329662 h 1180790"/>
                <a:gd name="connsiteX1-281" fmla="*/ 1934768 w 12105444"/>
                <a:gd name="connsiteY1-282" fmla="*/ 126462 h 1180790"/>
                <a:gd name="connsiteX2-283" fmla="*/ 7054249 w 12105444"/>
                <a:gd name="connsiteY2-284" fmla="*/ 1180562 h 1180790"/>
                <a:gd name="connsiteX3-285" fmla="*/ 11130408 w 12105444"/>
                <a:gd name="connsiteY3-286" fmla="*/ 24862 h 1180790"/>
                <a:gd name="connsiteX4-287" fmla="*/ 12105444 w 12105444"/>
                <a:gd name="connsiteY4-288" fmla="*/ 393162 h 1180790"/>
                <a:gd name="connsiteX0-289" fmla="*/ 0 w 12304477"/>
                <a:gd name="connsiteY0-290" fmla="*/ 326203 h 1177331"/>
                <a:gd name="connsiteX1-291" fmla="*/ 1934768 w 12304477"/>
                <a:gd name="connsiteY1-292" fmla="*/ 123003 h 1177331"/>
                <a:gd name="connsiteX2-293" fmla="*/ 7054249 w 12304477"/>
                <a:gd name="connsiteY2-294" fmla="*/ 1177103 h 1177331"/>
                <a:gd name="connsiteX3-295" fmla="*/ 11130408 w 12304477"/>
                <a:gd name="connsiteY3-296" fmla="*/ 21403 h 1177331"/>
                <a:gd name="connsiteX4-297" fmla="*/ 12304477 w 12304477"/>
                <a:gd name="connsiteY4-298" fmla="*/ 427803 h 1177331"/>
                <a:gd name="connsiteX0-299" fmla="*/ 0 w 12304477"/>
                <a:gd name="connsiteY0-300" fmla="*/ 327712 h 1178840"/>
                <a:gd name="connsiteX1-301" fmla="*/ 1934768 w 12304477"/>
                <a:gd name="connsiteY1-302" fmla="*/ 124512 h 1178840"/>
                <a:gd name="connsiteX2-303" fmla="*/ 7054249 w 12304477"/>
                <a:gd name="connsiteY2-304" fmla="*/ 1178612 h 1178840"/>
                <a:gd name="connsiteX3-305" fmla="*/ 11130408 w 12304477"/>
                <a:gd name="connsiteY3-306" fmla="*/ 22912 h 1178840"/>
                <a:gd name="connsiteX4-307" fmla="*/ 12304477 w 12304477"/>
                <a:gd name="connsiteY4-308" fmla="*/ 429312 h 1178840"/>
                <a:gd name="connsiteX0-309" fmla="*/ 0 w 12304477"/>
                <a:gd name="connsiteY0-310" fmla="*/ 325890 h 1138926"/>
                <a:gd name="connsiteX1-311" fmla="*/ 1934768 w 12304477"/>
                <a:gd name="connsiteY1-312" fmla="*/ 122690 h 1138926"/>
                <a:gd name="connsiteX2-313" fmla="*/ 6357633 w 12304477"/>
                <a:gd name="connsiteY2-314" fmla="*/ 1138690 h 1138926"/>
                <a:gd name="connsiteX3-315" fmla="*/ 11130408 w 12304477"/>
                <a:gd name="connsiteY3-316" fmla="*/ 21090 h 1138926"/>
                <a:gd name="connsiteX4-317" fmla="*/ 12304477 w 12304477"/>
                <a:gd name="connsiteY4-318" fmla="*/ 427490 h 1138926"/>
                <a:gd name="connsiteX0-319" fmla="*/ 0 w 12304477"/>
                <a:gd name="connsiteY0-320" fmla="*/ 326492 h 1152225"/>
                <a:gd name="connsiteX1-321" fmla="*/ 1934768 w 12304477"/>
                <a:gd name="connsiteY1-322" fmla="*/ 123292 h 1152225"/>
                <a:gd name="connsiteX2-323" fmla="*/ 6830337 w 12304477"/>
                <a:gd name="connsiteY2-324" fmla="*/ 1151992 h 1152225"/>
                <a:gd name="connsiteX3-325" fmla="*/ 11130408 w 12304477"/>
                <a:gd name="connsiteY3-326" fmla="*/ 21692 h 1152225"/>
                <a:gd name="connsiteX4-327" fmla="*/ 12304477 w 12304477"/>
                <a:gd name="connsiteY4-328" fmla="*/ 428092 h 1152225"/>
                <a:gd name="connsiteX0-329" fmla="*/ 0 w 12441312"/>
                <a:gd name="connsiteY0-330" fmla="*/ 321380 h 1147113"/>
                <a:gd name="connsiteX1-331" fmla="*/ 1934768 w 12441312"/>
                <a:gd name="connsiteY1-332" fmla="*/ 118180 h 1147113"/>
                <a:gd name="connsiteX2-333" fmla="*/ 6830337 w 12441312"/>
                <a:gd name="connsiteY2-334" fmla="*/ 1146880 h 1147113"/>
                <a:gd name="connsiteX3-335" fmla="*/ 11130408 w 12441312"/>
                <a:gd name="connsiteY3-336" fmla="*/ 16580 h 1147113"/>
                <a:gd name="connsiteX4-337" fmla="*/ 12441312 w 12441312"/>
                <a:gd name="connsiteY4-338" fmla="*/ 486480 h 1147113"/>
                <a:gd name="connsiteX0-339" fmla="*/ 0 w 12441312"/>
                <a:gd name="connsiteY0-340" fmla="*/ 322978 h 1148711"/>
                <a:gd name="connsiteX1-341" fmla="*/ 1934768 w 12441312"/>
                <a:gd name="connsiteY1-342" fmla="*/ 119778 h 1148711"/>
                <a:gd name="connsiteX2-343" fmla="*/ 6830337 w 12441312"/>
                <a:gd name="connsiteY2-344" fmla="*/ 1148478 h 1148711"/>
                <a:gd name="connsiteX3-345" fmla="*/ 11130408 w 12441312"/>
                <a:gd name="connsiteY3-346" fmla="*/ 18178 h 1148711"/>
                <a:gd name="connsiteX4-347" fmla="*/ 12441312 w 12441312"/>
                <a:gd name="connsiteY4-348" fmla="*/ 488078 h 1148711"/>
                <a:gd name="connsiteX0-349" fmla="*/ 0 w 12441312"/>
                <a:gd name="connsiteY0-350" fmla="*/ 255890 h 1081486"/>
                <a:gd name="connsiteX1-351" fmla="*/ 1934768 w 12441312"/>
                <a:gd name="connsiteY1-352" fmla="*/ 52690 h 1081486"/>
                <a:gd name="connsiteX2-353" fmla="*/ 6830337 w 12441312"/>
                <a:gd name="connsiteY2-354" fmla="*/ 1081390 h 1081486"/>
                <a:gd name="connsiteX3-355" fmla="*/ 11192606 w 12441312"/>
                <a:gd name="connsiteY3-356" fmla="*/ 116190 h 1081486"/>
                <a:gd name="connsiteX4-357" fmla="*/ 12441312 w 12441312"/>
                <a:gd name="connsiteY4-358" fmla="*/ 420990 h 1081486"/>
                <a:gd name="connsiteX0-359" fmla="*/ 0 w 12515949"/>
                <a:gd name="connsiteY0-360" fmla="*/ 255890 h 1081480"/>
                <a:gd name="connsiteX1-361" fmla="*/ 1934768 w 12515949"/>
                <a:gd name="connsiteY1-362" fmla="*/ 52690 h 1081480"/>
                <a:gd name="connsiteX2-363" fmla="*/ 6830337 w 12515949"/>
                <a:gd name="connsiteY2-364" fmla="*/ 1081390 h 1081480"/>
                <a:gd name="connsiteX3-365" fmla="*/ 11192606 w 12515949"/>
                <a:gd name="connsiteY3-366" fmla="*/ 116190 h 1081480"/>
                <a:gd name="connsiteX4-367" fmla="*/ 12515949 w 12515949"/>
                <a:gd name="connsiteY4-368" fmla="*/ 738490 h 1081480"/>
                <a:gd name="connsiteX0-369" fmla="*/ 0 w 12515949"/>
                <a:gd name="connsiteY0-370" fmla="*/ 255890 h 1081422"/>
                <a:gd name="connsiteX1-371" fmla="*/ 1934768 w 12515949"/>
                <a:gd name="connsiteY1-372" fmla="*/ 52690 h 1081422"/>
                <a:gd name="connsiteX2-373" fmla="*/ 6830337 w 12515949"/>
                <a:gd name="connsiteY2-374" fmla="*/ 1081390 h 1081422"/>
                <a:gd name="connsiteX3-375" fmla="*/ 10856738 w 12515949"/>
                <a:gd name="connsiteY3-376" fmla="*/ 90790 h 1081422"/>
                <a:gd name="connsiteX4-377" fmla="*/ 12515949 w 12515949"/>
                <a:gd name="connsiteY4-378" fmla="*/ 738490 h 1081422"/>
                <a:gd name="connsiteX0-379" fmla="*/ 0 w 12515949"/>
                <a:gd name="connsiteY0-380" fmla="*/ 255890 h 1081422"/>
                <a:gd name="connsiteX1-381" fmla="*/ 1934768 w 12515949"/>
                <a:gd name="connsiteY1-382" fmla="*/ 52690 h 1081422"/>
                <a:gd name="connsiteX2-383" fmla="*/ 6444711 w 12515949"/>
                <a:gd name="connsiteY2-384" fmla="*/ 1081390 h 1081422"/>
                <a:gd name="connsiteX3-385" fmla="*/ 10856738 w 12515949"/>
                <a:gd name="connsiteY3-386" fmla="*/ 90790 h 1081422"/>
                <a:gd name="connsiteX4-387" fmla="*/ 12515949 w 12515949"/>
                <a:gd name="connsiteY4-388" fmla="*/ 738490 h 1081422"/>
                <a:gd name="connsiteX0-389" fmla="*/ 0 w 12578147"/>
                <a:gd name="connsiteY0-390" fmla="*/ 255890 h 1081421"/>
                <a:gd name="connsiteX1-391" fmla="*/ 1934768 w 12578147"/>
                <a:gd name="connsiteY1-392" fmla="*/ 52690 h 1081421"/>
                <a:gd name="connsiteX2-393" fmla="*/ 6444711 w 12578147"/>
                <a:gd name="connsiteY2-394" fmla="*/ 1081390 h 1081421"/>
                <a:gd name="connsiteX3-395" fmla="*/ 10856738 w 12578147"/>
                <a:gd name="connsiteY3-396" fmla="*/ 90790 h 1081421"/>
                <a:gd name="connsiteX4-397" fmla="*/ 12578147 w 12578147"/>
                <a:gd name="connsiteY4-398" fmla="*/ 916290 h 1081421"/>
                <a:gd name="connsiteX0-399" fmla="*/ 0 w 12578147"/>
                <a:gd name="connsiteY0-400" fmla="*/ 255890 h 1081421"/>
                <a:gd name="connsiteX1-401" fmla="*/ 1934768 w 12578147"/>
                <a:gd name="connsiteY1-402" fmla="*/ 52690 h 1081421"/>
                <a:gd name="connsiteX2-403" fmla="*/ 6444711 w 12578147"/>
                <a:gd name="connsiteY2-404" fmla="*/ 1081390 h 1081421"/>
                <a:gd name="connsiteX3-405" fmla="*/ 10856738 w 12578147"/>
                <a:gd name="connsiteY3-406" fmla="*/ 90790 h 1081421"/>
                <a:gd name="connsiteX4-407" fmla="*/ 12578147 w 12578147"/>
                <a:gd name="connsiteY4-408" fmla="*/ 916290 h 10814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78147" h="1081421">
                  <a:moveTo>
                    <a:pt x="0" y="255890"/>
                  </a:moveTo>
                  <a:cubicBezTo>
                    <a:pt x="474915" y="69623"/>
                    <a:pt x="860650" y="-84893"/>
                    <a:pt x="1934768" y="52690"/>
                  </a:cubicBezTo>
                  <a:cubicBezTo>
                    <a:pt x="3008886" y="190273"/>
                    <a:pt x="4957716" y="1075040"/>
                    <a:pt x="6444711" y="1081390"/>
                  </a:cubicBezTo>
                  <a:cubicBezTo>
                    <a:pt x="7931706" y="1087740"/>
                    <a:pt x="9834499" y="118307"/>
                    <a:pt x="10856738" y="90790"/>
                  </a:cubicBezTo>
                  <a:cubicBezTo>
                    <a:pt x="11878977" y="63273"/>
                    <a:pt x="12403201" y="755423"/>
                    <a:pt x="12578147" y="916290"/>
                  </a:cubicBezTo>
                </a:path>
              </a:pathLst>
            </a:custGeom>
            <a:noFill/>
            <a:ln>
              <a:solidFill>
                <a:schemeClr val="bg1">
                  <a:alpha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prstClr val="white"/>
                </a:solidFill>
              </a:endParaRPr>
            </a:p>
          </p:txBody>
        </p:sp>
        <p:sp>
          <p:nvSpPr>
            <p:cNvPr id="18" name="任意多边形: 形状 17"/>
            <p:cNvSpPr/>
            <p:nvPr/>
          </p:nvSpPr>
          <p:spPr>
            <a:xfrm>
              <a:off x="-127002" y="5036340"/>
              <a:ext cx="12904971" cy="1225650"/>
            </a:xfrm>
            <a:custGeom>
              <a:avLst/>
              <a:gdLst>
                <a:gd name="connsiteX0" fmla="*/ 0 w 12217400"/>
                <a:gd name="connsiteY0" fmla="*/ 228600 h 838200"/>
                <a:gd name="connsiteX1" fmla="*/ 1536700 w 12217400"/>
                <a:gd name="connsiteY1" fmla="*/ 127000 h 838200"/>
                <a:gd name="connsiteX2" fmla="*/ 4902200 w 12217400"/>
                <a:gd name="connsiteY2" fmla="*/ 838200 h 838200"/>
                <a:gd name="connsiteX3" fmla="*/ 9372600 w 12217400"/>
                <a:gd name="connsiteY3" fmla="*/ 546100 h 838200"/>
                <a:gd name="connsiteX4" fmla="*/ 11379200 w 12217400"/>
                <a:gd name="connsiteY4" fmla="*/ 0 h 838200"/>
                <a:gd name="connsiteX5" fmla="*/ 12217400 w 12217400"/>
                <a:gd name="connsiteY5" fmla="*/ 254000 h 838200"/>
                <a:gd name="connsiteX6" fmla="*/ 12217400 w 12217400"/>
                <a:gd name="connsiteY6" fmla="*/ 254000 h 838200"/>
                <a:gd name="connsiteX0-1" fmla="*/ 0 w 12217400"/>
                <a:gd name="connsiteY0-2" fmla="*/ 228600 h 838200"/>
                <a:gd name="connsiteX1-3" fmla="*/ 1536700 w 12217400"/>
                <a:gd name="connsiteY1-4" fmla="*/ 127000 h 838200"/>
                <a:gd name="connsiteX2-5" fmla="*/ 4902200 w 12217400"/>
                <a:gd name="connsiteY2-6" fmla="*/ 838200 h 838200"/>
                <a:gd name="connsiteX3-7" fmla="*/ 9372600 w 12217400"/>
                <a:gd name="connsiteY3-8" fmla="*/ 546100 h 838200"/>
                <a:gd name="connsiteX4-9" fmla="*/ 11379200 w 12217400"/>
                <a:gd name="connsiteY4-10" fmla="*/ 0 h 838200"/>
                <a:gd name="connsiteX5-11" fmla="*/ 12217400 w 12217400"/>
                <a:gd name="connsiteY5-12" fmla="*/ 254000 h 838200"/>
                <a:gd name="connsiteX6-13" fmla="*/ 12217400 w 12217400"/>
                <a:gd name="connsiteY6-14" fmla="*/ 254000 h 838200"/>
                <a:gd name="connsiteX0-15" fmla="*/ 0 w 12217400"/>
                <a:gd name="connsiteY0-16" fmla="*/ 228600 h 847380"/>
                <a:gd name="connsiteX1-17" fmla="*/ 1536700 w 12217400"/>
                <a:gd name="connsiteY1-18" fmla="*/ 127000 h 847380"/>
                <a:gd name="connsiteX2-19" fmla="*/ 4902200 w 12217400"/>
                <a:gd name="connsiteY2-20" fmla="*/ 838200 h 847380"/>
                <a:gd name="connsiteX3-21" fmla="*/ 9372600 w 12217400"/>
                <a:gd name="connsiteY3-22" fmla="*/ 546100 h 847380"/>
                <a:gd name="connsiteX4-23" fmla="*/ 11379200 w 12217400"/>
                <a:gd name="connsiteY4-24" fmla="*/ 0 h 847380"/>
                <a:gd name="connsiteX5-25" fmla="*/ 12217400 w 12217400"/>
                <a:gd name="connsiteY5-26" fmla="*/ 254000 h 847380"/>
                <a:gd name="connsiteX6-27" fmla="*/ 12217400 w 12217400"/>
                <a:gd name="connsiteY6-28" fmla="*/ 254000 h 847380"/>
                <a:gd name="connsiteX0-29" fmla="*/ 0 w 12217400"/>
                <a:gd name="connsiteY0-30" fmla="*/ 228600 h 843210"/>
                <a:gd name="connsiteX1-31" fmla="*/ 1536700 w 12217400"/>
                <a:gd name="connsiteY1-32" fmla="*/ 127000 h 843210"/>
                <a:gd name="connsiteX2-33" fmla="*/ 4902200 w 12217400"/>
                <a:gd name="connsiteY2-34" fmla="*/ 838200 h 843210"/>
                <a:gd name="connsiteX3-35" fmla="*/ 9372600 w 12217400"/>
                <a:gd name="connsiteY3-36" fmla="*/ 546100 h 843210"/>
                <a:gd name="connsiteX4-37" fmla="*/ 11379200 w 12217400"/>
                <a:gd name="connsiteY4-38" fmla="*/ 0 h 843210"/>
                <a:gd name="connsiteX5-39" fmla="*/ 12217400 w 12217400"/>
                <a:gd name="connsiteY5-40" fmla="*/ 254000 h 843210"/>
                <a:gd name="connsiteX6-41" fmla="*/ 12217400 w 12217400"/>
                <a:gd name="connsiteY6-42" fmla="*/ 254000 h 843210"/>
                <a:gd name="connsiteX0-43" fmla="*/ 0 w 12217400"/>
                <a:gd name="connsiteY0-44" fmla="*/ 228600 h 855686"/>
                <a:gd name="connsiteX1-45" fmla="*/ 1536700 w 12217400"/>
                <a:gd name="connsiteY1-46" fmla="*/ 127000 h 855686"/>
                <a:gd name="connsiteX2-47" fmla="*/ 5138553 w 12217400"/>
                <a:gd name="connsiteY2-48" fmla="*/ 850900 h 855686"/>
                <a:gd name="connsiteX3-49" fmla="*/ 9372600 w 12217400"/>
                <a:gd name="connsiteY3-50" fmla="*/ 546100 h 855686"/>
                <a:gd name="connsiteX4-51" fmla="*/ 11379200 w 12217400"/>
                <a:gd name="connsiteY4-52" fmla="*/ 0 h 855686"/>
                <a:gd name="connsiteX5-53" fmla="*/ 12217400 w 12217400"/>
                <a:gd name="connsiteY5-54" fmla="*/ 254000 h 855686"/>
                <a:gd name="connsiteX6-55" fmla="*/ 12217400 w 12217400"/>
                <a:gd name="connsiteY6-56" fmla="*/ 254000 h 855686"/>
                <a:gd name="connsiteX0-57" fmla="*/ 0 w 12217400"/>
                <a:gd name="connsiteY0-58" fmla="*/ 228600 h 857597"/>
                <a:gd name="connsiteX1-59" fmla="*/ 1536700 w 12217400"/>
                <a:gd name="connsiteY1-60" fmla="*/ 127000 h 857597"/>
                <a:gd name="connsiteX2-61" fmla="*/ 5138553 w 12217400"/>
                <a:gd name="connsiteY2-62" fmla="*/ 850900 h 857597"/>
                <a:gd name="connsiteX3-63" fmla="*/ 9372600 w 12217400"/>
                <a:gd name="connsiteY3-64" fmla="*/ 546100 h 857597"/>
                <a:gd name="connsiteX4-65" fmla="*/ 11379200 w 12217400"/>
                <a:gd name="connsiteY4-66" fmla="*/ 0 h 857597"/>
                <a:gd name="connsiteX5-67" fmla="*/ 12217400 w 12217400"/>
                <a:gd name="connsiteY5-68" fmla="*/ 254000 h 857597"/>
                <a:gd name="connsiteX6-69" fmla="*/ 12217400 w 12217400"/>
                <a:gd name="connsiteY6-70" fmla="*/ 254000 h 857597"/>
                <a:gd name="connsiteX0-71" fmla="*/ 0 w 12217400"/>
                <a:gd name="connsiteY0-72" fmla="*/ 276386 h 905383"/>
                <a:gd name="connsiteX1-73" fmla="*/ 1536700 w 12217400"/>
                <a:gd name="connsiteY1-74" fmla="*/ 174786 h 905383"/>
                <a:gd name="connsiteX2-75" fmla="*/ 5138553 w 12217400"/>
                <a:gd name="connsiteY2-76" fmla="*/ 898686 h 905383"/>
                <a:gd name="connsiteX3-77" fmla="*/ 9372600 w 12217400"/>
                <a:gd name="connsiteY3-78" fmla="*/ 593886 h 905383"/>
                <a:gd name="connsiteX4-79" fmla="*/ 11379200 w 12217400"/>
                <a:gd name="connsiteY4-80" fmla="*/ 47786 h 905383"/>
                <a:gd name="connsiteX5-81" fmla="*/ 12217400 w 12217400"/>
                <a:gd name="connsiteY5-82" fmla="*/ 301786 h 905383"/>
                <a:gd name="connsiteX6-83" fmla="*/ 12217400 w 12217400"/>
                <a:gd name="connsiteY6-84" fmla="*/ 301786 h 905383"/>
                <a:gd name="connsiteX0-85" fmla="*/ 0 w 12217400"/>
                <a:gd name="connsiteY0-86" fmla="*/ 246200 h 875197"/>
                <a:gd name="connsiteX1-87" fmla="*/ 1536700 w 12217400"/>
                <a:gd name="connsiteY1-88" fmla="*/ 144600 h 875197"/>
                <a:gd name="connsiteX2-89" fmla="*/ 5138553 w 12217400"/>
                <a:gd name="connsiteY2-90" fmla="*/ 868500 h 875197"/>
                <a:gd name="connsiteX3-91" fmla="*/ 9372600 w 12217400"/>
                <a:gd name="connsiteY3-92" fmla="*/ 563700 h 875197"/>
                <a:gd name="connsiteX4-93" fmla="*/ 11379200 w 12217400"/>
                <a:gd name="connsiteY4-94" fmla="*/ 17600 h 875197"/>
                <a:gd name="connsiteX5-95" fmla="*/ 12217400 w 12217400"/>
                <a:gd name="connsiteY5-96" fmla="*/ 271600 h 875197"/>
                <a:gd name="connsiteX6-97" fmla="*/ 12217400 w 12217400"/>
                <a:gd name="connsiteY6-98" fmla="*/ 271600 h 875197"/>
                <a:gd name="connsiteX0-99" fmla="*/ 0 w 12217400"/>
                <a:gd name="connsiteY0-100" fmla="*/ 246200 h 869012"/>
                <a:gd name="connsiteX1-101" fmla="*/ 1536700 w 12217400"/>
                <a:gd name="connsiteY1-102" fmla="*/ 144600 h 869012"/>
                <a:gd name="connsiteX2-103" fmla="*/ 5138553 w 12217400"/>
                <a:gd name="connsiteY2-104" fmla="*/ 868500 h 869012"/>
                <a:gd name="connsiteX3-105" fmla="*/ 11379200 w 12217400"/>
                <a:gd name="connsiteY3-106" fmla="*/ 17600 h 869012"/>
                <a:gd name="connsiteX4-107" fmla="*/ 12217400 w 12217400"/>
                <a:gd name="connsiteY4-108" fmla="*/ 271600 h 869012"/>
                <a:gd name="connsiteX5-109" fmla="*/ 12217400 w 12217400"/>
                <a:gd name="connsiteY5-110" fmla="*/ 271600 h 869012"/>
                <a:gd name="connsiteX0-111" fmla="*/ 0 w 12217400"/>
                <a:gd name="connsiteY0-112" fmla="*/ 270645 h 893674"/>
                <a:gd name="connsiteX1-113" fmla="*/ 1536700 w 12217400"/>
                <a:gd name="connsiteY1-114" fmla="*/ 169045 h 893674"/>
                <a:gd name="connsiteX2-115" fmla="*/ 5138553 w 12217400"/>
                <a:gd name="connsiteY2-116" fmla="*/ 892945 h 893674"/>
                <a:gd name="connsiteX3-117" fmla="*/ 10856737 w 12217400"/>
                <a:gd name="connsiteY3-118" fmla="*/ 16645 h 893674"/>
                <a:gd name="connsiteX4-119" fmla="*/ 12217400 w 12217400"/>
                <a:gd name="connsiteY4-120" fmla="*/ 296045 h 893674"/>
                <a:gd name="connsiteX5-121" fmla="*/ 12217400 w 12217400"/>
                <a:gd name="connsiteY5-122" fmla="*/ 296045 h 893674"/>
                <a:gd name="connsiteX0-123" fmla="*/ 0 w 12217400"/>
                <a:gd name="connsiteY0-124" fmla="*/ 270645 h 893674"/>
                <a:gd name="connsiteX1-125" fmla="*/ 1536700 w 12217400"/>
                <a:gd name="connsiteY1-126" fmla="*/ 169045 h 893674"/>
                <a:gd name="connsiteX2-127" fmla="*/ 5138553 w 12217400"/>
                <a:gd name="connsiteY2-128" fmla="*/ 892945 h 893674"/>
                <a:gd name="connsiteX3-129" fmla="*/ 10856737 w 12217400"/>
                <a:gd name="connsiteY3-130" fmla="*/ 16645 h 893674"/>
                <a:gd name="connsiteX4-131" fmla="*/ 12217400 w 12217400"/>
                <a:gd name="connsiteY4-132" fmla="*/ 296045 h 893674"/>
                <a:gd name="connsiteX5-133" fmla="*/ 12217400 w 12217400"/>
                <a:gd name="connsiteY5-134" fmla="*/ 296045 h 893674"/>
                <a:gd name="connsiteX0-135" fmla="*/ 0 w 12217400"/>
                <a:gd name="connsiteY0-136" fmla="*/ 270645 h 894229"/>
                <a:gd name="connsiteX1-137" fmla="*/ 1536700 w 12217400"/>
                <a:gd name="connsiteY1-138" fmla="*/ 169045 h 894229"/>
                <a:gd name="connsiteX2-139" fmla="*/ 5138553 w 12217400"/>
                <a:gd name="connsiteY2-140" fmla="*/ 892945 h 894229"/>
                <a:gd name="connsiteX3-141" fmla="*/ 10856737 w 12217400"/>
                <a:gd name="connsiteY3-142" fmla="*/ 16645 h 894229"/>
                <a:gd name="connsiteX4-143" fmla="*/ 12217400 w 12217400"/>
                <a:gd name="connsiteY4-144" fmla="*/ 296045 h 894229"/>
                <a:gd name="connsiteX5-145" fmla="*/ 12217400 w 12217400"/>
                <a:gd name="connsiteY5-146" fmla="*/ 296045 h 894229"/>
                <a:gd name="connsiteX0-147" fmla="*/ 0 w 12217400"/>
                <a:gd name="connsiteY0-148" fmla="*/ 270645 h 893177"/>
                <a:gd name="connsiteX1-149" fmla="*/ 1586459 w 12217400"/>
                <a:gd name="connsiteY1-150" fmla="*/ 105545 h 893177"/>
                <a:gd name="connsiteX2-151" fmla="*/ 5138553 w 12217400"/>
                <a:gd name="connsiteY2-152" fmla="*/ 892945 h 893177"/>
                <a:gd name="connsiteX3-153" fmla="*/ 10856737 w 12217400"/>
                <a:gd name="connsiteY3-154" fmla="*/ 16645 h 893177"/>
                <a:gd name="connsiteX4-155" fmla="*/ 12217400 w 12217400"/>
                <a:gd name="connsiteY4-156" fmla="*/ 296045 h 893177"/>
                <a:gd name="connsiteX5-157" fmla="*/ 12217400 w 12217400"/>
                <a:gd name="connsiteY5-158" fmla="*/ 296045 h 893177"/>
                <a:gd name="connsiteX0-159" fmla="*/ 0 w 12217400"/>
                <a:gd name="connsiteY0-160" fmla="*/ 270645 h 893177"/>
                <a:gd name="connsiteX1-161" fmla="*/ 1586459 w 12217400"/>
                <a:gd name="connsiteY1-162" fmla="*/ 105545 h 893177"/>
                <a:gd name="connsiteX2-163" fmla="*/ 5138553 w 12217400"/>
                <a:gd name="connsiteY2-164" fmla="*/ 892945 h 893177"/>
                <a:gd name="connsiteX3-165" fmla="*/ 10856737 w 12217400"/>
                <a:gd name="connsiteY3-166" fmla="*/ 16645 h 893177"/>
                <a:gd name="connsiteX4-167" fmla="*/ 12217400 w 12217400"/>
                <a:gd name="connsiteY4-168" fmla="*/ 296045 h 893177"/>
                <a:gd name="connsiteX5-169" fmla="*/ 12217400 w 12217400"/>
                <a:gd name="connsiteY5-170" fmla="*/ 296045 h 893177"/>
                <a:gd name="connsiteX0-171" fmla="*/ 0 w 12105444"/>
                <a:gd name="connsiteY0-172" fmla="*/ 232545 h 893179"/>
                <a:gd name="connsiteX1-173" fmla="*/ 1474503 w 12105444"/>
                <a:gd name="connsiteY1-174" fmla="*/ 105545 h 893179"/>
                <a:gd name="connsiteX2-175" fmla="*/ 5026597 w 12105444"/>
                <a:gd name="connsiteY2-176" fmla="*/ 892945 h 893179"/>
                <a:gd name="connsiteX3-177" fmla="*/ 10744781 w 12105444"/>
                <a:gd name="connsiteY3-178" fmla="*/ 16645 h 893179"/>
                <a:gd name="connsiteX4-179" fmla="*/ 12105444 w 12105444"/>
                <a:gd name="connsiteY4-180" fmla="*/ 296045 h 893179"/>
                <a:gd name="connsiteX5-181" fmla="*/ 12105444 w 12105444"/>
                <a:gd name="connsiteY5-182" fmla="*/ 296045 h 893179"/>
                <a:gd name="connsiteX0-183" fmla="*/ 0 w 12105444"/>
                <a:gd name="connsiteY0-184" fmla="*/ 232545 h 893018"/>
                <a:gd name="connsiteX1-185" fmla="*/ 1598899 w 12105444"/>
                <a:gd name="connsiteY1-186" fmla="*/ 67445 h 893018"/>
                <a:gd name="connsiteX2-187" fmla="*/ 5026597 w 12105444"/>
                <a:gd name="connsiteY2-188" fmla="*/ 892945 h 893018"/>
                <a:gd name="connsiteX3-189" fmla="*/ 10744781 w 12105444"/>
                <a:gd name="connsiteY3-190" fmla="*/ 16645 h 893018"/>
                <a:gd name="connsiteX4-191" fmla="*/ 12105444 w 12105444"/>
                <a:gd name="connsiteY4-192" fmla="*/ 296045 h 893018"/>
                <a:gd name="connsiteX5-193" fmla="*/ 12105444 w 12105444"/>
                <a:gd name="connsiteY5-194" fmla="*/ 296045 h 893018"/>
                <a:gd name="connsiteX0-195" fmla="*/ 0 w 12105444"/>
                <a:gd name="connsiteY0-196" fmla="*/ 244105 h 904509"/>
                <a:gd name="connsiteX1-197" fmla="*/ 1934768 w 12105444"/>
                <a:gd name="connsiteY1-198" fmla="*/ 40905 h 904509"/>
                <a:gd name="connsiteX2-199" fmla="*/ 5026597 w 12105444"/>
                <a:gd name="connsiteY2-200" fmla="*/ 904505 h 904509"/>
                <a:gd name="connsiteX3-201" fmla="*/ 10744781 w 12105444"/>
                <a:gd name="connsiteY3-202" fmla="*/ 28205 h 904509"/>
                <a:gd name="connsiteX4-203" fmla="*/ 12105444 w 12105444"/>
                <a:gd name="connsiteY4-204" fmla="*/ 307605 h 904509"/>
                <a:gd name="connsiteX5-205" fmla="*/ 12105444 w 12105444"/>
                <a:gd name="connsiteY5-206" fmla="*/ 307605 h 904509"/>
                <a:gd name="connsiteX0-207" fmla="*/ 0 w 12105444"/>
                <a:gd name="connsiteY0-208" fmla="*/ 245006 h 918110"/>
                <a:gd name="connsiteX1-209" fmla="*/ 1934768 w 12105444"/>
                <a:gd name="connsiteY1-210" fmla="*/ 41806 h 918110"/>
                <a:gd name="connsiteX2-211" fmla="*/ 6046643 w 12105444"/>
                <a:gd name="connsiteY2-212" fmla="*/ 918106 h 918110"/>
                <a:gd name="connsiteX3-213" fmla="*/ 10744781 w 12105444"/>
                <a:gd name="connsiteY3-214" fmla="*/ 29106 h 918110"/>
                <a:gd name="connsiteX4-215" fmla="*/ 12105444 w 12105444"/>
                <a:gd name="connsiteY4-216" fmla="*/ 308506 h 918110"/>
                <a:gd name="connsiteX5-217" fmla="*/ 12105444 w 12105444"/>
                <a:gd name="connsiteY5-218" fmla="*/ 308506 h 918110"/>
                <a:gd name="connsiteX0-219" fmla="*/ 0 w 12105444"/>
                <a:gd name="connsiteY0-220" fmla="*/ 308616 h 981924"/>
                <a:gd name="connsiteX1-221" fmla="*/ 1934768 w 12105444"/>
                <a:gd name="connsiteY1-222" fmla="*/ 105416 h 981924"/>
                <a:gd name="connsiteX2-223" fmla="*/ 6046643 w 12105444"/>
                <a:gd name="connsiteY2-224" fmla="*/ 981716 h 981924"/>
                <a:gd name="connsiteX3-225" fmla="*/ 10931375 w 12105444"/>
                <a:gd name="connsiteY3-226" fmla="*/ 16516 h 981924"/>
                <a:gd name="connsiteX4-227" fmla="*/ 12105444 w 12105444"/>
                <a:gd name="connsiteY4-228" fmla="*/ 372116 h 981924"/>
                <a:gd name="connsiteX5-229" fmla="*/ 12105444 w 12105444"/>
                <a:gd name="connsiteY5-230" fmla="*/ 372116 h 981924"/>
                <a:gd name="connsiteX0-231" fmla="*/ 0 w 12105444"/>
                <a:gd name="connsiteY0-232" fmla="*/ 292100 h 965408"/>
                <a:gd name="connsiteX1-233" fmla="*/ 1934768 w 12105444"/>
                <a:gd name="connsiteY1-234" fmla="*/ 88900 h 965408"/>
                <a:gd name="connsiteX2-235" fmla="*/ 6046643 w 12105444"/>
                <a:gd name="connsiteY2-236" fmla="*/ 965200 h 965408"/>
                <a:gd name="connsiteX3-237" fmla="*/ 10931375 w 12105444"/>
                <a:gd name="connsiteY3-238" fmla="*/ 0 h 965408"/>
                <a:gd name="connsiteX4-239" fmla="*/ 12105444 w 12105444"/>
                <a:gd name="connsiteY4-240" fmla="*/ 355600 h 965408"/>
                <a:gd name="connsiteX5-241" fmla="*/ 12105444 w 12105444"/>
                <a:gd name="connsiteY5-242" fmla="*/ 355600 h 965408"/>
                <a:gd name="connsiteX0-243" fmla="*/ 0 w 12105444"/>
                <a:gd name="connsiteY0-244" fmla="*/ 316991 h 1168066"/>
                <a:gd name="connsiteX1-245" fmla="*/ 1934768 w 12105444"/>
                <a:gd name="connsiteY1-246" fmla="*/ 113791 h 1168066"/>
                <a:gd name="connsiteX2-247" fmla="*/ 7054249 w 12105444"/>
                <a:gd name="connsiteY2-248" fmla="*/ 1167891 h 1168066"/>
                <a:gd name="connsiteX3-249" fmla="*/ 10931375 w 12105444"/>
                <a:gd name="connsiteY3-250" fmla="*/ 24891 h 1168066"/>
                <a:gd name="connsiteX4-251" fmla="*/ 12105444 w 12105444"/>
                <a:gd name="connsiteY4-252" fmla="*/ 380491 h 1168066"/>
                <a:gd name="connsiteX5-253" fmla="*/ 12105444 w 12105444"/>
                <a:gd name="connsiteY5-254" fmla="*/ 380491 h 1168066"/>
                <a:gd name="connsiteX0-255" fmla="*/ 0 w 12105444"/>
                <a:gd name="connsiteY0-256" fmla="*/ 329192 h 1180320"/>
                <a:gd name="connsiteX1-257" fmla="*/ 1934768 w 12105444"/>
                <a:gd name="connsiteY1-258" fmla="*/ 125992 h 1180320"/>
                <a:gd name="connsiteX2-259" fmla="*/ 7054249 w 12105444"/>
                <a:gd name="connsiteY2-260" fmla="*/ 1180092 h 1180320"/>
                <a:gd name="connsiteX3-261" fmla="*/ 11130408 w 12105444"/>
                <a:gd name="connsiteY3-262" fmla="*/ 24392 h 1180320"/>
                <a:gd name="connsiteX4-263" fmla="*/ 12105444 w 12105444"/>
                <a:gd name="connsiteY4-264" fmla="*/ 392692 h 1180320"/>
                <a:gd name="connsiteX5-265" fmla="*/ 12105444 w 12105444"/>
                <a:gd name="connsiteY5-266" fmla="*/ 392692 h 1180320"/>
                <a:gd name="connsiteX0-267" fmla="*/ 0 w 12777181"/>
                <a:gd name="connsiteY0-268" fmla="*/ 329662 h 1180790"/>
                <a:gd name="connsiteX1-269" fmla="*/ 1934768 w 12777181"/>
                <a:gd name="connsiteY1-270" fmla="*/ 126462 h 1180790"/>
                <a:gd name="connsiteX2-271" fmla="*/ 7054249 w 12777181"/>
                <a:gd name="connsiteY2-272" fmla="*/ 1180562 h 1180790"/>
                <a:gd name="connsiteX3-273" fmla="*/ 11130408 w 12777181"/>
                <a:gd name="connsiteY3-274" fmla="*/ 24862 h 1180790"/>
                <a:gd name="connsiteX4-275" fmla="*/ 12105444 w 12777181"/>
                <a:gd name="connsiteY4-276" fmla="*/ 393162 h 1180790"/>
                <a:gd name="connsiteX5-277" fmla="*/ 12777181 w 12777181"/>
                <a:gd name="connsiteY5-278" fmla="*/ 456662 h 1180790"/>
                <a:gd name="connsiteX0-279" fmla="*/ 0 w 12105444"/>
                <a:gd name="connsiteY0-280" fmla="*/ 329662 h 1180790"/>
                <a:gd name="connsiteX1-281" fmla="*/ 1934768 w 12105444"/>
                <a:gd name="connsiteY1-282" fmla="*/ 126462 h 1180790"/>
                <a:gd name="connsiteX2-283" fmla="*/ 7054249 w 12105444"/>
                <a:gd name="connsiteY2-284" fmla="*/ 1180562 h 1180790"/>
                <a:gd name="connsiteX3-285" fmla="*/ 11130408 w 12105444"/>
                <a:gd name="connsiteY3-286" fmla="*/ 24862 h 1180790"/>
                <a:gd name="connsiteX4-287" fmla="*/ 12105444 w 12105444"/>
                <a:gd name="connsiteY4-288" fmla="*/ 393162 h 1180790"/>
                <a:gd name="connsiteX0-289" fmla="*/ 0 w 12304477"/>
                <a:gd name="connsiteY0-290" fmla="*/ 326203 h 1177331"/>
                <a:gd name="connsiteX1-291" fmla="*/ 1934768 w 12304477"/>
                <a:gd name="connsiteY1-292" fmla="*/ 123003 h 1177331"/>
                <a:gd name="connsiteX2-293" fmla="*/ 7054249 w 12304477"/>
                <a:gd name="connsiteY2-294" fmla="*/ 1177103 h 1177331"/>
                <a:gd name="connsiteX3-295" fmla="*/ 11130408 w 12304477"/>
                <a:gd name="connsiteY3-296" fmla="*/ 21403 h 1177331"/>
                <a:gd name="connsiteX4-297" fmla="*/ 12304477 w 12304477"/>
                <a:gd name="connsiteY4-298" fmla="*/ 427803 h 1177331"/>
                <a:gd name="connsiteX0-299" fmla="*/ 0 w 12304477"/>
                <a:gd name="connsiteY0-300" fmla="*/ 327712 h 1178840"/>
                <a:gd name="connsiteX1-301" fmla="*/ 1934768 w 12304477"/>
                <a:gd name="connsiteY1-302" fmla="*/ 124512 h 1178840"/>
                <a:gd name="connsiteX2-303" fmla="*/ 7054249 w 12304477"/>
                <a:gd name="connsiteY2-304" fmla="*/ 1178612 h 1178840"/>
                <a:gd name="connsiteX3-305" fmla="*/ 11130408 w 12304477"/>
                <a:gd name="connsiteY3-306" fmla="*/ 22912 h 1178840"/>
                <a:gd name="connsiteX4-307" fmla="*/ 12304477 w 12304477"/>
                <a:gd name="connsiteY4-308" fmla="*/ 429312 h 1178840"/>
                <a:gd name="connsiteX0-309" fmla="*/ 0 w 12304477"/>
                <a:gd name="connsiteY0-310" fmla="*/ 325890 h 1138926"/>
                <a:gd name="connsiteX1-311" fmla="*/ 1934768 w 12304477"/>
                <a:gd name="connsiteY1-312" fmla="*/ 122690 h 1138926"/>
                <a:gd name="connsiteX2-313" fmla="*/ 6357633 w 12304477"/>
                <a:gd name="connsiteY2-314" fmla="*/ 1138690 h 1138926"/>
                <a:gd name="connsiteX3-315" fmla="*/ 11130408 w 12304477"/>
                <a:gd name="connsiteY3-316" fmla="*/ 21090 h 1138926"/>
                <a:gd name="connsiteX4-317" fmla="*/ 12304477 w 12304477"/>
                <a:gd name="connsiteY4-318" fmla="*/ 427490 h 1138926"/>
                <a:gd name="connsiteX0-319" fmla="*/ 0 w 12304477"/>
                <a:gd name="connsiteY0-320" fmla="*/ 326492 h 1152225"/>
                <a:gd name="connsiteX1-321" fmla="*/ 1934768 w 12304477"/>
                <a:gd name="connsiteY1-322" fmla="*/ 123292 h 1152225"/>
                <a:gd name="connsiteX2-323" fmla="*/ 6830337 w 12304477"/>
                <a:gd name="connsiteY2-324" fmla="*/ 1151992 h 1152225"/>
                <a:gd name="connsiteX3-325" fmla="*/ 11130408 w 12304477"/>
                <a:gd name="connsiteY3-326" fmla="*/ 21692 h 1152225"/>
                <a:gd name="connsiteX4-327" fmla="*/ 12304477 w 12304477"/>
                <a:gd name="connsiteY4-328" fmla="*/ 428092 h 1152225"/>
                <a:gd name="connsiteX0-329" fmla="*/ 0 w 12441312"/>
                <a:gd name="connsiteY0-330" fmla="*/ 321380 h 1147113"/>
                <a:gd name="connsiteX1-331" fmla="*/ 1934768 w 12441312"/>
                <a:gd name="connsiteY1-332" fmla="*/ 118180 h 1147113"/>
                <a:gd name="connsiteX2-333" fmla="*/ 6830337 w 12441312"/>
                <a:gd name="connsiteY2-334" fmla="*/ 1146880 h 1147113"/>
                <a:gd name="connsiteX3-335" fmla="*/ 11130408 w 12441312"/>
                <a:gd name="connsiteY3-336" fmla="*/ 16580 h 1147113"/>
                <a:gd name="connsiteX4-337" fmla="*/ 12441312 w 12441312"/>
                <a:gd name="connsiteY4-338" fmla="*/ 486480 h 1147113"/>
                <a:gd name="connsiteX0-339" fmla="*/ 0 w 12441312"/>
                <a:gd name="connsiteY0-340" fmla="*/ 322978 h 1148711"/>
                <a:gd name="connsiteX1-341" fmla="*/ 1934768 w 12441312"/>
                <a:gd name="connsiteY1-342" fmla="*/ 119778 h 1148711"/>
                <a:gd name="connsiteX2-343" fmla="*/ 6830337 w 12441312"/>
                <a:gd name="connsiteY2-344" fmla="*/ 1148478 h 1148711"/>
                <a:gd name="connsiteX3-345" fmla="*/ 11130408 w 12441312"/>
                <a:gd name="connsiteY3-346" fmla="*/ 18178 h 1148711"/>
                <a:gd name="connsiteX4-347" fmla="*/ 12441312 w 12441312"/>
                <a:gd name="connsiteY4-348" fmla="*/ 488078 h 1148711"/>
                <a:gd name="connsiteX0-349" fmla="*/ 0 w 12441312"/>
                <a:gd name="connsiteY0-350" fmla="*/ 255890 h 1081486"/>
                <a:gd name="connsiteX1-351" fmla="*/ 1934768 w 12441312"/>
                <a:gd name="connsiteY1-352" fmla="*/ 52690 h 1081486"/>
                <a:gd name="connsiteX2-353" fmla="*/ 6830337 w 12441312"/>
                <a:gd name="connsiteY2-354" fmla="*/ 1081390 h 1081486"/>
                <a:gd name="connsiteX3-355" fmla="*/ 11192606 w 12441312"/>
                <a:gd name="connsiteY3-356" fmla="*/ 116190 h 1081486"/>
                <a:gd name="connsiteX4-357" fmla="*/ 12441312 w 12441312"/>
                <a:gd name="connsiteY4-358" fmla="*/ 420990 h 1081486"/>
                <a:gd name="connsiteX0-359" fmla="*/ 0 w 12515949"/>
                <a:gd name="connsiteY0-360" fmla="*/ 255890 h 1081480"/>
                <a:gd name="connsiteX1-361" fmla="*/ 1934768 w 12515949"/>
                <a:gd name="connsiteY1-362" fmla="*/ 52690 h 1081480"/>
                <a:gd name="connsiteX2-363" fmla="*/ 6830337 w 12515949"/>
                <a:gd name="connsiteY2-364" fmla="*/ 1081390 h 1081480"/>
                <a:gd name="connsiteX3-365" fmla="*/ 11192606 w 12515949"/>
                <a:gd name="connsiteY3-366" fmla="*/ 116190 h 1081480"/>
                <a:gd name="connsiteX4-367" fmla="*/ 12515949 w 12515949"/>
                <a:gd name="connsiteY4-368" fmla="*/ 738490 h 1081480"/>
                <a:gd name="connsiteX0-369" fmla="*/ 0 w 12515949"/>
                <a:gd name="connsiteY0-370" fmla="*/ 255890 h 1081422"/>
                <a:gd name="connsiteX1-371" fmla="*/ 1934768 w 12515949"/>
                <a:gd name="connsiteY1-372" fmla="*/ 52690 h 1081422"/>
                <a:gd name="connsiteX2-373" fmla="*/ 6830337 w 12515949"/>
                <a:gd name="connsiteY2-374" fmla="*/ 1081390 h 1081422"/>
                <a:gd name="connsiteX3-375" fmla="*/ 10856738 w 12515949"/>
                <a:gd name="connsiteY3-376" fmla="*/ 90790 h 1081422"/>
                <a:gd name="connsiteX4-377" fmla="*/ 12515949 w 12515949"/>
                <a:gd name="connsiteY4-378" fmla="*/ 738490 h 1081422"/>
                <a:gd name="connsiteX0-379" fmla="*/ 0 w 12515949"/>
                <a:gd name="connsiteY0-380" fmla="*/ 255890 h 1081422"/>
                <a:gd name="connsiteX1-381" fmla="*/ 1934768 w 12515949"/>
                <a:gd name="connsiteY1-382" fmla="*/ 52690 h 1081422"/>
                <a:gd name="connsiteX2-383" fmla="*/ 6444711 w 12515949"/>
                <a:gd name="connsiteY2-384" fmla="*/ 1081390 h 1081422"/>
                <a:gd name="connsiteX3-385" fmla="*/ 10856738 w 12515949"/>
                <a:gd name="connsiteY3-386" fmla="*/ 90790 h 1081422"/>
                <a:gd name="connsiteX4-387" fmla="*/ 12515949 w 12515949"/>
                <a:gd name="connsiteY4-388" fmla="*/ 738490 h 1081422"/>
                <a:gd name="connsiteX0-389" fmla="*/ 0 w 12640345"/>
                <a:gd name="connsiteY0-390" fmla="*/ 119301 h 1186133"/>
                <a:gd name="connsiteX1-391" fmla="*/ 2059164 w 12640345"/>
                <a:gd name="connsiteY1-392" fmla="*/ 157401 h 1186133"/>
                <a:gd name="connsiteX2-393" fmla="*/ 6569107 w 12640345"/>
                <a:gd name="connsiteY2-394" fmla="*/ 1186101 h 1186133"/>
                <a:gd name="connsiteX3-395" fmla="*/ 10981134 w 12640345"/>
                <a:gd name="connsiteY3-396" fmla="*/ 195501 h 1186133"/>
                <a:gd name="connsiteX4-397" fmla="*/ 12640345 w 12640345"/>
                <a:gd name="connsiteY4-398" fmla="*/ 843201 h 1186133"/>
                <a:gd name="connsiteX0-399" fmla="*/ 0 w 12640345"/>
                <a:gd name="connsiteY0-400" fmla="*/ 119301 h 1186133"/>
                <a:gd name="connsiteX1-401" fmla="*/ 2059164 w 12640345"/>
                <a:gd name="connsiteY1-402" fmla="*/ 157401 h 1186133"/>
                <a:gd name="connsiteX2-403" fmla="*/ 6569107 w 12640345"/>
                <a:gd name="connsiteY2-404" fmla="*/ 1186101 h 1186133"/>
                <a:gd name="connsiteX3-405" fmla="*/ 10981134 w 12640345"/>
                <a:gd name="connsiteY3-406" fmla="*/ 195501 h 1186133"/>
                <a:gd name="connsiteX4-407" fmla="*/ 12640345 w 12640345"/>
                <a:gd name="connsiteY4-408" fmla="*/ 843201 h 1186133"/>
                <a:gd name="connsiteX0-409" fmla="*/ 0 w 12640345"/>
                <a:gd name="connsiteY0-410" fmla="*/ 118610 h 1172742"/>
                <a:gd name="connsiteX1-411" fmla="*/ 2059164 w 12640345"/>
                <a:gd name="connsiteY1-412" fmla="*/ 156710 h 1172742"/>
                <a:gd name="connsiteX2-413" fmla="*/ 6668624 w 12640345"/>
                <a:gd name="connsiteY2-414" fmla="*/ 1172710 h 1172742"/>
                <a:gd name="connsiteX3-415" fmla="*/ 10981134 w 12640345"/>
                <a:gd name="connsiteY3-416" fmla="*/ 194810 h 1172742"/>
                <a:gd name="connsiteX4-417" fmla="*/ 12640345 w 12640345"/>
                <a:gd name="connsiteY4-418" fmla="*/ 842510 h 1172742"/>
                <a:gd name="connsiteX0-419" fmla="*/ 0 w 12640345"/>
                <a:gd name="connsiteY0-420" fmla="*/ 155892 h 1210277"/>
                <a:gd name="connsiteX1-421" fmla="*/ 2084043 w 12640345"/>
                <a:gd name="connsiteY1-422" fmla="*/ 117792 h 1210277"/>
                <a:gd name="connsiteX2-423" fmla="*/ 6668624 w 12640345"/>
                <a:gd name="connsiteY2-424" fmla="*/ 1209992 h 1210277"/>
                <a:gd name="connsiteX3-425" fmla="*/ 10981134 w 12640345"/>
                <a:gd name="connsiteY3-426" fmla="*/ 232092 h 1210277"/>
                <a:gd name="connsiteX4-427" fmla="*/ 12640345 w 12640345"/>
                <a:gd name="connsiteY4-428" fmla="*/ 879792 h 1210277"/>
                <a:gd name="connsiteX0-429" fmla="*/ 0 w 12640345"/>
                <a:gd name="connsiteY0-430" fmla="*/ 171547 h 1225932"/>
                <a:gd name="connsiteX1-431" fmla="*/ 2084043 w 12640345"/>
                <a:gd name="connsiteY1-432" fmla="*/ 133447 h 1225932"/>
                <a:gd name="connsiteX2-433" fmla="*/ 6668624 w 12640345"/>
                <a:gd name="connsiteY2-434" fmla="*/ 1225647 h 1225932"/>
                <a:gd name="connsiteX3-435" fmla="*/ 10981134 w 12640345"/>
                <a:gd name="connsiteY3-436" fmla="*/ 247747 h 1225932"/>
                <a:gd name="connsiteX4-437" fmla="*/ 12640345 w 12640345"/>
                <a:gd name="connsiteY4-438" fmla="*/ 895447 h 1225932"/>
                <a:gd name="connsiteX0-439" fmla="*/ 0 w 12640345"/>
                <a:gd name="connsiteY0-440" fmla="*/ 171547 h 1225650"/>
                <a:gd name="connsiteX1-441" fmla="*/ 2084043 w 12640345"/>
                <a:gd name="connsiteY1-442" fmla="*/ 133447 h 1225650"/>
                <a:gd name="connsiteX2-443" fmla="*/ 6668624 w 12640345"/>
                <a:gd name="connsiteY2-444" fmla="*/ 1225647 h 1225650"/>
                <a:gd name="connsiteX3-445" fmla="*/ 11043332 w 12640345"/>
                <a:gd name="connsiteY3-446" fmla="*/ 146147 h 1225650"/>
                <a:gd name="connsiteX4-447" fmla="*/ 12640345 w 12640345"/>
                <a:gd name="connsiteY4-448" fmla="*/ 895447 h 12256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640345" h="1225650">
                  <a:moveTo>
                    <a:pt x="0" y="171547"/>
                  </a:moveTo>
                  <a:cubicBezTo>
                    <a:pt x="474915" y="-14720"/>
                    <a:pt x="1134320" y="-80336"/>
                    <a:pt x="2084043" y="133447"/>
                  </a:cubicBezTo>
                  <a:cubicBezTo>
                    <a:pt x="3033766" y="347230"/>
                    <a:pt x="5175409" y="1223530"/>
                    <a:pt x="6668624" y="1225647"/>
                  </a:cubicBezTo>
                  <a:cubicBezTo>
                    <a:pt x="8161839" y="1227764"/>
                    <a:pt x="10048045" y="201180"/>
                    <a:pt x="11043332" y="146147"/>
                  </a:cubicBezTo>
                  <a:cubicBezTo>
                    <a:pt x="12038619" y="91114"/>
                    <a:pt x="12452960" y="734580"/>
                    <a:pt x="12640345" y="895447"/>
                  </a:cubicBezTo>
                </a:path>
              </a:pathLst>
            </a:custGeom>
            <a:noFill/>
            <a:ln>
              <a:solidFill>
                <a:schemeClr val="bg1">
                  <a:alpha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prstClr val="white"/>
                </a:solidFill>
              </a:endParaRPr>
            </a:p>
          </p:txBody>
        </p:sp>
      </p:grpSp>
      <p:sp>
        <p:nvSpPr>
          <p:cNvPr id="22" name="文本占位符 21"/>
          <p:cNvSpPr>
            <a:spLocks noGrp="1"/>
          </p:cNvSpPr>
          <p:nvPr>
            <p:ph type="body" sz="quarter" idx="10" hasCustomPrompt="1"/>
          </p:nvPr>
        </p:nvSpPr>
        <p:spPr>
          <a:xfrm>
            <a:off x="1822907" y="2568943"/>
            <a:ext cx="8546505" cy="391568"/>
          </a:xfrm>
        </p:spPr>
        <p:txBody>
          <a:bodyPr>
            <a:normAutofit/>
          </a:bodyPr>
          <a:lstStyle>
            <a:lvl1pPr marL="0" marR="0" indent="0" algn="ctr" defTabSz="913765" rtl="0" eaLnBrk="1" fontAlgn="auto" latinLnBrk="0" hangingPunct="1">
              <a:lnSpc>
                <a:spcPct val="100000"/>
              </a:lnSpc>
              <a:spcBef>
                <a:spcPts val="0"/>
              </a:spcBef>
              <a:spcAft>
                <a:spcPts val="0"/>
              </a:spcAft>
              <a:buClrTx/>
              <a:buSzTx/>
              <a:buFontTx/>
              <a:buNone/>
              <a:defRPr lang="en-US" altLang="zh-CN" sz="1900" kern="1200">
                <a:solidFill>
                  <a:schemeClr val="tx1"/>
                </a:solidFill>
                <a:latin typeface="+mn-lt"/>
                <a:ea typeface="+mn-ea"/>
                <a:cs typeface="+mn-cs"/>
              </a:defRPr>
            </a:lvl1pPr>
          </a:lstStyle>
          <a:p>
            <a:pPr algn="ctr"/>
            <a:r>
              <a:rPr lang="en-US" altLang="zh-CN"/>
              <a:t>SIMPLE BUSINESS ANNUAL SUMMARY COMMON TEMPLATE</a:t>
            </a:r>
          </a:p>
        </p:txBody>
      </p:sp>
      <p:sp>
        <p:nvSpPr>
          <p:cNvPr id="24" name="文本占位符 23"/>
          <p:cNvSpPr>
            <a:spLocks noGrp="1"/>
          </p:cNvSpPr>
          <p:nvPr>
            <p:ph type="body" sz="quarter" idx="11" hasCustomPrompt="1"/>
          </p:nvPr>
        </p:nvSpPr>
        <p:spPr>
          <a:xfrm>
            <a:off x="1822907" y="1377565"/>
            <a:ext cx="8546505" cy="1785068"/>
          </a:xfrm>
        </p:spPr>
        <p:txBody>
          <a:bodyPr wrap="square">
            <a:spAutoFit/>
          </a:bodyPr>
          <a:lstStyle>
            <a:lvl1pPr marL="0" marR="0" indent="0" algn="ctr" defTabSz="913765" rtl="0" eaLnBrk="1" fontAlgn="auto" latinLnBrk="0" hangingPunct="1">
              <a:lnSpc>
                <a:spcPct val="100000"/>
              </a:lnSpc>
              <a:spcBef>
                <a:spcPts val="0"/>
              </a:spcBef>
              <a:spcAft>
                <a:spcPts val="0"/>
              </a:spcAft>
              <a:buClrTx/>
              <a:buSzTx/>
              <a:buFontTx/>
              <a:buNone/>
              <a:defRPr lang="zh-CN" altLang="en-US" sz="5500" b="1" kern="1200" noProof="0">
                <a:solidFill>
                  <a:schemeClr val="accent1"/>
                </a:solidFill>
                <a:latin typeface="+mn-lt"/>
                <a:ea typeface="+mn-ea"/>
                <a:cs typeface="+mn-cs"/>
              </a:defRPr>
            </a:lvl1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5500" b="1" i="0" u="none" strike="noStrike" kern="1200" cap="none" spc="0" normalizeH="0" baseline="0" noProof="0">
                <a:ln>
                  <a:noFill/>
                </a:ln>
                <a:solidFill>
                  <a:srgbClr val="4472C4"/>
                </a:solidFill>
                <a:effectLst/>
                <a:uLnTx/>
                <a:uFillTx/>
                <a:latin typeface="+mn-lt"/>
                <a:ea typeface="+mn-ea"/>
                <a:cs typeface="+mn-cs"/>
              </a:rPr>
              <a:t>简约商务年度总结通用模板</a:t>
            </a:r>
          </a:p>
        </p:txBody>
      </p:sp>
      <p:sp>
        <p:nvSpPr>
          <p:cNvPr id="26" name="文本占位符 25"/>
          <p:cNvSpPr>
            <a:spLocks noGrp="1"/>
          </p:cNvSpPr>
          <p:nvPr>
            <p:ph type="body" sz="quarter" idx="12" hasCustomPrompt="1"/>
          </p:nvPr>
        </p:nvSpPr>
        <p:spPr>
          <a:xfrm>
            <a:off x="4978540" y="4129361"/>
            <a:ext cx="2239151" cy="338555"/>
          </a:xfrm>
        </p:spPr>
        <p:txBody>
          <a:bodyPr wrap="square">
            <a:spAutoFit/>
          </a:bodyPr>
          <a:lstStyle>
            <a:lvl1pPr marL="0" marR="0" indent="0" algn="ctr" defTabSz="913765" rtl="0" eaLnBrk="1" fontAlgn="auto" latinLnBrk="0" hangingPunct="1">
              <a:lnSpc>
                <a:spcPct val="100000"/>
              </a:lnSpc>
              <a:spcBef>
                <a:spcPts val="0"/>
              </a:spcBef>
              <a:spcAft>
                <a:spcPts val="0"/>
              </a:spcAft>
              <a:buClrTx/>
              <a:buSzTx/>
              <a:buFontTx/>
              <a:buNone/>
              <a:defRPr lang="en-US" altLang="zh-CN" sz="1600" kern="1200" noProof="0">
                <a:solidFill>
                  <a:schemeClr val="tx1"/>
                </a:solidFill>
                <a:latin typeface="+mn-lt"/>
                <a:ea typeface="+mn-ea"/>
                <a:cs typeface="+mn-cs"/>
              </a:defRPr>
            </a:lvl1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black"/>
                </a:solidFill>
                <a:effectLst/>
                <a:uLnTx/>
                <a:uFillTx/>
                <a:latin typeface="+mn-lt"/>
                <a:ea typeface="+mn-ea"/>
                <a:cs typeface="+mn-cs"/>
              </a:rPr>
              <a:t>汇报人：</a:t>
            </a:r>
            <a:r>
              <a:rPr kumimoji="0" lang="en-US" altLang="zh-CN" sz="1600" b="0" i="0" u="none" strike="noStrike" kern="1200" cap="none" spc="0" normalizeH="0" baseline="0" noProof="0">
                <a:ln>
                  <a:noFill/>
                </a:ln>
                <a:solidFill>
                  <a:prstClr val="black"/>
                </a:solidFill>
                <a:effectLst/>
                <a:uLnTx/>
                <a:uFillTx/>
                <a:latin typeface="+mn-lt"/>
                <a:ea typeface="+mn-ea"/>
                <a:cs typeface="+mn-cs"/>
              </a:rPr>
              <a:t>OfficePLUS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三项目录页">
    <p:spTree>
      <p:nvGrpSpPr>
        <p:cNvPr id="1" name=""/>
        <p:cNvGrpSpPr/>
        <p:nvPr/>
      </p:nvGrpSpPr>
      <p:grpSpPr>
        <a:xfrm>
          <a:off x="0" y="0"/>
          <a:ext cx="0" cy="0"/>
          <a:chOff x="0" y="0"/>
          <a:chExt cx="0" cy="0"/>
        </a:xfrm>
      </p:grpSpPr>
      <p:sp>
        <p:nvSpPr>
          <p:cNvPr id="7" name="任意多边形: 形状 6"/>
          <p:cNvSpPr/>
          <p:nvPr userDrawn="1"/>
        </p:nvSpPr>
        <p:spPr>
          <a:xfrm rot="5400000">
            <a:off x="532207" y="1407981"/>
            <a:ext cx="4316157" cy="4042040"/>
          </a:xfrm>
          <a:custGeom>
            <a:avLst/>
            <a:gdLst>
              <a:gd name="connsiteX0" fmla="*/ 648891 w 2409825"/>
              <a:gd name="connsiteY0" fmla="*/ 2265998 h 2257425"/>
              <a:gd name="connsiteX1" fmla="*/ 87868 w 2409825"/>
              <a:gd name="connsiteY1" fmla="*/ 1942148 h 2257425"/>
              <a:gd name="connsiteX2" fmla="*/ 87868 w 2409825"/>
              <a:gd name="connsiteY2" fmla="*/ 1293495 h 2257425"/>
              <a:gd name="connsiteX3" fmla="*/ 646986 w 2409825"/>
              <a:gd name="connsiteY3" fmla="*/ 323850 h 2257425"/>
              <a:gd name="connsiteX4" fmla="*/ 1208008 w 2409825"/>
              <a:gd name="connsiteY4" fmla="*/ 0 h 2257425"/>
              <a:gd name="connsiteX5" fmla="*/ 1769031 w 2409825"/>
              <a:gd name="connsiteY5" fmla="*/ 323850 h 2257425"/>
              <a:gd name="connsiteX6" fmla="*/ 2329101 w 2409825"/>
              <a:gd name="connsiteY6" fmla="*/ 1293495 h 2257425"/>
              <a:gd name="connsiteX7" fmla="*/ 2329101 w 2409825"/>
              <a:gd name="connsiteY7" fmla="*/ 1942148 h 2257425"/>
              <a:gd name="connsiteX8" fmla="*/ 1768078 w 2409825"/>
              <a:gd name="connsiteY8" fmla="*/ 2265998 h 2257425"/>
              <a:gd name="connsiteX9" fmla="*/ 648891 w 2409825"/>
              <a:gd name="connsiteY9" fmla="*/ 226599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9825" h="2257425">
                <a:moveTo>
                  <a:pt x="648891" y="2265998"/>
                </a:moveTo>
                <a:cubicBezTo>
                  <a:pt x="414576" y="2265998"/>
                  <a:pt x="205026" y="2145030"/>
                  <a:pt x="87868" y="1942148"/>
                </a:cubicBezTo>
                <a:cubicBezTo>
                  <a:pt x="-29289" y="1739265"/>
                  <a:pt x="-29289" y="1496378"/>
                  <a:pt x="87868" y="1293495"/>
                </a:cubicBezTo>
                <a:lnTo>
                  <a:pt x="646986" y="323850"/>
                </a:lnTo>
                <a:cubicBezTo>
                  <a:pt x="764143" y="120968"/>
                  <a:pt x="973693" y="0"/>
                  <a:pt x="1208008" y="0"/>
                </a:cubicBezTo>
                <a:cubicBezTo>
                  <a:pt x="1442323" y="0"/>
                  <a:pt x="1651873" y="120968"/>
                  <a:pt x="1769031" y="323850"/>
                </a:cubicBezTo>
                <a:lnTo>
                  <a:pt x="2329101" y="1293495"/>
                </a:lnTo>
                <a:cubicBezTo>
                  <a:pt x="2446258" y="1496378"/>
                  <a:pt x="2446258" y="1739265"/>
                  <a:pt x="2329101" y="1942148"/>
                </a:cubicBezTo>
                <a:cubicBezTo>
                  <a:pt x="2211943" y="2145030"/>
                  <a:pt x="2002393" y="2265998"/>
                  <a:pt x="1768078" y="2265998"/>
                </a:cubicBezTo>
                <a:lnTo>
                  <a:pt x="648891" y="2265998"/>
                </a:lnTo>
                <a:close/>
              </a:path>
            </a:pathLst>
          </a:custGeom>
          <a:solidFill>
            <a:schemeClr val="accent1"/>
          </a:solidFill>
          <a:ln w="9525" cap="flat">
            <a:noFill/>
            <a:prstDash val="solid"/>
            <a:miter/>
          </a:ln>
          <a:effectLst>
            <a:outerShdw blurRad="63500" sx="102000" sy="102000" algn="ctr" rotWithShape="0">
              <a:prstClr val="black">
                <a:alpha val="20000"/>
              </a:prstClr>
            </a:outerShdw>
          </a:effectLst>
        </p:spPr>
        <p:txBody>
          <a:bodyPr lIns="91406" tIns="45702" rIns="91406" bIns="45702" rtlCol="0" anchor="ctr"/>
          <a:lstStyle/>
          <a:p>
            <a:endParaRPr lang="zh-CN" altLang="en-US" sz="1900">
              <a:solidFill>
                <a:prstClr val="black"/>
              </a:solidFill>
            </a:endParaRPr>
          </a:p>
        </p:txBody>
      </p:sp>
      <p:grpSp>
        <p:nvGrpSpPr>
          <p:cNvPr id="8" name="组合 7"/>
          <p:cNvGrpSpPr/>
          <p:nvPr userDrawn="1"/>
        </p:nvGrpSpPr>
        <p:grpSpPr>
          <a:xfrm>
            <a:off x="1396699" y="2488501"/>
            <a:ext cx="2031378" cy="1583870"/>
            <a:chOff x="5560165" y="517"/>
            <a:chExt cx="2031325" cy="1583869"/>
          </a:xfrm>
        </p:grpSpPr>
        <p:sp>
          <p:nvSpPr>
            <p:cNvPr id="9" name="文本框 8"/>
            <p:cNvSpPr txBox="1"/>
            <p:nvPr/>
          </p:nvSpPr>
          <p:spPr>
            <a:xfrm>
              <a:off x="5560165" y="517"/>
              <a:ext cx="2019247" cy="1198879"/>
            </a:xfrm>
            <a:prstGeom prst="rect">
              <a:avLst/>
            </a:prstGeom>
            <a:noFill/>
          </p:spPr>
          <p:txBody>
            <a:bodyPr wrap="none" rtlCol="0">
              <a:spAutoFit/>
            </a:bodyPr>
            <a:lstStyle/>
            <a:p>
              <a:r>
                <a:rPr lang="zh-CN" altLang="en-US" sz="7200" b="1">
                  <a:solidFill>
                    <a:prstClr val="white"/>
                  </a:solidFill>
                  <a:latin typeface="微软雅黑" panose="020B0503020204020204" pitchFamily="34" charset="-122"/>
                </a:rPr>
                <a:t>目录</a:t>
              </a:r>
              <a:endParaRPr lang="en-US" altLang="zh-CN" sz="7200" b="1">
                <a:solidFill>
                  <a:prstClr val="white"/>
                </a:solidFill>
                <a:latin typeface="微软雅黑" panose="020B0503020204020204" pitchFamily="34" charset="-122"/>
              </a:endParaRPr>
            </a:p>
          </p:txBody>
        </p:sp>
        <p:sp>
          <p:nvSpPr>
            <p:cNvPr id="10" name="矩形 9"/>
            <p:cNvSpPr/>
            <p:nvPr/>
          </p:nvSpPr>
          <p:spPr>
            <a:xfrm>
              <a:off x="5560165" y="1200846"/>
              <a:ext cx="2031325" cy="383540"/>
            </a:xfrm>
            <a:prstGeom prst="rect">
              <a:avLst/>
            </a:prstGeom>
          </p:spPr>
          <p:txBody>
            <a:bodyPr wrap="square">
              <a:spAutoFit/>
            </a:bodyPr>
            <a:lstStyle/>
            <a:p>
              <a:pPr algn="ctr"/>
              <a:r>
                <a:rPr lang="en-US" altLang="zh-CN" sz="1900" b="1" spc="600">
                  <a:solidFill>
                    <a:prstClr val="white"/>
                  </a:solidFill>
                  <a:latin typeface="微软雅黑" panose="020B0503020204020204" pitchFamily="34" charset="-122"/>
                </a:rPr>
                <a:t>CONTENT</a:t>
              </a:r>
            </a:p>
          </p:txBody>
        </p:sp>
      </p:grpSp>
      <p:sp>
        <p:nvSpPr>
          <p:cNvPr id="11" name="矩形 10"/>
          <p:cNvSpPr/>
          <p:nvPr userDrawn="1"/>
        </p:nvSpPr>
        <p:spPr>
          <a:xfrm>
            <a:off x="6472003" y="1832277"/>
            <a:ext cx="4623811" cy="646331"/>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sp>
        <p:nvSpPr>
          <p:cNvPr id="12" name="矩形 11"/>
          <p:cNvSpPr/>
          <p:nvPr userDrawn="1"/>
        </p:nvSpPr>
        <p:spPr>
          <a:xfrm>
            <a:off x="6472003" y="3108865"/>
            <a:ext cx="4623811" cy="646331"/>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sp>
        <p:nvSpPr>
          <p:cNvPr id="13" name="矩形 12"/>
          <p:cNvSpPr/>
          <p:nvPr userDrawn="1"/>
        </p:nvSpPr>
        <p:spPr>
          <a:xfrm>
            <a:off x="6472003" y="4385453"/>
            <a:ext cx="4623811" cy="646331"/>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grpSp>
        <p:nvGrpSpPr>
          <p:cNvPr id="15" name="组合 14"/>
          <p:cNvGrpSpPr/>
          <p:nvPr userDrawn="1"/>
        </p:nvGrpSpPr>
        <p:grpSpPr>
          <a:xfrm>
            <a:off x="5662372" y="1746885"/>
            <a:ext cx="809640" cy="809619"/>
            <a:chOff x="5237396" y="1107433"/>
            <a:chExt cx="809618" cy="809618"/>
          </a:xfrm>
          <a:solidFill>
            <a:schemeClr val="bg1"/>
          </a:solidFill>
          <a:effectLst>
            <a:outerShdw blurRad="63500" sx="102000" sy="102000" algn="ctr" rotWithShape="0">
              <a:prstClr val="black">
                <a:alpha val="20000"/>
              </a:prstClr>
            </a:outerShdw>
          </a:effectLst>
        </p:grpSpPr>
        <p:sp>
          <p:nvSpPr>
            <p:cNvPr id="16" name="矩形: 圆角 15"/>
            <p:cNvSpPr/>
            <p:nvPr/>
          </p:nvSpPr>
          <p:spPr>
            <a:xfrm>
              <a:off x="5237396" y="1107433"/>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endParaRPr>
            </a:p>
          </p:txBody>
        </p:sp>
        <p:sp>
          <p:nvSpPr>
            <p:cNvPr id="17" name="文本框 16"/>
            <p:cNvSpPr txBox="1"/>
            <p:nvPr/>
          </p:nvSpPr>
          <p:spPr>
            <a:xfrm>
              <a:off x="5292655" y="1192828"/>
              <a:ext cx="710915" cy="645159"/>
            </a:xfrm>
            <a:prstGeom prst="rect">
              <a:avLst/>
            </a:prstGeom>
            <a:grpFill/>
          </p:spPr>
          <p:txBody>
            <a:bodyPr wrap="square" rtlCol="0">
              <a:spAutoFit/>
            </a:bodyPr>
            <a:lstStyle/>
            <a:p>
              <a:pPr algn="ctr"/>
              <a:r>
                <a:rPr lang="en-US" altLang="zh-CN" sz="3600" b="1">
                  <a:solidFill>
                    <a:srgbClr val="4472C4"/>
                  </a:solidFill>
                </a:rPr>
                <a:t>01</a:t>
              </a:r>
              <a:endParaRPr lang="zh-CN" altLang="en-US" sz="3600" b="1">
                <a:solidFill>
                  <a:srgbClr val="4472C4"/>
                </a:solidFill>
              </a:endParaRPr>
            </a:p>
          </p:txBody>
        </p:sp>
      </p:grpSp>
      <p:grpSp>
        <p:nvGrpSpPr>
          <p:cNvPr id="18" name="组合 17"/>
          <p:cNvGrpSpPr/>
          <p:nvPr userDrawn="1"/>
        </p:nvGrpSpPr>
        <p:grpSpPr>
          <a:xfrm>
            <a:off x="5662372" y="3024726"/>
            <a:ext cx="809640" cy="809619"/>
            <a:chOff x="5237396" y="2385272"/>
            <a:chExt cx="809618" cy="809618"/>
          </a:xfrm>
          <a:solidFill>
            <a:schemeClr val="bg1"/>
          </a:solidFill>
          <a:effectLst>
            <a:outerShdw blurRad="63500" sx="102000" sy="102000" algn="ctr" rotWithShape="0">
              <a:prstClr val="black">
                <a:alpha val="20000"/>
              </a:prstClr>
            </a:outerShdw>
          </a:effectLst>
        </p:grpSpPr>
        <p:sp>
          <p:nvSpPr>
            <p:cNvPr id="19" name="矩形: 圆角 18"/>
            <p:cNvSpPr/>
            <p:nvPr/>
          </p:nvSpPr>
          <p:spPr>
            <a:xfrm>
              <a:off x="5237396" y="2385272"/>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endParaRPr>
            </a:p>
          </p:txBody>
        </p:sp>
        <p:sp>
          <p:nvSpPr>
            <p:cNvPr id="20" name="文本框 19"/>
            <p:cNvSpPr txBox="1"/>
            <p:nvPr/>
          </p:nvSpPr>
          <p:spPr>
            <a:xfrm>
              <a:off x="5292655" y="2470667"/>
              <a:ext cx="710915" cy="645159"/>
            </a:xfrm>
            <a:prstGeom prst="rect">
              <a:avLst/>
            </a:prstGeom>
            <a:grpFill/>
          </p:spPr>
          <p:txBody>
            <a:bodyPr wrap="square" rtlCol="0">
              <a:spAutoFit/>
            </a:bodyPr>
            <a:lstStyle/>
            <a:p>
              <a:pPr algn="ctr"/>
              <a:r>
                <a:rPr lang="en-US" altLang="zh-CN" sz="3600" b="1">
                  <a:solidFill>
                    <a:srgbClr val="4472C4"/>
                  </a:solidFill>
                </a:rPr>
                <a:t>02</a:t>
              </a:r>
              <a:endParaRPr lang="zh-CN" altLang="en-US" sz="3600" b="1">
                <a:solidFill>
                  <a:srgbClr val="4472C4"/>
                </a:solidFill>
              </a:endParaRPr>
            </a:p>
          </p:txBody>
        </p:sp>
      </p:grpSp>
      <p:grpSp>
        <p:nvGrpSpPr>
          <p:cNvPr id="21" name="组合 20"/>
          <p:cNvGrpSpPr/>
          <p:nvPr userDrawn="1"/>
        </p:nvGrpSpPr>
        <p:grpSpPr>
          <a:xfrm>
            <a:off x="5662372" y="4302564"/>
            <a:ext cx="809640" cy="809619"/>
            <a:chOff x="5237396" y="3663111"/>
            <a:chExt cx="809618" cy="809618"/>
          </a:xfrm>
          <a:solidFill>
            <a:schemeClr val="bg1"/>
          </a:solidFill>
          <a:effectLst>
            <a:outerShdw blurRad="63500" sx="102000" sy="102000" algn="ctr" rotWithShape="0">
              <a:prstClr val="black">
                <a:alpha val="20000"/>
              </a:prstClr>
            </a:outerShdw>
          </a:effectLst>
        </p:grpSpPr>
        <p:sp>
          <p:nvSpPr>
            <p:cNvPr id="22" name="矩形: 圆角 21"/>
            <p:cNvSpPr/>
            <p:nvPr/>
          </p:nvSpPr>
          <p:spPr>
            <a:xfrm>
              <a:off x="5237396" y="3663111"/>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endParaRPr>
            </a:p>
          </p:txBody>
        </p:sp>
        <p:sp>
          <p:nvSpPr>
            <p:cNvPr id="23" name="文本框 22"/>
            <p:cNvSpPr txBox="1"/>
            <p:nvPr/>
          </p:nvSpPr>
          <p:spPr>
            <a:xfrm>
              <a:off x="5292655" y="3748506"/>
              <a:ext cx="710915" cy="645159"/>
            </a:xfrm>
            <a:prstGeom prst="rect">
              <a:avLst/>
            </a:prstGeom>
            <a:grpFill/>
          </p:spPr>
          <p:txBody>
            <a:bodyPr wrap="square" rtlCol="0">
              <a:spAutoFit/>
            </a:bodyPr>
            <a:lstStyle/>
            <a:p>
              <a:pPr algn="ctr"/>
              <a:r>
                <a:rPr lang="en-US" altLang="zh-CN" sz="3600" b="1">
                  <a:solidFill>
                    <a:srgbClr val="4472C4"/>
                  </a:solidFill>
                </a:rPr>
                <a:t>03</a:t>
              </a:r>
              <a:endParaRPr lang="zh-CN" altLang="en-US" sz="3600" b="1">
                <a:solidFill>
                  <a:srgbClr val="4472C4"/>
                </a:solidFill>
              </a:endParaRPr>
            </a:p>
          </p:txBody>
        </p:sp>
      </p:grpSp>
      <p:sp>
        <p:nvSpPr>
          <p:cNvPr id="33" name="文本占位符 32"/>
          <p:cNvSpPr>
            <a:spLocks noGrp="1"/>
          </p:cNvSpPr>
          <p:nvPr>
            <p:ph type="body" sz="quarter" idx="10" hasCustomPrompt="1"/>
          </p:nvPr>
        </p:nvSpPr>
        <p:spPr>
          <a:xfrm>
            <a:off x="6980772" y="1890079"/>
            <a:ext cx="3829150" cy="523220"/>
          </a:xfrm>
        </p:spPr>
        <p:txBody>
          <a:bodyPr>
            <a:spAutoFit/>
          </a:bodyPr>
          <a:lstStyle>
            <a:lvl1pPr marL="0" marR="0" indent="0" algn="l" defTabSz="913765" rtl="0" eaLnBrk="1" fontAlgn="auto" latinLnBrk="0" hangingPunct="1">
              <a:lnSpc>
                <a:spcPct val="100000"/>
              </a:lnSpc>
              <a:spcBef>
                <a:spcPts val="0"/>
              </a:spcBef>
              <a:spcAft>
                <a:spcPts val="0"/>
              </a:spcAft>
              <a:buClrTx/>
              <a:buSzTx/>
              <a:buFontTx/>
              <a:buNone/>
              <a:defRPr lang="en-US" altLang="zh-CN" sz="2800" b="1" kern="1200" noProof="0">
                <a:solidFill>
                  <a:schemeClr val="tx1">
                    <a:lumMod val="85000"/>
                    <a:lumOff val="15000"/>
                  </a:schemeClr>
                </a:solidFill>
                <a:latin typeface="+mn-ea"/>
                <a:ea typeface="+mn-ea"/>
                <a:cs typeface="+mn-cs"/>
              </a:defRPr>
            </a:lvl1p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a:ln>
                  <a:noFill/>
                </a:ln>
                <a:solidFill>
                  <a:prstClr val="black">
                    <a:lumMod val="85000"/>
                    <a:lumOff val="15000"/>
                  </a:prstClr>
                </a:solidFill>
                <a:effectLst/>
                <a:uLnTx/>
                <a:uFillTx/>
                <a:latin typeface="+mn-ea"/>
                <a:ea typeface="+mn-ea"/>
                <a:cs typeface="+mn-cs"/>
              </a:rPr>
              <a:t>工作业绩</a:t>
            </a:r>
            <a:endParaRPr kumimoji="0" lang="en-US" altLang="zh-CN" sz="2800" b="1" i="0" u="none" strike="noStrike" kern="1200" cap="none" spc="0" normalizeH="0" baseline="0" noProof="0">
              <a:ln>
                <a:noFill/>
              </a:ln>
              <a:solidFill>
                <a:prstClr val="black">
                  <a:lumMod val="85000"/>
                  <a:lumOff val="15000"/>
                </a:prstClr>
              </a:solidFill>
              <a:effectLst/>
              <a:uLnTx/>
              <a:uFillTx/>
              <a:latin typeface="+mn-ea"/>
              <a:ea typeface="+mn-ea"/>
              <a:cs typeface="+mn-cs"/>
            </a:endParaRPr>
          </a:p>
        </p:txBody>
      </p:sp>
      <p:sp>
        <p:nvSpPr>
          <p:cNvPr id="34" name="文本占位符 32"/>
          <p:cNvSpPr>
            <a:spLocks noGrp="1"/>
          </p:cNvSpPr>
          <p:nvPr>
            <p:ph type="body" sz="quarter" idx="11" hasCustomPrompt="1"/>
          </p:nvPr>
        </p:nvSpPr>
        <p:spPr>
          <a:xfrm>
            <a:off x="6980772" y="3167919"/>
            <a:ext cx="3829150" cy="523220"/>
          </a:xfrm>
        </p:spPr>
        <p:txBody>
          <a:bodyPr>
            <a:spAutoFit/>
          </a:bodyPr>
          <a:lstStyle>
            <a:lvl1pPr marL="0" marR="0" indent="0" algn="l" defTabSz="913765" rtl="0" eaLnBrk="1" fontAlgn="auto" latinLnBrk="0" hangingPunct="1">
              <a:lnSpc>
                <a:spcPct val="100000"/>
              </a:lnSpc>
              <a:spcBef>
                <a:spcPts val="0"/>
              </a:spcBef>
              <a:spcAft>
                <a:spcPts val="0"/>
              </a:spcAft>
              <a:buClrTx/>
              <a:buSzTx/>
              <a:buFontTx/>
              <a:buNone/>
              <a:defRPr lang="en-US" altLang="zh-CN" sz="2800" b="1" kern="1200" noProof="0">
                <a:solidFill>
                  <a:schemeClr val="tx1">
                    <a:lumMod val="85000"/>
                    <a:lumOff val="15000"/>
                  </a:schemeClr>
                </a:solidFill>
                <a:latin typeface="+mn-ea"/>
                <a:ea typeface="+mn-ea"/>
                <a:cs typeface="+mn-cs"/>
              </a:defRPr>
            </a:lvl1pPr>
          </a:lstStyle>
          <a:p>
            <a:pPr algn="l"/>
            <a:r>
              <a:rPr lang="zh-CN" altLang="en-US" sz="2800" b="1">
                <a:solidFill>
                  <a:schemeClr val="tx1">
                    <a:lumMod val="85000"/>
                    <a:lumOff val="15000"/>
                  </a:schemeClr>
                </a:solidFill>
                <a:latin typeface="+mn-ea"/>
              </a:rPr>
              <a:t>亮点经验</a:t>
            </a:r>
            <a:endParaRPr lang="en-US" altLang="zh-CN" sz="2800" b="1">
              <a:solidFill>
                <a:schemeClr val="tx1">
                  <a:lumMod val="85000"/>
                  <a:lumOff val="15000"/>
                </a:schemeClr>
              </a:solidFill>
              <a:latin typeface="+mn-ea"/>
            </a:endParaRPr>
          </a:p>
        </p:txBody>
      </p:sp>
      <p:sp>
        <p:nvSpPr>
          <p:cNvPr id="35" name="文本占位符 32"/>
          <p:cNvSpPr>
            <a:spLocks noGrp="1"/>
          </p:cNvSpPr>
          <p:nvPr>
            <p:ph type="body" sz="quarter" idx="12" hasCustomPrompt="1"/>
          </p:nvPr>
        </p:nvSpPr>
        <p:spPr>
          <a:xfrm>
            <a:off x="6980772" y="4445759"/>
            <a:ext cx="3829150" cy="523220"/>
          </a:xfrm>
        </p:spPr>
        <p:txBody>
          <a:bodyPr>
            <a:spAutoFit/>
          </a:bodyPr>
          <a:lstStyle>
            <a:lvl1pPr marL="0" marR="0" indent="0" algn="l" defTabSz="913765" rtl="0" eaLnBrk="1" fontAlgn="auto" latinLnBrk="0" hangingPunct="1">
              <a:lnSpc>
                <a:spcPct val="100000"/>
              </a:lnSpc>
              <a:spcBef>
                <a:spcPts val="0"/>
              </a:spcBef>
              <a:spcAft>
                <a:spcPts val="0"/>
              </a:spcAft>
              <a:buClrTx/>
              <a:buSzTx/>
              <a:buFontTx/>
              <a:buNone/>
              <a:defRPr lang="en-US" altLang="zh-CN" sz="2800" b="1" kern="1200" noProof="0">
                <a:solidFill>
                  <a:schemeClr val="tx1">
                    <a:lumMod val="85000"/>
                    <a:lumOff val="15000"/>
                  </a:schemeClr>
                </a:solidFill>
                <a:latin typeface="+mn-ea"/>
                <a:ea typeface="+mn-ea"/>
                <a:cs typeface="+mn-cs"/>
              </a:defRPr>
            </a:lvl1pPr>
          </a:lstStyle>
          <a:p>
            <a:pPr algn="l"/>
            <a:r>
              <a:rPr lang="zh-CN" altLang="en-US" sz="2800" b="1">
                <a:solidFill>
                  <a:schemeClr val="tx1">
                    <a:lumMod val="85000"/>
                    <a:lumOff val="15000"/>
                  </a:schemeClr>
                </a:solidFill>
                <a:latin typeface="+mn-ea"/>
              </a:rPr>
              <a:t>问题分析</a:t>
            </a:r>
            <a:endParaRPr lang="en-US" altLang="zh-CN" sz="2800" b="1">
              <a:solidFill>
                <a:schemeClr val="tx1">
                  <a:lumMod val="85000"/>
                  <a:lumOff val="15000"/>
                </a:schemeClr>
              </a:solidFill>
              <a:latin typeface="+mn-e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五项目页">
    <p:spTree>
      <p:nvGrpSpPr>
        <p:cNvPr id="1" name=""/>
        <p:cNvGrpSpPr/>
        <p:nvPr/>
      </p:nvGrpSpPr>
      <p:grpSpPr>
        <a:xfrm>
          <a:off x="0" y="0"/>
          <a:ext cx="0" cy="0"/>
          <a:chOff x="0" y="0"/>
          <a:chExt cx="0" cy="0"/>
        </a:xfrm>
      </p:grpSpPr>
      <p:sp>
        <p:nvSpPr>
          <p:cNvPr id="7" name="任意多边形: 形状 6"/>
          <p:cNvSpPr/>
          <p:nvPr userDrawn="1"/>
        </p:nvSpPr>
        <p:spPr>
          <a:xfrm rot="5400000">
            <a:off x="532207" y="1407981"/>
            <a:ext cx="4316157" cy="4042040"/>
          </a:xfrm>
          <a:custGeom>
            <a:avLst/>
            <a:gdLst>
              <a:gd name="connsiteX0" fmla="*/ 648891 w 2409825"/>
              <a:gd name="connsiteY0" fmla="*/ 2265998 h 2257425"/>
              <a:gd name="connsiteX1" fmla="*/ 87868 w 2409825"/>
              <a:gd name="connsiteY1" fmla="*/ 1942148 h 2257425"/>
              <a:gd name="connsiteX2" fmla="*/ 87868 w 2409825"/>
              <a:gd name="connsiteY2" fmla="*/ 1293495 h 2257425"/>
              <a:gd name="connsiteX3" fmla="*/ 646986 w 2409825"/>
              <a:gd name="connsiteY3" fmla="*/ 323850 h 2257425"/>
              <a:gd name="connsiteX4" fmla="*/ 1208008 w 2409825"/>
              <a:gd name="connsiteY4" fmla="*/ 0 h 2257425"/>
              <a:gd name="connsiteX5" fmla="*/ 1769031 w 2409825"/>
              <a:gd name="connsiteY5" fmla="*/ 323850 h 2257425"/>
              <a:gd name="connsiteX6" fmla="*/ 2329101 w 2409825"/>
              <a:gd name="connsiteY6" fmla="*/ 1293495 h 2257425"/>
              <a:gd name="connsiteX7" fmla="*/ 2329101 w 2409825"/>
              <a:gd name="connsiteY7" fmla="*/ 1942148 h 2257425"/>
              <a:gd name="connsiteX8" fmla="*/ 1768078 w 2409825"/>
              <a:gd name="connsiteY8" fmla="*/ 2265998 h 2257425"/>
              <a:gd name="connsiteX9" fmla="*/ 648891 w 2409825"/>
              <a:gd name="connsiteY9" fmla="*/ 226599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9825" h="2257425">
                <a:moveTo>
                  <a:pt x="648891" y="2265998"/>
                </a:moveTo>
                <a:cubicBezTo>
                  <a:pt x="414576" y="2265998"/>
                  <a:pt x="205026" y="2145030"/>
                  <a:pt x="87868" y="1942148"/>
                </a:cubicBezTo>
                <a:cubicBezTo>
                  <a:pt x="-29289" y="1739265"/>
                  <a:pt x="-29289" y="1496378"/>
                  <a:pt x="87868" y="1293495"/>
                </a:cubicBezTo>
                <a:lnTo>
                  <a:pt x="646986" y="323850"/>
                </a:lnTo>
                <a:cubicBezTo>
                  <a:pt x="764143" y="120968"/>
                  <a:pt x="973693" y="0"/>
                  <a:pt x="1208008" y="0"/>
                </a:cubicBezTo>
                <a:cubicBezTo>
                  <a:pt x="1442323" y="0"/>
                  <a:pt x="1651873" y="120968"/>
                  <a:pt x="1769031" y="323850"/>
                </a:cubicBezTo>
                <a:lnTo>
                  <a:pt x="2329101" y="1293495"/>
                </a:lnTo>
                <a:cubicBezTo>
                  <a:pt x="2446258" y="1496378"/>
                  <a:pt x="2446258" y="1739265"/>
                  <a:pt x="2329101" y="1942148"/>
                </a:cubicBezTo>
                <a:cubicBezTo>
                  <a:pt x="2211943" y="2145030"/>
                  <a:pt x="2002393" y="2265998"/>
                  <a:pt x="1768078" y="2265998"/>
                </a:cubicBezTo>
                <a:lnTo>
                  <a:pt x="648891" y="2265998"/>
                </a:lnTo>
                <a:close/>
              </a:path>
            </a:pathLst>
          </a:custGeom>
          <a:solidFill>
            <a:schemeClr val="accent1"/>
          </a:solidFill>
          <a:ln w="9525" cap="flat">
            <a:noFill/>
            <a:prstDash val="solid"/>
            <a:miter/>
          </a:ln>
          <a:effectLst>
            <a:outerShdw blurRad="63500" sx="102000" sy="102000" algn="ctr" rotWithShape="0">
              <a:prstClr val="black">
                <a:alpha val="20000"/>
              </a:prstClr>
            </a:outerShdw>
          </a:effectLst>
        </p:spPr>
        <p:txBody>
          <a:bodyPr lIns="91406" tIns="45702" rIns="91406" bIns="45702" rtlCol="0" anchor="ctr"/>
          <a:lstStyle/>
          <a:p>
            <a:endParaRPr lang="zh-CN" altLang="en-US" sz="1900">
              <a:solidFill>
                <a:prstClr val="black"/>
              </a:solidFill>
            </a:endParaRPr>
          </a:p>
        </p:txBody>
      </p:sp>
      <p:grpSp>
        <p:nvGrpSpPr>
          <p:cNvPr id="8" name="组合 7"/>
          <p:cNvGrpSpPr/>
          <p:nvPr userDrawn="1"/>
        </p:nvGrpSpPr>
        <p:grpSpPr>
          <a:xfrm>
            <a:off x="1396699" y="2488501"/>
            <a:ext cx="2031378" cy="1583870"/>
            <a:chOff x="5560165" y="517"/>
            <a:chExt cx="2031325" cy="1583869"/>
          </a:xfrm>
        </p:grpSpPr>
        <p:sp>
          <p:nvSpPr>
            <p:cNvPr id="9" name="文本框 8"/>
            <p:cNvSpPr txBox="1"/>
            <p:nvPr/>
          </p:nvSpPr>
          <p:spPr>
            <a:xfrm>
              <a:off x="5560165" y="517"/>
              <a:ext cx="2019247" cy="1198879"/>
            </a:xfrm>
            <a:prstGeom prst="rect">
              <a:avLst/>
            </a:prstGeom>
            <a:noFill/>
          </p:spPr>
          <p:txBody>
            <a:bodyPr wrap="none" rtlCol="0">
              <a:spAutoFit/>
            </a:bodyPr>
            <a:lstStyle/>
            <a:p>
              <a:r>
                <a:rPr lang="zh-CN" altLang="en-US" sz="7200" b="1">
                  <a:solidFill>
                    <a:prstClr val="white"/>
                  </a:solidFill>
                  <a:latin typeface="微软雅黑" panose="020B0503020204020204" pitchFamily="34" charset="-122"/>
                </a:rPr>
                <a:t>目录</a:t>
              </a:r>
              <a:endParaRPr lang="en-US" altLang="zh-CN" sz="7200" b="1">
                <a:solidFill>
                  <a:prstClr val="white"/>
                </a:solidFill>
                <a:latin typeface="微软雅黑" panose="020B0503020204020204" pitchFamily="34" charset="-122"/>
              </a:endParaRPr>
            </a:p>
          </p:txBody>
        </p:sp>
        <p:sp>
          <p:nvSpPr>
            <p:cNvPr id="10" name="矩形 9"/>
            <p:cNvSpPr/>
            <p:nvPr/>
          </p:nvSpPr>
          <p:spPr>
            <a:xfrm>
              <a:off x="5560165" y="1200846"/>
              <a:ext cx="2031325" cy="383540"/>
            </a:xfrm>
            <a:prstGeom prst="rect">
              <a:avLst/>
            </a:prstGeom>
          </p:spPr>
          <p:txBody>
            <a:bodyPr wrap="square">
              <a:spAutoFit/>
            </a:bodyPr>
            <a:lstStyle/>
            <a:p>
              <a:pPr algn="ctr"/>
              <a:r>
                <a:rPr lang="en-US" altLang="zh-CN" sz="1900" b="1" spc="600">
                  <a:solidFill>
                    <a:prstClr val="white"/>
                  </a:solidFill>
                  <a:latin typeface="微软雅黑" panose="020B0503020204020204" pitchFamily="34" charset="-122"/>
                </a:rPr>
                <a:t>CONTENT</a:t>
              </a:r>
            </a:p>
          </p:txBody>
        </p:sp>
      </p:grpSp>
      <p:sp>
        <p:nvSpPr>
          <p:cNvPr id="11" name="矩形 10"/>
          <p:cNvSpPr/>
          <p:nvPr userDrawn="1"/>
        </p:nvSpPr>
        <p:spPr>
          <a:xfrm>
            <a:off x="6476289" y="941469"/>
            <a:ext cx="4623811" cy="646331"/>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grpSp>
        <p:nvGrpSpPr>
          <p:cNvPr id="15" name="组合 14"/>
          <p:cNvGrpSpPr/>
          <p:nvPr userDrawn="1"/>
        </p:nvGrpSpPr>
        <p:grpSpPr>
          <a:xfrm>
            <a:off x="5666653" y="856067"/>
            <a:ext cx="809640" cy="809619"/>
            <a:chOff x="5237396" y="1107433"/>
            <a:chExt cx="809618" cy="809618"/>
          </a:xfrm>
          <a:solidFill>
            <a:schemeClr val="bg1"/>
          </a:solidFill>
          <a:effectLst>
            <a:outerShdw blurRad="63500" sx="102000" sy="102000" algn="ctr" rotWithShape="0">
              <a:prstClr val="black">
                <a:alpha val="20000"/>
              </a:prstClr>
            </a:outerShdw>
          </a:effectLst>
        </p:grpSpPr>
        <p:sp>
          <p:nvSpPr>
            <p:cNvPr id="16" name="矩形: 圆角 15"/>
            <p:cNvSpPr/>
            <p:nvPr/>
          </p:nvSpPr>
          <p:spPr>
            <a:xfrm>
              <a:off x="5237396" y="1107433"/>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endParaRPr>
            </a:p>
          </p:txBody>
        </p:sp>
        <p:sp>
          <p:nvSpPr>
            <p:cNvPr id="17" name="文本框 16"/>
            <p:cNvSpPr txBox="1"/>
            <p:nvPr/>
          </p:nvSpPr>
          <p:spPr>
            <a:xfrm>
              <a:off x="5292655" y="1192828"/>
              <a:ext cx="710915" cy="645159"/>
            </a:xfrm>
            <a:prstGeom prst="rect">
              <a:avLst/>
            </a:prstGeom>
            <a:grpFill/>
          </p:spPr>
          <p:txBody>
            <a:bodyPr wrap="square" rtlCol="0">
              <a:spAutoFit/>
            </a:bodyPr>
            <a:lstStyle/>
            <a:p>
              <a:pPr algn="ctr"/>
              <a:r>
                <a:rPr lang="en-US" altLang="zh-CN" sz="3600" b="1">
                  <a:solidFill>
                    <a:srgbClr val="4472C4"/>
                  </a:solidFill>
                </a:rPr>
                <a:t>01</a:t>
              </a:r>
              <a:endParaRPr lang="zh-CN" altLang="en-US" sz="3600" b="1">
                <a:solidFill>
                  <a:srgbClr val="4472C4"/>
                </a:solidFill>
              </a:endParaRPr>
            </a:p>
          </p:txBody>
        </p:sp>
      </p:grpSp>
      <p:sp>
        <p:nvSpPr>
          <p:cNvPr id="12" name="矩形 11"/>
          <p:cNvSpPr/>
          <p:nvPr userDrawn="1"/>
        </p:nvSpPr>
        <p:spPr>
          <a:xfrm>
            <a:off x="6476289" y="2029233"/>
            <a:ext cx="4623811" cy="646331"/>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grpSp>
        <p:nvGrpSpPr>
          <p:cNvPr id="18" name="组合 17"/>
          <p:cNvGrpSpPr/>
          <p:nvPr userDrawn="1"/>
        </p:nvGrpSpPr>
        <p:grpSpPr>
          <a:xfrm>
            <a:off x="5666653" y="1945090"/>
            <a:ext cx="809640" cy="809619"/>
            <a:chOff x="5237396" y="2385272"/>
            <a:chExt cx="809618" cy="809618"/>
          </a:xfrm>
          <a:solidFill>
            <a:schemeClr val="bg1"/>
          </a:solidFill>
          <a:effectLst>
            <a:outerShdw blurRad="63500" sx="102000" sy="102000" algn="ctr" rotWithShape="0">
              <a:prstClr val="black">
                <a:alpha val="20000"/>
              </a:prstClr>
            </a:outerShdw>
          </a:effectLst>
        </p:grpSpPr>
        <p:sp>
          <p:nvSpPr>
            <p:cNvPr id="19" name="矩形: 圆角 18"/>
            <p:cNvSpPr/>
            <p:nvPr/>
          </p:nvSpPr>
          <p:spPr>
            <a:xfrm>
              <a:off x="5237396" y="2385272"/>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endParaRPr>
            </a:p>
          </p:txBody>
        </p:sp>
        <p:sp>
          <p:nvSpPr>
            <p:cNvPr id="20" name="文本框 19"/>
            <p:cNvSpPr txBox="1"/>
            <p:nvPr/>
          </p:nvSpPr>
          <p:spPr>
            <a:xfrm>
              <a:off x="5292655" y="2470667"/>
              <a:ext cx="710915" cy="645159"/>
            </a:xfrm>
            <a:prstGeom prst="rect">
              <a:avLst/>
            </a:prstGeom>
            <a:grpFill/>
          </p:spPr>
          <p:txBody>
            <a:bodyPr wrap="square" rtlCol="0">
              <a:spAutoFit/>
            </a:bodyPr>
            <a:lstStyle/>
            <a:p>
              <a:pPr algn="ctr"/>
              <a:r>
                <a:rPr lang="en-US" altLang="zh-CN" sz="3600" b="1">
                  <a:solidFill>
                    <a:srgbClr val="4472C4"/>
                  </a:solidFill>
                </a:rPr>
                <a:t>02</a:t>
              </a:r>
              <a:endParaRPr lang="zh-CN" altLang="en-US" sz="3600" b="1">
                <a:solidFill>
                  <a:srgbClr val="4472C4"/>
                </a:solidFill>
              </a:endParaRPr>
            </a:p>
          </p:txBody>
        </p:sp>
      </p:grpSp>
      <p:sp>
        <p:nvSpPr>
          <p:cNvPr id="13" name="矩形 12"/>
          <p:cNvSpPr/>
          <p:nvPr userDrawn="1"/>
        </p:nvSpPr>
        <p:spPr>
          <a:xfrm>
            <a:off x="6476289" y="3116993"/>
            <a:ext cx="4623811" cy="646331"/>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grpSp>
        <p:nvGrpSpPr>
          <p:cNvPr id="21" name="组合 20"/>
          <p:cNvGrpSpPr/>
          <p:nvPr userDrawn="1"/>
        </p:nvGrpSpPr>
        <p:grpSpPr>
          <a:xfrm>
            <a:off x="5666653" y="3034105"/>
            <a:ext cx="809640" cy="809619"/>
            <a:chOff x="5237396" y="3663111"/>
            <a:chExt cx="809618" cy="809618"/>
          </a:xfrm>
          <a:solidFill>
            <a:schemeClr val="bg1"/>
          </a:solidFill>
          <a:effectLst>
            <a:outerShdw blurRad="63500" sx="102000" sy="102000" algn="ctr" rotWithShape="0">
              <a:prstClr val="black">
                <a:alpha val="20000"/>
              </a:prstClr>
            </a:outerShdw>
          </a:effectLst>
        </p:grpSpPr>
        <p:sp>
          <p:nvSpPr>
            <p:cNvPr id="22" name="矩形: 圆角 21"/>
            <p:cNvSpPr/>
            <p:nvPr/>
          </p:nvSpPr>
          <p:spPr>
            <a:xfrm>
              <a:off x="5237396" y="3663111"/>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endParaRPr>
            </a:p>
          </p:txBody>
        </p:sp>
        <p:sp>
          <p:nvSpPr>
            <p:cNvPr id="23" name="文本框 22"/>
            <p:cNvSpPr txBox="1"/>
            <p:nvPr/>
          </p:nvSpPr>
          <p:spPr>
            <a:xfrm>
              <a:off x="5292655" y="3748506"/>
              <a:ext cx="710915" cy="645159"/>
            </a:xfrm>
            <a:prstGeom prst="rect">
              <a:avLst/>
            </a:prstGeom>
            <a:grpFill/>
          </p:spPr>
          <p:txBody>
            <a:bodyPr wrap="square" rtlCol="0">
              <a:spAutoFit/>
            </a:bodyPr>
            <a:lstStyle/>
            <a:p>
              <a:pPr algn="ctr"/>
              <a:r>
                <a:rPr lang="en-US" altLang="zh-CN" sz="3600" b="1">
                  <a:solidFill>
                    <a:srgbClr val="4472C4"/>
                  </a:solidFill>
                </a:rPr>
                <a:t>03</a:t>
              </a:r>
              <a:endParaRPr lang="zh-CN" altLang="en-US" sz="3600" b="1">
                <a:solidFill>
                  <a:srgbClr val="4472C4"/>
                </a:solidFill>
              </a:endParaRPr>
            </a:p>
          </p:txBody>
        </p:sp>
      </p:grpSp>
      <p:sp>
        <p:nvSpPr>
          <p:cNvPr id="14" name="矩形 13"/>
          <p:cNvSpPr/>
          <p:nvPr userDrawn="1"/>
        </p:nvSpPr>
        <p:spPr>
          <a:xfrm>
            <a:off x="6476289" y="4204761"/>
            <a:ext cx="4623811" cy="646331"/>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grpSp>
        <p:nvGrpSpPr>
          <p:cNvPr id="24" name="组合 23"/>
          <p:cNvGrpSpPr/>
          <p:nvPr userDrawn="1"/>
        </p:nvGrpSpPr>
        <p:grpSpPr>
          <a:xfrm>
            <a:off x="5666653" y="4123125"/>
            <a:ext cx="809640" cy="809619"/>
            <a:chOff x="5237396" y="4940950"/>
            <a:chExt cx="809618" cy="809618"/>
          </a:xfrm>
          <a:solidFill>
            <a:schemeClr val="bg1"/>
          </a:solidFill>
          <a:effectLst>
            <a:outerShdw blurRad="63500" sx="102000" sy="102000" algn="ctr" rotWithShape="0">
              <a:prstClr val="black">
                <a:alpha val="20000"/>
              </a:prstClr>
            </a:outerShdw>
          </a:effectLst>
        </p:grpSpPr>
        <p:sp>
          <p:nvSpPr>
            <p:cNvPr id="25" name="矩形: 圆角 24"/>
            <p:cNvSpPr/>
            <p:nvPr/>
          </p:nvSpPr>
          <p:spPr>
            <a:xfrm>
              <a:off x="5237396" y="4940950"/>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endParaRPr>
            </a:p>
          </p:txBody>
        </p:sp>
        <p:sp>
          <p:nvSpPr>
            <p:cNvPr id="26" name="文本框 25"/>
            <p:cNvSpPr txBox="1"/>
            <p:nvPr/>
          </p:nvSpPr>
          <p:spPr>
            <a:xfrm>
              <a:off x="5292655" y="5026345"/>
              <a:ext cx="710915" cy="645159"/>
            </a:xfrm>
            <a:prstGeom prst="rect">
              <a:avLst/>
            </a:prstGeom>
            <a:grpFill/>
          </p:spPr>
          <p:txBody>
            <a:bodyPr wrap="square" rtlCol="0">
              <a:spAutoFit/>
            </a:bodyPr>
            <a:lstStyle/>
            <a:p>
              <a:pPr algn="ctr"/>
              <a:r>
                <a:rPr lang="en-US" altLang="zh-CN" sz="3600" b="1">
                  <a:solidFill>
                    <a:srgbClr val="4472C4"/>
                  </a:solidFill>
                </a:rPr>
                <a:t>04</a:t>
              </a:r>
              <a:endParaRPr lang="zh-CN" altLang="en-US" sz="3600" b="1">
                <a:solidFill>
                  <a:srgbClr val="4472C4"/>
                </a:solidFill>
              </a:endParaRPr>
            </a:p>
          </p:txBody>
        </p:sp>
      </p:grpSp>
      <p:sp>
        <p:nvSpPr>
          <p:cNvPr id="33" name="文本占位符 32"/>
          <p:cNvSpPr>
            <a:spLocks noGrp="1"/>
          </p:cNvSpPr>
          <p:nvPr userDrawn="1">
            <p:ph type="body" sz="quarter" idx="10" hasCustomPrompt="1"/>
          </p:nvPr>
        </p:nvSpPr>
        <p:spPr>
          <a:xfrm>
            <a:off x="6985053" y="999263"/>
            <a:ext cx="3829150" cy="523220"/>
          </a:xfrm>
        </p:spPr>
        <p:txBody>
          <a:bodyPr>
            <a:spAutoFit/>
          </a:bodyPr>
          <a:lstStyle>
            <a:lvl1pPr marL="0" marR="0" indent="0" algn="l" defTabSz="913765" rtl="0" eaLnBrk="1" fontAlgn="auto" latinLnBrk="0" hangingPunct="1">
              <a:lnSpc>
                <a:spcPct val="100000"/>
              </a:lnSpc>
              <a:spcBef>
                <a:spcPts val="0"/>
              </a:spcBef>
              <a:spcAft>
                <a:spcPts val="0"/>
              </a:spcAft>
              <a:buClrTx/>
              <a:buSzTx/>
              <a:buFontTx/>
              <a:buNone/>
              <a:defRPr lang="en-US" altLang="zh-CN" sz="2800" b="1" kern="1200" noProof="0">
                <a:solidFill>
                  <a:schemeClr val="tx1">
                    <a:lumMod val="85000"/>
                    <a:lumOff val="15000"/>
                  </a:schemeClr>
                </a:solidFill>
                <a:latin typeface="+mn-ea"/>
                <a:ea typeface="+mn-ea"/>
                <a:cs typeface="+mn-cs"/>
              </a:defRPr>
            </a:lvl1p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a:ln>
                  <a:noFill/>
                </a:ln>
                <a:solidFill>
                  <a:prstClr val="black">
                    <a:lumMod val="85000"/>
                    <a:lumOff val="15000"/>
                  </a:prstClr>
                </a:solidFill>
                <a:effectLst/>
                <a:uLnTx/>
                <a:uFillTx/>
                <a:latin typeface="+mn-ea"/>
                <a:ea typeface="+mn-ea"/>
                <a:cs typeface="+mn-cs"/>
              </a:rPr>
              <a:t>工作业绩</a:t>
            </a:r>
            <a:endParaRPr kumimoji="0" lang="en-US" altLang="zh-CN" sz="2800" b="1" i="0" u="none" strike="noStrike" kern="1200" cap="none" spc="0" normalizeH="0" baseline="0" noProof="0">
              <a:ln>
                <a:noFill/>
              </a:ln>
              <a:solidFill>
                <a:prstClr val="black">
                  <a:lumMod val="85000"/>
                  <a:lumOff val="15000"/>
                </a:prstClr>
              </a:solidFill>
              <a:effectLst/>
              <a:uLnTx/>
              <a:uFillTx/>
              <a:latin typeface="+mn-ea"/>
              <a:ea typeface="+mn-ea"/>
              <a:cs typeface="+mn-cs"/>
            </a:endParaRPr>
          </a:p>
        </p:txBody>
      </p:sp>
      <p:sp>
        <p:nvSpPr>
          <p:cNvPr id="34" name="文本占位符 32"/>
          <p:cNvSpPr>
            <a:spLocks noGrp="1"/>
          </p:cNvSpPr>
          <p:nvPr userDrawn="1">
            <p:ph type="body" sz="quarter" idx="11" hasCustomPrompt="1"/>
          </p:nvPr>
        </p:nvSpPr>
        <p:spPr>
          <a:xfrm>
            <a:off x="6985053" y="2088287"/>
            <a:ext cx="3829150" cy="523220"/>
          </a:xfrm>
        </p:spPr>
        <p:txBody>
          <a:bodyPr>
            <a:spAutoFit/>
          </a:bodyPr>
          <a:lstStyle>
            <a:lvl1pPr marL="0" marR="0" indent="0" algn="l" defTabSz="913765" rtl="0" eaLnBrk="1" fontAlgn="auto" latinLnBrk="0" hangingPunct="1">
              <a:lnSpc>
                <a:spcPct val="100000"/>
              </a:lnSpc>
              <a:spcBef>
                <a:spcPts val="0"/>
              </a:spcBef>
              <a:spcAft>
                <a:spcPts val="0"/>
              </a:spcAft>
              <a:buClrTx/>
              <a:buSzTx/>
              <a:buFontTx/>
              <a:buNone/>
              <a:defRPr lang="en-US" altLang="zh-CN" sz="2800" b="1" kern="1200" noProof="0">
                <a:solidFill>
                  <a:schemeClr val="tx1">
                    <a:lumMod val="85000"/>
                    <a:lumOff val="15000"/>
                  </a:schemeClr>
                </a:solidFill>
                <a:latin typeface="+mn-ea"/>
                <a:ea typeface="+mn-ea"/>
                <a:cs typeface="+mn-cs"/>
              </a:defRPr>
            </a:lvl1pPr>
          </a:lstStyle>
          <a:p>
            <a:pPr algn="l"/>
            <a:r>
              <a:rPr lang="zh-CN" altLang="en-US" sz="2800" b="1">
                <a:solidFill>
                  <a:schemeClr val="tx1">
                    <a:lumMod val="85000"/>
                    <a:lumOff val="15000"/>
                  </a:schemeClr>
                </a:solidFill>
                <a:latin typeface="+mn-ea"/>
              </a:rPr>
              <a:t>亮点经验</a:t>
            </a:r>
            <a:endParaRPr lang="en-US" altLang="zh-CN" sz="2800" b="1">
              <a:solidFill>
                <a:schemeClr val="tx1">
                  <a:lumMod val="85000"/>
                  <a:lumOff val="15000"/>
                </a:schemeClr>
              </a:solidFill>
              <a:latin typeface="+mn-ea"/>
            </a:endParaRPr>
          </a:p>
        </p:txBody>
      </p:sp>
      <p:sp>
        <p:nvSpPr>
          <p:cNvPr id="35" name="文本占位符 32"/>
          <p:cNvSpPr>
            <a:spLocks noGrp="1"/>
          </p:cNvSpPr>
          <p:nvPr userDrawn="1">
            <p:ph type="body" sz="quarter" idx="12" hasCustomPrompt="1"/>
          </p:nvPr>
        </p:nvSpPr>
        <p:spPr>
          <a:xfrm>
            <a:off x="6985053" y="3177299"/>
            <a:ext cx="3829150" cy="523220"/>
          </a:xfrm>
        </p:spPr>
        <p:txBody>
          <a:bodyPr>
            <a:spAutoFit/>
          </a:bodyPr>
          <a:lstStyle>
            <a:lvl1pPr marL="0" marR="0" indent="0" algn="l" defTabSz="913765" rtl="0" eaLnBrk="1" fontAlgn="auto" latinLnBrk="0" hangingPunct="1">
              <a:lnSpc>
                <a:spcPct val="100000"/>
              </a:lnSpc>
              <a:spcBef>
                <a:spcPts val="0"/>
              </a:spcBef>
              <a:spcAft>
                <a:spcPts val="0"/>
              </a:spcAft>
              <a:buClrTx/>
              <a:buSzTx/>
              <a:buFontTx/>
              <a:buNone/>
              <a:defRPr lang="en-US" altLang="zh-CN" sz="2800" b="1" kern="1200" noProof="0">
                <a:solidFill>
                  <a:schemeClr val="tx1">
                    <a:lumMod val="85000"/>
                    <a:lumOff val="15000"/>
                  </a:schemeClr>
                </a:solidFill>
                <a:latin typeface="+mn-ea"/>
                <a:ea typeface="+mn-ea"/>
                <a:cs typeface="+mn-cs"/>
              </a:defRPr>
            </a:lvl1pPr>
          </a:lstStyle>
          <a:p>
            <a:pPr algn="l"/>
            <a:r>
              <a:rPr lang="zh-CN" altLang="en-US" sz="2800" b="1">
                <a:solidFill>
                  <a:schemeClr val="tx1">
                    <a:lumMod val="85000"/>
                    <a:lumOff val="15000"/>
                  </a:schemeClr>
                </a:solidFill>
                <a:latin typeface="+mn-ea"/>
              </a:rPr>
              <a:t>问题分析</a:t>
            </a:r>
            <a:endParaRPr lang="en-US" altLang="zh-CN" sz="2800" b="1">
              <a:solidFill>
                <a:schemeClr val="tx1">
                  <a:lumMod val="85000"/>
                  <a:lumOff val="15000"/>
                </a:schemeClr>
              </a:solidFill>
              <a:latin typeface="+mn-ea"/>
            </a:endParaRPr>
          </a:p>
        </p:txBody>
      </p:sp>
      <p:sp>
        <p:nvSpPr>
          <p:cNvPr id="36" name="文本占位符 32"/>
          <p:cNvSpPr>
            <a:spLocks noGrp="1"/>
          </p:cNvSpPr>
          <p:nvPr userDrawn="1">
            <p:ph type="body" sz="quarter" idx="13" hasCustomPrompt="1"/>
          </p:nvPr>
        </p:nvSpPr>
        <p:spPr>
          <a:xfrm>
            <a:off x="6985053" y="4266315"/>
            <a:ext cx="3829150" cy="523220"/>
          </a:xfrm>
        </p:spPr>
        <p:txBody>
          <a:bodyPr>
            <a:spAutoFit/>
          </a:bodyPr>
          <a:lstStyle>
            <a:lvl1pPr marL="0" marR="0" indent="0" algn="l" defTabSz="913765" rtl="0" eaLnBrk="1" fontAlgn="auto" latinLnBrk="0" hangingPunct="1">
              <a:lnSpc>
                <a:spcPct val="100000"/>
              </a:lnSpc>
              <a:spcBef>
                <a:spcPts val="0"/>
              </a:spcBef>
              <a:spcAft>
                <a:spcPts val="0"/>
              </a:spcAft>
              <a:buClrTx/>
              <a:buSzTx/>
              <a:buFontTx/>
              <a:buNone/>
              <a:defRPr lang="en-US" altLang="zh-CN" sz="2800" b="1" kern="1200" noProof="0">
                <a:solidFill>
                  <a:schemeClr val="tx1">
                    <a:lumMod val="85000"/>
                    <a:lumOff val="15000"/>
                  </a:schemeClr>
                </a:solidFill>
                <a:latin typeface="+mn-ea"/>
                <a:ea typeface="+mn-ea"/>
                <a:cs typeface="+mn-cs"/>
              </a:defRPr>
            </a:lvl1pPr>
          </a:lstStyle>
          <a:p>
            <a:pPr algn="l"/>
            <a:r>
              <a:rPr lang="zh-CN" altLang="en-US" sz="2800" b="1">
                <a:solidFill>
                  <a:schemeClr val="tx1">
                    <a:lumMod val="85000"/>
                    <a:lumOff val="15000"/>
                  </a:schemeClr>
                </a:solidFill>
                <a:latin typeface="+mn-ea"/>
              </a:rPr>
              <a:t>展望未来</a:t>
            </a:r>
          </a:p>
        </p:txBody>
      </p:sp>
      <p:sp>
        <p:nvSpPr>
          <p:cNvPr id="38" name="矩形 37"/>
          <p:cNvSpPr/>
          <p:nvPr userDrawn="1"/>
        </p:nvSpPr>
        <p:spPr>
          <a:xfrm>
            <a:off x="6476289" y="5293777"/>
            <a:ext cx="4623811" cy="646331"/>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grpSp>
        <p:nvGrpSpPr>
          <p:cNvPr id="39" name="组合 38"/>
          <p:cNvGrpSpPr/>
          <p:nvPr userDrawn="1"/>
        </p:nvGrpSpPr>
        <p:grpSpPr>
          <a:xfrm>
            <a:off x="5666653" y="5212140"/>
            <a:ext cx="809640" cy="809619"/>
            <a:chOff x="5237396" y="4940950"/>
            <a:chExt cx="809618" cy="809618"/>
          </a:xfrm>
          <a:solidFill>
            <a:schemeClr val="bg1"/>
          </a:solidFill>
          <a:effectLst>
            <a:outerShdw blurRad="63500" sx="102000" sy="102000" algn="ctr" rotWithShape="0">
              <a:prstClr val="black">
                <a:alpha val="20000"/>
              </a:prstClr>
            </a:outerShdw>
          </a:effectLst>
        </p:grpSpPr>
        <p:sp>
          <p:nvSpPr>
            <p:cNvPr id="40" name="矩形: 圆角 39"/>
            <p:cNvSpPr/>
            <p:nvPr/>
          </p:nvSpPr>
          <p:spPr>
            <a:xfrm>
              <a:off x="5237396" y="4940950"/>
              <a:ext cx="809618" cy="809618"/>
            </a:xfrm>
            <a:prstGeom prst="roundRect">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endParaRPr>
            </a:p>
          </p:txBody>
        </p:sp>
        <p:sp>
          <p:nvSpPr>
            <p:cNvPr id="41" name="文本框 40"/>
            <p:cNvSpPr txBox="1"/>
            <p:nvPr/>
          </p:nvSpPr>
          <p:spPr>
            <a:xfrm>
              <a:off x="5292655" y="5026345"/>
              <a:ext cx="710915" cy="645159"/>
            </a:xfrm>
            <a:prstGeom prst="rect">
              <a:avLst/>
            </a:prstGeom>
            <a:grpFill/>
          </p:spPr>
          <p:txBody>
            <a:bodyPr wrap="square" rtlCol="0">
              <a:spAutoFit/>
            </a:bodyPr>
            <a:lstStyle/>
            <a:p>
              <a:pPr algn="ctr"/>
              <a:r>
                <a:rPr lang="en-US" altLang="zh-CN" sz="3600" b="1">
                  <a:solidFill>
                    <a:srgbClr val="4472C4"/>
                  </a:solidFill>
                </a:rPr>
                <a:t>05</a:t>
              </a:r>
              <a:endParaRPr lang="zh-CN" altLang="en-US" sz="3600" b="1">
                <a:solidFill>
                  <a:srgbClr val="4472C4"/>
                </a:solidFill>
              </a:endParaRPr>
            </a:p>
          </p:txBody>
        </p:sp>
      </p:grpSp>
      <p:sp>
        <p:nvSpPr>
          <p:cNvPr id="42" name="文本占位符 32"/>
          <p:cNvSpPr>
            <a:spLocks noGrp="1"/>
          </p:cNvSpPr>
          <p:nvPr userDrawn="1">
            <p:ph type="body" sz="quarter" idx="14" hasCustomPrompt="1"/>
          </p:nvPr>
        </p:nvSpPr>
        <p:spPr>
          <a:xfrm>
            <a:off x="6985053" y="5355323"/>
            <a:ext cx="3829150" cy="523220"/>
          </a:xfrm>
        </p:spPr>
        <p:txBody>
          <a:bodyPr>
            <a:spAutoFit/>
          </a:bodyPr>
          <a:lstStyle>
            <a:lvl1pPr marL="0" marR="0" indent="0" algn="l" defTabSz="913765" rtl="0" eaLnBrk="1" fontAlgn="auto" latinLnBrk="0" hangingPunct="1">
              <a:lnSpc>
                <a:spcPct val="100000"/>
              </a:lnSpc>
              <a:spcBef>
                <a:spcPts val="0"/>
              </a:spcBef>
              <a:spcAft>
                <a:spcPts val="0"/>
              </a:spcAft>
              <a:buClrTx/>
              <a:buSzTx/>
              <a:buFontTx/>
              <a:buNone/>
              <a:defRPr lang="en-US" altLang="zh-CN" sz="2800" b="1" kern="1200" noProof="0">
                <a:solidFill>
                  <a:schemeClr val="tx1">
                    <a:lumMod val="85000"/>
                    <a:lumOff val="15000"/>
                  </a:schemeClr>
                </a:solidFill>
                <a:latin typeface="+mn-ea"/>
                <a:ea typeface="+mn-ea"/>
                <a:cs typeface="+mn-cs"/>
              </a:defRPr>
            </a:lvl1pPr>
          </a:lstStyle>
          <a:p>
            <a:pPr algn="l"/>
            <a:r>
              <a:rPr lang="zh-CN" altLang="en-US" sz="2800" b="1">
                <a:solidFill>
                  <a:schemeClr val="tx1">
                    <a:lumMod val="85000"/>
                    <a:lumOff val="15000"/>
                  </a:schemeClr>
                </a:solidFill>
                <a:latin typeface="+mn-ea"/>
              </a:rPr>
              <a:t>未来计划</a:t>
            </a:r>
            <a:endParaRPr lang="en-US" altLang="zh-CN" sz="2800" b="1">
              <a:solidFill>
                <a:schemeClr val="tx1">
                  <a:lumMod val="85000"/>
                  <a:lumOff val="15000"/>
                </a:schemeClr>
              </a:solidFill>
              <a:latin typeface="+mn-e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过渡页">
    <p:spTree>
      <p:nvGrpSpPr>
        <p:cNvPr id="1" name=""/>
        <p:cNvGrpSpPr/>
        <p:nvPr/>
      </p:nvGrpSpPr>
      <p:grpSpPr>
        <a:xfrm>
          <a:off x="0" y="0"/>
          <a:ext cx="0" cy="0"/>
          <a:chOff x="0" y="0"/>
          <a:chExt cx="0" cy="0"/>
        </a:xfrm>
      </p:grpSpPr>
      <p:sp>
        <p:nvSpPr>
          <p:cNvPr id="7" name="矩形: 圆角 6"/>
          <p:cNvSpPr/>
          <p:nvPr userDrawn="1"/>
        </p:nvSpPr>
        <p:spPr>
          <a:xfrm>
            <a:off x="-12694" y="6130644"/>
            <a:ext cx="12205018" cy="769441"/>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sp>
        <p:nvSpPr>
          <p:cNvPr id="8" name="任意多边形: 形状 7"/>
          <p:cNvSpPr/>
          <p:nvPr userDrawn="1"/>
        </p:nvSpPr>
        <p:spPr>
          <a:xfrm>
            <a:off x="3938364" y="1082542"/>
            <a:ext cx="4315594" cy="4042567"/>
          </a:xfrm>
          <a:custGeom>
            <a:avLst/>
            <a:gdLst>
              <a:gd name="connsiteX0" fmla="*/ 648891 w 2409825"/>
              <a:gd name="connsiteY0" fmla="*/ 2265998 h 2257425"/>
              <a:gd name="connsiteX1" fmla="*/ 87868 w 2409825"/>
              <a:gd name="connsiteY1" fmla="*/ 1942148 h 2257425"/>
              <a:gd name="connsiteX2" fmla="*/ 87868 w 2409825"/>
              <a:gd name="connsiteY2" fmla="*/ 1293495 h 2257425"/>
              <a:gd name="connsiteX3" fmla="*/ 646986 w 2409825"/>
              <a:gd name="connsiteY3" fmla="*/ 323850 h 2257425"/>
              <a:gd name="connsiteX4" fmla="*/ 1208008 w 2409825"/>
              <a:gd name="connsiteY4" fmla="*/ 0 h 2257425"/>
              <a:gd name="connsiteX5" fmla="*/ 1769031 w 2409825"/>
              <a:gd name="connsiteY5" fmla="*/ 323850 h 2257425"/>
              <a:gd name="connsiteX6" fmla="*/ 2329101 w 2409825"/>
              <a:gd name="connsiteY6" fmla="*/ 1293495 h 2257425"/>
              <a:gd name="connsiteX7" fmla="*/ 2329101 w 2409825"/>
              <a:gd name="connsiteY7" fmla="*/ 1942148 h 2257425"/>
              <a:gd name="connsiteX8" fmla="*/ 1768078 w 2409825"/>
              <a:gd name="connsiteY8" fmla="*/ 2265998 h 2257425"/>
              <a:gd name="connsiteX9" fmla="*/ 648891 w 2409825"/>
              <a:gd name="connsiteY9" fmla="*/ 226599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9825" h="2257425">
                <a:moveTo>
                  <a:pt x="648891" y="2265998"/>
                </a:moveTo>
                <a:cubicBezTo>
                  <a:pt x="414576" y="2265998"/>
                  <a:pt x="205026" y="2145030"/>
                  <a:pt x="87868" y="1942148"/>
                </a:cubicBezTo>
                <a:cubicBezTo>
                  <a:pt x="-29289" y="1739265"/>
                  <a:pt x="-29289" y="1496378"/>
                  <a:pt x="87868" y="1293495"/>
                </a:cubicBezTo>
                <a:lnTo>
                  <a:pt x="646986" y="323850"/>
                </a:lnTo>
                <a:cubicBezTo>
                  <a:pt x="764143" y="120968"/>
                  <a:pt x="973693" y="0"/>
                  <a:pt x="1208008" y="0"/>
                </a:cubicBezTo>
                <a:cubicBezTo>
                  <a:pt x="1442323" y="0"/>
                  <a:pt x="1651873" y="120968"/>
                  <a:pt x="1769031" y="323850"/>
                </a:cubicBezTo>
                <a:lnTo>
                  <a:pt x="2329101" y="1293495"/>
                </a:lnTo>
                <a:cubicBezTo>
                  <a:pt x="2446258" y="1496378"/>
                  <a:pt x="2446258" y="1739265"/>
                  <a:pt x="2329101" y="1942148"/>
                </a:cubicBezTo>
                <a:cubicBezTo>
                  <a:pt x="2211943" y="2145030"/>
                  <a:pt x="2002393" y="2265998"/>
                  <a:pt x="1768078" y="2265998"/>
                </a:cubicBezTo>
                <a:lnTo>
                  <a:pt x="648891" y="2265998"/>
                </a:lnTo>
                <a:close/>
              </a:path>
            </a:pathLst>
          </a:custGeom>
          <a:solidFill>
            <a:schemeClr val="bg1"/>
          </a:solidFill>
          <a:ln w="9525" cap="flat">
            <a:noFill/>
            <a:prstDash val="solid"/>
            <a:miter/>
          </a:ln>
          <a:effectLst>
            <a:outerShdw blurRad="63500" sx="102000" sy="102000" algn="ctr" rotWithShape="0">
              <a:prstClr val="black">
                <a:alpha val="20000"/>
              </a:prstClr>
            </a:outerShdw>
          </a:effectLst>
        </p:spPr>
        <p:txBody>
          <a:bodyPr lIns="91406" tIns="45702" rIns="91406" bIns="45702" rtlCol="0" anchor="ctr"/>
          <a:lstStyle/>
          <a:p>
            <a:endParaRPr lang="zh-CN" altLang="en-US" sz="1900">
              <a:solidFill>
                <a:prstClr val="black"/>
              </a:solidFill>
            </a:endParaRPr>
          </a:p>
        </p:txBody>
      </p:sp>
      <p:sp>
        <p:nvSpPr>
          <p:cNvPr id="12" name="任意多边形: 形状 11"/>
          <p:cNvSpPr/>
          <p:nvPr userDrawn="1"/>
        </p:nvSpPr>
        <p:spPr>
          <a:xfrm>
            <a:off x="3647572" y="772040"/>
            <a:ext cx="4897184" cy="4587360"/>
          </a:xfrm>
          <a:custGeom>
            <a:avLst/>
            <a:gdLst>
              <a:gd name="connsiteX0" fmla="*/ 648891 w 2409825"/>
              <a:gd name="connsiteY0" fmla="*/ 2265998 h 2257425"/>
              <a:gd name="connsiteX1" fmla="*/ 87868 w 2409825"/>
              <a:gd name="connsiteY1" fmla="*/ 1942148 h 2257425"/>
              <a:gd name="connsiteX2" fmla="*/ 87868 w 2409825"/>
              <a:gd name="connsiteY2" fmla="*/ 1293495 h 2257425"/>
              <a:gd name="connsiteX3" fmla="*/ 646986 w 2409825"/>
              <a:gd name="connsiteY3" fmla="*/ 323850 h 2257425"/>
              <a:gd name="connsiteX4" fmla="*/ 1208008 w 2409825"/>
              <a:gd name="connsiteY4" fmla="*/ 0 h 2257425"/>
              <a:gd name="connsiteX5" fmla="*/ 1769031 w 2409825"/>
              <a:gd name="connsiteY5" fmla="*/ 323850 h 2257425"/>
              <a:gd name="connsiteX6" fmla="*/ 2329101 w 2409825"/>
              <a:gd name="connsiteY6" fmla="*/ 1293495 h 2257425"/>
              <a:gd name="connsiteX7" fmla="*/ 2329101 w 2409825"/>
              <a:gd name="connsiteY7" fmla="*/ 1942148 h 2257425"/>
              <a:gd name="connsiteX8" fmla="*/ 1768078 w 2409825"/>
              <a:gd name="connsiteY8" fmla="*/ 2265998 h 2257425"/>
              <a:gd name="connsiteX9" fmla="*/ 648891 w 2409825"/>
              <a:gd name="connsiteY9" fmla="*/ 226599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9825" h="2257425">
                <a:moveTo>
                  <a:pt x="648891" y="2265998"/>
                </a:moveTo>
                <a:cubicBezTo>
                  <a:pt x="414576" y="2265998"/>
                  <a:pt x="205026" y="2145030"/>
                  <a:pt x="87868" y="1942148"/>
                </a:cubicBezTo>
                <a:cubicBezTo>
                  <a:pt x="-29289" y="1739265"/>
                  <a:pt x="-29289" y="1496378"/>
                  <a:pt x="87868" y="1293495"/>
                </a:cubicBezTo>
                <a:lnTo>
                  <a:pt x="646986" y="323850"/>
                </a:lnTo>
                <a:cubicBezTo>
                  <a:pt x="764143" y="120968"/>
                  <a:pt x="973693" y="0"/>
                  <a:pt x="1208008" y="0"/>
                </a:cubicBezTo>
                <a:cubicBezTo>
                  <a:pt x="1442323" y="0"/>
                  <a:pt x="1651873" y="120968"/>
                  <a:pt x="1769031" y="323850"/>
                </a:cubicBezTo>
                <a:lnTo>
                  <a:pt x="2329101" y="1293495"/>
                </a:lnTo>
                <a:cubicBezTo>
                  <a:pt x="2446258" y="1496378"/>
                  <a:pt x="2446258" y="1739265"/>
                  <a:pt x="2329101" y="1942148"/>
                </a:cubicBezTo>
                <a:cubicBezTo>
                  <a:pt x="2211943" y="2145030"/>
                  <a:pt x="2002393" y="2265998"/>
                  <a:pt x="1768078" y="2265998"/>
                </a:cubicBezTo>
                <a:lnTo>
                  <a:pt x="648891" y="2265998"/>
                </a:lnTo>
                <a:close/>
              </a:path>
            </a:pathLst>
          </a:custGeom>
          <a:noFill/>
          <a:ln w="9525" cap="flat">
            <a:solidFill>
              <a:schemeClr val="accent1"/>
            </a:solidFill>
            <a:prstDash val="solid"/>
            <a:miter/>
          </a:ln>
          <a:effectLst>
            <a:outerShdw blurRad="63500" sx="102000" sy="102000" algn="ctr" rotWithShape="0">
              <a:prstClr val="black">
                <a:alpha val="20000"/>
              </a:prstClr>
            </a:outerShdw>
          </a:effectLst>
        </p:spPr>
        <p:txBody>
          <a:bodyPr lIns="91406" tIns="45702" rIns="91406" bIns="45702" rtlCol="0" anchor="ctr"/>
          <a:lstStyle/>
          <a:p>
            <a:endParaRPr lang="zh-CN" altLang="en-US" sz="1900">
              <a:solidFill>
                <a:prstClr val="black"/>
              </a:solidFill>
            </a:endParaRPr>
          </a:p>
        </p:txBody>
      </p:sp>
      <p:sp>
        <p:nvSpPr>
          <p:cNvPr id="14" name="文本占位符 13"/>
          <p:cNvSpPr>
            <a:spLocks noGrp="1"/>
          </p:cNvSpPr>
          <p:nvPr>
            <p:ph type="body" sz="quarter" idx="10" hasCustomPrompt="1"/>
          </p:nvPr>
        </p:nvSpPr>
        <p:spPr>
          <a:xfrm>
            <a:off x="5081819" y="1495967"/>
            <a:ext cx="2028680" cy="1862048"/>
          </a:xfrm>
        </p:spPr>
        <p:txBody>
          <a:bodyPr wrap="square">
            <a:spAutoFit/>
          </a:bodyPr>
          <a:lstStyle>
            <a:lvl1pPr marL="0" marR="0" indent="0" algn="ctr" defTabSz="913765" rtl="0" eaLnBrk="1" fontAlgn="auto" latinLnBrk="0" hangingPunct="1">
              <a:lnSpc>
                <a:spcPct val="100000"/>
              </a:lnSpc>
              <a:spcBef>
                <a:spcPts val="0"/>
              </a:spcBef>
              <a:spcAft>
                <a:spcPts val="0"/>
              </a:spcAft>
              <a:buClrTx/>
              <a:buSzTx/>
              <a:buFontTx/>
              <a:buNone/>
              <a:defRPr lang="zh-CN" altLang="en-US" sz="11500" b="1" kern="1200" noProof="0">
                <a:solidFill>
                  <a:schemeClr val="accent1"/>
                </a:solidFill>
                <a:latin typeface="+mn-lt"/>
                <a:ea typeface="+mn-ea"/>
                <a:cs typeface="+mn-cs"/>
              </a:defRPr>
            </a:lvl1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1500" b="1" i="0" u="none" strike="noStrike" kern="1200" cap="none" spc="0" normalizeH="0" baseline="0" noProof="0">
                <a:ln>
                  <a:noFill/>
                </a:ln>
                <a:solidFill>
                  <a:srgbClr val="4472C4"/>
                </a:solidFill>
                <a:effectLst/>
                <a:uLnTx/>
                <a:uFillTx/>
                <a:latin typeface="+mn-lt"/>
                <a:ea typeface="+mn-ea"/>
                <a:cs typeface="+mn-cs"/>
              </a:rPr>
              <a:t>01</a:t>
            </a:r>
            <a:endParaRPr kumimoji="0" lang="zh-CN" altLang="en-US" sz="11500" b="1" i="0" u="none" strike="noStrike" kern="1200" cap="none" spc="0" normalizeH="0" baseline="0" noProof="0">
              <a:ln>
                <a:noFill/>
              </a:ln>
              <a:solidFill>
                <a:srgbClr val="4472C4"/>
              </a:solidFill>
              <a:effectLst/>
              <a:uLnTx/>
              <a:uFillTx/>
              <a:latin typeface="+mn-lt"/>
              <a:ea typeface="+mn-ea"/>
              <a:cs typeface="+mn-cs"/>
            </a:endParaRPr>
          </a:p>
        </p:txBody>
      </p:sp>
      <p:sp>
        <p:nvSpPr>
          <p:cNvPr id="16" name="文本占位符 15"/>
          <p:cNvSpPr>
            <a:spLocks noGrp="1"/>
          </p:cNvSpPr>
          <p:nvPr>
            <p:ph type="body" sz="quarter" idx="11" hasCustomPrompt="1"/>
          </p:nvPr>
        </p:nvSpPr>
        <p:spPr>
          <a:xfrm>
            <a:off x="4546723" y="3283010"/>
            <a:ext cx="3098881" cy="707887"/>
          </a:xfrm>
        </p:spPr>
        <p:txBody>
          <a:bodyPr wrap="square">
            <a:spAutoFit/>
          </a:bodyPr>
          <a:lstStyle>
            <a:lvl1pPr marL="0" marR="0" indent="0" algn="ctr" defTabSz="913765" rtl="0" eaLnBrk="1" fontAlgn="auto" latinLnBrk="0" hangingPunct="1">
              <a:lnSpc>
                <a:spcPct val="100000"/>
              </a:lnSpc>
              <a:spcBef>
                <a:spcPts val="0"/>
              </a:spcBef>
              <a:spcAft>
                <a:spcPts val="0"/>
              </a:spcAft>
              <a:buClrTx/>
              <a:buSzTx/>
              <a:buFontTx/>
              <a:buNone/>
              <a:defRPr lang="en-US" altLang="zh-CN" sz="4000" b="1" kern="1200" noProof="0">
                <a:solidFill>
                  <a:schemeClr val="tx1">
                    <a:lumMod val="85000"/>
                    <a:lumOff val="15000"/>
                  </a:schemeClr>
                </a:solidFill>
                <a:latin typeface="+mn-ea"/>
                <a:ea typeface="+mn-ea"/>
                <a:cs typeface="+mn-cs"/>
              </a:defRPr>
            </a:lvl1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mn-ea"/>
                <a:cs typeface="+mn-cs"/>
              </a:rPr>
              <a:t>工作业绩</a:t>
            </a:r>
            <a:endParaRPr kumimoji="0" lang="en-US" altLang="zh-CN" sz="4000" b="1"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mn-ea"/>
              <a:cs typeface="+mn-cs"/>
            </a:endParaRPr>
          </a:p>
        </p:txBody>
      </p:sp>
      <p:sp>
        <p:nvSpPr>
          <p:cNvPr id="17" name="文本占位符 15"/>
          <p:cNvSpPr>
            <a:spLocks noGrp="1"/>
          </p:cNvSpPr>
          <p:nvPr>
            <p:ph type="body" sz="quarter" idx="12" hasCustomPrompt="1"/>
          </p:nvPr>
        </p:nvSpPr>
        <p:spPr>
          <a:xfrm>
            <a:off x="4546723" y="4022569"/>
            <a:ext cx="3098881" cy="400111"/>
          </a:xfrm>
        </p:spPr>
        <p:txBody>
          <a:bodyPr wrap="square">
            <a:spAutoFit/>
          </a:bodyPr>
          <a:lstStyle>
            <a:lvl1pPr marL="0" marR="0" indent="0" algn="ctr" defTabSz="913765" rtl="0" eaLnBrk="1" fontAlgn="auto" latinLnBrk="0" hangingPunct="1">
              <a:lnSpc>
                <a:spcPct val="100000"/>
              </a:lnSpc>
              <a:spcBef>
                <a:spcPts val="0"/>
              </a:spcBef>
              <a:spcAft>
                <a:spcPts val="0"/>
              </a:spcAft>
              <a:buClrTx/>
              <a:buSzTx/>
              <a:buFontTx/>
              <a:buNone/>
              <a:defRPr lang="en-US" altLang="zh-CN" sz="2000" kern="1200" noProof="0">
                <a:solidFill>
                  <a:schemeClr val="bg1">
                    <a:lumMod val="85000"/>
                  </a:schemeClr>
                </a:solidFill>
                <a:latin typeface="+mn-lt"/>
                <a:ea typeface="+mn-ea"/>
                <a:cs typeface="+mn-cs"/>
              </a:defRPr>
            </a:lvl1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图文版式页2">
    <p:spTree>
      <p:nvGrpSpPr>
        <p:cNvPr id="1" name=""/>
        <p:cNvGrpSpPr/>
        <p:nvPr/>
      </p:nvGrpSpPr>
      <p:grpSpPr>
        <a:xfrm>
          <a:off x="0" y="0"/>
          <a:ext cx="0" cy="0"/>
          <a:chOff x="0" y="0"/>
          <a:chExt cx="0" cy="0"/>
        </a:xfrm>
      </p:grpSpPr>
      <p:sp>
        <p:nvSpPr>
          <p:cNvPr id="16" name="矩形 15"/>
          <p:cNvSpPr/>
          <p:nvPr userDrawn="1"/>
        </p:nvSpPr>
        <p:spPr>
          <a:xfrm>
            <a:off x="5" y="3846293"/>
            <a:ext cx="12192318" cy="3011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cxnSp>
        <p:nvCxnSpPr>
          <p:cNvPr id="8" name="直接连接符 7"/>
          <p:cNvCxnSpPr/>
          <p:nvPr userDrawn="1"/>
        </p:nvCxnSpPr>
        <p:spPr>
          <a:xfrm>
            <a:off x="5" y="926447"/>
            <a:ext cx="1219231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 y="238138"/>
            <a:ext cx="542940" cy="688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sp>
        <p:nvSpPr>
          <p:cNvPr id="12" name="文本占位符 11"/>
          <p:cNvSpPr>
            <a:spLocks noGrp="1"/>
          </p:cNvSpPr>
          <p:nvPr>
            <p:ph type="body" sz="quarter" idx="10" hasCustomPrompt="1"/>
          </p:nvPr>
        </p:nvSpPr>
        <p:spPr>
          <a:xfrm>
            <a:off x="590569" y="349259"/>
            <a:ext cx="4772150" cy="523220"/>
          </a:xfrm>
        </p:spPr>
        <p:txBody>
          <a:bodyPr>
            <a:spAutoFit/>
          </a:bodyPr>
          <a:lstStyle>
            <a:lvl1pPr marL="0" marR="0" indent="0" algn="l" defTabSz="913765" rtl="0" eaLnBrk="1" fontAlgn="auto" latinLnBrk="0" hangingPunct="1">
              <a:lnSpc>
                <a:spcPct val="100000"/>
              </a:lnSpc>
              <a:spcBef>
                <a:spcPts val="0"/>
              </a:spcBef>
              <a:spcAft>
                <a:spcPts val="0"/>
              </a:spcAft>
              <a:buClrTx/>
              <a:buSzTx/>
              <a:buFontTx/>
              <a:buNone/>
              <a:defRPr kumimoji="0" lang="zh-CN" altLang="en-US" sz="2800" b="1" i="0" u="none" strike="noStrike" kern="1200" cap="none" spc="0" normalizeH="0" baseline="0" noProof="0">
                <a:ln>
                  <a:noFill/>
                </a:ln>
                <a:solidFill>
                  <a:schemeClr val="accent1"/>
                </a:solidFill>
                <a:effectLst/>
                <a:uLnTx/>
                <a:uFillTx/>
                <a:latin typeface="Arial" panose="020B0604020202020204"/>
                <a:ea typeface="微软雅黑" panose="020B0503020204020204" pitchFamily="34" charset="-122"/>
                <a:cs typeface="+mn-cs"/>
              </a:defRPr>
            </a:lvl1p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4472C4"/>
                </a:solidFill>
                <a:effectLst/>
                <a:uLnTx/>
                <a:uFillTx/>
                <a:latin typeface="+mn-lt"/>
                <a:ea typeface="+mn-ea"/>
                <a:cs typeface="+mn-cs"/>
              </a:rPr>
              <a:t>请输入你的标题或观点</a:t>
            </a:r>
          </a:p>
        </p:txBody>
      </p:sp>
      <p:sp>
        <p:nvSpPr>
          <p:cNvPr id="5" name="矩形: 圆角 4"/>
          <p:cNvSpPr/>
          <p:nvPr userDrawn="1"/>
        </p:nvSpPr>
        <p:spPr>
          <a:xfrm>
            <a:off x="620504" y="1752505"/>
            <a:ext cx="2351376" cy="4064000"/>
          </a:xfrm>
          <a:prstGeom prst="roundRect">
            <a:avLst>
              <a:gd name="adj" fmla="val 8642"/>
            </a:avLst>
          </a:prstGeom>
          <a:solidFill>
            <a:schemeClr val="bg1">
              <a:lumMod val="95000"/>
            </a:schemeClr>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sp>
        <p:nvSpPr>
          <p:cNvPr id="7" name="矩形: 圆角 6"/>
          <p:cNvSpPr/>
          <p:nvPr userDrawn="1"/>
        </p:nvSpPr>
        <p:spPr>
          <a:xfrm>
            <a:off x="3487148" y="1752505"/>
            <a:ext cx="2351376" cy="4064000"/>
          </a:xfrm>
          <a:prstGeom prst="roundRect">
            <a:avLst>
              <a:gd name="adj" fmla="val 8642"/>
            </a:avLst>
          </a:prstGeom>
          <a:solidFill>
            <a:schemeClr val="bg1">
              <a:lumMod val="95000"/>
            </a:schemeClr>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sp>
        <p:nvSpPr>
          <p:cNvPr id="11" name="矩形: 圆角 10"/>
          <p:cNvSpPr/>
          <p:nvPr userDrawn="1"/>
        </p:nvSpPr>
        <p:spPr>
          <a:xfrm>
            <a:off x="6353795" y="1752505"/>
            <a:ext cx="2351376" cy="4064000"/>
          </a:xfrm>
          <a:prstGeom prst="roundRect">
            <a:avLst>
              <a:gd name="adj" fmla="val 8642"/>
            </a:avLst>
          </a:prstGeom>
          <a:solidFill>
            <a:schemeClr val="bg1">
              <a:lumMod val="95000"/>
            </a:schemeClr>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sp>
        <p:nvSpPr>
          <p:cNvPr id="14" name="矩形: 圆角 13"/>
          <p:cNvSpPr/>
          <p:nvPr userDrawn="1"/>
        </p:nvSpPr>
        <p:spPr>
          <a:xfrm>
            <a:off x="9220442" y="1752505"/>
            <a:ext cx="2351376" cy="4064000"/>
          </a:xfrm>
          <a:prstGeom prst="roundRect">
            <a:avLst>
              <a:gd name="adj" fmla="val 8642"/>
            </a:avLst>
          </a:prstGeom>
          <a:solidFill>
            <a:schemeClr val="bg1">
              <a:lumMod val="95000"/>
            </a:schemeClr>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sp>
        <p:nvSpPr>
          <p:cNvPr id="18" name="图片占位符 17"/>
          <p:cNvSpPr>
            <a:spLocks noGrp="1"/>
          </p:cNvSpPr>
          <p:nvPr>
            <p:ph type="pic" sz="quarter" idx="11"/>
          </p:nvPr>
        </p:nvSpPr>
        <p:spPr>
          <a:xfrm>
            <a:off x="1135773" y="2138992"/>
            <a:ext cx="1320834"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a:blipFill dpi="0" rotWithShape="1">
            <a:blip r:embed="rId2" cstate="print">
              <a:grayscl/>
            </a:blip>
            <a:srcRect/>
            <a:stretch>
              <a:fillRect l="-4000" r="-40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6" tIns="45702" rIns="91406" bIns="45702" numCol="1" spcCol="0" rtlCol="0" fromWordArt="0" anchor="ctr" anchorCtr="0" forceAA="0" compatLnSpc="1">
            <a:noAutofit/>
          </a:bodyPr>
          <a:lstStyle>
            <a:lvl1pPr>
              <a:defRPr lang="zh-CN" altLang="en-US" sz="1900">
                <a:solidFill>
                  <a:schemeClr val="lt1"/>
                </a:solidFill>
              </a:defRPr>
            </a:lvl1pPr>
          </a:lstStyle>
          <a:p>
            <a:pPr marL="0" lvl="0" algn="ctr"/>
            <a:endParaRPr lang="zh-CN" altLang="en-US"/>
          </a:p>
        </p:txBody>
      </p:sp>
      <p:sp>
        <p:nvSpPr>
          <p:cNvPr id="19" name="图片占位符 18"/>
          <p:cNvSpPr>
            <a:spLocks noGrp="1"/>
          </p:cNvSpPr>
          <p:nvPr>
            <p:ph type="pic" sz="quarter" idx="12"/>
          </p:nvPr>
        </p:nvSpPr>
        <p:spPr>
          <a:xfrm>
            <a:off x="4002419" y="2138992"/>
            <a:ext cx="1320834"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a:blipFill dpi="0" rotWithShape="1">
            <a:blip r:embed="rId2" cstate="print">
              <a:grayscl/>
            </a:blip>
            <a:srcRect/>
            <a:stretch>
              <a:fillRect l="-4000" r="-40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6" tIns="45702" rIns="91406" bIns="45702" numCol="1" spcCol="0" rtlCol="0" fromWordArt="0" anchor="ctr" anchorCtr="0" forceAA="0" compatLnSpc="1">
            <a:noAutofit/>
          </a:bodyPr>
          <a:lstStyle>
            <a:lvl1pPr>
              <a:defRPr lang="zh-CN" altLang="en-US" sz="1900">
                <a:solidFill>
                  <a:schemeClr val="lt1"/>
                </a:solidFill>
              </a:defRPr>
            </a:lvl1pPr>
          </a:lstStyle>
          <a:p>
            <a:pPr marL="0" lvl="0" algn="ctr"/>
            <a:endParaRPr lang="zh-CN" altLang="en-US"/>
          </a:p>
        </p:txBody>
      </p:sp>
      <p:sp>
        <p:nvSpPr>
          <p:cNvPr id="20" name="图片占位符 19"/>
          <p:cNvSpPr>
            <a:spLocks noGrp="1"/>
          </p:cNvSpPr>
          <p:nvPr>
            <p:ph type="pic" sz="quarter" idx="13"/>
          </p:nvPr>
        </p:nvSpPr>
        <p:spPr>
          <a:xfrm>
            <a:off x="6869066" y="2138992"/>
            <a:ext cx="1320834"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a:blipFill dpi="0" rotWithShape="1">
            <a:blip r:embed="rId2" cstate="print">
              <a:grayscl/>
            </a:blip>
            <a:srcRect/>
            <a:stretch>
              <a:fillRect l="-4000" r="-40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6" tIns="45702" rIns="91406" bIns="45702" numCol="1" spcCol="0" rtlCol="0" fromWordArt="0" anchor="ctr" anchorCtr="0" forceAA="0" compatLnSpc="1">
            <a:noAutofit/>
          </a:bodyPr>
          <a:lstStyle>
            <a:lvl1pPr>
              <a:defRPr lang="zh-CN" altLang="en-US" sz="1900">
                <a:solidFill>
                  <a:schemeClr val="lt1"/>
                </a:solidFill>
              </a:defRPr>
            </a:lvl1pPr>
          </a:lstStyle>
          <a:p>
            <a:pPr marL="0" lvl="0" algn="ctr"/>
            <a:endParaRPr lang="zh-CN" altLang="en-US"/>
          </a:p>
        </p:txBody>
      </p:sp>
      <p:sp>
        <p:nvSpPr>
          <p:cNvPr id="21" name="图片占位符 20"/>
          <p:cNvSpPr>
            <a:spLocks noGrp="1"/>
          </p:cNvSpPr>
          <p:nvPr>
            <p:ph type="pic" sz="quarter" idx="14"/>
          </p:nvPr>
        </p:nvSpPr>
        <p:spPr>
          <a:xfrm>
            <a:off x="9735711" y="2138992"/>
            <a:ext cx="1320834"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a:blipFill dpi="0" rotWithShape="1">
            <a:blip r:embed="rId2" cstate="print">
              <a:grayscl/>
            </a:blip>
            <a:srcRect/>
            <a:stretch>
              <a:fillRect l="-4000" r="-40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6" tIns="45702" rIns="91406" bIns="45702" numCol="1" spcCol="0" rtlCol="0" fromWordArt="0" anchor="ctr" anchorCtr="0" forceAA="0" compatLnSpc="1">
            <a:noAutofit/>
          </a:bodyPr>
          <a:lstStyle>
            <a:lvl1pPr>
              <a:defRPr lang="zh-CN" altLang="en-US" sz="1900">
                <a:solidFill>
                  <a:schemeClr val="lt1"/>
                </a:solidFill>
              </a:defRPr>
            </a:lvl1pPr>
          </a:lstStyle>
          <a:p>
            <a:pPr marL="0" lvl="0" algn="ct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封底页">
    <p:spTree>
      <p:nvGrpSpPr>
        <p:cNvPr id="1" name=""/>
        <p:cNvGrpSpPr/>
        <p:nvPr/>
      </p:nvGrpSpPr>
      <p:grpSpPr>
        <a:xfrm>
          <a:off x="0" y="0"/>
          <a:ext cx="0" cy="0"/>
          <a:chOff x="0" y="0"/>
          <a:chExt cx="0" cy="0"/>
        </a:xfrm>
      </p:grpSpPr>
      <p:pic>
        <p:nvPicPr>
          <p:cNvPr id="7" name="图片 6" descr="图片包含 天空, 围栏, 草, 户外&#10;&#10;描述已自动生成"/>
          <p:cNvPicPr>
            <a:picLocks noChangeAspect="1"/>
          </p:cNvPicPr>
          <p:nvPr userDrawn="1"/>
        </p:nvPicPr>
        <p:blipFill rotWithShape="1">
          <a:blip r:embed="rId2">
            <a:grayscl/>
            <a:extLst>
              <a:ext uri="{28A0092B-C50C-407E-A947-70E740481C1C}">
                <a14:useLocalDpi xmlns:a14="http://schemas.microsoft.com/office/drawing/2010/main" val="0"/>
              </a:ext>
            </a:extLst>
          </a:blip>
          <a:srcRect t="13210"/>
          <a:stretch>
            <a:fillRect/>
          </a:stretch>
        </p:blipFill>
        <p:spPr>
          <a:xfrm>
            <a:off x="0" y="723"/>
            <a:ext cx="12192318" cy="5952087"/>
          </a:xfrm>
          <a:prstGeom prst="rect">
            <a:avLst/>
          </a:prstGeom>
        </p:spPr>
      </p:pic>
      <p:sp>
        <p:nvSpPr>
          <p:cNvPr id="8" name="矩形 7"/>
          <p:cNvSpPr/>
          <p:nvPr userDrawn="1"/>
        </p:nvSpPr>
        <p:spPr>
          <a:xfrm>
            <a:off x="5" y="0"/>
            <a:ext cx="12192318" cy="6858000"/>
          </a:xfrm>
          <a:prstGeom prst="rect">
            <a:avLst/>
          </a:prstGeom>
          <a:gradFill>
            <a:gsLst>
              <a:gs pos="0">
                <a:schemeClr val="bg1"/>
              </a:gs>
              <a:gs pos="100000">
                <a:schemeClr val="bg1">
                  <a:alpha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sp>
        <p:nvSpPr>
          <p:cNvPr id="9" name="任意多边形: 形状 8"/>
          <p:cNvSpPr/>
          <p:nvPr userDrawn="1"/>
        </p:nvSpPr>
        <p:spPr>
          <a:xfrm>
            <a:off x="0" y="4501297"/>
            <a:ext cx="12192318" cy="2225987"/>
          </a:xfrm>
          <a:custGeom>
            <a:avLst/>
            <a:gdLst>
              <a:gd name="connsiteX0" fmla="*/ 908123 w 12192000"/>
              <a:gd name="connsiteY0" fmla="*/ 320 h 2218133"/>
              <a:gd name="connsiteX1" fmla="*/ 1138602 w 12192000"/>
              <a:gd name="connsiteY1" fmla="*/ 2145 h 2218133"/>
              <a:gd name="connsiteX2" fmla="*/ 5603459 w 12192000"/>
              <a:gd name="connsiteY2" fmla="*/ 998388 h 2218133"/>
              <a:gd name="connsiteX3" fmla="*/ 11322057 w 12192000"/>
              <a:gd name="connsiteY3" fmla="*/ 39043 h 2218133"/>
              <a:gd name="connsiteX4" fmla="*/ 12192000 w 12192000"/>
              <a:gd name="connsiteY4" fmla="*/ 174335 h 2218133"/>
              <a:gd name="connsiteX5" fmla="*/ 12192000 w 12192000"/>
              <a:gd name="connsiteY5" fmla="*/ 2218133 h 2218133"/>
              <a:gd name="connsiteX6" fmla="*/ 0 w 12192000"/>
              <a:gd name="connsiteY6" fmla="*/ 2218133 h 2218133"/>
              <a:gd name="connsiteX7" fmla="*/ 0 w 12192000"/>
              <a:gd name="connsiteY7" fmla="*/ 100540 h 2218133"/>
              <a:gd name="connsiteX8" fmla="*/ 908123 w 12192000"/>
              <a:gd name="connsiteY8" fmla="*/ 320 h 2218133"/>
              <a:gd name="connsiteX0-1" fmla="*/ 908123 w 12192000"/>
              <a:gd name="connsiteY0-2" fmla="*/ 95324 h 2313137"/>
              <a:gd name="connsiteX1-3" fmla="*/ 1138602 w 12192000"/>
              <a:gd name="connsiteY1-4" fmla="*/ 97149 h 2313137"/>
              <a:gd name="connsiteX2-5" fmla="*/ 6546887 w 12192000"/>
              <a:gd name="connsiteY2-6" fmla="*/ 1398192 h 2313137"/>
              <a:gd name="connsiteX3-7" fmla="*/ 11322057 w 12192000"/>
              <a:gd name="connsiteY3-8" fmla="*/ 134047 h 2313137"/>
              <a:gd name="connsiteX4-9" fmla="*/ 12192000 w 12192000"/>
              <a:gd name="connsiteY4-10" fmla="*/ 269339 h 2313137"/>
              <a:gd name="connsiteX5-11" fmla="*/ 12192000 w 12192000"/>
              <a:gd name="connsiteY5-12" fmla="*/ 2313137 h 2313137"/>
              <a:gd name="connsiteX6-13" fmla="*/ 0 w 12192000"/>
              <a:gd name="connsiteY6-14" fmla="*/ 2313137 h 2313137"/>
              <a:gd name="connsiteX7-15" fmla="*/ 0 w 12192000"/>
              <a:gd name="connsiteY7-16" fmla="*/ 195544 h 2313137"/>
              <a:gd name="connsiteX8-17" fmla="*/ 908123 w 12192000"/>
              <a:gd name="connsiteY8-18" fmla="*/ 95324 h 2313137"/>
              <a:gd name="connsiteX0-19" fmla="*/ 908123 w 12192000"/>
              <a:gd name="connsiteY0-20" fmla="*/ 95324 h 2313137"/>
              <a:gd name="connsiteX1-21" fmla="*/ 1138602 w 12192000"/>
              <a:gd name="connsiteY1-22" fmla="*/ 97149 h 2313137"/>
              <a:gd name="connsiteX2-23" fmla="*/ 6546887 w 12192000"/>
              <a:gd name="connsiteY2-24" fmla="*/ 1398192 h 2313137"/>
              <a:gd name="connsiteX3-25" fmla="*/ 11322057 w 12192000"/>
              <a:gd name="connsiteY3-26" fmla="*/ 134047 h 2313137"/>
              <a:gd name="connsiteX4-27" fmla="*/ 12192000 w 12192000"/>
              <a:gd name="connsiteY4-28" fmla="*/ 269339 h 2313137"/>
              <a:gd name="connsiteX5-29" fmla="*/ 12192000 w 12192000"/>
              <a:gd name="connsiteY5-30" fmla="*/ 2313137 h 2313137"/>
              <a:gd name="connsiteX6-31" fmla="*/ 0 w 12192000"/>
              <a:gd name="connsiteY6-32" fmla="*/ 2313137 h 2313137"/>
              <a:gd name="connsiteX7-33" fmla="*/ 0 w 12192000"/>
              <a:gd name="connsiteY7-34" fmla="*/ 195544 h 2313137"/>
              <a:gd name="connsiteX8-35" fmla="*/ 908123 w 12192000"/>
              <a:gd name="connsiteY8-36" fmla="*/ 95324 h 2313137"/>
              <a:gd name="connsiteX0-37" fmla="*/ 0 w 12192000"/>
              <a:gd name="connsiteY0-38" fmla="*/ 262990 h 2380583"/>
              <a:gd name="connsiteX1-39" fmla="*/ 1138602 w 12192000"/>
              <a:gd name="connsiteY1-40" fmla="*/ 164595 h 2380583"/>
              <a:gd name="connsiteX2-41" fmla="*/ 6546887 w 12192000"/>
              <a:gd name="connsiteY2-42" fmla="*/ 1465638 h 2380583"/>
              <a:gd name="connsiteX3-43" fmla="*/ 11322057 w 12192000"/>
              <a:gd name="connsiteY3-44" fmla="*/ 201493 h 2380583"/>
              <a:gd name="connsiteX4-45" fmla="*/ 12192000 w 12192000"/>
              <a:gd name="connsiteY4-46" fmla="*/ 336785 h 2380583"/>
              <a:gd name="connsiteX5-47" fmla="*/ 12192000 w 12192000"/>
              <a:gd name="connsiteY5-48" fmla="*/ 2380583 h 2380583"/>
              <a:gd name="connsiteX6-49" fmla="*/ 0 w 12192000"/>
              <a:gd name="connsiteY6-50" fmla="*/ 2380583 h 2380583"/>
              <a:gd name="connsiteX7-51" fmla="*/ 0 w 12192000"/>
              <a:gd name="connsiteY7-52" fmla="*/ 262990 h 2380583"/>
              <a:gd name="connsiteX0-53" fmla="*/ 0 w 12192000"/>
              <a:gd name="connsiteY0-54" fmla="*/ 201454 h 2319047"/>
              <a:gd name="connsiteX1-55" fmla="*/ 1138602 w 12192000"/>
              <a:gd name="connsiteY1-56" fmla="*/ 103059 h 2319047"/>
              <a:gd name="connsiteX2-57" fmla="*/ 6546887 w 12192000"/>
              <a:gd name="connsiteY2-58" fmla="*/ 1404102 h 2319047"/>
              <a:gd name="connsiteX3-59" fmla="*/ 11322057 w 12192000"/>
              <a:gd name="connsiteY3-60" fmla="*/ 139957 h 2319047"/>
              <a:gd name="connsiteX4-61" fmla="*/ 12192000 w 12192000"/>
              <a:gd name="connsiteY4-62" fmla="*/ 275249 h 2319047"/>
              <a:gd name="connsiteX5-63" fmla="*/ 12192000 w 12192000"/>
              <a:gd name="connsiteY5-64" fmla="*/ 2319047 h 2319047"/>
              <a:gd name="connsiteX6-65" fmla="*/ 0 w 12192000"/>
              <a:gd name="connsiteY6-66" fmla="*/ 2319047 h 2319047"/>
              <a:gd name="connsiteX7-67" fmla="*/ 0 w 12192000"/>
              <a:gd name="connsiteY7-68" fmla="*/ 201454 h 2319047"/>
              <a:gd name="connsiteX0-69" fmla="*/ 0 w 12192000"/>
              <a:gd name="connsiteY0-70" fmla="*/ 131737 h 2249330"/>
              <a:gd name="connsiteX1-71" fmla="*/ 1138602 w 12192000"/>
              <a:gd name="connsiteY1-72" fmla="*/ 33342 h 2249330"/>
              <a:gd name="connsiteX2-73" fmla="*/ 6546887 w 12192000"/>
              <a:gd name="connsiteY2-74" fmla="*/ 1334385 h 2249330"/>
              <a:gd name="connsiteX3-75" fmla="*/ 11322057 w 12192000"/>
              <a:gd name="connsiteY3-76" fmla="*/ 70240 h 2249330"/>
              <a:gd name="connsiteX4-77" fmla="*/ 12192000 w 12192000"/>
              <a:gd name="connsiteY4-78" fmla="*/ 205532 h 2249330"/>
              <a:gd name="connsiteX5-79" fmla="*/ 12192000 w 12192000"/>
              <a:gd name="connsiteY5-80" fmla="*/ 2249330 h 2249330"/>
              <a:gd name="connsiteX6-81" fmla="*/ 0 w 12192000"/>
              <a:gd name="connsiteY6-82" fmla="*/ 2249330 h 2249330"/>
              <a:gd name="connsiteX7-83" fmla="*/ 0 w 12192000"/>
              <a:gd name="connsiteY7-84" fmla="*/ 131737 h 2249330"/>
              <a:gd name="connsiteX0-85" fmla="*/ 0 w 12192000"/>
              <a:gd name="connsiteY0-86" fmla="*/ 126077 h 2243670"/>
              <a:gd name="connsiteX1-87" fmla="*/ 1138602 w 12192000"/>
              <a:gd name="connsiteY1-88" fmla="*/ 27682 h 2243670"/>
              <a:gd name="connsiteX2-89" fmla="*/ 6546887 w 12192000"/>
              <a:gd name="connsiteY2-90" fmla="*/ 1328725 h 2243670"/>
              <a:gd name="connsiteX3-91" fmla="*/ 11322057 w 12192000"/>
              <a:gd name="connsiteY3-92" fmla="*/ 64580 h 2243670"/>
              <a:gd name="connsiteX4-93" fmla="*/ 12192000 w 12192000"/>
              <a:gd name="connsiteY4-94" fmla="*/ 199872 h 2243670"/>
              <a:gd name="connsiteX5-95" fmla="*/ 12192000 w 12192000"/>
              <a:gd name="connsiteY5-96" fmla="*/ 2243670 h 2243670"/>
              <a:gd name="connsiteX6-97" fmla="*/ 0 w 12192000"/>
              <a:gd name="connsiteY6-98" fmla="*/ 2243670 h 2243670"/>
              <a:gd name="connsiteX7-99" fmla="*/ 0 w 12192000"/>
              <a:gd name="connsiteY7-100" fmla="*/ 126077 h 2243670"/>
              <a:gd name="connsiteX0-101" fmla="*/ 0 w 12192000"/>
              <a:gd name="connsiteY0-102" fmla="*/ 126077 h 2243670"/>
              <a:gd name="connsiteX1-103" fmla="*/ 1138602 w 12192000"/>
              <a:gd name="connsiteY1-104" fmla="*/ 27682 h 2243670"/>
              <a:gd name="connsiteX2-105" fmla="*/ 6546887 w 12192000"/>
              <a:gd name="connsiteY2-106" fmla="*/ 1328725 h 2243670"/>
              <a:gd name="connsiteX3-107" fmla="*/ 11322057 w 12192000"/>
              <a:gd name="connsiteY3-108" fmla="*/ 64580 h 2243670"/>
              <a:gd name="connsiteX4-109" fmla="*/ 12192000 w 12192000"/>
              <a:gd name="connsiteY4-110" fmla="*/ 199872 h 2243670"/>
              <a:gd name="connsiteX5-111" fmla="*/ 12192000 w 12192000"/>
              <a:gd name="connsiteY5-112" fmla="*/ 2243670 h 2243670"/>
              <a:gd name="connsiteX6-113" fmla="*/ 0 w 12192000"/>
              <a:gd name="connsiteY6-114" fmla="*/ 2243670 h 2243670"/>
              <a:gd name="connsiteX7-115" fmla="*/ 0 w 12192000"/>
              <a:gd name="connsiteY7-116" fmla="*/ 126077 h 2243670"/>
              <a:gd name="connsiteX0-117" fmla="*/ 0 w 12192000"/>
              <a:gd name="connsiteY0-118" fmla="*/ 126077 h 2243670"/>
              <a:gd name="connsiteX1-119" fmla="*/ 1138602 w 12192000"/>
              <a:gd name="connsiteY1-120" fmla="*/ 27682 h 2243670"/>
              <a:gd name="connsiteX2-121" fmla="*/ 6546887 w 12192000"/>
              <a:gd name="connsiteY2-122" fmla="*/ 1328725 h 2243670"/>
              <a:gd name="connsiteX3-123" fmla="*/ 11322057 w 12192000"/>
              <a:gd name="connsiteY3-124" fmla="*/ 64580 h 2243670"/>
              <a:gd name="connsiteX4-125" fmla="*/ 12192000 w 12192000"/>
              <a:gd name="connsiteY4-126" fmla="*/ 199872 h 2243670"/>
              <a:gd name="connsiteX5-127" fmla="*/ 12192000 w 12192000"/>
              <a:gd name="connsiteY5-128" fmla="*/ 2243670 h 2243670"/>
              <a:gd name="connsiteX6-129" fmla="*/ 0 w 12192000"/>
              <a:gd name="connsiteY6-130" fmla="*/ 2243670 h 2243670"/>
              <a:gd name="connsiteX7-131" fmla="*/ 0 w 12192000"/>
              <a:gd name="connsiteY7-132" fmla="*/ 126077 h 2243670"/>
              <a:gd name="connsiteX0-133" fmla="*/ 0 w 12192000"/>
              <a:gd name="connsiteY0-134" fmla="*/ 104448 h 2222041"/>
              <a:gd name="connsiteX1-135" fmla="*/ 1138602 w 12192000"/>
              <a:gd name="connsiteY1-136" fmla="*/ 6053 h 2222041"/>
              <a:gd name="connsiteX2-137" fmla="*/ 6546887 w 12192000"/>
              <a:gd name="connsiteY2-138" fmla="*/ 1307096 h 2222041"/>
              <a:gd name="connsiteX3-139" fmla="*/ 11322057 w 12192000"/>
              <a:gd name="connsiteY3-140" fmla="*/ 42951 h 2222041"/>
              <a:gd name="connsiteX4-141" fmla="*/ 12192000 w 12192000"/>
              <a:gd name="connsiteY4-142" fmla="*/ 178243 h 2222041"/>
              <a:gd name="connsiteX5-143" fmla="*/ 12192000 w 12192000"/>
              <a:gd name="connsiteY5-144" fmla="*/ 2222041 h 2222041"/>
              <a:gd name="connsiteX6-145" fmla="*/ 0 w 12192000"/>
              <a:gd name="connsiteY6-146" fmla="*/ 2222041 h 2222041"/>
              <a:gd name="connsiteX7-147" fmla="*/ 0 w 12192000"/>
              <a:gd name="connsiteY7-148" fmla="*/ 104448 h 2222041"/>
              <a:gd name="connsiteX0-149" fmla="*/ 0 w 12192000"/>
              <a:gd name="connsiteY0-150" fmla="*/ 104448 h 2222041"/>
              <a:gd name="connsiteX1-151" fmla="*/ 1138602 w 12192000"/>
              <a:gd name="connsiteY1-152" fmla="*/ 6053 h 2222041"/>
              <a:gd name="connsiteX2-153" fmla="*/ 6546887 w 12192000"/>
              <a:gd name="connsiteY2-154" fmla="*/ 1307096 h 2222041"/>
              <a:gd name="connsiteX3-155" fmla="*/ 11322057 w 12192000"/>
              <a:gd name="connsiteY3-156" fmla="*/ 42951 h 2222041"/>
              <a:gd name="connsiteX4-157" fmla="*/ 12192000 w 12192000"/>
              <a:gd name="connsiteY4-158" fmla="*/ 178243 h 2222041"/>
              <a:gd name="connsiteX5-159" fmla="*/ 12192000 w 12192000"/>
              <a:gd name="connsiteY5-160" fmla="*/ 2222041 h 2222041"/>
              <a:gd name="connsiteX6-161" fmla="*/ 0 w 12192000"/>
              <a:gd name="connsiteY6-162" fmla="*/ 2222041 h 2222041"/>
              <a:gd name="connsiteX7-163" fmla="*/ 0 w 12192000"/>
              <a:gd name="connsiteY7-164" fmla="*/ 104448 h 2222041"/>
              <a:gd name="connsiteX0-165" fmla="*/ 0 w 12192000"/>
              <a:gd name="connsiteY0-166" fmla="*/ 104448 h 2222041"/>
              <a:gd name="connsiteX1-167" fmla="*/ 1138602 w 12192000"/>
              <a:gd name="connsiteY1-168" fmla="*/ 6053 h 2222041"/>
              <a:gd name="connsiteX2-169" fmla="*/ 6546887 w 12192000"/>
              <a:gd name="connsiteY2-170" fmla="*/ 1307096 h 2222041"/>
              <a:gd name="connsiteX3-171" fmla="*/ 11322057 w 12192000"/>
              <a:gd name="connsiteY3-172" fmla="*/ 42951 h 2222041"/>
              <a:gd name="connsiteX4-173" fmla="*/ 12192000 w 12192000"/>
              <a:gd name="connsiteY4-174" fmla="*/ 178243 h 2222041"/>
              <a:gd name="connsiteX5-175" fmla="*/ 12192000 w 12192000"/>
              <a:gd name="connsiteY5-176" fmla="*/ 2222041 h 2222041"/>
              <a:gd name="connsiteX6-177" fmla="*/ 0 w 12192000"/>
              <a:gd name="connsiteY6-178" fmla="*/ 2222041 h 2222041"/>
              <a:gd name="connsiteX7-179" fmla="*/ 0 w 12192000"/>
              <a:gd name="connsiteY7-180" fmla="*/ 104448 h 2222041"/>
              <a:gd name="connsiteX0-181" fmla="*/ 0 w 12192000"/>
              <a:gd name="connsiteY0-182" fmla="*/ 104448 h 2222041"/>
              <a:gd name="connsiteX1-183" fmla="*/ 1138602 w 12192000"/>
              <a:gd name="connsiteY1-184" fmla="*/ 6053 h 2222041"/>
              <a:gd name="connsiteX2-185" fmla="*/ 6546887 w 12192000"/>
              <a:gd name="connsiteY2-186" fmla="*/ 1307096 h 2222041"/>
              <a:gd name="connsiteX3-187" fmla="*/ 11322057 w 12192000"/>
              <a:gd name="connsiteY3-188" fmla="*/ 42951 h 2222041"/>
              <a:gd name="connsiteX4-189" fmla="*/ 12192000 w 12192000"/>
              <a:gd name="connsiteY4-190" fmla="*/ 178243 h 2222041"/>
              <a:gd name="connsiteX5-191" fmla="*/ 12192000 w 12192000"/>
              <a:gd name="connsiteY5-192" fmla="*/ 2222041 h 2222041"/>
              <a:gd name="connsiteX6-193" fmla="*/ 0 w 12192000"/>
              <a:gd name="connsiteY6-194" fmla="*/ 2222041 h 2222041"/>
              <a:gd name="connsiteX7-195" fmla="*/ 0 w 12192000"/>
              <a:gd name="connsiteY7-196" fmla="*/ 104448 h 2222041"/>
              <a:gd name="connsiteX0-197" fmla="*/ 0 w 12192000"/>
              <a:gd name="connsiteY0-198" fmla="*/ 104448 h 2222041"/>
              <a:gd name="connsiteX1-199" fmla="*/ 1138602 w 12192000"/>
              <a:gd name="connsiteY1-200" fmla="*/ 6053 h 2222041"/>
              <a:gd name="connsiteX2-201" fmla="*/ 6546887 w 12192000"/>
              <a:gd name="connsiteY2-202" fmla="*/ 1307096 h 2222041"/>
              <a:gd name="connsiteX3-203" fmla="*/ 11322057 w 12192000"/>
              <a:gd name="connsiteY3-204" fmla="*/ 42951 h 2222041"/>
              <a:gd name="connsiteX4-205" fmla="*/ 12192000 w 12192000"/>
              <a:gd name="connsiteY4-206" fmla="*/ 178243 h 2222041"/>
              <a:gd name="connsiteX5-207" fmla="*/ 12192000 w 12192000"/>
              <a:gd name="connsiteY5-208" fmla="*/ 2222041 h 2222041"/>
              <a:gd name="connsiteX6-209" fmla="*/ 0 w 12192000"/>
              <a:gd name="connsiteY6-210" fmla="*/ 2222041 h 2222041"/>
              <a:gd name="connsiteX7-211" fmla="*/ 0 w 12192000"/>
              <a:gd name="connsiteY7-212" fmla="*/ 104448 h 2222041"/>
              <a:gd name="connsiteX0-213" fmla="*/ 0 w 12192000"/>
              <a:gd name="connsiteY0-214" fmla="*/ 98865 h 2216458"/>
              <a:gd name="connsiteX1-215" fmla="*/ 1138602 w 12192000"/>
              <a:gd name="connsiteY1-216" fmla="*/ 470 h 2216458"/>
              <a:gd name="connsiteX2-217" fmla="*/ 6546887 w 12192000"/>
              <a:gd name="connsiteY2-218" fmla="*/ 1301513 h 2216458"/>
              <a:gd name="connsiteX3-219" fmla="*/ 11322057 w 12192000"/>
              <a:gd name="connsiteY3-220" fmla="*/ 37368 h 2216458"/>
              <a:gd name="connsiteX4-221" fmla="*/ 12192000 w 12192000"/>
              <a:gd name="connsiteY4-222" fmla="*/ 172660 h 2216458"/>
              <a:gd name="connsiteX5-223" fmla="*/ 12192000 w 12192000"/>
              <a:gd name="connsiteY5-224" fmla="*/ 2216458 h 2216458"/>
              <a:gd name="connsiteX6-225" fmla="*/ 0 w 12192000"/>
              <a:gd name="connsiteY6-226" fmla="*/ 2216458 h 2216458"/>
              <a:gd name="connsiteX7-227" fmla="*/ 0 w 12192000"/>
              <a:gd name="connsiteY7-228" fmla="*/ 98865 h 2216458"/>
              <a:gd name="connsiteX0-229" fmla="*/ 0 w 12192000"/>
              <a:gd name="connsiteY0-230" fmla="*/ 98865 h 2216458"/>
              <a:gd name="connsiteX1-231" fmla="*/ 1071927 w 12192000"/>
              <a:gd name="connsiteY1-232" fmla="*/ 470 h 2216458"/>
              <a:gd name="connsiteX2-233" fmla="*/ 6546887 w 12192000"/>
              <a:gd name="connsiteY2-234" fmla="*/ 1301513 h 2216458"/>
              <a:gd name="connsiteX3-235" fmla="*/ 11322057 w 12192000"/>
              <a:gd name="connsiteY3-236" fmla="*/ 37368 h 2216458"/>
              <a:gd name="connsiteX4-237" fmla="*/ 12192000 w 12192000"/>
              <a:gd name="connsiteY4-238" fmla="*/ 172660 h 2216458"/>
              <a:gd name="connsiteX5-239" fmla="*/ 12192000 w 12192000"/>
              <a:gd name="connsiteY5-240" fmla="*/ 2216458 h 2216458"/>
              <a:gd name="connsiteX6-241" fmla="*/ 0 w 12192000"/>
              <a:gd name="connsiteY6-242" fmla="*/ 2216458 h 2216458"/>
              <a:gd name="connsiteX7-243" fmla="*/ 0 w 12192000"/>
              <a:gd name="connsiteY7-244" fmla="*/ 98865 h 2216458"/>
              <a:gd name="connsiteX0-245" fmla="*/ 0 w 12192000"/>
              <a:gd name="connsiteY0-246" fmla="*/ 98452 h 2216045"/>
              <a:gd name="connsiteX1-247" fmla="*/ 1071927 w 12192000"/>
              <a:gd name="connsiteY1-248" fmla="*/ 57 h 2216045"/>
              <a:gd name="connsiteX2-249" fmla="*/ 6546887 w 12192000"/>
              <a:gd name="connsiteY2-250" fmla="*/ 1301100 h 2216045"/>
              <a:gd name="connsiteX3-251" fmla="*/ 11322057 w 12192000"/>
              <a:gd name="connsiteY3-252" fmla="*/ 36955 h 2216045"/>
              <a:gd name="connsiteX4-253" fmla="*/ 12192000 w 12192000"/>
              <a:gd name="connsiteY4-254" fmla="*/ 172247 h 2216045"/>
              <a:gd name="connsiteX5-255" fmla="*/ 12192000 w 12192000"/>
              <a:gd name="connsiteY5-256" fmla="*/ 2216045 h 2216045"/>
              <a:gd name="connsiteX6-257" fmla="*/ 0 w 12192000"/>
              <a:gd name="connsiteY6-258" fmla="*/ 2216045 h 2216045"/>
              <a:gd name="connsiteX7-259" fmla="*/ 0 w 12192000"/>
              <a:gd name="connsiteY7-260" fmla="*/ 98452 h 2216045"/>
              <a:gd name="connsiteX0-261" fmla="*/ 0 w 12192000"/>
              <a:gd name="connsiteY0-262" fmla="*/ 108394 h 2225987"/>
              <a:gd name="connsiteX1-263" fmla="*/ 1071927 w 12192000"/>
              <a:gd name="connsiteY1-264" fmla="*/ 9999 h 2225987"/>
              <a:gd name="connsiteX2-265" fmla="*/ 6546887 w 12192000"/>
              <a:gd name="connsiteY2-266" fmla="*/ 1311042 h 2225987"/>
              <a:gd name="connsiteX3-267" fmla="*/ 11322057 w 12192000"/>
              <a:gd name="connsiteY3-268" fmla="*/ 46897 h 2225987"/>
              <a:gd name="connsiteX4-269" fmla="*/ 12192000 w 12192000"/>
              <a:gd name="connsiteY4-270" fmla="*/ 182189 h 2225987"/>
              <a:gd name="connsiteX5-271" fmla="*/ 12192000 w 12192000"/>
              <a:gd name="connsiteY5-272" fmla="*/ 2225987 h 2225987"/>
              <a:gd name="connsiteX6-273" fmla="*/ 0 w 12192000"/>
              <a:gd name="connsiteY6-274" fmla="*/ 2225987 h 2225987"/>
              <a:gd name="connsiteX7-275" fmla="*/ 0 w 12192000"/>
              <a:gd name="connsiteY7-276" fmla="*/ 108394 h 22259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92000" h="2225987">
                <a:moveTo>
                  <a:pt x="0" y="108394"/>
                </a:moveTo>
                <a:cubicBezTo>
                  <a:pt x="503185" y="18009"/>
                  <a:pt x="544630" y="-19755"/>
                  <a:pt x="1071927" y="9999"/>
                </a:cubicBezTo>
                <a:cubicBezTo>
                  <a:pt x="1739550" y="47671"/>
                  <a:pt x="4838532" y="1304892"/>
                  <a:pt x="6546887" y="1311042"/>
                </a:cubicBezTo>
                <a:cubicBezTo>
                  <a:pt x="8255242" y="1317192"/>
                  <a:pt x="10886030" y="73114"/>
                  <a:pt x="11322057" y="46897"/>
                </a:cubicBezTo>
                <a:cubicBezTo>
                  <a:pt x="11758084" y="20680"/>
                  <a:pt x="11930873" y="70417"/>
                  <a:pt x="12192000" y="182189"/>
                </a:cubicBezTo>
                <a:lnTo>
                  <a:pt x="12192000" y="2225987"/>
                </a:lnTo>
                <a:lnTo>
                  <a:pt x="0" y="2225987"/>
                </a:lnTo>
                <a:lnTo>
                  <a:pt x="0" y="108394"/>
                </a:lnTo>
                <a:close/>
              </a:path>
            </a:pathLst>
          </a:custGeom>
          <a:gradFill>
            <a:gsLst>
              <a:gs pos="0">
                <a:schemeClr val="bg1"/>
              </a:gs>
              <a:gs pos="100000">
                <a:schemeClr val="bg1">
                  <a:alpha val="81000"/>
                </a:schemeClr>
              </a:gs>
            </a:gsLst>
            <a:lin ang="5400000" scaled="1"/>
          </a:gra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6" tIns="45702" rIns="91406" bIns="45702" numCol="1" spcCol="0" rtlCol="0" fromWordArt="0" anchor="ctr" anchorCtr="0" forceAA="0" compatLnSpc="1">
            <a:noAutofit/>
          </a:bodyPr>
          <a:lstStyle/>
          <a:p>
            <a:pPr algn="ctr"/>
            <a:endParaRPr lang="zh-CN" altLang="en-US" sz="1900">
              <a:solidFill>
                <a:prstClr val="white"/>
              </a:solidFill>
            </a:endParaRPr>
          </a:p>
        </p:txBody>
      </p:sp>
      <p:sp>
        <p:nvSpPr>
          <p:cNvPr id="10" name="任意多边形: 形状 9"/>
          <p:cNvSpPr/>
          <p:nvPr userDrawn="1"/>
        </p:nvSpPr>
        <p:spPr>
          <a:xfrm>
            <a:off x="-76203" y="4775853"/>
            <a:ext cx="12344723" cy="2246915"/>
          </a:xfrm>
          <a:custGeom>
            <a:avLst/>
            <a:gdLst>
              <a:gd name="connsiteX0" fmla="*/ 908123 w 12192000"/>
              <a:gd name="connsiteY0" fmla="*/ 320 h 2218133"/>
              <a:gd name="connsiteX1" fmla="*/ 1138602 w 12192000"/>
              <a:gd name="connsiteY1" fmla="*/ 2145 h 2218133"/>
              <a:gd name="connsiteX2" fmla="*/ 5603459 w 12192000"/>
              <a:gd name="connsiteY2" fmla="*/ 998388 h 2218133"/>
              <a:gd name="connsiteX3" fmla="*/ 11322057 w 12192000"/>
              <a:gd name="connsiteY3" fmla="*/ 39043 h 2218133"/>
              <a:gd name="connsiteX4" fmla="*/ 12192000 w 12192000"/>
              <a:gd name="connsiteY4" fmla="*/ 174335 h 2218133"/>
              <a:gd name="connsiteX5" fmla="*/ 12192000 w 12192000"/>
              <a:gd name="connsiteY5" fmla="*/ 2218133 h 2218133"/>
              <a:gd name="connsiteX6" fmla="*/ 0 w 12192000"/>
              <a:gd name="connsiteY6" fmla="*/ 2218133 h 2218133"/>
              <a:gd name="connsiteX7" fmla="*/ 0 w 12192000"/>
              <a:gd name="connsiteY7" fmla="*/ 100540 h 2218133"/>
              <a:gd name="connsiteX8" fmla="*/ 908123 w 12192000"/>
              <a:gd name="connsiteY8" fmla="*/ 320 h 2218133"/>
              <a:gd name="connsiteX0-1" fmla="*/ 908123 w 12192000"/>
              <a:gd name="connsiteY0-2" fmla="*/ 0 h 2217813"/>
              <a:gd name="connsiteX1-3" fmla="*/ 1138602 w 12192000"/>
              <a:gd name="connsiteY1-4" fmla="*/ 1825 h 2217813"/>
              <a:gd name="connsiteX2-5" fmla="*/ 5603459 w 12192000"/>
              <a:gd name="connsiteY2-6" fmla="*/ 998068 h 2217813"/>
              <a:gd name="connsiteX3-7" fmla="*/ 11322057 w 12192000"/>
              <a:gd name="connsiteY3-8" fmla="*/ 38723 h 2217813"/>
              <a:gd name="connsiteX4-9" fmla="*/ 12192000 w 12192000"/>
              <a:gd name="connsiteY4-10" fmla="*/ 174015 h 2217813"/>
              <a:gd name="connsiteX5-11" fmla="*/ 12192000 w 12192000"/>
              <a:gd name="connsiteY5-12" fmla="*/ 2217813 h 2217813"/>
              <a:gd name="connsiteX6-13" fmla="*/ 0 w 12192000"/>
              <a:gd name="connsiteY6-14" fmla="*/ 2217813 h 2217813"/>
              <a:gd name="connsiteX7-15" fmla="*/ 0 w 12192000"/>
              <a:gd name="connsiteY7-16" fmla="*/ 100220 h 2217813"/>
              <a:gd name="connsiteX8-17" fmla="*/ 908123 w 12192000"/>
              <a:gd name="connsiteY8-18" fmla="*/ 0 h 2217813"/>
              <a:gd name="connsiteX0-19" fmla="*/ 870023 w 12192000"/>
              <a:gd name="connsiteY0-20" fmla="*/ 27892 h 2309205"/>
              <a:gd name="connsiteX1-21" fmla="*/ 1138602 w 12192000"/>
              <a:gd name="connsiteY1-22" fmla="*/ 93217 h 2309205"/>
              <a:gd name="connsiteX2-23" fmla="*/ 5603459 w 12192000"/>
              <a:gd name="connsiteY2-24" fmla="*/ 1089460 h 2309205"/>
              <a:gd name="connsiteX3-25" fmla="*/ 11322057 w 12192000"/>
              <a:gd name="connsiteY3-26" fmla="*/ 130115 h 2309205"/>
              <a:gd name="connsiteX4-27" fmla="*/ 12192000 w 12192000"/>
              <a:gd name="connsiteY4-28" fmla="*/ 265407 h 2309205"/>
              <a:gd name="connsiteX5-29" fmla="*/ 12192000 w 12192000"/>
              <a:gd name="connsiteY5-30" fmla="*/ 2309205 h 2309205"/>
              <a:gd name="connsiteX6-31" fmla="*/ 0 w 12192000"/>
              <a:gd name="connsiteY6-32" fmla="*/ 2309205 h 2309205"/>
              <a:gd name="connsiteX7-33" fmla="*/ 0 w 12192000"/>
              <a:gd name="connsiteY7-34" fmla="*/ 191612 h 2309205"/>
              <a:gd name="connsiteX8-35" fmla="*/ 870023 w 12192000"/>
              <a:gd name="connsiteY8-36" fmla="*/ 27892 h 2309205"/>
              <a:gd name="connsiteX0-37" fmla="*/ 0 w 12192000"/>
              <a:gd name="connsiteY0-38" fmla="*/ 243906 h 2361499"/>
              <a:gd name="connsiteX1-39" fmla="*/ 1138602 w 12192000"/>
              <a:gd name="connsiteY1-40" fmla="*/ 145511 h 2361499"/>
              <a:gd name="connsiteX2-41" fmla="*/ 5603459 w 12192000"/>
              <a:gd name="connsiteY2-42" fmla="*/ 1141754 h 2361499"/>
              <a:gd name="connsiteX3-43" fmla="*/ 11322057 w 12192000"/>
              <a:gd name="connsiteY3-44" fmla="*/ 182409 h 2361499"/>
              <a:gd name="connsiteX4-45" fmla="*/ 12192000 w 12192000"/>
              <a:gd name="connsiteY4-46" fmla="*/ 317701 h 2361499"/>
              <a:gd name="connsiteX5-47" fmla="*/ 12192000 w 12192000"/>
              <a:gd name="connsiteY5-48" fmla="*/ 2361499 h 2361499"/>
              <a:gd name="connsiteX6-49" fmla="*/ 0 w 12192000"/>
              <a:gd name="connsiteY6-50" fmla="*/ 2361499 h 2361499"/>
              <a:gd name="connsiteX7-51" fmla="*/ 0 w 12192000"/>
              <a:gd name="connsiteY7-52" fmla="*/ 243906 h 2361499"/>
              <a:gd name="connsiteX0-53" fmla="*/ 0 w 12192000"/>
              <a:gd name="connsiteY0-54" fmla="*/ 197151 h 2314744"/>
              <a:gd name="connsiteX1-55" fmla="*/ 1138602 w 12192000"/>
              <a:gd name="connsiteY1-56" fmla="*/ 98756 h 2314744"/>
              <a:gd name="connsiteX2-57" fmla="*/ 5603459 w 12192000"/>
              <a:gd name="connsiteY2-58" fmla="*/ 1094999 h 2314744"/>
              <a:gd name="connsiteX3-59" fmla="*/ 11322057 w 12192000"/>
              <a:gd name="connsiteY3-60" fmla="*/ 135654 h 2314744"/>
              <a:gd name="connsiteX4-61" fmla="*/ 12192000 w 12192000"/>
              <a:gd name="connsiteY4-62" fmla="*/ 270946 h 2314744"/>
              <a:gd name="connsiteX5-63" fmla="*/ 12192000 w 12192000"/>
              <a:gd name="connsiteY5-64" fmla="*/ 2314744 h 2314744"/>
              <a:gd name="connsiteX6-65" fmla="*/ 0 w 12192000"/>
              <a:gd name="connsiteY6-66" fmla="*/ 2314744 h 2314744"/>
              <a:gd name="connsiteX7-67" fmla="*/ 0 w 12192000"/>
              <a:gd name="connsiteY7-68" fmla="*/ 197151 h 2314744"/>
              <a:gd name="connsiteX0-69" fmla="*/ 0 w 12192000"/>
              <a:gd name="connsiteY0-70" fmla="*/ 108746 h 2226339"/>
              <a:gd name="connsiteX1-71" fmla="*/ 1138602 w 12192000"/>
              <a:gd name="connsiteY1-72" fmla="*/ 10351 h 2226339"/>
              <a:gd name="connsiteX2-73" fmla="*/ 5603459 w 12192000"/>
              <a:gd name="connsiteY2-74" fmla="*/ 1006594 h 2226339"/>
              <a:gd name="connsiteX3-75" fmla="*/ 11322057 w 12192000"/>
              <a:gd name="connsiteY3-76" fmla="*/ 47249 h 2226339"/>
              <a:gd name="connsiteX4-77" fmla="*/ 12192000 w 12192000"/>
              <a:gd name="connsiteY4-78" fmla="*/ 182541 h 2226339"/>
              <a:gd name="connsiteX5-79" fmla="*/ 12192000 w 12192000"/>
              <a:gd name="connsiteY5-80" fmla="*/ 2226339 h 2226339"/>
              <a:gd name="connsiteX6-81" fmla="*/ 0 w 12192000"/>
              <a:gd name="connsiteY6-82" fmla="*/ 2226339 h 2226339"/>
              <a:gd name="connsiteX7-83" fmla="*/ 0 w 12192000"/>
              <a:gd name="connsiteY7-84" fmla="*/ 108746 h 2226339"/>
              <a:gd name="connsiteX0-85" fmla="*/ 0 w 12192000"/>
              <a:gd name="connsiteY0-86" fmla="*/ 99543 h 2217136"/>
              <a:gd name="connsiteX1-87" fmla="*/ 1138602 w 12192000"/>
              <a:gd name="connsiteY1-88" fmla="*/ 1148 h 2217136"/>
              <a:gd name="connsiteX2-89" fmla="*/ 5603459 w 12192000"/>
              <a:gd name="connsiteY2-90" fmla="*/ 997391 h 2217136"/>
              <a:gd name="connsiteX3-91" fmla="*/ 11322057 w 12192000"/>
              <a:gd name="connsiteY3-92" fmla="*/ 38046 h 2217136"/>
              <a:gd name="connsiteX4-93" fmla="*/ 12192000 w 12192000"/>
              <a:gd name="connsiteY4-94" fmla="*/ 173338 h 2217136"/>
              <a:gd name="connsiteX5-95" fmla="*/ 12192000 w 12192000"/>
              <a:gd name="connsiteY5-96" fmla="*/ 2217136 h 2217136"/>
              <a:gd name="connsiteX6-97" fmla="*/ 0 w 12192000"/>
              <a:gd name="connsiteY6-98" fmla="*/ 2217136 h 2217136"/>
              <a:gd name="connsiteX7-99" fmla="*/ 0 w 12192000"/>
              <a:gd name="connsiteY7-100" fmla="*/ 99543 h 2217136"/>
              <a:gd name="connsiteX0-101" fmla="*/ 0 w 12192000"/>
              <a:gd name="connsiteY0-102" fmla="*/ 162476 h 2280069"/>
              <a:gd name="connsiteX1-103" fmla="*/ 1189402 w 12192000"/>
              <a:gd name="connsiteY1-104" fmla="*/ 581 h 2280069"/>
              <a:gd name="connsiteX2-105" fmla="*/ 5603459 w 12192000"/>
              <a:gd name="connsiteY2-106" fmla="*/ 1060324 h 2280069"/>
              <a:gd name="connsiteX3-107" fmla="*/ 11322057 w 12192000"/>
              <a:gd name="connsiteY3-108" fmla="*/ 100979 h 2280069"/>
              <a:gd name="connsiteX4-109" fmla="*/ 12192000 w 12192000"/>
              <a:gd name="connsiteY4-110" fmla="*/ 236271 h 2280069"/>
              <a:gd name="connsiteX5-111" fmla="*/ 12192000 w 12192000"/>
              <a:gd name="connsiteY5-112" fmla="*/ 2280069 h 2280069"/>
              <a:gd name="connsiteX6-113" fmla="*/ 0 w 12192000"/>
              <a:gd name="connsiteY6-114" fmla="*/ 2280069 h 2280069"/>
              <a:gd name="connsiteX7-115" fmla="*/ 0 w 12192000"/>
              <a:gd name="connsiteY7-116" fmla="*/ 162476 h 2280069"/>
              <a:gd name="connsiteX0-117" fmla="*/ 0 w 12192000"/>
              <a:gd name="connsiteY0-118" fmla="*/ 99543 h 2217136"/>
              <a:gd name="connsiteX1-119" fmla="*/ 1176702 w 12192000"/>
              <a:gd name="connsiteY1-120" fmla="*/ 1148 h 2217136"/>
              <a:gd name="connsiteX2-121" fmla="*/ 5603459 w 12192000"/>
              <a:gd name="connsiteY2-122" fmla="*/ 997391 h 2217136"/>
              <a:gd name="connsiteX3-123" fmla="*/ 11322057 w 12192000"/>
              <a:gd name="connsiteY3-124" fmla="*/ 38046 h 2217136"/>
              <a:gd name="connsiteX4-125" fmla="*/ 12192000 w 12192000"/>
              <a:gd name="connsiteY4-126" fmla="*/ 173338 h 2217136"/>
              <a:gd name="connsiteX5-127" fmla="*/ 12192000 w 12192000"/>
              <a:gd name="connsiteY5-128" fmla="*/ 2217136 h 2217136"/>
              <a:gd name="connsiteX6-129" fmla="*/ 0 w 12192000"/>
              <a:gd name="connsiteY6-130" fmla="*/ 2217136 h 2217136"/>
              <a:gd name="connsiteX7-131" fmla="*/ 0 w 12192000"/>
              <a:gd name="connsiteY7-132" fmla="*/ 99543 h 2217136"/>
              <a:gd name="connsiteX0-133" fmla="*/ 0 w 12192000"/>
              <a:gd name="connsiteY0-134" fmla="*/ 101580 h 2219173"/>
              <a:gd name="connsiteX1-135" fmla="*/ 1176702 w 12192000"/>
              <a:gd name="connsiteY1-136" fmla="*/ 3185 h 2219173"/>
              <a:gd name="connsiteX2-137" fmla="*/ 5603459 w 12192000"/>
              <a:gd name="connsiteY2-138" fmla="*/ 999428 h 2219173"/>
              <a:gd name="connsiteX3-139" fmla="*/ 11322057 w 12192000"/>
              <a:gd name="connsiteY3-140" fmla="*/ 40083 h 2219173"/>
              <a:gd name="connsiteX4-141" fmla="*/ 12192000 w 12192000"/>
              <a:gd name="connsiteY4-142" fmla="*/ 175375 h 2219173"/>
              <a:gd name="connsiteX5-143" fmla="*/ 12192000 w 12192000"/>
              <a:gd name="connsiteY5-144" fmla="*/ 2219173 h 2219173"/>
              <a:gd name="connsiteX6-145" fmla="*/ 0 w 12192000"/>
              <a:gd name="connsiteY6-146" fmla="*/ 2219173 h 2219173"/>
              <a:gd name="connsiteX7-147" fmla="*/ 0 w 12192000"/>
              <a:gd name="connsiteY7-148" fmla="*/ 101580 h 22191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92000" h="2219173">
                <a:moveTo>
                  <a:pt x="0" y="101580"/>
                </a:moveTo>
                <a:cubicBezTo>
                  <a:pt x="507267" y="49749"/>
                  <a:pt x="547782" y="-15199"/>
                  <a:pt x="1176702" y="3185"/>
                </a:cubicBezTo>
                <a:cubicBezTo>
                  <a:pt x="2122407" y="30829"/>
                  <a:pt x="3912567" y="993278"/>
                  <a:pt x="5603459" y="999428"/>
                </a:cubicBezTo>
                <a:cubicBezTo>
                  <a:pt x="7294351" y="1005578"/>
                  <a:pt x="10215196" y="71508"/>
                  <a:pt x="11322057" y="40083"/>
                </a:cubicBezTo>
                <a:cubicBezTo>
                  <a:pt x="11703723" y="29247"/>
                  <a:pt x="11940398" y="130278"/>
                  <a:pt x="12192000" y="175375"/>
                </a:cubicBezTo>
                <a:lnTo>
                  <a:pt x="12192000" y="2219173"/>
                </a:lnTo>
                <a:lnTo>
                  <a:pt x="0" y="2219173"/>
                </a:lnTo>
                <a:lnTo>
                  <a:pt x="0" y="101580"/>
                </a:lnTo>
                <a:close/>
              </a:path>
            </a:pathLst>
          </a:custGeom>
          <a:solidFill>
            <a:schemeClr val="accent1"/>
          </a:solidFill>
          <a:ln>
            <a:solidFill>
              <a:srgbClr val="F5F5F5"/>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6" tIns="45702" rIns="91406" bIns="45702" numCol="1" spcCol="0" rtlCol="0" fromWordArt="0" anchor="ctr" anchorCtr="0" forceAA="0" compatLnSpc="1">
            <a:noAutofit/>
          </a:bodyPr>
          <a:lstStyle/>
          <a:p>
            <a:pPr algn="ctr"/>
            <a:endParaRPr lang="zh-CN" altLang="en-US" sz="1900">
              <a:solidFill>
                <a:prstClr val="white"/>
              </a:solidFill>
            </a:endParaRPr>
          </a:p>
        </p:txBody>
      </p:sp>
      <p:sp>
        <p:nvSpPr>
          <p:cNvPr id="13" name="矩形: 圆角 12"/>
          <p:cNvSpPr/>
          <p:nvPr userDrawn="1"/>
        </p:nvSpPr>
        <p:spPr>
          <a:xfrm>
            <a:off x="4949240" y="4083609"/>
            <a:ext cx="2293842" cy="375455"/>
          </a:xfrm>
          <a:prstGeom prst="roundRect">
            <a:avLst>
              <a:gd name="adj" fmla="val 50000"/>
            </a:avLst>
          </a:prstGeom>
          <a:gradFill>
            <a:gsLst>
              <a:gs pos="0">
                <a:schemeClr val="bg1"/>
              </a:gs>
              <a:gs pos="100000">
                <a:schemeClr val="bg1">
                  <a:alpha val="81000"/>
                </a:schemeClr>
              </a:gs>
            </a:gsLst>
            <a:lin ang="5400000" scaled="1"/>
          </a:gra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zh-CN" altLang="en-US" sz="1900">
              <a:solidFill>
                <a:prstClr val="white"/>
              </a:solidFill>
            </a:endParaRPr>
          </a:p>
        </p:txBody>
      </p:sp>
      <p:grpSp>
        <p:nvGrpSpPr>
          <p:cNvPr id="16" name="组合 15"/>
          <p:cNvGrpSpPr/>
          <p:nvPr userDrawn="1"/>
        </p:nvGrpSpPr>
        <p:grpSpPr>
          <a:xfrm>
            <a:off x="-356495" y="5167882"/>
            <a:ext cx="12905307" cy="1323583"/>
            <a:chOff x="-127002" y="4938408"/>
            <a:chExt cx="12904971" cy="1323582"/>
          </a:xfrm>
        </p:grpSpPr>
        <p:sp>
          <p:nvSpPr>
            <p:cNvPr id="17" name="任意多边形: 形状 16"/>
            <p:cNvSpPr/>
            <p:nvPr/>
          </p:nvSpPr>
          <p:spPr>
            <a:xfrm>
              <a:off x="-95252" y="4938408"/>
              <a:ext cx="12841471" cy="1081421"/>
            </a:xfrm>
            <a:custGeom>
              <a:avLst/>
              <a:gdLst>
                <a:gd name="connsiteX0" fmla="*/ 0 w 12217400"/>
                <a:gd name="connsiteY0" fmla="*/ 228600 h 838200"/>
                <a:gd name="connsiteX1" fmla="*/ 1536700 w 12217400"/>
                <a:gd name="connsiteY1" fmla="*/ 127000 h 838200"/>
                <a:gd name="connsiteX2" fmla="*/ 4902200 w 12217400"/>
                <a:gd name="connsiteY2" fmla="*/ 838200 h 838200"/>
                <a:gd name="connsiteX3" fmla="*/ 9372600 w 12217400"/>
                <a:gd name="connsiteY3" fmla="*/ 546100 h 838200"/>
                <a:gd name="connsiteX4" fmla="*/ 11379200 w 12217400"/>
                <a:gd name="connsiteY4" fmla="*/ 0 h 838200"/>
                <a:gd name="connsiteX5" fmla="*/ 12217400 w 12217400"/>
                <a:gd name="connsiteY5" fmla="*/ 254000 h 838200"/>
                <a:gd name="connsiteX6" fmla="*/ 12217400 w 12217400"/>
                <a:gd name="connsiteY6" fmla="*/ 254000 h 838200"/>
                <a:gd name="connsiteX0-1" fmla="*/ 0 w 12217400"/>
                <a:gd name="connsiteY0-2" fmla="*/ 228600 h 838200"/>
                <a:gd name="connsiteX1-3" fmla="*/ 1536700 w 12217400"/>
                <a:gd name="connsiteY1-4" fmla="*/ 127000 h 838200"/>
                <a:gd name="connsiteX2-5" fmla="*/ 4902200 w 12217400"/>
                <a:gd name="connsiteY2-6" fmla="*/ 838200 h 838200"/>
                <a:gd name="connsiteX3-7" fmla="*/ 9372600 w 12217400"/>
                <a:gd name="connsiteY3-8" fmla="*/ 546100 h 838200"/>
                <a:gd name="connsiteX4-9" fmla="*/ 11379200 w 12217400"/>
                <a:gd name="connsiteY4-10" fmla="*/ 0 h 838200"/>
                <a:gd name="connsiteX5-11" fmla="*/ 12217400 w 12217400"/>
                <a:gd name="connsiteY5-12" fmla="*/ 254000 h 838200"/>
                <a:gd name="connsiteX6-13" fmla="*/ 12217400 w 12217400"/>
                <a:gd name="connsiteY6-14" fmla="*/ 254000 h 838200"/>
                <a:gd name="connsiteX0-15" fmla="*/ 0 w 12217400"/>
                <a:gd name="connsiteY0-16" fmla="*/ 228600 h 847380"/>
                <a:gd name="connsiteX1-17" fmla="*/ 1536700 w 12217400"/>
                <a:gd name="connsiteY1-18" fmla="*/ 127000 h 847380"/>
                <a:gd name="connsiteX2-19" fmla="*/ 4902200 w 12217400"/>
                <a:gd name="connsiteY2-20" fmla="*/ 838200 h 847380"/>
                <a:gd name="connsiteX3-21" fmla="*/ 9372600 w 12217400"/>
                <a:gd name="connsiteY3-22" fmla="*/ 546100 h 847380"/>
                <a:gd name="connsiteX4-23" fmla="*/ 11379200 w 12217400"/>
                <a:gd name="connsiteY4-24" fmla="*/ 0 h 847380"/>
                <a:gd name="connsiteX5-25" fmla="*/ 12217400 w 12217400"/>
                <a:gd name="connsiteY5-26" fmla="*/ 254000 h 847380"/>
                <a:gd name="connsiteX6-27" fmla="*/ 12217400 w 12217400"/>
                <a:gd name="connsiteY6-28" fmla="*/ 254000 h 847380"/>
                <a:gd name="connsiteX0-29" fmla="*/ 0 w 12217400"/>
                <a:gd name="connsiteY0-30" fmla="*/ 228600 h 843210"/>
                <a:gd name="connsiteX1-31" fmla="*/ 1536700 w 12217400"/>
                <a:gd name="connsiteY1-32" fmla="*/ 127000 h 843210"/>
                <a:gd name="connsiteX2-33" fmla="*/ 4902200 w 12217400"/>
                <a:gd name="connsiteY2-34" fmla="*/ 838200 h 843210"/>
                <a:gd name="connsiteX3-35" fmla="*/ 9372600 w 12217400"/>
                <a:gd name="connsiteY3-36" fmla="*/ 546100 h 843210"/>
                <a:gd name="connsiteX4-37" fmla="*/ 11379200 w 12217400"/>
                <a:gd name="connsiteY4-38" fmla="*/ 0 h 843210"/>
                <a:gd name="connsiteX5-39" fmla="*/ 12217400 w 12217400"/>
                <a:gd name="connsiteY5-40" fmla="*/ 254000 h 843210"/>
                <a:gd name="connsiteX6-41" fmla="*/ 12217400 w 12217400"/>
                <a:gd name="connsiteY6-42" fmla="*/ 254000 h 843210"/>
                <a:gd name="connsiteX0-43" fmla="*/ 0 w 12217400"/>
                <a:gd name="connsiteY0-44" fmla="*/ 228600 h 855686"/>
                <a:gd name="connsiteX1-45" fmla="*/ 1536700 w 12217400"/>
                <a:gd name="connsiteY1-46" fmla="*/ 127000 h 855686"/>
                <a:gd name="connsiteX2-47" fmla="*/ 5138553 w 12217400"/>
                <a:gd name="connsiteY2-48" fmla="*/ 850900 h 855686"/>
                <a:gd name="connsiteX3-49" fmla="*/ 9372600 w 12217400"/>
                <a:gd name="connsiteY3-50" fmla="*/ 546100 h 855686"/>
                <a:gd name="connsiteX4-51" fmla="*/ 11379200 w 12217400"/>
                <a:gd name="connsiteY4-52" fmla="*/ 0 h 855686"/>
                <a:gd name="connsiteX5-53" fmla="*/ 12217400 w 12217400"/>
                <a:gd name="connsiteY5-54" fmla="*/ 254000 h 855686"/>
                <a:gd name="connsiteX6-55" fmla="*/ 12217400 w 12217400"/>
                <a:gd name="connsiteY6-56" fmla="*/ 254000 h 855686"/>
                <a:gd name="connsiteX0-57" fmla="*/ 0 w 12217400"/>
                <a:gd name="connsiteY0-58" fmla="*/ 228600 h 857597"/>
                <a:gd name="connsiteX1-59" fmla="*/ 1536700 w 12217400"/>
                <a:gd name="connsiteY1-60" fmla="*/ 127000 h 857597"/>
                <a:gd name="connsiteX2-61" fmla="*/ 5138553 w 12217400"/>
                <a:gd name="connsiteY2-62" fmla="*/ 850900 h 857597"/>
                <a:gd name="connsiteX3-63" fmla="*/ 9372600 w 12217400"/>
                <a:gd name="connsiteY3-64" fmla="*/ 546100 h 857597"/>
                <a:gd name="connsiteX4-65" fmla="*/ 11379200 w 12217400"/>
                <a:gd name="connsiteY4-66" fmla="*/ 0 h 857597"/>
                <a:gd name="connsiteX5-67" fmla="*/ 12217400 w 12217400"/>
                <a:gd name="connsiteY5-68" fmla="*/ 254000 h 857597"/>
                <a:gd name="connsiteX6-69" fmla="*/ 12217400 w 12217400"/>
                <a:gd name="connsiteY6-70" fmla="*/ 254000 h 857597"/>
                <a:gd name="connsiteX0-71" fmla="*/ 0 w 12217400"/>
                <a:gd name="connsiteY0-72" fmla="*/ 276386 h 905383"/>
                <a:gd name="connsiteX1-73" fmla="*/ 1536700 w 12217400"/>
                <a:gd name="connsiteY1-74" fmla="*/ 174786 h 905383"/>
                <a:gd name="connsiteX2-75" fmla="*/ 5138553 w 12217400"/>
                <a:gd name="connsiteY2-76" fmla="*/ 898686 h 905383"/>
                <a:gd name="connsiteX3-77" fmla="*/ 9372600 w 12217400"/>
                <a:gd name="connsiteY3-78" fmla="*/ 593886 h 905383"/>
                <a:gd name="connsiteX4-79" fmla="*/ 11379200 w 12217400"/>
                <a:gd name="connsiteY4-80" fmla="*/ 47786 h 905383"/>
                <a:gd name="connsiteX5-81" fmla="*/ 12217400 w 12217400"/>
                <a:gd name="connsiteY5-82" fmla="*/ 301786 h 905383"/>
                <a:gd name="connsiteX6-83" fmla="*/ 12217400 w 12217400"/>
                <a:gd name="connsiteY6-84" fmla="*/ 301786 h 905383"/>
                <a:gd name="connsiteX0-85" fmla="*/ 0 w 12217400"/>
                <a:gd name="connsiteY0-86" fmla="*/ 246200 h 875197"/>
                <a:gd name="connsiteX1-87" fmla="*/ 1536700 w 12217400"/>
                <a:gd name="connsiteY1-88" fmla="*/ 144600 h 875197"/>
                <a:gd name="connsiteX2-89" fmla="*/ 5138553 w 12217400"/>
                <a:gd name="connsiteY2-90" fmla="*/ 868500 h 875197"/>
                <a:gd name="connsiteX3-91" fmla="*/ 9372600 w 12217400"/>
                <a:gd name="connsiteY3-92" fmla="*/ 563700 h 875197"/>
                <a:gd name="connsiteX4-93" fmla="*/ 11379200 w 12217400"/>
                <a:gd name="connsiteY4-94" fmla="*/ 17600 h 875197"/>
                <a:gd name="connsiteX5-95" fmla="*/ 12217400 w 12217400"/>
                <a:gd name="connsiteY5-96" fmla="*/ 271600 h 875197"/>
                <a:gd name="connsiteX6-97" fmla="*/ 12217400 w 12217400"/>
                <a:gd name="connsiteY6-98" fmla="*/ 271600 h 875197"/>
                <a:gd name="connsiteX0-99" fmla="*/ 0 w 12217400"/>
                <a:gd name="connsiteY0-100" fmla="*/ 246200 h 869012"/>
                <a:gd name="connsiteX1-101" fmla="*/ 1536700 w 12217400"/>
                <a:gd name="connsiteY1-102" fmla="*/ 144600 h 869012"/>
                <a:gd name="connsiteX2-103" fmla="*/ 5138553 w 12217400"/>
                <a:gd name="connsiteY2-104" fmla="*/ 868500 h 869012"/>
                <a:gd name="connsiteX3-105" fmla="*/ 11379200 w 12217400"/>
                <a:gd name="connsiteY3-106" fmla="*/ 17600 h 869012"/>
                <a:gd name="connsiteX4-107" fmla="*/ 12217400 w 12217400"/>
                <a:gd name="connsiteY4-108" fmla="*/ 271600 h 869012"/>
                <a:gd name="connsiteX5-109" fmla="*/ 12217400 w 12217400"/>
                <a:gd name="connsiteY5-110" fmla="*/ 271600 h 869012"/>
                <a:gd name="connsiteX0-111" fmla="*/ 0 w 12217400"/>
                <a:gd name="connsiteY0-112" fmla="*/ 270645 h 893674"/>
                <a:gd name="connsiteX1-113" fmla="*/ 1536700 w 12217400"/>
                <a:gd name="connsiteY1-114" fmla="*/ 169045 h 893674"/>
                <a:gd name="connsiteX2-115" fmla="*/ 5138553 w 12217400"/>
                <a:gd name="connsiteY2-116" fmla="*/ 892945 h 893674"/>
                <a:gd name="connsiteX3-117" fmla="*/ 10856737 w 12217400"/>
                <a:gd name="connsiteY3-118" fmla="*/ 16645 h 893674"/>
                <a:gd name="connsiteX4-119" fmla="*/ 12217400 w 12217400"/>
                <a:gd name="connsiteY4-120" fmla="*/ 296045 h 893674"/>
                <a:gd name="connsiteX5-121" fmla="*/ 12217400 w 12217400"/>
                <a:gd name="connsiteY5-122" fmla="*/ 296045 h 893674"/>
                <a:gd name="connsiteX0-123" fmla="*/ 0 w 12217400"/>
                <a:gd name="connsiteY0-124" fmla="*/ 270645 h 893674"/>
                <a:gd name="connsiteX1-125" fmla="*/ 1536700 w 12217400"/>
                <a:gd name="connsiteY1-126" fmla="*/ 169045 h 893674"/>
                <a:gd name="connsiteX2-127" fmla="*/ 5138553 w 12217400"/>
                <a:gd name="connsiteY2-128" fmla="*/ 892945 h 893674"/>
                <a:gd name="connsiteX3-129" fmla="*/ 10856737 w 12217400"/>
                <a:gd name="connsiteY3-130" fmla="*/ 16645 h 893674"/>
                <a:gd name="connsiteX4-131" fmla="*/ 12217400 w 12217400"/>
                <a:gd name="connsiteY4-132" fmla="*/ 296045 h 893674"/>
                <a:gd name="connsiteX5-133" fmla="*/ 12217400 w 12217400"/>
                <a:gd name="connsiteY5-134" fmla="*/ 296045 h 893674"/>
                <a:gd name="connsiteX0-135" fmla="*/ 0 w 12217400"/>
                <a:gd name="connsiteY0-136" fmla="*/ 270645 h 894229"/>
                <a:gd name="connsiteX1-137" fmla="*/ 1536700 w 12217400"/>
                <a:gd name="connsiteY1-138" fmla="*/ 169045 h 894229"/>
                <a:gd name="connsiteX2-139" fmla="*/ 5138553 w 12217400"/>
                <a:gd name="connsiteY2-140" fmla="*/ 892945 h 894229"/>
                <a:gd name="connsiteX3-141" fmla="*/ 10856737 w 12217400"/>
                <a:gd name="connsiteY3-142" fmla="*/ 16645 h 894229"/>
                <a:gd name="connsiteX4-143" fmla="*/ 12217400 w 12217400"/>
                <a:gd name="connsiteY4-144" fmla="*/ 296045 h 894229"/>
                <a:gd name="connsiteX5-145" fmla="*/ 12217400 w 12217400"/>
                <a:gd name="connsiteY5-146" fmla="*/ 296045 h 894229"/>
                <a:gd name="connsiteX0-147" fmla="*/ 0 w 12217400"/>
                <a:gd name="connsiteY0-148" fmla="*/ 270645 h 893177"/>
                <a:gd name="connsiteX1-149" fmla="*/ 1586459 w 12217400"/>
                <a:gd name="connsiteY1-150" fmla="*/ 105545 h 893177"/>
                <a:gd name="connsiteX2-151" fmla="*/ 5138553 w 12217400"/>
                <a:gd name="connsiteY2-152" fmla="*/ 892945 h 893177"/>
                <a:gd name="connsiteX3-153" fmla="*/ 10856737 w 12217400"/>
                <a:gd name="connsiteY3-154" fmla="*/ 16645 h 893177"/>
                <a:gd name="connsiteX4-155" fmla="*/ 12217400 w 12217400"/>
                <a:gd name="connsiteY4-156" fmla="*/ 296045 h 893177"/>
                <a:gd name="connsiteX5-157" fmla="*/ 12217400 w 12217400"/>
                <a:gd name="connsiteY5-158" fmla="*/ 296045 h 893177"/>
                <a:gd name="connsiteX0-159" fmla="*/ 0 w 12217400"/>
                <a:gd name="connsiteY0-160" fmla="*/ 270645 h 893177"/>
                <a:gd name="connsiteX1-161" fmla="*/ 1586459 w 12217400"/>
                <a:gd name="connsiteY1-162" fmla="*/ 105545 h 893177"/>
                <a:gd name="connsiteX2-163" fmla="*/ 5138553 w 12217400"/>
                <a:gd name="connsiteY2-164" fmla="*/ 892945 h 893177"/>
                <a:gd name="connsiteX3-165" fmla="*/ 10856737 w 12217400"/>
                <a:gd name="connsiteY3-166" fmla="*/ 16645 h 893177"/>
                <a:gd name="connsiteX4-167" fmla="*/ 12217400 w 12217400"/>
                <a:gd name="connsiteY4-168" fmla="*/ 296045 h 893177"/>
                <a:gd name="connsiteX5-169" fmla="*/ 12217400 w 12217400"/>
                <a:gd name="connsiteY5-170" fmla="*/ 296045 h 893177"/>
                <a:gd name="connsiteX0-171" fmla="*/ 0 w 12105444"/>
                <a:gd name="connsiteY0-172" fmla="*/ 232545 h 893179"/>
                <a:gd name="connsiteX1-173" fmla="*/ 1474503 w 12105444"/>
                <a:gd name="connsiteY1-174" fmla="*/ 105545 h 893179"/>
                <a:gd name="connsiteX2-175" fmla="*/ 5026597 w 12105444"/>
                <a:gd name="connsiteY2-176" fmla="*/ 892945 h 893179"/>
                <a:gd name="connsiteX3-177" fmla="*/ 10744781 w 12105444"/>
                <a:gd name="connsiteY3-178" fmla="*/ 16645 h 893179"/>
                <a:gd name="connsiteX4-179" fmla="*/ 12105444 w 12105444"/>
                <a:gd name="connsiteY4-180" fmla="*/ 296045 h 893179"/>
                <a:gd name="connsiteX5-181" fmla="*/ 12105444 w 12105444"/>
                <a:gd name="connsiteY5-182" fmla="*/ 296045 h 893179"/>
                <a:gd name="connsiteX0-183" fmla="*/ 0 w 12105444"/>
                <a:gd name="connsiteY0-184" fmla="*/ 232545 h 893018"/>
                <a:gd name="connsiteX1-185" fmla="*/ 1598899 w 12105444"/>
                <a:gd name="connsiteY1-186" fmla="*/ 67445 h 893018"/>
                <a:gd name="connsiteX2-187" fmla="*/ 5026597 w 12105444"/>
                <a:gd name="connsiteY2-188" fmla="*/ 892945 h 893018"/>
                <a:gd name="connsiteX3-189" fmla="*/ 10744781 w 12105444"/>
                <a:gd name="connsiteY3-190" fmla="*/ 16645 h 893018"/>
                <a:gd name="connsiteX4-191" fmla="*/ 12105444 w 12105444"/>
                <a:gd name="connsiteY4-192" fmla="*/ 296045 h 893018"/>
                <a:gd name="connsiteX5-193" fmla="*/ 12105444 w 12105444"/>
                <a:gd name="connsiteY5-194" fmla="*/ 296045 h 893018"/>
                <a:gd name="connsiteX0-195" fmla="*/ 0 w 12105444"/>
                <a:gd name="connsiteY0-196" fmla="*/ 244105 h 904509"/>
                <a:gd name="connsiteX1-197" fmla="*/ 1934768 w 12105444"/>
                <a:gd name="connsiteY1-198" fmla="*/ 40905 h 904509"/>
                <a:gd name="connsiteX2-199" fmla="*/ 5026597 w 12105444"/>
                <a:gd name="connsiteY2-200" fmla="*/ 904505 h 904509"/>
                <a:gd name="connsiteX3-201" fmla="*/ 10744781 w 12105444"/>
                <a:gd name="connsiteY3-202" fmla="*/ 28205 h 904509"/>
                <a:gd name="connsiteX4-203" fmla="*/ 12105444 w 12105444"/>
                <a:gd name="connsiteY4-204" fmla="*/ 307605 h 904509"/>
                <a:gd name="connsiteX5-205" fmla="*/ 12105444 w 12105444"/>
                <a:gd name="connsiteY5-206" fmla="*/ 307605 h 904509"/>
                <a:gd name="connsiteX0-207" fmla="*/ 0 w 12105444"/>
                <a:gd name="connsiteY0-208" fmla="*/ 245006 h 918110"/>
                <a:gd name="connsiteX1-209" fmla="*/ 1934768 w 12105444"/>
                <a:gd name="connsiteY1-210" fmla="*/ 41806 h 918110"/>
                <a:gd name="connsiteX2-211" fmla="*/ 6046643 w 12105444"/>
                <a:gd name="connsiteY2-212" fmla="*/ 918106 h 918110"/>
                <a:gd name="connsiteX3-213" fmla="*/ 10744781 w 12105444"/>
                <a:gd name="connsiteY3-214" fmla="*/ 29106 h 918110"/>
                <a:gd name="connsiteX4-215" fmla="*/ 12105444 w 12105444"/>
                <a:gd name="connsiteY4-216" fmla="*/ 308506 h 918110"/>
                <a:gd name="connsiteX5-217" fmla="*/ 12105444 w 12105444"/>
                <a:gd name="connsiteY5-218" fmla="*/ 308506 h 918110"/>
                <a:gd name="connsiteX0-219" fmla="*/ 0 w 12105444"/>
                <a:gd name="connsiteY0-220" fmla="*/ 308616 h 981924"/>
                <a:gd name="connsiteX1-221" fmla="*/ 1934768 w 12105444"/>
                <a:gd name="connsiteY1-222" fmla="*/ 105416 h 981924"/>
                <a:gd name="connsiteX2-223" fmla="*/ 6046643 w 12105444"/>
                <a:gd name="connsiteY2-224" fmla="*/ 981716 h 981924"/>
                <a:gd name="connsiteX3-225" fmla="*/ 10931375 w 12105444"/>
                <a:gd name="connsiteY3-226" fmla="*/ 16516 h 981924"/>
                <a:gd name="connsiteX4-227" fmla="*/ 12105444 w 12105444"/>
                <a:gd name="connsiteY4-228" fmla="*/ 372116 h 981924"/>
                <a:gd name="connsiteX5-229" fmla="*/ 12105444 w 12105444"/>
                <a:gd name="connsiteY5-230" fmla="*/ 372116 h 981924"/>
                <a:gd name="connsiteX0-231" fmla="*/ 0 w 12105444"/>
                <a:gd name="connsiteY0-232" fmla="*/ 292100 h 965408"/>
                <a:gd name="connsiteX1-233" fmla="*/ 1934768 w 12105444"/>
                <a:gd name="connsiteY1-234" fmla="*/ 88900 h 965408"/>
                <a:gd name="connsiteX2-235" fmla="*/ 6046643 w 12105444"/>
                <a:gd name="connsiteY2-236" fmla="*/ 965200 h 965408"/>
                <a:gd name="connsiteX3-237" fmla="*/ 10931375 w 12105444"/>
                <a:gd name="connsiteY3-238" fmla="*/ 0 h 965408"/>
                <a:gd name="connsiteX4-239" fmla="*/ 12105444 w 12105444"/>
                <a:gd name="connsiteY4-240" fmla="*/ 355600 h 965408"/>
                <a:gd name="connsiteX5-241" fmla="*/ 12105444 w 12105444"/>
                <a:gd name="connsiteY5-242" fmla="*/ 355600 h 965408"/>
                <a:gd name="connsiteX0-243" fmla="*/ 0 w 12105444"/>
                <a:gd name="connsiteY0-244" fmla="*/ 316991 h 1168066"/>
                <a:gd name="connsiteX1-245" fmla="*/ 1934768 w 12105444"/>
                <a:gd name="connsiteY1-246" fmla="*/ 113791 h 1168066"/>
                <a:gd name="connsiteX2-247" fmla="*/ 7054249 w 12105444"/>
                <a:gd name="connsiteY2-248" fmla="*/ 1167891 h 1168066"/>
                <a:gd name="connsiteX3-249" fmla="*/ 10931375 w 12105444"/>
                <a:gd name="connsiteY3-250" fmla="*/ 24891 h 1168066"/>
                <a:gd name="connsiteX4-251" fmla="*/ 12105444 w 12105444"/>
                <a:gd name="connsiteY4-252" fmla="*/ 380491 h 1168066"/>
                <a:gd name="connsiteX5-253" fmla="*/ 12105444 w 12105444"/>
                <a:gd name="connsiteY5-254" fmla="*/ 380491 h 1168066"/>
                <a:gd name="connsiteX0-255" fmla="*/ 0 w 12105444"/>
                <a:gd name="connsiteY0-256" fmla="*/ 329192 h 1180320"/>
                <a:gd name="connsiteX1-257" fmla="*/ 1934768 w 12105444"/>
                <a:gd name="connsiteY1-258" fmla="*/ 125992 h 1180320"/>
                <a:gd name="connsiteX2-259" fmla="*/ 7054249 w 12105444"/>
                <a:gd name="connsiteY2-260" fmla="*/ 1180092 h 1180320"/>
                <a:gd name="connsiteX3-261" fmla="*/ 11130408 w 12105444"/>
                <a:gd name="connsiteY3-262" fmla="*/ 24392 h 1180320"/>
                <a:gd name="connsiteX4-263" fmla="*/ 12105444 w 12105444"/>
                <a:gd name="connsiteY4-264" fmla="*/ 392692 h 1180320"/>
                <a:gd name="connsiteX5-265" fmla="*/ 12105444 w 12105444"/>
                <a:gd name="connsiteY5-266" fmla="*/ 392692 h 1180320"/>
                <a:gd name="connsiteX0-267" fmla="*/ 0 w 12777181"/>
                <a:gd name="connsiteY0-268" fmla="*/ 329662 h 1180790"/>
                <a:gd name="connsiteX1-269" fmla="*/ 1934768 w 12777181"/>
                <a:gd name="connsiteY1-270" fmla="*/ 126462 h 1180790"/>
                <a:gd name="connsiteX2-271" fmla="*/ 7054249 w 12777181"/>
                <a:gd name="connsiteY2-272" fmla="*/ 1180562 h 1180790"/>
                <a:gd name="connsiteX3-273" fmla="*/ 11130408 w 12777181"/>
                <a:gd name="connsiteY3-274" fmla="*/ 24862 h 1180790"/>
                <a:gd name="connsiteX4-275" fmla="*/ 12105444 w 12777181"/>
                <a:gd name="connsiteY4-276" fmla="*/ 393162 h 1180790"/>
                <a:gd name="connsiteX5-277" fmla="*/ 12777181 w 12777181"/>
                <a:gd name="connsiteY5-278" fmla="*/ 456662 h 1180790"/>
                <a:gd name="connsiteX0-279" fmla="*/ 0 w 12105444"/>
                <a:gd name="connsiteY0-280" fmla="*/ 329662 h 1180790"/>
                <a:gd name="connsiteX1-281" fmla="*/ 1934768 w 12105444"/>
                <a:gd name="connsiteY1-282" fmla="*/ 126462 h 1180790"/>
                <a:gd name="connsiteX2-283" fmla="*/ 7054249 w 12105444"/>
                <a:gd name="connsiteY2-284" fmla="*/ 1180562 h 1180790"/>
                <a:gd name="connsiteX3-285" fmla="*/ 11130408 w 12105444"/>
                <a:gd name="connsiteY3-286" fmla="*/ 24862 h 1180790"/>
                <a:gd name="connsiteX4-287" fmla="*/ 12105444 w 12105444"/>
                <a:gd name="connsiteY4-288" fmla="*/ 393162 h 1180790"/>
                <a:gd name="connsiteX0-289" fmla="*/ 0 w 12304477"/>
                <a:gd name="connsiteY0-290" fmla="*/ 326203 h 1177331"/>
                <a:gd name="connsiteX1-291" fmla="*/ 1934768 w 12304477"/>
                <a:gd name="connsiteY1-292" fmla="*/ 123003 h 1177331"/>
                <a:gd name="connsiteX2-293" fmla="*/ 7054249 w 12304477"/>
                <a:gd name="connsiteY2-294" fmla="*/ 1177103 h 1177331"/>
                <a:gd name="connsiteX3-295" fmla="*/ 11130408 w 12304477"/>
                <a:gd name="connsiteY3-296" fmla="*/ 21403 h 1177331"/>
                <a:gd name="connsiteX4-297" fmla="*/ 12304477 w 12304477"/>
                <a:gd name="connsiteY4-298" fmla="*/ 427803 h 1177331"/>
                <a:gd name="connsiteX0-299" fmla="*/ 0 w 12304477"/>
                <a:gd name="connsiteY0-300" fmla="*/ 327712 h 1178840"/>
                <a:gd name="connsiteX1-301" fmla="*/ 1934768 w 12304477"/>
                <a:gd name="connsiteY1-302" fmla="*/ 124512 h 1178840"/>
                <a:gd name="connsiteX2-303" fmla="*/ 7054249 w 12304477"/>
                <a:gd name="connsiteY2-304" fmla="*/ 1178612 h 1178840"/>
                <a:gd name="connsiteX3-305" fmla="*/ 11130408 w 12304477"/>
                <a:gd name="connsiteY3-306" fmla="*/ 22912 h 1178840"/>
                <a:gd name="connsiteX4-307" fmla="*/ 12304477 w 12304477"/>
                <a:gd name="connsiteY4-308" fmla="*/ 429312 h 1178840"/>
                <a:gd name="connsiteX0-309" fmla="*/ 0 w 12304477"/>
                <a:gd name="connsiteY0-310" fmla="*/ 325890 h 1138926"/>
                <a:gd name="connsiteX1-311" fmla="*/ 1934768 w 12304477"/>
                <a:gd name="connsiteY1-312" fmla="*/ 122690 h 1138926"/>
                <a:gd name="connsiteX2-313" fmla="*/ 6357633 w 12304477"/>
                <a:gd name="connsiteY2-314" fmla="*/ 1138690 h 1138926"/>
                <a:gd name="connsiteX3-315" fmla="*/ 11130408 w 12304477"/>
                <a:gd name="connsiteY3-316" fmla="*/ 21090 h 1138926"/>
                <a:gd name="connsiteX4-317" fmla="*/ 12304477 w 12304477"/>
                <a:gd name="connsiteY4-318" fmla="*/ 427490 h 1138926"/>
                <a:gd name="connsiteX0-319" fmla="*/ 0 w 12304477"/>
                <a:gd name="connsiteY0-320" fmla="*/ 326492 h 1152225"/>
                <a:gd name="connsiteX1-321" fmla="*/ 1934768 w 12304477"/>
                <a:gd name="connsiteY1-322" fmla="*/ 123292 h 1152225"/>
                <a:gd name="connsiteX2-323" fmla="*/ 6830337 w 12304477"/>
                <a:gd name="connsiteY2-324" fmla="*/ 1151992 h 1152225"/>
                <a:gd name="connsiteX3-325" fmla="*/ 11130408 w 12304477"/>
                <a:gd name="connsiteY3-326" fmla="*/ 21692 h 1152225"/>
                <a:gd name="connsiteX4-327" fmla="*/ 12304477 w 12304477"/>
                <a:gd name="connsiteY4-328" fmla="*/ 428092 h 1152225"/>
                <a:gd name="connsiteX0-329" fmla="*/ 0 w 12441312"/>
                <a:gd name="connsiteY0-330" fmla="*/ 321380 h 1147113"/>
                <a:gd name="connsiteX1-331" fmla="*/ 1934768 w 12441312"/>
                <a:gd name="connsiteY1-332" fmla="*/ 118180 h 1147113"/>
                <a:gd name="connsiteX2-333" fmla="*/ 6830337 w 12441312"/>
                <a:gd name="connsiteY2-334" fmla="*/ 1146880 h 1147113"/>
                <a:gd name="connsiteX3-335" fmla="*/ 11130408 w 12441312"/>
                <a:gd name="connsiteY3-336" fmla="*/ 16580 h 1147113"/>
                <a:gd name="connsiteX4-337" fmla="*/ 12441312 w 12441312"/>
                <a:gd name="connsiteY4-338" fmla="*/ 486480 h 1147113"/>
                <a:gd name="connsiteX0-339" fmla="*/ 0 w 12441312"/>
                <a:gd name="connsiteY0-340" fmla="*/ 322978 h 1148711"/>
                <a:gd name="connsiteX1-341" fmla="*/ 1934768 w 12441312"/>
                <a:gd name="connsiteY1-342" fmla="*/ 119778 h 1148711"/>
                <a:gd name="connsiteX2-343" fmla="*/ 6830337 w 12441312"/>
                <a:gd name="connsiteY2-344" fmla="*/ 1148478 h 1148711"/>
                <a:gd name="connsiteX3-345" fmla="*/ 11130408 w 12441312"/>
                <a:gd name="connsiteY3-346" fmla="*/ 18178 h 1148711"/>
                <a:gd name="connsiteX4-347" fmla="*/ 12441312 w 12441312"/>
                <a:gd name="connsiteY4-348" fmla="*/ 488078 h 1148711"/>
                <a:gd name="connsiteX0-349" fmla="*/ 0 w 12441312"/>
                <a:gd name="connsiteY0-350" fmla="*/ 255890 h 1081486"/>
                <a:gd name="connsiteX1-351" fmla="*/ 1934768 w 12441312"/>
                <a:gd name="connsiteY1-352" fmla="*/ 52690 h 1081486"/>
                <a:gd name="connsiteX2-353" fmla="*/ 6830337 w 12441312"/>
                <a:gd name="connsiteY2-354" fmla="*/ 1081390 h 1081486"/>
                <a:gd name="connsiteX3-355" fmla="*/ 11192606 w 12441312"/>
                <a:gd name="connsiteY3-356" fmla="*/ 116190 h 1081486"/>
                <a:gd name="connsiteX4-357" fmla="*/ 12441312 w 12441312"/>
                <a:gd name="connsiteY4-358" fmla="*/ 420990 h 1081486"/>
                <a:gd name="connsiteX0-359" fmla="*/ 0 w 12515949"/>
                <a:gd name="connsiteY0-360" fmla="*/ 255890 h 1081480"/>
                <a:gd name="connsiteX1-361" fmla="*/ 1934768 w 12515949"/>
                <a:gd name="connsiteY1-362" fmla="*/ 52690 h 1081480"/>
                <a:gd name="connsiteX2-363" fmla="*/ 6830337 w 12515949"/>
                <a:gd name="connsiteY2-364" fmla="*/ 1081390 h 1081480"/>
                <a:gd name="connsiteX3-365" fmla="*/ 11192606 w 12515949"/>
                <a:gd name="connsiteY3-366" fmla="*/ 116190 h 1081480"/>
                <a:gd name="connsiteX4-367" fmla="*/ 12515949 w 12515949"/>
                <a:gd name="connsiteY4-368" fmla="*/ 738490 h 1081480"/>
                <a:gd name="connsiteX0-369" fmla="*/ 0 w 12515949"/>
                <a:gd name="connsiteY0-370" fmla="*/ 255890 h 1081422"/>
                <a:gd name="connsiteX1-371" fmla="*/ 1934768 w 12515949"/>
                <a:gd name="connsiteY1-372" fmla="*/ 52690 h 1081422"/>
                <a:gd name="connsiteX2-373" fmla="*/ 6830337 w 12515949"/>
                <a:gd name="connsiteY2-374" fmla="*/ 1081390 h 1081422"/>
                <a:gd name="connsiteX3-375" fmla="*/ 10856738 w 12515949"/>
                <a:gd name="connsiteY3-376" fmla="*/ 90790 h 1081422"/>
                <a:gd name="connsiteX4-377" fmla="*/ 12515949 w 12515949"/>
                <a:gd name="connsiteY4-378" fmla="*/ 738490 h 1081422"/>
                <a:gd name="connsiteX0-379" fmla="*/ 0 w 12515949"/>
                <a:gd name="connsiteY0-380" fmla="*/ 255890 h 1081422"/>
                <a:gd name="connsiteX1-381" fmla="*/ 1934768 w 12515949"/>
                <a:gd name="connsiteY1-382" fmla="*/ 52690 h 1081422"/>
                <a:gd name="connsiteX2-383" fmla="*/ 6444711 w 12515949"/>
                <a:gd name="connsiteY2-384" fmla="*/ 1081390 h 1081422"/>
                <a:gd name="connsiteX3-385" fmla="*/ 10856738 w 12515949"/>
                <a:gd name="connsiteY3-386" fmla="*/ 90790 h 1081422"/>
                <a:gd name="connsiteX4-387" fmla="*/ 12515949 w 12515949"/>
                <a:gd name="connsiteY4-388" fmla="*/ 738490 h 1081422"/>
                <a:gd name="connsiteX0-389" fmla="*/ 0 w 12578147"/>
                <a:gd name="connsiteY0-390" fmla="*/ 255890 h 1081421"/>
                <a:gd name="connsiteX1-391" fmla="*/ 1934768 w 12578147"/>
                <a:gd name="connsiteY1-392" fmla="*/ 52690 h 1081421"/>
                <a:gd name="connsiteX2-393" fmla="*/ 6444711 w 12578147"/>
                <a:gd name="connsiteY2-394" fmla="*/ 1081390 h 1081421"/>
                <a:gd name="connsiteX3-395" fmla="*/ 10856738 w 12578147"/>
                <a:gd name="connsiteY3-396" fmla="*/ 90790 h 1081421"/>
                <a:gd name="connsiteX4-397" fmla="*/ 12578147 w 12578147"/>
                <a:gd name="connsiteY4-398" fmla="*/ 916290 h 1081421"/>
                <a:gd name="connsiteX0-399" fmla="*/ 0 w 12578147"/>
                <a:gd name="connsiteY0-400" fmla="*/ 255890 h 1081421"/>
                <a:gd name="connsiteX1-401" fmla="*/ 1934768 w 12578147"/>
                <a:gd name="connsiteY1-402" fmla="*/ 52690 h 1081421"/>
                <a:gd name="connsiteX2-403" fmla="*/ 6444711 w 12578147"/>
                <a:gd name="connsiteY2-404" fmla="*/ 1081390 h 1081421"/>
                <a:gd name="connsiteX3-405" fmla="*/ 10856738 w 12578147"/>
                <a:gd name="connsiteY3-406" fmla="*/ 90790 h 1081421"/>
                <a:gd name="connsiteX4-407" fmla="*/ 12578147 w 12578147"/>
                <a:gd name="connsiteY4-408" fmla="*/ 916290 h 10814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78147" h="1081421">
                  <a:moveTo>
                    <a:pt x="0" y="255890"/>
                  </a:moveTo>
                  <a:cubicBezTo>
                    <a:pt x="474915" y="69623"/>
                    <a:pt x="860650" y="-84893"/>
                    <a:pt x="1934768" y="52690"/>
                  </a:cubicBezTo>
                  <a:cubicBezTo>
                    <a:pt x="3008886" y="190273"/>
                    <a:pt x="4957716" y="1075040"/>
                    <a:pt x="6444711" y="1081390"/>
                  </a:cubicBezTo>
                  <a:cubicBezTo>
                    <a:pt x="7931706" y="1087740"/>
                    <a:pt x="9834499" y="118307"/>
                    <a:pt x="10856738" y="90790"/>
                  </a:cubicBezTo>
                  <a:cubicBezTo>
                    <a:pt x="11878977" y="63273"/>
                    <a:pt x="12403201" y="755423"/>
                    <a:pt x="12578147" y="916290"/>
                  </a:cubicBezTo>
                </a:path>
              </a:pathLst>
            </a:custGeom>
            <a:noFill/>
            <a:ln>
              <a:solidFill>
                <a:schemeClr val="bg1">
                  <a:alpha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prstClr val="white"/>
                </a:solidFill>
              </a:endParaRPr>
            </a:p>
          </p:txBody>
        </p:sp>
        <p:sp>
          <p:nvSpPr>
            <p:cNvPr id="18" name="任意多边形: 形状 17"/>
            <p:cNvSpPr/>
            <p:nvPr/>
          </p:nvSpPr>
          <p:spPr>
            <a:xfrm>
              <a:off x="-127002" y="5036340"/>
              <a:ext cx="12904971" cy="1225650"/>
            </a:xfrm>
            <a:custGeom>
              <a:avLst/>
              <a:gdLst>
                <a:gd name="connsiteX0" fmla="*/ 0 w 12217400"/>
                <a:gd name="connsiteY0" fmla="*/ 228600 h 838200"/>
                <a:gd name="connsiteX1" fmla="*/ 1536700 w 12217400"/>
                <a:gd name="connsiteY1" fmla="*/ 127000 h 838200"/>
                <a:gd name="connsiteX2" fmla="*/ 4902200 w 12217400"/>
                <a:gd name="connsiteY2" fmla="*/ 838200 h 838200"/>
                <a:gd name="connsiteX3" fmla="*/ 9372600 w 12217400"/>
                <a:gd name="connsiteY3" fmla="*/ 546100 h 838200"/>
                <a:gd name="connsiteX4" fmla="*/ 11379200 w 12217400"/>
                <a:gd name="connsiteY4" fmla="*/ 0 h 838200"/>
                <a:gd name="connsiteX5" fmla="*/ 12217400 w 12217400"/>
                <a:gd name="connsiteY5" fmla="*/ 254000 h 838200"/>
                <a:gd name="connsiteX6" fmla="*/ 12217400 w 12217400"/>
                <a:gd name="connsiteY6" fmla="*/ 254000 h 838200"/>
                <a:gd name="connsiteX0-1" fmla="*/ 0 w 12217400"/>
                <a:gd name="connsiteY0-2" fmla="*/ 228600 h 838200"/>
                <a:gd name="connsiteX1-3" fmla="*/ 1536700 w 12217400"/>
                <a:gd name="connsiteY1-4" fmla="*/ 127000 h 838200"/>
                <a:gd name="connsiteX2-5" fmla="*/ 4902200 w 12217400"/>
                <a:gd name="connsiteY2-6" fmla="*/ 838200 h 838200"/>
                <a:gd name="connsiteX3-7" fmla="*/ 9372600 w 12217400"/>
                <a:gd name="connsiteY3-8" fmla="*/ 546100 h 838200"/>
                <a:gd name="connsiteX4-9" fmla="*/ 11379200 w 12217400"/>
                <a:gd name="connsiteY4-10" fmla="*/ 0 h 838200"/>
                <a:gd name="connsiteX5-11" fmla="*/ 12217400 w 12217400"/>
                <a:gd name="connsiteY5-12" fmla="*/ 254000 h 838200"/>
                <a:gd name="connsiteX6-13" fmla="*/ 12217400 w 12217400"/>
                <a:gd name="connsiteY6-14" fmla="*/ 254000 h 838200"/>
                <a:gd name="connsiteX0-15" fmla="*/ 0 w 12217400"/>
                <a:gd name="connsiteY0-16" fmla="*/ 228600 h 847380"/>
                <a:gd name="connsiteX1-17" fmla="*/ 1536700 w 12217400"/>
                <a:gd name="connsiteY1-18" fmla="*/ 127000 h 847380"/>
                <a:gd name="connsiteX2-19" fmla="*/ 4902200 w 12217400"/>
                <a:gd name="connsiteY2-20" fmla="*/ 838200 h 847380"/>
                <a:gd name="connsiteX3-21" fmla="*/ 9372600 w 12217400"/>
                <a:gd name="connsiteY3-22" fmla="*/ 546100 h 847380"/>
                <a:gd name="connsiteX4-23" fmla="*/ 11379200 w 12217400"/>
                <a:gd name="connsiteY4-24" fmla="*/ 0 h 847380"/>
                <a:gd name="connsiteX5-25" fmla="*/ 12217400 w 12217400"/>
                <a:gd name="connsiteY5-26" fmla="*/ 254000 h 847380"/>
                <a:gd name="connsiteX6-27" fmla="*/ 12217400 w 12217400"/>
                <a:gd name="connsiteY6-28" fmla="*/ 254000 h 847380"/>
                <a:gd name="connsiteX0-29" fmla="*/ 0 w 12217400"/>
                <a:gd name="connsiteY0-30" fmla="*/ 228600 h 843210"/>
                <a:gd name="connsiteX1-31" fmla="*/ 1536700 w 12217400"/>
                <a:gd name="connsiteY1-32" fmla="*/ 127000 h 843210"/>
                <a:gd name="connsiteX2-33" fmla="*/ 4902200 w 12217400"/>
                <a:gd name="connsiteY2-34" fmla="*/ 838200 h 843210"/>
                <a:gd name="connsiteX3-35" fmla="*/ 9372600 w 12217400"/>
                <a:gd name="connsiteY3-36" fmla="*/ 546100 h 843210"/>
                <a:gd name="connsiteX4-37" fmla="*/ 11379200 w 12217400"/>
                <a:gd name="connsiteY4-38" fmla="*/ 0 h 843210"/>
                <a:gd name="connsiteX5-39" fmla="*/ 12217400 w 12217400"/>
                <a:gd name="connsiteY5-40" fmla="*/ 254000 h 843210"/>
                <a:gd name="connsiteX6-41" fmla="*/ 12217400 w 12217400"/>
                <a:gd name="connsiteY6-42" fmla="*/ 254000 h 843210"/>
                <a:gd name="connsiteX0-43" fmla="*/ 0 w 12217400"/>
                <a:gd name="connsiteY0-44" fmla="*/ 228600 h 855686"/>
                <a:gd name="connsiteX1-45" fmla="*/ 1536700 w 12217400"/>
                <a:gd name="connsiteY1-46" fmla="*/ 127000 h 855686"/>
                <a:gd name="connsiteX2-47" fmla="*/ 5138553 w 12217400"/>
                <a:gd name="connsiteY2-48" fmla="*/ 850900 h 855686"/>
                <a:gd name="connsiteX3-49" fmla="*/ 9372600 w 12217400"/>
                <a:gd name="connsiteY3-50" fmla="*/ 546100 h 855686"/>
                <a:gd name="connsiteX4-51" fmla="*/ 11379200 w 12217400"/>
                <a:gd name="connsiteY4-52" fmla="*/ 0 h 855686"/>
                <a:gd name="connsiteX5-53" fmla="*/ 12217400 w 12217400"/>
                <a:gd name="connsiteY5-54" fmla="*/ 254000 h 855686"/>
                <a:gd name="connsiteX6-55" fmla="*/ 12217400 w 12217400"/>
                <a:gd name="connsiteY6-56" fmla="*/ 254000 h 855686"/>
                <a:gd name="connsiteX0-57" fmla="*/ 0 w 12217400"/>
                <a:gd name="connsiteY0-58" fmla="*/ 228600 h 857597"/>
                <a:gd name="connsiteX1-59" fmla="*/ 1536700 w 12217400"/>
                <a:gd name="connsiteY1-60" fmla="*/ 127000 h 857597"/>
                <a:gd name="connsiteX2-61" fmla="*/ 5138553 w 12217400"/>
                <a:gd name="connsiteY2-62" fmla="*/ 850900 h 857597"/>
                <a:gd name="connsiteX3-63" fmla="*/ 9372600 w 12217400"/>
                <a:gd name="connsiteY3-64" fmla="*/ 546100 h 857597"/>
                <a:gd name="connsiteX4-65" fmla="*/ 11379200 w 12217400"/>
                <a:gd name="connsiteY4-66" fmla="*/ 0 h 857597"/>
                <a:gd name="connsiteX5-67" fmla="*/ 12217400 w 12217400"/>
                <a:gd name="connsiteY5-68" fmla="*/ 254000 h 857597"/>
                <a:gd name="connsiteX6-69" fmla="*/ 12217400 w 12217400"/>
                <a:gd name="connsiteY6-70" fmla="*/ 254000 h 857597"/>
                <a:gd name="connsiteX0-71" fmla="*/ 0 w 12217400"/>
                <a:gd name="connsiteY0-72" fmla="*/ 276386 h 905383"/>
                <a:gd name="connsiteX1-73" fmla="*/ 1536700 w 12217400"/>
                <a:gd name="connsiteY1-74" fmla="*/ 174786 h 905383"/>
                <a:gd name="connsiteX2-75" fmla="*/ 5138553 w 12217400"/>
                <a:gd name="connsiteY2-76" fmla="*/ 898686 h 905383"/>
                <a:gd name="connsiteX3-77" fmla="*/ 9372600 w 12217400"/>
                <a:gd name="connsiteY3-78" fmla="*/ 593886 h 905383"/>
                <a:gd name="connsiteX4-79" fmla="*/ 11379200 w 12217400"/>
                <a:gd name="connsiteY4-80" fmla="*/ 47786 h 905383"/>
                <a:gd name="connsiteX5-81" fmla="*/ 12217400 w 12217400"/>
                <a:gd name="connsiteY5-82" fmla="*/ 301786 h 905383"/>
                <a:gd name="connsiteX6-83" fmla="*/ 12217400 w 12217400"/>
                <a:gd name="connsiteY6-84" fmla="*/ 301786 h 905383"/>
                <a:gd name="connsiteX0-85" fmla="*/ 0 w 12217400"/>
                <a:gd name="connsiteY0-86" fmla="*/ 246200 h 875197"/>
                <a:gd name="connsiteX1-87" fmla="*/ 1536700 w 12217400"/>
                <a:gd name="connsiteY1-88" fmla="*/ 144600 h 875197"/>
                <a:gd name="connsiteX2-89" fmla="*/ 5138553 w 12217400"/>
                <a:gd name="connsiteY2-90" fmla="*/ 868500 h 875197"/>
                <a:gd name="connsiteX3-91" fmla="*/ 9372600 w 12217400"/>
                <a:gd name="connsiteY3-92" fmla="*/ 563700 h 875197"/>
                <a:gd name="connsiteX4-93" fmla="*/ 11379200 w 12217400"/>
                <a:gd name="connsiteY4-94" fmla="*/ 17600 h 875197"/>
                <a:gd name="connsiteX5-95" fmla="*/ 12217400 w 12217400"/>
                <a:gd name="connsiteY5-96" fmla="*/ 271600 h 875197"/>
                <a:gd name="connsiteX6-97" fmla="*/ 12217400 w 12217400"/>
                <a:gd name="connsiteY6-98" fmla="*/ 271600 h 875197"/>
                <a:gd name="connsiteX0-99" fmla="*/ 0 w 12217400"/>
                <a:gd name="connsiteY0-100" fmla="*/ 246200 h 869012"/>
                <a:gd name="connsiteX1-101" fmla="*/ 1536700 w 12217400"/>
                <a:gd name="connsiteY1-102" fmla="*/ 144600 h 869012"/>
                <a:gd name="connsiteX2-103" fmla="*/ 5138553 w 12217400"/>
                <a:gd name="connsiteY2-104" fmla="*/ 868500 h 869012"/>
                <a:gd name="connsiteX3-105" fmla="*/ 11379200 w 12217400"/>
                <a:gd name="connsiteY3-106" fmla="*/ 17600 h 869012"/>
                <a:gd name="connsiteX4-107" fmla="*/ 12217400 w 12217400"/>
                <a:gd name="connsiteY4-108" fmla="*/ 271600 h 869012"/>
                <a:gd name="connsiteX5-109" fmla="*/ 12217400 w 12217400"/>
                <a:gd name="connsiteY5-110" fmla="*/ 271600 h 869012"/>
                <a:gd name="connsiteX0-111" fmla="*/ 0 w 12217400"/>
                <a:gd name="connsiteY0-112" fmla="*/ 270645 h 893674"/>
                <a:gd name="connsiteX1-113" fmla="*/ 1536700 w 12217400"/>
                <a:gd name="connsiteY1-114" fmla="*/ 169045 h 893674"/>
                <a:gd name="connsiteX2-115" fmla="*/ 5138553 w 12217400"/>
                <a:gd name="connsiteY2-116" fmla="*/ 892945 h 893674"/>
                <a:gd name="connsiteX3-117" fmla="*/ 10856737 w 12217400"/>
                <a:gd name="connsiteY3-118" fmla="*/ 16645 h 893674"/>
                <a:gd name="connsiteX4-119" fmla="*/ 12217400 w 12217400"/>
                <a:gd name="connsiteY4-120" fmla="*/ 296045 h 893674"/>
                <a:gd name="connsiteX5-121" fmla="*/ 12217400 w 12217400"/>
                <a:gd name="connsiteY5-122" fmla="*/ 296045 h 893674"/>
                <a:gd name="connsiteX0-123" fmla="*/ 0 w 12217400"/>
                <a:gd name="connsiteY0-124" fmla="*/ 270645 h 893674"/>
                <a:gd name="connsiteX1-125" fmla="*/ 1536700 w 12217400"/>
                <a:gd name="connsiteY1-126" fmla="*/ 169045 h 893674"/>
                <a:gd name="connsiteX2-127" fmla="*/ 5138553 w 12217400"/>
                <a:gd name="connsiteY2-128" fmla="*/ 892945 h 893674"/>
                <a:gd name="connsiteX3-129" fmla="*/ 10856737 w 12217400"/>
                <a:gd name="connsiteY3-130" fmla="*/ 16645 h 893674"/>
                <a:gd name="connsiteX4-131" fmla="*/ 12217400 w 12217400"/>
                <a:gd name="connsiteY4-132" fmla="*/ 296045 h 893674"/>
                <a:gd name="connsiteX5-133" fmla="*/ 12217400 w 12217400"/>
                <a:gd name="connsiteY5-134" fmla="*/ 296045 h 893674"/>
                <a:gd name="connsiteX0-135" fmla="*/ 0 w 12217400"/>
                <a:gd name="connsiteY0-136" fmla="*/ 270645 h 894229"/>
                <a:gd name="connsiteX1-137" fmla="*/ 1536700 w 12217400"/>
                <a:gd name="connsiteY1-138" fmla="*/ 169045 h 894229"/>
                <a:gd name="connsiteX2-139" fmla="*/ 5138553 w 12217400"/>
                <a:gd name="connsiteY2-140" fmla="*/ 892945 h 894229"/>
                <a:gd name="connsiteX3-141" fmla="*/ 10856737 w 12217400"/>
                <a:gd name="connsiteY3-142" fmla="*/ 16645 h 894229"/>
                <a:gd name="connsiteX4-143" fmla="*/ 12217400 w 12217400"/>
                <a:gd name="connsiteY4-144" fmla="*/ 296045 h 894229"/>
                <a:gd name="connsiteX5-145" fmla="*/ 12217400 w 12217400"/>
                <a:gd name="connsiteY5-146" fmla="*/ 296045 h 894229"/>
                <a:gd name="connsiteX0-147" fmla="*/ 0 w 12217400"/>
                <a:gd name="connsiteY0-148" fmla="*/ 270645 h 893177"/>
                <a:gd name="connsiteX1-149" fmla="*/ 1586459 w 12217400"/>
                <a:gd name="connsiteY1-150" fmla="*/ 105545 h 893177"/>
                <a:gd name="connsiteX2-151" fmla="*/ 5138553 w 12217400"/>
                <a:gd name="connsiteY2-152" fmla="*/ 892945 h 893177"/>
                <a:gd name="connsiteX3-153" fmla="*/ 10856737 w 12217400"/>
                <a:gd name="connsiteY3-154" fmla="*/ 16645 h 893177"/>
                <a:gd name="connsiteX4-155" fmla="*/ 12217400 w 12217400"/>
                <a:gd name="connsiteY4-156" fmla="*/ 296045 h 893177"/>
                <a:gd name="connsiteX5-157" fmla="*/ 12217400 w 12217400"/>
                <a:gd name="connsiteY5-158" fmla="*/ 296045 h 893177"/>
                <a:gd name="connsiteX0-159" fmla="*/ 0 w 12217400"/>
                <a:gd name="connsiteY0-160" fmla="*/ 270645 h 893177"/>
                <a:gd name="connsiteX1-161" fmla="*/ 1586459 w 12217400"/>
                <a:gd name="connsiteY1-162" fmla="*/ 105545 h 893177"/>
                <a:gd name="connsiteX2-163" fmla="*/ 5138553 w 12217400"/>
                <a:gd name="connsiteY2-164" fmla="*/ 892945 h 893177"/>
                <a:gd name="connsiteX3-165" fmla="*/ 10856737 w 12217400"/>
                <a:gd name="connsiteY3-166" fmla="*/ 16645 h 893177"/>
                <a:gd name="connsiteX4-167" fmla="*/ 12217400 w 12217400"/>
                <a:gd name="connsiteY4-168" fmla="*/ 296045 h 893177"/>
                <a:gd name="connsiteX5-169" fmla="*/ 12217400 w 12217400"/>
                <a:gd name="connsiteY5-170" fmla="*/ 296045 h 893177"/>
                <a:gd name="connsiteX0-171" fmla="*/ 0 w 12105444"/>
                <a:gd name="connsiteY0-172" fmla="*/ 232545 h 893179"/>
                <a:gd name="connsiteX1-173" fmla="*/ 1474503 w 12105444"/>
                <a:gd name="connsiteY1-174" fmla="*/ 105545 h 893179"/>
                <a:gd name="connsiteX2-175" fmla="*/ 5026597 w 12105444"/>
                <a:gd name="connsiteY2-176" fmla="*/ 892945 h 893179"/>
                <a:gd name="connsiteX3-177" fmla="*/ 10744781 w 12105444"/>
                <a:gd name="connsiteY3-178" fmla="*/ 16645 h 893179"/>
                <a:gd name="connsiteX4-179" fmla="*/ 12105444 w 12105444"/>
                <a:gd name="connsiteY4-180" fmla="*/ 296045 h 893179"/>
                <a:gd name="connsiteX5-181" fmla="*/ 12105444 w 12105444"/>
                <a:gd name="connsiteY5-182" fmla="*/ 296045 h 893179"/>
                <a:gd name="connsiteX0-183" fmla="*/ 0 w 12105444"/>
                <a:gd name="connsiteY0-184" fmla="*/ 232545 h 893018"/>
                <a:gd name="connsiteX1-185" fmla="*/ 1598899 w 12105444"/>
                <a:gd name="connsiteY1-186" fmla="*/ 67445 h 893018"/>
                <a:gd name="connsiteX2-187" fmla="*/ 5026597 w 12105444"/>
                <a:gd name="connsiteY2-188" fmla="*/ 892945 h 893018"/>
                <a:gd name="connsiteX3-189" fmla="*/ 10744781 w 12105444"/>
                <a:gd name="connsiteY3-190" fmla="*/ 16645 h 893018"/>
                <a:gd name="connsiteX4-191" fmla="*/ 12105444 w 12105444"/>
                <a:gd name="connsiteY4-192" fmla="*/ 296045 h 893018"/>
                <a:gd name="connsiteX5-193" fmla="*/ 12105444 w 12105444"/>
                <a:gd name="connsiteY5-194" fmla="*/ 296045 h 893018"/>
                <a:gd name="connsiteX0-195" fmla="*/ 0 w 12105444"/>
                <a:gd name="connsiteY0-196" fmla="*/ 244105 h 904509"/>
                <a:gd name="connsiteX1-197" fmla="*/ 1934768 w 12105444"/>
                <a:gd name="connsiteY1-198" fmla="*/ 40905 h 904509"/>
                <a:gd name="connsiteX2-199" fmla="*/ 5026597 w 12105444"/>
                <a:gd name="connsiteY2-200" fmla="*/ 904505 h 904509"/>
                <a:gd name="connsiteX3-201" fmla="*/ 10744781 w 12105444"/>
                <a:gd name="connsiteY3-202" fmla="*/ 28205 h 904509"/>
                <a:gd name="connsiteX4-203" fmla="*/ 12105444 w 12105444"/>
                <a:gd name="connsiteY4-204" fmla="*/ 307605 h 904509"/>
                <a:gd name="connsiteX5-205" fmla="*/ 12105444 w 12105444"/>
                <a:gd name="connsiteY5-206" fmla="*/ 307605 h 904509"/>
                <a:gd name="connsiteX0-207" fmla="*/ 0 w 12105444"/>
                <a:gd name="connsiteY0-208" fmla="*/ 245006 h 918110"/>
                <a:gd name="connsiteX1-209" fmla="*/ 1934768 w 12105444"/>
                <a:gd name="connsiteY1-210" fmla="*/ 41806 h 918110"/>
                <a:gd name="connsiteX2-211" fmla="*/ 6046643 w 12105444"/>
                <a:gd name="connsiteY2-212" fmla="*/ 918106 h 918110"/>
                <a:gd name="connsiteX3-213" fmla="*/ 10744781 w 12105444"/>
                <a:gd name="connsiteY3-214" fmla="*/ 29106 h 918110"/>
                <a:gd name="connsiteX4-215" fmla="*/ 12105444 w 12105444"/>
                <a:gd name="connsiteY4-216" fmla="*/ 308506 h 918110"/>
                <a:gd name="connsiteX5-217" fmla="*/ 12105444 w 12105444"/>
                <a:gd name="connsiteY5-218" fmla="*/ 308506 h 918110"/>
                <a:gd name="connsiteX0-219" fmla="*/ 0 w 12105444"/>
                <a:gd name="connsiteY0-220" fmla="*/ 308616 h 981924"/>
                <a:gd name="connsiteX1-221" fmla="*/ 1934768 w 12105444"/>
                <a:gd name="connsiteY1-222" fmla="*/ 105416 h 981924"/>
                <a:gd name="connsiteX2-223" fmla="*/ 6046643 w 12105444"/>
                <a:gd name="connsiteY2-224" fmla="*/ 981716 h 981924"/>
                <a:gd name="connsiteX3-225" fmla="*/ 10931375 w 12105444"/>
                <a:gd name="connsiteY3-226" fmla="*/ 16516 h 981924"/>
                <a:gd name="connsiteX4-227" fmla="*/ 12105444 w 12105444"/>
                <a:gd name="connsiteY4-228" fmla="*/ 372116 h 981924"/>
                <a:gd name="connsiteX5-229" fmla="*/ 12105444 w 12105444"/>
                <a:gd name="connsiteY5-230" fmla="*/ 372116 h 981924"/>
                <a:gd name="connsiteX0-231" fmla="*/ 0 w 12105444"/>
                <a:gd name="connsiteY0-232" fmla="*/ 292100 h 965408"/>
                <a:gd name="connsiteX1-233" fmla="*/ 1934768 w 12105444"/>
                <a:gd name="connsiteY1-234" fmla="*/ 88900 h 965408"/>
                <a:gd name="connsiteX2-235" fmla="*/ 6046643 w 12105444"/>
                <a:gd name="connsiteY2-236" fmla="*/ 965200 h 965408"/>
                <a:gd name="connsiteX3-237" fmla="*/ 10931375 w 12105444"/>
                <a:gd name="connsiteY3-238" fmla="*/ 0 h 965408"/>
                <a:gd name="connsiteX4-239" fmla="*/ 12105444 w 12105444"/>
                <a:gd name="connsiteY4-240" fmla="*/ 355600 h 965408"/>
                <a:gd name="connsiteX5-241" fmla="*/ 12105444 w 12105444"/>
                <a:gd name="connsiteY5-242" fmla="*/ 355600 h 965408"/>
                <a:gd name="connsiteX0-243" fmla="*/ 0 w 12105444"/>
                <a:gd name="connsiteY0-244" fmla="*/ 316991 h 1168066"/>
                <a:gd name="connsiteX1-245" fmla="*/ 1934768 w 12105444"/>
                <a:gd name="connsiteY1-246" fmla="*/ 113791 h 1168066"/>
                <a:gd name="connsiteX2-247" fmla="*/ 7054249 w 12105444"/>
                <a:gd name="connsiteY2-248" fmla="*/ 1167891 h 1168066"/>
                <a:gd name="connsiteX3-249" fmla="*/ 10931375 w 12105444"/>
                <a:gd name="connsiteY3-250" fmla="*/ 24891 h 1168066"/>
                <a:gd name="connsiteX4-251" fmla="*/ 12105444 w 12105444"/>
                <a:gd name="connsiteY4-252" fmla="*/ 380491 h 1168066"/>
                <a:gd name="connsiteX5-253" fmla="*/ 12105444 w 12105444"/>
                <a:gd name="connsiteY5-254" fmla="*/ 380491 h 1168066"/>
                <a:gd name="connsiteX0-255" fmla="*/ 0 w 12105444"/>
                <a:gd name="connsiteY0-256" fmla="*/ 329192 h 1180320"/>
                <a:gd name="connsiteX1-257" fmla="*/ 1934768 w 12105444"/>
                <a:gd name="connsiteY1-258" fmla="*/ 125992 h 1180320"/>
                <a:gd name="connsiteX2-259" fmla="*/ 7054249 w 12105444"/>
                <a:gd name="connsiteY2-260" fmla="*/ 1180092 h 1180320"/>
                <a:gd name="connsiteX3-261" fmla="*/ 11130408 w 12105444"/>
                <a:gd name="connsiteY3-262" fmla="*/ 24392 h 1180320"/>
                <a:gd name="connsiteX4-263" fmla="*/ 12105444 w 12105444"/>
                <a:gd name="connsiteY4-264" fmla="*/ 392692 h 1180320"/>
                <a:gd name="connsiteX5-265" fmla="*/ 12105444 w 12105444"/>
                <a:gd name="connsiteY5-266" fmla="*/ 392692 h 1180320"/>
                <a:gd name="connsiteX0-267" fmla="*/ 0 w 12777181"/>
                <a:gd name="connsiteY0-268" fmla="*/ 329662 h 1180790"/>
                <a:gd name="connsiteX1-269" fmla="*/ 1934768 w 12777181"/>
                <a:gd name="connsiteY1-270" fmla="*/ 126462 h 1180790"/>
                <a:gd name="connsiteX2-271" fmla="*/ 7054249 w 12777181"/>
                <a:gd name="connsiteY2-272" fmla="*/ 1180562 h 1180790"/>
                <a:gd name="connsiteX3-273" fmla="*/ 11130408 w 12777181"/>
                <a:gd name="connsiteY3-274" fmla="*/ 24862 h 1180790"/>
                <a:gd name="connsiteX4-275" fmla="*/ 12105444 w 12777181"/>
                <a:gd name="connsiteY4-276" fmla="*/ 393162 h 1180790"/>
                <a:gd name="connsiteX5-277" fmla="*/ 12777181 w 12777181"/>
                <a:gd name="connsiteY5-278" fmla="*/ 456662 h 1180790"/>
                <a:gd name="connsiteX0-279" fmla="*/ 0 w 12105444"/>
                <a:gd name="connsiteY0-280" fmla="*/ 329662 h 1180790"/>
                <a:gd name="connsiteX1-281" fmla="*/ 1934768 w 12105444"/>
                <a:gd name="connsiteY1-282" fmla="*/ 126462 h 1180790"/>
                <a:gd name="connsiteX2-283" fmla="*/ 7054249 w 12105444"/>
                <a:gd name="connsiteY2-284" fmla="*/ 1180562 h 1180790"/>
                <a:gd name="connsiteX3-285" fmla="*/ 11130408 w 12105444"/>
                <a:gd name="connsiteY3-286" fmla="*/ 24862 h 1180790"/>
                <a:gd name="connsiteX4-287" fmla="*/ 12105444 w 12105444"/>
                <a:gd name="connsiteY4-288" fmla="*/ 393162 h 1180790"/>
                <a:gd name="connsiteX0-289" fmla="*/ 0 w 12304477"/>
                <a:gd name="connsiteY0-290" fmla="*/ 326203 h 1177331"/>
                <a:gd name="connsiteX1-291" fmla="*/ 1934768 w 12304477"/>
                <a:gd name="connsiteY1-292" fmla="*/ 123003 h 1177331"/>
                <a:gd name="connsiteX2-293" fmla="*/ 7054249 w 12304477"/>
                <a:gd name="connsiteY2-294" fmla="*/ 1177103 h 1177331"/>
                <a:gd name="connsiteX3-295" fmla="*/ 11130408 w 12304477"/>
                <a:gd name="connsiteY3-296" fmla="*/ 21403 h 1177331"/>
                <a:gd name="connsiteX4-297" fmla="*/ 12304477 w 12304477"/>
                <a:gd name="connsiteY4-298" fmla="*/ 427803 h 1177331"/>
                <a:gd name="connsiteX0-299" fmla="*/ 0 w 12304477"/>
                <a:gd name="connsiteY0-300" fmla="*/ 327712 h 1178840"/>
                <a:gd name="connsiteX1-301" fmla="*/ 1934768 w 12304477"/>
                <a:gd name="connsiteY1-302" fmla="*/ 124512 h 1178840"/>
                <a:gd name="connsiteX2-303" fmla="*/ 7054249 w 12304477"/>
                <a:gd name="connsiteY2-304" fmla="*/ 1178612 h 1178840"/>
                <a:gd name="connsiteX3-305" fmla="*/ 11130408 w 12304477"/>
                <a:gd name="connsiteY3-306" fmla="*/ 22912 h 1178840"/>
                <a:gd name="connsiteX4-307" fmla="*/ 12304477 w 12304477"/>
                <a:gd name="connsiteY4-308" fmla="*/ 429312 h 1178840"/>
                <a:gd name="connsiteX0-309" fmla="*/ 0 w 12304477"/>
                <a:gd name="connsiteY0-310" fmla="*/ 325890 h 1138926"/>
                <a:gd name="connsiteX1-311" fmla="*/ 1934768 w 12304477"/>
                <a:gd name="connsiteY1-312" fmla="*/ 122690 h 1138926"/>
                <a:gd name="connsiteX2-313" fmla="*/ 6357633 w 12304477"/>
                <a:gd name="connsiteY2-314" fmla="*/ 1138690 h 1138926"/>
                <a:gd name="connsiteX3-315" fmla="*/ 11130408 w 12304477"/>
                <a:gd name="connsiteY3-316" fmla="*/ 21090 h 1138926"/>
                <a:gd name="connsiteX4-317" fmla="*/ 12304477 w 12304477"/>
                <a:gd name="connsiteY4-318" fmla="*/ 427490 h 1138926"/>
                <a:gd name="connsiteX0-319" fmla="*/ 0 w 12304477"/>
                <a:gd name="connsiteY0-320" fmla="*/ 326492 h 1152225"/>
                <a:gd name="connsiteX1-321" fmla="*/ 1934768 w 12304477"/>
                <a:gd name="connsiteY1-322" fmla="*/ 123292 h 1152225"/>
                <a:gd name="connsiteX2-323" fmla="*/ 6830337 w 12304477"/>
                <a:gd name="connsiteY2-324" fmla="*/ 1151992 h 1152225"/>
                <a:gd name="connsiteX3-325" fmla="*/ 11130408 w 12304477"/>
                <a:gd name="connsiteY3-326" fmla="*/ 21692 h 1152225"/>
                <a:gd name="connsiteX4-327" fmla="*/ 12304477 w 12304477"/>
                <a:gd name="connsiteY4-328" fmla="*/ 428092 h 1152225"/>
                <a:gd name="connsiteX0-329" fmla="*/ 0 w 12441312"/>
                <a:gd name="connsiteY0-330" fmla="*/ 321380 h 1147113"/>
                <a:gd name="connsiteX1-331" fmla="*/ 1934768 w 12441312"/>
                <a:gd name="connsiteY1-332" fmla="*/ 118180 h 1147113"/>
                <a:gd name="connsiteX2-333" fmla="*/ 6830337 w 12441312"/>
                <a:gd name="connsiteY2-334" fmla="*/ 1146880 h 1147113"/>
                <a:gd name="connsiteX3-335" fmla="*/ 11130408 w 12441312"/>
                <a:gd name="connsiteY3-336" fmla="*/ 16580 h 1147113"/>
                <a:gd name="connsiteX4-337" fmla="*/ 12441312 w 12441312"/>
                <a:gd name="connsiteY4-338" fmla="*/ 486480 h 1147113"/>
                <a:gd name="connsiteX0-339" fmla="*/ 0 w 12441312"/>
                <a:gd name="connsiteY0-340" fmla="*/ 322978 h 1148711"/>
                <a:gd name="connsiteX1-341" fmla="*/ 1934768 w 12441312"/>
                <a:gd name="connsiteY1-342" fmla="*/ 119778 h 1148711"/>
                <a:gd name="connsiteX2-343" fmla="*/ 6830337 w 12441312"/>
                <a:gd name="connsiteY2-344" fmla="*/ 1148478 h 1148711"/>
                <a:gd name="connsiteX3-345" fmla="*/ 11130408 w 12441312"/>
                <a:gd name="connsiteY3-346" fmla="*/ 18178 h 1148711"/>
                <a:gd name="connsiteX4-347" fmla="*/ 12441312 w 12441312"/>
                <a:gd name="connsiteY4-348" fmla="*/ 488078 h 1148711"/>
                <a:gd name="connsiteX0-349" fmla="*/ 0 w 12441312"/>
                <a:gd name="connsiteY0-350" fmla="*/ 255890 h 1081486"/>
                <a:gd name="connsiteX1-351" fmla="*/ 1934768 w 12441312"/>
                <a:gd name="connsiteY1-352" fmla="*/ 52690 h 1081486"/>
                <a:gd name="connsiteX2-353" fmla="*/ 6830337 w 12441312"/>
                <a:gd name="connsiteY2-354" fmla="*/ 1081390 h 1081486"/>
                <a:gd name="connsiteX3-355" fmla="*/ 11192606 w 12441312"/>
                <a:gd name="connsiteY3-356" fmla="*/ 116190 h 1081486"/>
                <a:gd name="connsiteX4-357" fmla="*/ 12441312 w 12441312"/>
                <a:gd name="connsiteY4-358" fmla="*/ 420990 h 1081486"/>
                <a:gd name="connsiteX0-359" fmla="*/ 0 w 12515949"/>
                <a:gd name="connsiteY0-360" fmla="*/ 255890 h 1081480"/>
                <a:gd name="connsiteX1-361" fmla="*/ 1934768 w 12515949"/>
                <a:gd name="connsiteY1-362" fmla="*/ 52690 h 1081480"/>
                <a:gd name="connsiteX2-363" fmla="*/ 6830337 w 12515949"/>
                <a:gd name="connsiteY2-364" fmla="*/ 1081390 h 1081480"/>
                <a:gd name="connsiteX3-365" fmla="*/ 11192606 w 12515949"/>
                <a:gd name="connsiteY3-366" fmla="*/ 116190 h 1081480"/>
                <a:gd name="connsiteX4-367" fmla="*/ 12515949 w 12515949"/>
                <a:gd name="connsiteY4-368" fmla="*/ 738490 h 1081480"/>
                <a:gd name="connsiteX0-369" fmla="*/ 0 w 12515949"/>
                <a:gd name="connsiteY0-370" fmla="*/ 255890 h 1081422"/>
                <a:gd name="connsiteX1-371" fmla="*/ 1934768 w 12515949"/>
                <a:gd name="connsiteY1-372" fmla="*/ 52690 h 1081422"/>
                <a:gd name="connsiteX2-373" fmla="*/ 6830337 w 12515949"/>
                <a:gd name="connsiteY2-374" fmla="*/ 1081390 h 1081422"/>
                <a:gd name="connsiteX3-375" fmla="*/ 10856738 w 12515949"/>
                <a:gd name="connsiteY3-376" fmla="*/ 90790 h 1081422"/>
                <a:gd name="connsiteX4-377" fmla="*/ 12515949 w 12515949"/>
                <a:gd name="connsiteY4-378" fmla="*/ 738490 h 1081422"/>
                <a:gd name="connsiteX0-379" fmla="*/ 0 w 12515949"/>
                <a:gd name="connsiteY0-380" fmla="*/ 255890 h 1081422"/>
                <a:gd name="connsiteX1-381" fmla="*/ 1934768 w 12515949"/>
                <a:gd name="connsiteY1-382" fmla="*/ 52690 h 1081422"/>
                <a:gd name="connsiteX2-383" fmla="*/ 6444711 w 12515949"/>
                <a:gd name="connsiteY2-384" fmla="*/ 1081390 h 1081422"/>
                <a:gd name="connsiteX3-385" fmla="*/ 10856738 w 12515949"/>
                <a:gd name="connsiteY3-386" fmla="*/ 90790 h 1081422"/>
                <a:gd name="connsiteX4-387" fmla="*/ 12515949 w 12515949"/>
                <a:gd name="connsiteY4-388" fmla="*/ 738490 h 1081422"/>
                <a:gd name="connsiteX0-389" fmla="*/ 0 w 12640345"/>
                <a:gd name="connsiteY0-390" fmla="*/ 119301 h 1186133"/>
                <a:gd name="connsiteX1-391" fmla="*/ 2059164 w 12640345"/>
                <a:gd name="connsiteY1-392" fmla="*/ 157401 h 1186133"/>
                <a:gd name="connsiteX2-393" fmla="*/ 6569107 w 12640345"/>
                <a:gd name="connsiteY2-394" fmla="*/ 1186101 h 1186133"/>
                <a:gd name="connsiteX3-395" fmla="*/ 10981134 w 12640345"/>
                <a:gd name="connsiteY3-396" fmla="*/ 195501 h 1186133"/>
                <a:gd name="connsiteX4-397" fmla="*/ 12640345 w 12640345"/>
                <a:gd name="connsiteY4-398" fmla="*/ 843201 h 1186133"/>
                <a:gd name="connsiteX0-399" fmla="*/ 0 w 12640345"/>
                <a:gd name="connsiteY0-400" fmla="*/ 119301 h 1186133"/>
                <a:gd name="connsiteX1-401" fmla="*/ 2059164 w 12640345"/>
                <a:gd name="connsiteY1-402" fmla="*/ 157401 h 1186133"/>
                <a:gd name="connsiteX2-403" fmla="*/ 6569107 w 12640345"/>
                <a:gd name="connsiteY2-404" fmla="*/ 1186101 h 1186133"/>
                <a:gd name="connsiteX3-405" fmla="*/ 10981134 w 12640345"/>
                <a:gd name="connsiteY3-406" fmla="*/ 195501 h 1186133"/>
                <a:gd name="connsiteX4-407" fmla="*/ 12640345 w 12640345"/>
                <a:gd name="connsiteY4-408" fmla="*/ 843201 h 1186133"/>
                <a:gd name="connsiteX0-409" fmla="*/ 0 w 12640345"/>
                <a:gd name="connsiteY0-410" fmla="*/ 118610 h 1172742"/>
                <a:gd name="connsiteX1-411" fmla="*/ 2059164 w 12640345"/>
                <a:gd name="connsiteY1-412" fmla="*/ 156710 h 1172742"/>
                <a:gd name="connsiteX2-413" fmla="*/ 6668624 w 12640345"/>
                <a:gd name="connsiteY2-414" fmla="*/ 1172710 h 1172742"/>
                <a:gd name="connsiteX3-415" fmla="*/ 10981134 w 12640345"/>
                <a:gd name="connsiteY3-416" fmla="*/ 194810 h 1172742"/>
                <a:gd name="connsiteX4-417" fmla="*/ 12640345 w 12640345"/>
                <a:gd name="connsiteY4-418" fmla="*/ 842510 h 1172742"/>
                <a:gd name="connsiteX0-419" fmla="*/ 0 w 12640345"/>
                <a:gd name="connsiteY0-420" fmla="*/ 155892 h 1210277"/>
                <a:gd name="connsiteX1-421" fmla="*/ 2084043 w 12640345"/>
                <a:gd name="connsiteY1-422" fmla="*/ 117792 h 1210277"/>
                <a:gd name="connsiteX2-423" fmla="*/ 6668624 w 12640345"/>
                <a:gd name="connsiteY2-424" fmla="*/ 1209992 h 1210277"/>
                <a:gd name="connsiteX3-425" fmla="*/ 10981134 w 12640345"/>
                <a:gd name="connsiteY3-426" fmla="*/ 232092 h 1210277"/>
                <a:gd name="connsiteX4-427" fmla="*/ 12640345 w 12640345"/>
                <a:gd name="connsiteY4-428" fmla="*/ 879792 h 1210277"/>
                <a:gd name="connsiteX0-429" fmla="*/ 0 w 12640345"/>
                <a:gd name="connsiteY0-430" fmla="*/ 171547 h 1225932"/>
                <a:gd name="connsiteX1-431" fmla="*/ 2084043 w 12640345"/>
                <a:gd name="connsiteY1-432" fmla="*/ 133447 h 1225932"/>
                <a:gd name="connsiteX2-433" fmla="*/ 6668624 w 12640345"/>
                <a:gd name="connsiteY2-434" fmla="*/ 1225647 h 1225932"/>
                <a:gd name="connsiteX3-435" fmla="*/ 10981134 w 12640345"/>
                <a:gd name="connsiteY3-436" fmla="*/ 247747 h 1225932"/>
                <a:gd name="connsiteX4-437" fmla="*/ 12640345 w 12640345"/>
                <a:gd name="connsiteY4-438" fmla="*/ 895447 h 1225932"/>
                <a:gd name="connsiteX0-439" fmla="*/ 0 w 12640345"/>
                <a:gd name="connsiteY0-440" fmla="*/ 171547 h 1225650"/>
                <a:gd name="connsiteX1-441" fmla="*/ 2084043 w 12640345"/>
                <a:gd name="connsiteY1-442" fmla="*/ 133447 h 1225650"/>
                <a:gd name="connsiteX2-443" fmla="*/ 6668624 w 12640345"/>
                <a:gd name="connsiteY2-444" fmla="*/ 1225647 h 1225650"/>
                <a:gd name="connsiteX3-445" fmla="*/ 11043332 w 12640345"/>
                <a:gd name="connsiteY3-446" fmla="*/ 146147 h 1225650"/>
                <a:gd name="connsiteX4-447" fmla="*/ 12640345 w 12640345"/>
                <a:gd name="connsiteY4-448" fmla="*/ 895447 h 12256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640345" h="1225650">
                  <a:moveTo>
                    <a:pt x="0" y="171547"/>
                  </a:moveTo>
                  <a:cubicBezTo>
                    <a:pt x="474915" y="-14720"/>
                    <a:pt x="1134320" y="-80336"/>
                    <a:pt x="2084043" y="133447"/>
                  </a:cubicBezTo>
                  <a:cubicBezTo>
                    <a:pt x="3033766" y="347230"/>
                    <a:pt x="5175409" y="1223530"/>
                    <a:pt x="6668624" y="1225647"/>
                  </a:cubicBezTo>
                  <a:cubicBezTo>
                    <a:pt x="8161839" y="1227764"/>
                    <a:pt x="10048045" y="201180"/>
                    <a:pt x="11043332" y="146147"/>
                  </a:cubicBezTo>
                  <a:cubicBezTo>
                    <a:pt x="12038619" y="91114"/>
                    <a:pt x="12452960" y="734580"/>
                    <a:pt x="12640345" y="895447"/>
                  </a:cubicBezTo>
                </a:path>
              </a:pathLst>
            </a:custGeom>
            <a:noFill/>
            <a:ln>
              <a:solidFill>
                <a:schemeClr val="bg1">
                  <a:alpha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solidFill>
                  <a:prstClr val="white"/>
                </a:solidFill>
              </a:endParaRPr>
            </a:p>
          </p:txBody>
        </p:sp>
      </p:grpSp>
      <p:sp>
        <p:nvSpPr>
          <p:cNvPr id="22" name="文本占位符 21"/>
          <p:cNvSpPr>
            <a:spLocks noGrp="1"/>
          </p:cNvSpPr>
          <p:nvPr>
            <p:ph type="body" sz="quarter" idx="10" hasCustomPrompt="1"/>
          </p:nvPr>
        </p:nvSpPr>
        <p:spPr>
          <a:xfrm>
            <a:off x="1822903" y="2867053"/>
            <a:ext cx="8546505" cy="769441"/>
          </a:xfrm>
        </p:spPr>
        <p:txBody>
          <a:bodyPr>
            <a:spAutoFit/>
          </a:bodyPr>
          <a:lstStyle>
            <a:lvl1pPr marL="0" marR="0" indent="0" algn="ctr" defTabSz="913765" rtl="0" eaLnBrk="1" fontAlgn="auto" latinLnBrk="0" hangingPunct="1">
              <a:lnSpc>
                <a:spcPct val="100000"/>
              </a:lnSpc>
              <a:spcBef>
                <a:spcPts val="0"/>
              </a:spcBef>
              <a:spcAft>
                <a:spcPts val="0"/>
              </a:spcAft>
              <a:buClrTx/>
              <a:buSzTx/>
              <a:buFontTx/>
              <a:buNone/>
              <a:defRPr lang="en-US" altLang="zh-CN" sz="4400" kern="1200" noProof="0">
                <a:solidFill>
                  <a:schemeClr val="tx1"/>
                </a:solidFill>
                <a:latin typeface="+mn-lt"/>
                <a:ea typeface="+mn-ea"/>
                <a:cs typeface="+mn-cs"/>
              </a:defRPr>
            </a:lvl1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a:ln>
                  <a:noFill/>
                </a:ln>
                <a:solidFill>
                  <a:prstClr val="black"/>
                </a:solidFill>
                <a:effectLst/>
                <a:uLnTx/>
                <a:uFillTx/>
                <a:latin typeface="+mn-lt"/>
                <a:ea typeface="+mn-ea"/>
                <a:cs typeface="+mn-cs"/>
              </a:rPr>
              <a:t>THANK YOU</a:t>
            </a:r>
          </a:p>
        </p:txBody>
      </p:sp>
      <p:sp>
        <p:nvSpPr>
          <p:cNvPr id="24" name="文本占位符 23"/>
          <p:cNvSpPr>
            <a:spLocks noGrp="1"/>
          </p:cNvSpPr>
          <p:nvPr>
            <p:ph type="body" sz="quarter" idx="11" hasCustomPrompt="1"/>
          </p:nvPr>
        </p:nvSpPr>
        <p:spPr>
          <a:xfrm>
            <a:off x="1822907" y="912696"/>
            <a:ext cx="8546505" cy="1862048"/>
          </a:xfrm>
        </p:spPr>
        <p:txBody>
          <a:bodyPr wrap="square">
            <a:spAutoFit/>
          </a:bodyPr>
          <a:lstStyle>
            <a:lvl1pPr marL="0" marR="0" indent="0" algn="ctr" defTabSz="913765" rtl="0" eaLnBrk="1" fontAlgn="auto" latinLnBrk="0" hangingPunct="1">
              <a:lnSpc>
                <a:spcPct val="100000"/>
              </a:lnSpc>
              <a:spcBef>
                <a:spcPts val="0"/>
              </a:spcBef>
              <a:spcAft>
                <a:spcPts val="0"/>
              </a:spcAft>
              <a:buClrTx/>
              <a:buSzTx/>
              <a:buFontTx/>
              <a:buNone/>
              <a:defRPr lang="zh-CN" altLang="en-US" sz="11500" b="1" kern="1200" noProof="0">
                <a:solidFill>
                  <a:schemeClr val="accent1"/>
                </a:solidFill>
                <a:latin typeface="+mn-lt"/>
                <a:ea typeface="+mn-ea"/>
                <a:cs typeface="+mn-cs"/>
              </a:defRPr>
            </a:lvl1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500" b="1" i="0" u="none" strike="noStrike" kern="1200" cap="none" spc="0" normalizeH="0" baseline="0" noProof="0">
                <a:ln>
                  <a:noFill/>
                </a:ln>
                <a:solidFill>
                  <a:srgbClr val="4472C4"/>
                </a:solidFill>
                <a:effectLst/>
                <a:uLnTx/>
                <a:uFillTx/>
                <a:latin typeface="+mn-lt"/>
                <a:ea typeface="+mn-ea"/>
                <a:cs typeface="+mn-cs"/>
              </a:rPr>
              <a:t>谢谢</a:t>
            </a:r>
          </a:p>
        </p:txBody>
      </p:sp>
      <p:sp>
        <p:nvSpPr>
          <p:cNvPr id="26" name="文本占位符 25"/>
          <p:cNvSpPr>
            <a:spLocks noGrp="1"/>
          </p:cNvSpPr>
          <p:nvPr>
            <p:ph type="body" sz="quarter" idx="12" hasCustomPrompt="1"/>
          </p:nvPr>
        </p:nvSpPr>
        <p:spPr>
          <a:xfrm>
            <a:off x="4978540" y="4096705"/>
            <a:ext cx="2239151" cy="338555"/>
          </a:xfrm>
        </p:spPr>
        <p:txBody>
          <a:bodyPr wrap="square">
            <a:spAutoFit/>
          </a:bodyPr>
          <a:lstStyle>
            <a:lvl1pPr marL="0" marR="0" indent="0" algn="ctr" defTabSz="913765" rtl="0" eaLnBrk="1" fontAlgn="auto" latinLnBrk="0" hangingPunct="1">
              <a:lnSpc>
                <a:spcPct val="100000"/>
              </a:lnSpc>
              <a:spcBef>
                <a:spcPts val="0"/>
              </a:spcBef>
              <a:spcAft>
                <a:spcPts val="0"/>
              </a:spcAft>
              <a:buClrTx/>
              <a:buSzTx/>
              <a:buFontTx/>
              <a:buNone/>
              <a:defRPr lang="en-US" altLang="zh-CN" sz="1600" kern="1200" noProof="0">
                <a:solidFill>
                  <a:schemeClr val="tx1"/>
                </a:solidFill>
                <a:latin typeface="+mn-lt"/>
                <a:ea typeface="+mn-ea"/>
                <a:cs typeface="+mn-cs"/>
              </a:defRPr>
            </a:lvl1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prstClr val="black"/>
                </a:solidFill>
                <a:effectLst/>
                <a:uLnTx/>
                <a:uFillTx/>
                <a:latin typeface="+mn-lt"/>
                <a:ea typeface="+mn-ea"/>
                <a:cs typeface="+mn-cs"/>
              </a:rPr>
              <a:t>汇报人：</a:t>
            </a:r>
            <a:r>
              <a:rPr kumimoji="0" lang="en-US" altLang="zh-CN" sz="1600" b="0" i="0" u="none" strike="noStrike" kern="1200" cap="none" spc="0" normalizeH="0" baseline="0" noProof="0">
                <a:ln>
                  <a:noFill/>
                </a:ln>
                <a:solidFill>
                  <a:prstClr val="black"/>
                </a:solidFill>
                <a:effectLst/>
                <a:uLnTx/>
                <a:uFillTx/>
                <a:latin typeface="+mn-lt"/>
                <a:ea typeface="+mn-ea"/>
                <a:cs typeface="+mn-cs"/>
              </a:rPr>
              <a:t>OfficePLUS</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grpSp>
        <p:nvGrpSpPr>
          <p:cNvPr id="10" name="Groep 12"/>
          <p:cNvGrpSpPr/>
          <p:nvPr userDrawn="1"/>
        </p:nvGrpSpPr>
        <p:grpSpPr bwMode="auto">
          <a:xfrm>
            <a:off x="-160" y="6658130"/>
            <a:ext cx="12192000" cy="269575"/>
            <a:chOff x="0" y="6572556"/>
            <a:chExt cx="9144000" cy="369644"/>
          </a:xfrm>
        </p:grpSpPr>
        <p:sp>
          <p:nvSpPr>
            <p:cNvPr id="11" name="Rectangle 6"/>
            <p:cNvSpPr>
              <a:spLocks noChangeArrowheads="1"/>
            </p:cNvSpPr>
            <p:nvPr userDrawn="1"/>
          </p:nvSpPr>
          <p:spPr bwMode="auto">
            <a:xfrm>
              <a:off x="0" y="6625681"/>
              <a:ext cx="9144000" cy="232092"/>
            </a:xfrm>
            <a:prstGeom prst="rect">
              <a:avLst/>
            </a:prstGeom>
            <a:gradFill rotWithShape="1">
              <a:gsLst>
                <a:gs pos="0">
                  <a:srgbClr val="1B639D"/>
                </a:gs>
                <a:gs pos="100000">
                  <a:srgbClr val="3E84BF"/>
                </a:gs>
              </a:gsLst>
              <a:lin ang="0" scaled="1"/>
            </a:gradFill>
            <a:ln w="9525">
              <a:noFill/>
              <a:miter lim="800000"/>
            </a:ln>
          </p:spPr>
          <p:txBody>
            <a:bodyPr wrap="none" anchor="ctr"/>
            <a:lstStyle/>
            <a:p>
              <a:pPr>
                <a:defRPr/>
              </a:pPr>
              <a:endParaRPr lang="nl-BE" sz="1200">
                <a:latin typeface="微软雅黑" panose="020B0503020204020204" charset="-122"/>
                <a:ea typeface="微软雅黑" panose="020B0503020204020204" charset="-122"/>
              </a:endParaRPr>
            </a:p>
          </p:txBody>
        </p:sp>
        <p:sp>
          <p:nvSpPr>
            <p:cNvPr id="12" name="Rectangle 7"/>
            <p:cNvSpPr>
              <a:spLocks noChangeArrowheads="1"/>
            </p:cNvSpPr>
            <p:nvPr userDrawn="1"/>
          </p:nvSpPr>
          <p:spPr bwMode="auto">
            <a:xfrm>
              <a:off x="0" y="6572556"/>
              <a:ext cx="9144000" cy="43310"/>
            </a:xfrm>
            <a:prstGeom prst="rect">
              <a:avLst/>
            </a:prstGeom>
            <a:solidFill>
              <a:srgbClr val="DDDDDD"/>
            </a:solidFill>
            <a:ln w="9525">
              <a:noFill/>
              <a:miter lim="800000"/>
            </a:ln>
            <a:effectLst/>
          </p:spPr>
          <p:txBody>
            <a:bodyPr wrap="none" anchor="ctr"/>
            <a:lstStyle/>
            <a:p>
              <a:pPr>
                <a:defRPr/>
              </a:pPr>
              <a:endParaRPr lang="nl-BE" sz="1800">
                <a:latin typeface="微软雅黑" panose="020B0503020204020204" charset="-122"/>
                <a:ea typeface="微软雅黑" panose="020B0503020204020204" charset="-122"/>
              </a:endParaRPr>
            </a:p>
          </p:txBody>
        </p:sp>
        <p:sp>
          <p:nvSpPr>
            <p:cNvPr id="13" name="Text Box 8"/>
            <p:cNvSpPr txBox="1">
              <a:spLocks noChangeArrowheads="1"/>
            </p:cNvSpPr>
            <p:nvPr userDrawn="1"/>
          </p:nvSpPr>
          <p:spPr bwMode="auto">
            <a:xfrm>
              <a:off x="114300" y="6625681"/>
              <a:ext cx="4752975" cy="316519"/>
            </a:xfrm>
            <a:prstGeom prst="rect">
              <a:avLst/>
            </a:prstGeom>
            <a:noFill/>
            <a:ln w="9525">
              <a:noFill/>
              <a:miter lim="800000"/>
            </a:ln>
          </p:spPr>
          <p:txBody>
            <a:bodyPr>
              <a:spAutoFit/>
            </a:bodyPr>
            <a:lstStyle/>
            <a:p>
              <a:pPr>
                <a:spcBef>
                  <a:spcPct val="50000"/>
                </a:spcBef>
                <a:defRPr/>
              </a:pPr>
              <a:endParaRPr lang="nl-NL" sz="900" dirty="0">
                <a:solidFill>
                  <a:schemeClr val="bg1"/>
                </a:solidFill>
                <a:latin typeface="微软雅黑" panose="020B0503020204020204" charset="-122"/>
                <a:ea typeface="微软雅黑" panose="020B0503020204020204" charset="-122"/>
              </a:endParaRPr>
            </a:p>
          </p:txBody>
        </p:sp>
      </p:grpSp>
      <p:sp>
        <p:nvSpPr>
          <p:cNvPr id="9" name="Rectangle 4"/>
          <p:cNvSpPr>
            <a:spLocks noChangeArrowheads="1"/>
          </p:cNvSpPr>
          <p:nvPr userDrawn="1"/>
        </p:nvSpPr>
        <p:spPr bwMode="auto">
          <a:xfrm>
            <a:off x="304953" y="663693"/>
            <a:ext cx="11175707" cy="98423"/>
          </a:xfrm>
          <a:prstGeom prst="rect">
            <a:avLst/>
          </a:prstGeom>
          <a:gradFill rotWithShape="1">
            <a:gsLst>
              <a:gs pos="0">
                <a:srgbClr val="5C92C4"/>
              </a:gs>
              <a:gs pos="100000">
                <a:schemeClr val="accent2">
                  <a:lumMod val="60000"/>
                  <a:lumOff val="40000"/>
                  <a:alpha val="0"/>
                </a:schemeClr>
              </a:gs>
            </a:gsLst>
            <a:lin ang="0" scaled="1"/>
          </a:gradFill>
          <a:ln w="9525">
            <a:noFill/>
            <a:miter lim="800000"/>
          </a:ln>
        </p:spPr>
        <p:txBody>
          <a:bodyPr wrap="none" lIns="68576" tIns="34289" rIns="68576" bIns="34289" anchor="ctr"/>
          <a:lstStyle/>
          <a:p>
            <a:pPr>
              <a:defRPr/>
            </a:pPr>
            <a:endParaRPr lang="nl-BE" sz="1800">
              <a:latin typeface="微软雅黑" panose="020B0503020204020204" charset="-122"/>
              <a:ea typeface="微软雅黑" panose="020B0503020204020204" charset="-122"/>
            </a:endParaRPr>
          </a:p>
        </p:txBody>
      </p:sp>
      <p:sp>
        <p:nvSpPr>
          <p:cNvPr id="18" name="标题 1"/>
          <p:cNvSpPr>
            <a:spLocks noGrp="1"/>
          </p:cNvSpPr>
          <p:nvPr>
            <p:ph type="title"/>
          </p:nvPr>
        </p:nvSpPr>
        <p:spPr>
          <a:xfrm>
            <a:off x="304952" y="34952"/>
            <a:ext cx="10249837" cy="616189"/>
          </a:xfrm>
        </p:spPr>
        <p:txBody>
          <a:bodyPr>
            <a:noAutofit/>
          </a:bodyPr>
          <a:lstStyle>
            <a:lvl1pPr>
              <a:defRPr sz="2400" b="1">
                <a:solidFill>
                  <a:srgbClr val="002060"/>
                </a:solidFill>
                <a:latin typeface="微软雅黑" panose="020B0503020204020204" charset="-122"/>
                <a:ea typeface="微软雅黑" panose="020B0503020204020204" charset="-122"/>
              </a:defRPr>
            </a:lvl1pPr>
          </a:lstStyle>
          <a:p>
            <a:r>
              <a:rPr lang="zh-CN" altLang="en-US" dirty="0"/>
              <a:t>单击此处编辑母版标题样式</a:t>
            </a:r>
          </a:p>
        </p:txBody>
      </p:sp>
    </p:spTree>
    <p:extLst>
      <p:ext uri="{BB962C8B-B14F-4D97-AF65-F5344CB8AC3E}">
        <p14:creationId xmlns:p14="http://schemas.microsoft.com/office/powerpoint/2010/main" val="139310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48581" name="Line 2"/>
          <p:cNvSpPr>
            <a:spLocks noChangeShapeType="1"/>
          </p:cNvSpPr>
          <p:nvPr/>
        </p:nvSpPr>
        <p:spPr bwMode="auto">
          <a:xfrm>
            <a:off x="10617200" y="152400"/>
            <a:ext cx="0" cy="1524000"/>
          </a:xfrm>
          <a:prstGeom prst="line">
            <a:avLst/>
          </a:prstGeom>
          <a:noFill/>
          <a:ln w="9525">
            <a:solidFill>
              <a:schemeClr val="tx1"/>
            </a:solidFill>
            <a:round/>
          </a:ln>
        </p:spPr>
        <p:txBody>
          <a:bodyPr/>
          <a:lstStyle/>
          <a:p>
            <a:pPr defTabSz="914400"/>
            <a:endParaRPr lang="zh-CN" altLang="en-US" dirty="0">
              <a:solidFill>
                <a:prstClr val="black"/>
              </a:solidFill>
              <a:ea typeface="微软雅黑" panose="020B0503020204020204" pitchFamily="34" charset="-122"/>
            </a:endParaRPr>
          </a:p>
        </p:txBody>
      </p:sp>
      <p:grpSp>
        <p:nvGrpSpPr>
          <p:cNvPr id="19" name="Group 8"/>
          <p:cNvGrpSpPr/>
          <p:nvPr/>
        </p:nvGrpSpPr>
        <p:grpSpPr bwMode="auto">
          <a:xfrm>
            <a:off x="10871200" y="152400"/>
            <a:ext cx="1056217" cy="1295400"/>
            <a:chOff x="5136" y="960"/>
            <a:chExt cx="528" cy="864"/>
          </a:xfrm>
        </p:grpSpPr>
        <p:sp>
          <p:nvSpPr>
            <p:cNvPr id="1048582" name="Oval 9"/>
            <p:cNvSpPr>
              <a:spLocks noChangeArrowheads="1"/>
            </p:cNvSpPr>
            <p:nvPr/>
          </p:nvSpPr>
          <p:spPr bwMode="auto">
            <a:xfrm>
              <a:off x="5136" y="960"/>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3" name="Oval 10"/>
            <p:cNvSpPr>
              <a:spLocks noChangeArrowheads="1"/>
            </p:cNvSpPr>
            <p:nvPr/>
          </p:nvSpPr>
          <p:spPr bwMode="auto">
            <a:xfrm>
              <a:off x="5248" y="960"/>
              <a:ext cx="79"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4" name="Oval 11"/>
            <p:cNvSpPr>
              <a:spLocks noChangeArrowheads="1"/>
            </p:cNvSpPr>
            <p:nvPr/>
          </p:nvSpPr>
          <p:spPr bwMode="auto">
            <a:xfrm>
              <a:off x="5360" y="960"/>
              <a:ext cx="76"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5" name="Oval 12"/>
            <p:cNvSpPr>
              <a:spLocks noChangeArrowheads="1"/>
            </p:cNvSpPr>
            <p:nvPr/>
          </p:nvSpPr>
          <p:spPr bwMode="auto">
            <a:xfrm>
              <a:off x="5136" y="1072"/>
              <a:ext cx="80"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6" name="Oval 13"/>
            <p:cNvSpPr>
              <a:spLocks noChangeArrowheads="1"/>
            </p:cNvSpPr>
            <p:nvPr/>
          </p:nvSpPr>
          <p:spPr bwMode="auto">
            <a:xfrm>
              <a:off x="5248" y="1072"/>
              <a:ext cx="79"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7" name="Oval 14"/>
            <p:cNvSpPr>
              <a:spLocks noChangeArrowheads="1"/>
            </p:cNvSpPr>
            <p:nvPr/>
          </p:nvSpPr>
          <p:spPr bwMode="auto">
            <a:xfrm>
              <a:off x="5360" y="1072"/>
              <a:ext cx="76" cy="79"/>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8" name="Oval 15"/>
            <p:cNvSpPr>
              <a:spLocks noChangeArrowheads="1"/>
            </p:cNvSpPr>
            <p:nvPr/>
          </p:nvSpPr>
          <p:spPr bwMode="auto">
            <a:xfrm>
              <a:off x="5472" y="1072"/>
              <a:ext cx="73"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89" name="Oval 16"/>
            <p:cNvSpPr>
              <a:spLocks noChangeArrowheads="1"/>
            </p:cNvSpPr>
            <p:nvPr/>
          </p:nvSpPr>
          <p:spPr bwMode="auto">
            <a:xfrm>
              <a:off x="5136" y="1184"/>
              <a:ext cx="80"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0" name="Oval 17"/>
            <p:cNvSpPr>
              <a:spLocks noChangeArrowheads="1"/>
            </p:cNvSpPr>
            <p:nvPr/>
          </p:nvSpPr>
          <p:spPr bwMode="auto">
            <a:xfrm>
              <a:off x="5248" y="1184"/>
              <a:ext cx="79" cy="72"/>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1" name="Oval 18"/>
            <p:cNvSpPr>
              <a:spLocks noChangeArrowheads="1"/>
            </p:cNvSpPr>
            <p:nvPr/>
          </p:nvSpPr>
          <p:spPr bwMode="auto">
            <a:xfrm>
              <a:off x="5360" y="1184"/>
              <a:ext cx="76"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2" name="Oval 19"/>
            <p:cNvSpPr>
              <a:spLocks noChangeArrowheads="1"/>
            </p:cNvSpPr>
            <p:nvPr/>
          </p:nvSpPr>
          <p:spPr bwMode="auto">
            <a:xfrm>
              <a:off x="5472" y="1184"/>
              <a:ext cx="73" cy="72"/>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3" name="Oval 20"/>
            <p:cNvSpPr>
              <a:spLocks noChangeArrowheads="1"/>
            </p:cNvSpPr>
            <p:nvPr/>
          </p:nvSpPr>
          <p:spPr bwMode="auto">
            <a:xfrm>
              <a:off x="5584" y="1184"/>
              <a:ext cx="80" cy="72"/>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4" name="Oval 21"/>
            <p:cNvSpPr>
              <a:spLocks noChangeArrowheads="1"/>
            </p:cNvSpPr>
            <p:nvPr/>
          </p:nvSpPr>
          <p:spPr bwMode="auto">
            <a:xfrm>
              <a:off x="5136" y="1296"/>
              <a:ext cx="80" cy="80"/>
            </a:xfrm>
            <a:prstGeom prst="ellipse">
              <a:avLst/>
            </a:prstGeom>
            <a:solidFill>
              <a:schemeClr val="tx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5" name="Oval 22"/>
            <p:cNvSpPr>
              <a:spLocks noChangeArrowheads="1"/>
            </p:cNvSpPr>
            <p:nvPr/>
          </p:nvSpPr>
          <p:spPr bwMode="auto">
            <a:xfrm>
              <a:off x="5248" y="1296"/>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6" name="Oval 23"/>
            <p:cNvSpPr>
              <a:spLocks noChangeArrowheads="1"/>
            </p:cNvSpPr>
            <p:nvPr/>
          </p:nvSpPr>
          <p:spPr bwMode="auto">
            <a:xfrm>
              <a:off x="5360" y="1296"/>
              <a:ext cx="76"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7" name="Oval 24"/>
            <p:cNvSpPr>
              <a:spLocks noChangeArrowheads="1"/>
            </p:cNvSpPr>
            <p:nvPr/>
          </p:nvSpPr>
          <p:spPr bwMode="auto">
            <a:xfrm>
              <a:off x="5472" y="1296"/>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8" name="Oval 25"/>
            <p:cNvSpPr>
              <a:spLocks noChangeArrowheads="1"/>
            </p:cNvSpPr>
            <p:nvPr/>
          </p:nvSpPr>
          <p:spPr bwMode="auto">
            <a:xfrm>
              <a:off x="5136" y="1408"/>
              <a:ext cx="80"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599" name="Oval 26"/>
            <p:cNvSpPr>
              <a:spLocks noChangeArrowheads="1"/>
            </p:cNvSpPr>
            <p:nvPr/>
          </p:nvSpPr>
          <p:spPr bwMode="auto">
            <a:xfrm>
              <a:off x="5248" y="1408"/>
              <a:ext cx="79" cy="80"/>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0" name="Oval 27"/>
            <p:cNvSpPr>
              <a:spLocks noChangeArrowheads="1"/>
            </p:cNvSpPr>
            <p:nvPr/>
          </p:nvSpPr>
          <p:spPr bwMode="auto">
            <a:xfrm>
              <a:off x="5360" y="1408"/>
              <a:ext cx="76"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1" name="Oval 28"/>
            <p:cNvSpPr>
              <a:spLocks noChangeArrowheads="1"/>
            </p:cNvSpPr>
            <p:nvPr/>
          </p:nvSpPr>
          <p:spPr bwMode="auto">
            <a:xfrm>
              <a:off x="5472" y="1408"/>
              <a:ext cx="73" cy="80"/>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2" name="Oval 29"/>
            <p:cNvSpPr>
              <a:spLocks noChangeArrowheads="1"/>
            </p:cNvSpPr>
            <p:nvPr/>
          </p:nvSpPr>
          <p:spPr bwMode="auto">
            <a:xfrm>
              <a:off x="5584" y="1408"/>
              <a:ext cx="80"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3" name="Oval 30"/>
            <p:cNvSpPr>
              <a:spLocks noChangeArrowheads="1"/>
            </p:cNvSpPr>
            <p:nvPr/>
          </p:nvSpPr>
          <p:spPr bwMode="auto">
            <a:xfrm>
              <a:off x="5136" y="1520"/>
              <a:ext cx="80" cy="79"/>
            </a:xfrm>
            <a:prstGeom prst="ellipse">
              <a:avLst/>
            </a:prstGeom>
            <a:solidFill>
              <a:schemeClr val="accent2"/>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4" name="Oval 31"/>
            <p:cNvSpPr>
              <a:spLocks noChangeArrowheads="1"/>
            </p:cNvSpPr>
            <p:nvPr/>
          </p:nvSpPr>
          <p:spPr bwMode="auto">
            <a:xfrm>
              <a:off x="5248" y="1520"/>
              <a:ext cx="79"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5" name="Oval 32"/>
            <p:cNvSpPr>
              <a:spLocks noChangeArrowheads="1"/>
            </p:cNvSpPr>
            <p:nvPr/>
          </p:nvSpPr>
          <p:spPr bwMode="auto">
            <a:xfrm>
              <a:off x="5360" y="1520"/>
              <a:ext cx="76" cy="79"/>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6" name="Oval 33"/>
            <p:cNvSpPr>
              <a:spLocks noChangeArrowheads="1"/>
            </p:cNvSpPr>
            <p:nvPr/>
          </p:nvSpPr>
          <p:spPr bwMode="auto">
            <a:xfrm>
              <a:off x="5472" y="1520"/>
              <a:ext cx="73" cy="79"/>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7" name="Oval 34"/>
            <p:cNvSpPr>
              <a:spLocks noChangeArrowheads="1"/>
            </p:cNvSpPr>
            <p:nvPr/>
          </p:nvSpPr>
          <p:spPr bwMode="auto">
            <a:xfrm>
              <a:off x="5136" y="1632"/>
              <a:ext cx="80"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8" name="Oval 35"/>
            <p:cNvSpPr>
              <a:spLocks noChangeArrowheads="1"/>
            </p:cNvSpPr>
            <p:nvPr/>
          </p:nvSpPr>
          <p:spPr bwMode="auto">
            <a:xfrm>
              <a:off x="5248" y="1632"/>
              <a:ext cx="79" cy="75"/>
            </a:xfrm>
            <a:prstGeom prst="ellipse">
              <a:avLst/>
            </a:prstGeom>
            <a:solidFill>
              <a:schemeClr val="accent1"/>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09" name="Oval 36"/>
            <p:cNvSpPr>
              <a:spLocks noChangeArrowheads="1"/>
            </p:cNvSpPr>
            <p:nvPr/>
          </p:nvSpPr>
          <p:spPr bwMode="auto">
            <a:xfrm>
              <a:off x="5360" y="1632"/>
              <a:ext cx="76"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0" name="Oval 37"/>
            <p:cNvSpPr>
              <a:spLocks noChangeArrowheads="1"/>
            </p:cNvSpPr>
            <p:nvPr/>
          </p:nvSpPr>
          <p:spPr bwMode="auto">
            <a:xfrm>
              <a:off x="5472" y="1632"/>
              <a:ext cx="73" cy="75"/>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1" name="Oval 38"/>
            <p:cNvSpPr>
              <a:spLocks noChangeArrowheads="1"/>
            </p:cNvSpPr>
            <p:nvPr/>
          </p:nvSpPr>
          <p:spPr bwMode="auto">
            <a:xfrm>
              <a:off x="5248" y="1744"/>
              <a:ext cx="79"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2" name="Oval 39"/>
            <p:cNvSpPr>
              <a:spLocks noChangeArrowheads="1"/>
            </p:cNvSpPr>
            <p:nvPr/>
          </p:nvSpPr>
          <p:spPr bwMode="auto">
            <a:xfrm>
              <a:off x="5472" y="1744"/>
              <a:ext cx="73" cy="80"/>
            </a:xfrm>
            <a:prstGeom prst="ellipse">
              <a:avLst/>
            </a:prstGeom>
            <a:solidFill>
              <a:schemeClr val="folHlink"/>
            </a:solidFill>
            <a:ln>
              <a:noFill/>
            </a:ln>
          </p:spPr>
          <p:txBody>
            <a:bodyPr wrap="none"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grpSp>
      <p:grpSp>
        <p:nvGrpSpPr>
          <p:cNvPr id="20" name="Group 57"/>
          <p:cNvGrpSpPr/>
          <p:nvPr/>
        </p:nvGrpSpPr>
        <p:grpSpPr bwMode="auto">
          <a:xfrm>
            <a:off x="-2117" y="1"/>
            <a:ext cx="12200468" cy="6872592"/>
            <a:chOff x="-1" y="-3"/>
            <a:chExt cx="5763" cy="4327"/>
          </a:xfrm>
        </p:grpSpPr>
        <p:sp>
          <p:nvSpPr>
            <p:cNvPr id="1048613" name="Rectangle 55"/>
            <p:cNvSpPr>
              <a:spLocks noChangeArrowheads="1"/>
            </p:cNvSpPr>
            <p:nvPr userDrawn="1"/>
          </p:nvSpPr>
          <p:spPr bwMode="auto">
            <a:xfrm>
              <a:off x="2" y="-3"/>
              <a:ext cx="5760" cy="4313"/>
            </a:xfrm>
            <a:prstGeom prst="rect">
              <a:avLst/>
            </a:prstGeom>
            <a:solidFill>
              <a:srgbClr val="A52603"/>
            </a:solidFill>
            <a:ln w="9525">
              <a:noFill/>
              <a:miter lim="800000"/>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4" name="Freeform 56"/>
            <p:cNvSpPr>
              <a:spLocks noEditPoints="1"/>
            </p:cNvSpPr>
            <p:nvPr userDrawn="1"/>
          </p:nvSpPr>
          <p:spPr bwMode="auto">
            <a:xfrm>
              <a:off x="-1" y="1748"/>
              <a:ext cx="2973" cy="2576"/>
            </a:xfrm>
            <a:custGeom>
              <a:avLst/>
              <a:gdLst/>
              <a:ahLst/>
              <a:cxnLst>
                <a:cxn ang="0">
                  <a:pos x="65" y="1150"/>
                </a:cxn>
                <a:cxn ang="0">
                  <a:pos x="234" y="1188"/>
                </a:cxn>
                <a:cxn ang="0">
                  <a:pos x="370" y="1219"/>
                </a:cxn>
                <a:cxn ang="0">
                  <a:pos x="863" y="1117"/>
                </a:cxn>
                <a:cxn ang="0">
                  <a:pos x="1246" y="1091"/>
                </a:cxn>
                <a:cxn ang="0">
                  <a:pos x="1168" y="241"/>
                </a:cxn>
                <a:cxn ang="0">
                  <a:pos x="30" y="497"/>
                </a:cxn>
                <a:cxn ang="0">
                  <a:pos x="0" y="693"/>
                </a:cxn>
                <a:cxn ang="0">
                  <a:pos x="199" y="750"/>
                </a:cxn>
                <a:cxn ang="0">
                  <a:pos x="317" y="936"/>
                </a:cxn>
                <a:cxn ang="0">
                  <a:pos x="369" y="263"/>
                </a:cxn>
                <a:cxn ang="0">
                  <a:pos x="928" y="541"/>
                </a:cxn>
                <a:cxn ang="0">
                  <a:pos x="877" y="590"/>
                </a:cxn>
                <a:cxn ang="0">
                  <a:pos x="565" y="388"/>
                </a:cxn>
                <a:cxn ang="0">
                  <a:pos x="686" y="275"/>
                </a:cxn>
                <a:cxn ang="0">
                  <a:pos x="646" y="233"/>
                </a:cxn>
                <a:cxn ang="0">
                  <a:pos x="656" y="317"/>
                </a:cxn>
                <a:cxn ang="0">
                  <a:pos x="681" y="344"/>
                </a:cxn>
                <a:cxn ang="0">
                  <a:pos x="686" y="383"/>
                </a:cxn>
                <a:cxn ang="0">
                  <a:pos x="729" y="562"/>
                </a:cxn>
                <a:cxn ang="0">
                  <a:pos x="724" y="255"/>
                </a:cxn>
                <a:cxn ang="0">
                  <a:pos x="740" y="337"/>
                </a:cxn>
                <a:cxn ang="0">
                  <a:pos x="800" y="372"/>
                </a:cxn>
                <a:cxn ang="0">
                  <a:pos x="818" y="350"/>
                </a:cxn>
                <a:cxn ang="0">
                  <a:pos x="821" y="309"/>
                </a:cxn>
                <a:cxn ang="0">
                  <a:pos x="782" y="280"/>
                </a:cxn>
                <a:cxn ang="0">
                  <a:pos x="736" y="199"/>
                </a:cxn>
                <a:cxn ang="0">
                  <a:pos x="682" y="197"/>
                </a:cxn>
                <a:cxn ang="0">
                  <a:pos x="616" y="237"/>
                </a:cxn>
                <a:cxn ang="0">
                  <a:pos x="462" y="204"/>
                </a:cxn>
                <a:cxn ang="0">
                  <a:pos x="453" y="355"/>
                </a:cxn>
                <a:cxn ang="0">
                  <a:pos x="333" y="571"/>
                </a:cxn>
                <a:cxn ang="0">
                  <a:pos x="369" y="967"/>
                </a:cxn>
                <a:cxn ang="0">
                  <a:pos x="483" y="546"/>
                </a:cxn>
                <a:cxn ang="0">
                  <a:pos x="499" y="461"/>
                </a:cxn>
                <a:cxn ang="0">
                  <a:pos x="650" y="385"/>
                </a:cxn>
                <a:cxn ang="0">
                  <a:pos x="685" y="403"/>
                </a:cxn>
                <a:cxn ang="0">
                  <a:pos x="696" y="672"/>
                </a:cxn>
                <a:cxn ang="0">
                  <a:pos x="781" y="481"/>
                </a:cxn>
                <a:cxn ang="0">
                  <a:pos x="796" y="568"/>
                </a:cxn>
                <a:cxn ang="0">
                  <a:pos x="981" y="1052"/>
                </a:cxn>
                <a:cxn ang="0">
                  <a:pos x="937" y="557"/>
                </a:cxn>
                <a:cxn ang="0">
                  <a:pos x="1041" y="656"/>
                </a:cxn>
                <a:cxn ang="0">
                  <a:pos x="1068" y="920"/>
                </a:cxn>
                <a:cxn ang="0">
                  <a:pos x="1371" y="862"/>
                </a:cxn>
                <a:cxn ang="0">
                  <a:pos x="1310" y="911"/>
                </a:cxn>
                <a:cxn ang="0">
                  <a:pos x="1301" y="893"/>
                </a:cxn>
                <a:cxn ang="0">
                  <a:pos x="1102" y="539"/>
                </a:cxn>
                <a:cxn ang="0">
                  <a:pos x="1068" y="619"/>
                </a:cxn>
                <a:cxn ang="0">
                  <a:pos x="994" y="489"/>
                </a:cxn>
                <a:cxn ang="0">
                  <a:pos x="965" y="393"/>
                </a:cxn>
                <a:cxn ang="0">
                  <a:pos x="841" y="299"/>
                </a:cxn>
                <a:cxn ang="0">
                  <a:pos x="835" y="279"/>
                </a:cxn>
                <a:cxn ang="0">
                  <a:pos x="839" y="71"/>
                </a:cxn>
                <a:cxn ang="0">
                  <a:pos x="794" y="122"/>
                </a:cxn>
                <a:cxn ang="0">
                  <a:pos x="764" y="209"/>
                </a:cxn>
                <a:cxn ang="0">
                  <a:pos x="630" y="89"/>
                </a:cxn>
                <a:cxn ang="0">
                  <a:pos x="473" y="159"/>
                </a:cxn>
                <a:cxn ang="0">
                  <a:pos x="188" y="135"/>
                </a:cxn>
                <a:cxn ang="0">
                  <a:pos x="224" y="355"/>
                </a:cxn>
                <a:cxn ang="0">
                  <a:pos x="331" y="410"/>
                </a:cxn>
                <a:cxn ang="0">
                  <a:pos x="276" y="625"/>
                </a:cxn>
                <a:cxn ang="0">
                  <a:pos x="218" y="1178"/>
                </a:cxn>
              </a:cxnLst>
              <a:rect l="0" t="0" r="r" b="b"/>
              <a:pathLst>
                <a:path w="1406" h="1219">
                  <a:moveTo>
                    <a:pt x="102" y="852"/>
                  </a:moveTo>
                  <a:cubicBezTo>
                    <a:pt x="100" y="849"/>
                    <a:pt x="99" y="847"/>
                    <a:pt x="99" y="845"/>
                  </a:cubicBezTo>
                  <a:cubicBezTo>
                    <a:pt x="98" y="843"/>
                    <a:pt x="97" y="841"/>
                    <a:pt x="96" y="840"/>
                  </a:cubicBezTo>
                  <a:cubicBezTo>
                    <a:pt x="84" y="823"/>
                    <a:pt x="71" y="816"/>
                    <a:pt x="57" y="819"/>
                  </a:cubicBezTo>
                  <a:cubicBezTo>
                    <a:pt x="42" y="822"/>
                    <a:pt x="28" y="829"/>
                    <a:pt x="13" y="840"/>
                  </a:cubicBezTo>
                  <a:cubicBezTo>
                    <a:pt x="8" y="843"/>
                    <a:pt x="4" y="847"/>
                    <a:pt x="0" y="850"/>
                  </a:cubicBezTo>
                  <a:cubicBezTo>
                    <a:pt x="0" y="1219"/>
                    <a:pt x="0" y="1219"/>
                    <a:pt x="0" y="1219"/>
                  </a:cubicBezTo>
                  <a:cubicBezTo>
                    <a:pt x="58" y="1219"/>
                    <a:pt x="58" y="1219"/>
                    <a:pt x="58" y="1219"/>
                  </a:cubicBezTo>
                  <a:cubicBezTo>
                    <a:pt x="62" y="1198"/>
                    <a:pt x="64" y="1175"/>
                    <a:pt x="65" y="1150"/>
                  </a:cubicBezTo>
                  <a:cubicBezTo>
                    <a:pt x="65" y="1116"/>
                    <a:pt x="64" y="1086"/>
                    <a:pt x="62" y="1060"/>
                  </a:cubicBezTo>
                  <a:cubicBezTo>
                    <a:pt x="64" y="1062"/>
                    <a:pt x="79" y="1078"/>
                    <a:pt x="106" y="1108"/>
                  </a:cubicBezTo>
                  <a:cubicBezTo>
                    <a:pt x="133" y="1139"/>
                    <a:pt x="168" y="1168"/>
                    <a:pt x="212" y="1196"/>
                  </a:cubicBezTo>
                  <a:cubicBezTo>
                    <a:pt x="210" y="1204"/>
                    <a:pt x="207" y="1211"/>
                    <a:pt x="205" y="1219"/>
                  </a:cubicBezTo>
                  <a:cubicBezTo>
                    <a:pt x="224" y="1219"/>
                    <a:pt x="224" y="1219"/>
                    <a:pt x="224" y="1219"/>
                  </a:cubicBezTo>
                  <a:cubicBezTo>
                    <a:pt x="226" y="1215"/>
                    <a:pt x="227" y="1211"/>
                    <a:pt x="228" y="1206"/>
                  </a:cubicBezTo>
                  <a:cubicBezTo>
                    <a:pt x="235" y="1211"/>
                    <a:pt x="243" y="1215"/>
                    <a:pt x="250" y="1219"/>
                  </a:cubicBezTo>
                  <a:cubicBezTo>
                    <a:pt x="291" y="1219"/>
                    <a:pt x="291" y="1219"/>
                    <a:pt x="291" y="1219"/>
                  </a:cubicBezTo>
                  <a:cubicBezTo>
                    <a:pt x="271" y="1209"/>
                    <a:pt x="252" y="1199"/>
                    <a:pt x="234" y="1188"/>
                  </a:cubicBezTo>
                  <a:cubicBezTo>
                    <a:pt x="248" y="1150"/>
                    <a:pt x="262" y="1112"/>
                    <a:pt x="276" y="1074"/>
                  </a:cubicBezTo>
                  <a:cubicBezTo>
                    <a:pt x="291" y="1037"/>
                    <a:pt x="307" y="999"/>
                    <a:pt x="325" y="962"/>
                  </a:cubicBezTo>
                  <a:cubicBezTo>
                    <a:pt x="337" y="969"/>
                    <a:pt x="349" y="976"/>
                    <a:pt x="361" y="984"/>
                  </a:cubicBezTo>
                  <a:cubicBezTo>
                    <a:pt x="373" y="992"/>
                    <a:pt x="386" y="999"/>
                    <a:pt x="399" y="1006"/>
                  </a:cubicBezTo>
                  <a:cubicBezTo>
                    <a:pt x="392" y="1019"/>
                    <a:pt x="383" y="1033"/>
                    <a:pt x="372" y="1045"/>
                  </a:cubicBezTo>
                  <a:cubicBezTo>
                    <a:pt x="360" y="1058"/>
                    <a:pt x="349" y="1072"/>
                    <a:pt x="339" y="1086"/>
                  </a:cubicBezTo>
                  <a:cubicBezTo>
                    <a:pt x="328" y="1102"/>
                    <a:pt x="325" y="1116"/>
                    <a:pt x="329" y="1128"/>
                  </a:cubicBezTo>
                  <a:cubicBezTo>
                    <a:pt x="333" y="1140"/>
                    <a:pt x="335" y="1154"/>
                    <a:pt x="337" y="1170"/>
                  </a:cubicBezTo>
                  <a:cubicBezTo>
                    <a:pt x="370" y="1219"/>
                    <a:pt x="370" y="1219"/>
                    <a:pt x="370" y="1219"/>
                  </a:cubicBezTo>
                  <a:cubicBezTo>
                    <a:pt x="618" y="1219"/>
                    <a:pt x="618" y="1219"/>
                    <a:pt x="618" y="1219"/>
                  </a:cubicBezTo>
                  <a:cubicBezTo>
                    <a:pt x="636" y="1208"/>
                    <a:pt x="655" y="1203"/>
                    <a:pt x="675" y="1203"/>
                  </a:cubicBezTo>
                  <a:cubicBezTo>
                    <a:pt x="697" y="1204"/>
                    <a:pt x="721" y="1196"/>
                    <a:pt x="746" y="1178"/>
                  </a:cubicBezTo>
                  <a:cubicBezTo>
                    <a:pt x="757" y="1172"/>
                    <a:pt x="765" y="1164"/>
                    <a:pt x="771" y="1156"/>
                  </a:cubicBezTo>
                  <a:cubicBezTo>
                    <a:pt x="777" y="1148"/>
                    <a:pt x="783" y="1140"/>
                    <a:pt x="789" y="1130"/>
                  </a:cubicBezTo>
                  <a:cubicBezTo>
                    <a:pt x="785" y="1159"/>
                    <a:pt x="781" y="1189"/>
                    <a:pt x="776" y="1219"/>
                  </a:cubicBezTo>
                  <a:cubicBezTo>
                    <a:pt x="796" y="1219"/>
                    <a:pt x="796" y="1219"/>
                    <a:pt x="796" y="1219"/>
                  </a:cubicBezTo>
                  <a:cubicBezTo>
                    <a:pt x="801" y="1185"/>
                    <a:pt x="805" y="1152"/>
                    <a:pt x="809" y="1120"/>
                  </a:cubicBezTo>
                  <a:cubicBezTo>
                    <a:pt x="813" y="1120"/>
                    <a:pt x="831" y="1119"/>
                    <a:pt x="863" y="1117"/>
                  </a:cubicBezTo>
                  <a:cubicBezTo>
                    <a:pt x="895" y="1115"/>
                    <a:pt x="936" y="1108"/>
                    <a:pt x="985" y="1094"/>
                  </a:cubicBezTo>
                  <a:cubicBezTo>
                    <a:pt x="988" y="1130"/>
                    <a:pt x="990" y="1168"/>
                    <a:pt x="992" y="1207"/>
                  </a:cubicBezTo>
                  <a:cubicBezTo>
                    <a:pt x="993" y="1211"/>
                    <a:pt x="993" y="1215"/>
                    <a:pt x="993" y="1219"/>
                  </a:cubicBezTo>
                  <a:cubicBezTo>
                    <a:pt x="1011" y="1219"/>
                    <a:pt x="1011" y="1219"/>
                    <a:pt x="1011" y="1219"/>
                  </a:cubicBezTo>
                  <a:cubicBezTo>
                    <a:pt x="1011" y="1214"/>
                    <a:pt x="1011" y="1209"/>
                    <a:pt x="1010" y="1203"/>
                  </a:cubicBezTo>
                  <a:cubicBezTo>
                    <a:pt x="1008" y="1164"/>
                    <a:pt x="1006" y="1126"/>
                    <a:pt x="1003" y="1088"/>
                  </a:cubicBezTo>
                  <a:cubicBezTo>
                    <a:pt x="1036" y="1078"/>
                    <a:pt x="1070" y="1064"/>
                    <a:pt x="1107" y="1047"/>
                  </a:cubicBezTo>
                  <a:cubicBezTo>
                    <a:pt x="1144" y="1030"/>
                    <a:pt x="1181" y="1010"/>
                    <a:pt x="1218" y="984"/>
                  </a:cubicBezTo>
                  <a:cubicBezTo>
                    <a:pt x="1229" y="1017"/>
                    <a:pt x="1238" y="1053"/>
                    <a:pt x="1246" y="1091"/>
                  </a:cubicBezTo>
                  <a:cubicBezTo>
                    <a:pt x="1254" y="1129"/>
                    <a:pt x="1261" y="1170"/>
                    <a:pt x="1266" y="1212"/>
                  </a:cubicBezTo>
                  <a:cubicBezTo>
                    <a:pt x="1263" y="1215"/>
                    <a:pt x="1260" y="1217"/>
                    <a:pt x="1257" y="1219"/>
                  </a:cubicBezTo>
                  <a:cubicBezTo>
                    <a:pt x="1289" y="1219"/>
                    <a:pt x="1289" y="1219"/>
                    <a:pt x="1289" y="1219"/>
                  </a:cubicBezTo>
                  <a:cubicBezTo>
                    <a:pt x="1339" y="1135"/>
                    <a:pt x="1373" y="1044"/>
                    <a:pt x="1389" y="946"/>
                  </a:cubicBezTo>
                  <a:cubicBezTo>
                    <a:pt x="1406" y="851"/>
                    <a:pt x="1406" y="757"/>
                    <a:pt x="1389" y="664"/>
                  </a:cubicBezTo>
                  <a:cubicBezTo>
                    <a:pt x="1372" y="570"/>
                    <a:pt x="1339" y="482"/>
                    <a:pt x="1291" y="399"/>
                  </a:cubicBezTo>
                  <a:cubicBezTo>
                    <a:pt x="1285" y="390"/>
                    <a:pt x="1280" y="381"/>
                    <a:pt x="1274" y="372"/>
                  </a:cubicBezTo>
                  <a:cubicBezTo>
                    <a:pt x="1269" y="364"/>
                    <a:pt x="1263" y="355"/>
                    <a:pt x="1256" y="345"/>
                  </a:cubicBezTo>
                  <a:cubicBezTo>
                    <a:pt x="1229" y="308"/>
                    <a:pt x="1200" y="273"/>
                    <a:pt x="1168" y="241"/>
                  </a:cubicBezTo>
                  <a:cubicBezTo>
                    <a:pt x="1136" y="209"/>
                    <a:pt x="1102" y="180"/>
                    <a:pt x="1068" y="155"/>
                  </a:cubicBezTo>
                  <a:cubicBezTo>
                    <a:pt x="1068" y="153"/>
                    <a:pt x="1068" y="153"/>
                    <a:pt x="1068" y="153"/>
                  </a:cubicBezTo>
                  <a:cubicBezTo>
                    <a:pt x="1064" y="153"/>
                    <a:pt x="1064" y="153"/>
                    <a:pt x="1064" y="153"/>
                  </a:cubicBezTo>
                  <a:cubicBezTo>
                    <a:pt x="928" y="57"/>
                    <a:pt x="776" y="7"/>
                    <a:pt x="605" y="4"/>
                  </a:cubicBezTo>
                  <a:cubicBezTo>
                    <a:pt x="434" y="0"/>
                    <a:pt x="277" y="49"/>
                    <a:pt x="134" y="149"/>
                  </a:cubicBezTo>
                  <a:cubicBezTo>
                    <a:pt x="84" y="184"/>
                    <a:pt x="39" y="223"/>
                    <a:pt x="0" y="267"/>
                  </a:cubicBezTo>
                  <a:cubicBezTo>
                    <a:pt x="0" y="563"/>
                    <a:pt x="0" y="563"/>
                    <a:pt x="0" y="563"/>
                  </a:cubicBezTo>
                  <a:cubicBezTo>
                    <a:pt x="4" y="558"/>
                    <a:pt x="9" y="554"/>
                    <a:pt x="13" y="550"/>
                  </a:cubicBezTo>
                  <a:cubicBezTo>
                    <a:pt x="27" y="535"/>
                    <a:pt x="32" y="518"/>
                    <a:pt x="30" y="497"/>
                  </a:cubicBezTo>
                  <a:cubicBezTo>
                    <a:pt x="28" y="477"/>
                    <a:pt x="37" y="461"/>
                    <a:pt x="56" y="447"/>
                  </a:cubicBezTo>
                  <a:cubicBezTo>
                    <a:pt x="81" y="430"/>
                    <a:pt x="102" y="423"/>
                    <a:pt x="119" y="427"/>
                  </a:cubicBezTo>
                  <a:cubicBezTo>
                    <a:pt x="136" y="431"/>
                    <a:pt x="152" y="430"/>
                    <a:pt x="168" y="423"/>
                  </a:cubicBezTo>
                  <a:cubicBezTo>
                    <a:pt x="172" y="429"/>
                    <a:pt x="177" y="437"/>
                    <a:pt x="183" y="447"/>
                  </a:cubicBezTo>
                  <a:cubicBezTo>
                    <a:pt x="189" y="458"/>
                    <a:pt x="197" y="470"/>
                    <a:pt x="206" y="483"/>
                  </a:cubicBezTo>
                  <a:cubicBezTo>
                    <a:pt x="173" y="505"/>
                    <a:pt x="140" y="529"/>
                    <a:pt x="108" y="557"/>
                  </a:cubicBezTo>
                  <a:cubicBezTo>
                    <a:pt x="76" y="584"/>
                    <a:pt x="44" y="614"/>
                    <a:pt x="13" y="648"/>
                  </a:cubicBezTo>
                  <a:cubicBezTo>
                    <a:pt x="8" y="639"/>
                    <a:pt x="4" y="631"/>
                    <a:pt x="0" y="624"/>
                  </a:cubicBezTo>
                  <a:cubicBezTo>
                    <a:pt x="0" y="693"/>
                    <a:pt x="0" y="693"/>
                    <a:pt x="0" y="693"/>
                  </a:cubicBezTo>
                  <a:cubicBezTo>
                    <a:pt x="4" y="688"/>
                    <a:pt x="8" y="684"/>
                    <a:pt x="11" y="680"/>
                  </a:cubicBezTo>
                  <a:cubicBezTo>
                    <a:pt x="23" y="697"/>
                    <a:pt x="39" y="717"/>
                    <a:pt x="59" y="740"/>
                  </a:cubicBezTo>
                  <a:cubicBezTo>
                    <a:pt x="78" y="762"/>
                    <a:pt x="101" y="787"/>
                    <a:pt x="128" y="814"/>
                  </a:cubicBezTo>
                  <a:cubicBezTo>
                    <a:pt x="124" y="819"/>
                    <a:pt x="120" y="825"/>
                    <a:pt x="116" y="832"/>
                  </a:cubicBezTo>
                  <a:cubicBezTo>
                    <a:pt x="112" y="839"/>
                    <a:pt x="107" y="845"/>
                    <a:pt x="102" y="852"/>
                  </a:cubicBezTo>
                  <a:close/>
                  <a:moveTo>
                    <a:pt x="317" y="936"/>
                  </a:moveTo>
                  <a:cubicBezTo>
                    <a:pt x="283" y="913"/>
                    <a:pt x="253" y="892"/>
                    <a:pt x="226" y="871"/>
                  </a:cubicBezTo>
                  <a:cubicBezTo>
                    <a:pt x="200" y="850"/>
                    <a:pt x="175" y="830"/>
                    <a:pt x="154" y="810"/>
                  </a:cubicBezTo>
                  <a:cubicBezTo>
                    <a:pt x="169" y="788"/>
                    <a:pt x="184" y="768"/>
                    <a:pt x="199" y="750"/>
                  </a:cubicBezTo>
                  <a:cubicBezTo>
                    <a:pt x="215" y="731"/>
                    <a:pt x="231" y="712"/>
                    <a:pt x="248" y="694"/>
                  </a:cubicBezTo>
                  <a:cubicBezTo>
                    <a:pt x="248" y="706"/>
                    <a:pt x="248" y="706"/>
                    <a:pt x="248" y="706"/>
                  </a:cubicBezTo>
                  <a:cubicBezTo>
                    <a:pt x="319" y="804"/>
                    <a:pt x="319" y="804"/>
                    <a:pt x="319" y="804"/>
                  </a:cubicBezTo>
                  <a:cubicBezTo>
                    <a:pt x="321" y="820"/>
                    <a:pt x="321" y="834"/>
                    <a:pt x="318" y="847"/>
                  </a:cubicBezTo>
                  <a:cubicBezTo>
                    <a:pt x="314" y="860"/>
                    <a:pt x="317" y="873"/>
                    <a:pt x="327" y="888"/>
                  </a:cubicBezTo>
                  <a:cubicBezTo>
                    <a:pt x="329" y="889"/>
                    <a:pt x="331" y="891"/>
                    <a:pt x="333" y="892"/>
                  </a:cubicBezTo>
                  <a:cubicBezTo>
                    <a:pt x="334" y="893"/>
                    <a:pt x="335" y="895"/>
                    <a:pt x="337" y="896"/>
                  </a:cubicBezTo>
                  <a:cubicBezTo>
                    <a:pt x="334" y="903"/>
                    <a:pt x="331" y="909"/>
                    <a:pt x="327" y="916"/>
                  </a:cubicBezTo>
                  <a:cubicBezTo>
                    <a:pt x="323" y="923"/>
                    <a:pt x="319" y="929"/>
                    <a:pt x="317" y="936"/>
                  </a:cubicBezTo>
                  <a:close/>
                  <a:moveTo>
                    <a:pt x="371" y="151"/>
                  </a:moveTo>
                  <a:cubicBezTo>
                    <a:pt x="387" y="154"/>
                    <a:pt x="402" y="157"/>
                    <a:pt x="417" y="161"/>
                  </a:cubicBezTo>
                  <a:cubicBezTo>
                    <a:pt x="432" y="165"/>
                    <a:pt x="446" y="170"/>
                    <a:pt x="461" y="175"/>
                  </a:cubicBezTo>
                  <a:cubicBezTo>
                    <a:pt x="456" y="182"/>
                    <a:pt x="450" y="189"/>
                    <a:pt x="445" y="198"/>
                  </a:cubicBezTo>
                  <a:cubicBezTo>
                    <a:pt x="440" y="207"/>
                    <a:pt x="435" y="216"/>
                    <a:pt x="431" y="225"/>
                  </a:cubicBezTo>
                  <a:cubicBezTo>
                    <a:pt x="430" y="230"/>
                    <a:pt x="428" y="236"/>
                    <a:pt x="427" y="241"/>
                  </a:cubicBezTo>
                  <a:cubicBezTo>
                    <a:pt x="426" y="246"/>
                    <a:pt x="424" y="252"/>
                    <a:pt x="423" y="257"/>
                  </a:cubicBezTo>
                  <a:cubicBezTo>
                    <a:pt x="414" y="258"/>
                    <a:pt x="405" y="259"/>
                    <a:pt x="396" y="260"/>
                  </a:cubicBezTo>
                  <a:cubicBezTo>
                    <a:pt x="387" y="261"/>
                    <a:pt x="378" y="262"/>
                    <a:pt x="369" y="263"/>
                  </a:cubicBezTo>
                  <a:cubicBezTo>
                    <a:pt x="376" y="242"/>
                    <a:pt x="379" y="220"/>
                    <a:pt x="380" y="199"/>
                  </a:cubicBezTo>
                  <a:cubicBezTo>
                    <a:pt x="381" y="178"/>
                    <a:pt x="378" y="162"/>
                    <a:pt x="371" y="151"/>
                  </a:cubicBezTo>
                  <a:close/>
                  <a:moveTo>
                    <a:pt x="842" y="464"/>
                  </a:moveTo>
                  <a:cubicBezTo>
                    <a:pt x="828" y="437"/>
                    <a:pt x="815" y="414"/>
                    <a:pt x="803" y="395"/>
                  </a:cubicBezTo>
                  <a:cubicBezTo>
                    <a:pt x="805" y="393"/>
                    <a:pt x="808" y="390"/>
                    <a:pt x="811" y="387"/>
                  </a:cubicBezTo>
                  <a:cubicBezTo>
                    <a:pt x="815" y="385"/>
                    <a:pt x="817" y="382"/>
                    <a:pt x="819" y="379"/>
                  </a:cubicBezTo>
                  <a:cubicBezTo>
                    <a:pt x="840" y="395"/>
                    <a:pt x="863" y="415"/>
                    <a:pt x="889" y="437"/>
                  </a:cubicBezTo>
                  <a:cubicBezTo>
                    <a:pt x="914" y="460"/>
                    <a:pt x="940" y="487"/>
                    <a:pt x="965" y="517"/>
                  </a:cubicBezTo>
                  <a:cubicBezTo>
                    <a:pt x="954" y="527"/>
                    <a:pt x="942" y="535"/>
                    <a:pt x="928" y="541"/>
                  </a:cubicBezTo>
                  <a:cubicBezTo>
                    <a:pt x="914" y="548"/>
                    <a:pt x="899" y="554"/>
                    <a:pt x="883" y="558"/>
                  </a:cubicBezTo>
                  <a:cubicBezTo>
                    <a:pt x="870" y="523"/>
                    <a:pt x="856" y="492"/>
                    <a:pt x="842" y="464"/>
                  </a:cubicBezTo>
                  <a:close/>
                  <a:moveTo>
                    <a:pt x="877" y="590"/>
                  </a:moveTo>
                  <a:cubicBezTo>
                    <a:pt x="873" y="590"/>
                    <a:pt x="873" y="590"/>
                    <a:pt x="873" y="590"/>
                  </a:cubicBezTo>
                  <a:cubicBezTo>
                    <a:pt x="863" y="591"/>
                    <a:pt x="854" y="591"/>
                    <a:pt x="846" y="590"/>
                  </a:cubicBezTo>
                  <a:cubicBezTo>
                    <a:pt x="837" y="588"/>
                    <a:pt x="829" y="587"/>
                    <a:pt x="821" y="586"/>
                  </a:cubicBezTo>
                  <a:cubicBezTo>
                    <a:pt x="830" y="586"/>
                    <a:pt x="839" y="585"/>
                    <a:pt x="847" y="584"/>
                  </a:cubicBezTo>
                  <a:cubicBezTo>
                    <a:pt x="855" y="582"/>
                    <a:pt x="863" y="581"/>
                    <a:pt x="873" y="580"/>
                  </a:cubicBezTo>
                  <a:lnTo>
                    <a:pt x="877" y="590"/>
                  </a:lnTo>
                  <a:close/>
                  <a:moveTo>
                    <a:pt x="616" y="293"/>
                  </a:moveTo>
                  <a:cubicBezTo>
                    <a:pt x="616" y="289"/>
                    <a:pt x="616" y="286"/>
                    <a:pt x="618" y="283"/>
                  </a:cubicBezTo>
                  <a:cubicBezTo>
                    <a:pt x="631" y="284"/>
                    <a:pt x="643" y="286"/>
                    <a:pt x="654" y="288"/>
                  </a:cubicBezTo>
                  <a:cubicBezTo>
                    <a:pt x="665" y="290"/>
                    <a:pt x="673" y="292"/>
                    <a:pt x="680" y="293"/>
                  </a:cubicBezTo>
                  <a:cubicBezTo>
                    <a:pt x="673" y="295"/>
                    <a:pt x="665" y="296"/>
                    <a:pt x="654" y="298"/>
                  </a:cubicBezTo>
                  <a:cubicBezTo>
                    <a:pt x="643" y="300"/>
                    <a:pt x="631" y="302"/>
                    <a:pt x="618" y="305"/>
                  </a:cubicBezTo>
                  <a:cubicBezTo>
                    <a:pt x="616" y="301"/>
                    <a:pt x="616" y="297"/>
                    <a:pt x="616" y="293"/>
                  </a:cubicBezTo>
                  <a:close/>
                  <a:moveTo>
                    <a:pt x="618" y="351"/>
                  </a:moveTo>
                  <a:cubicBezTo>
                    <a:pt x="602" y="362"/>
                    <a:pt x="584" y="374"/>
                    <a:pt x="565" y="388"/>
                  </a:cubicBezTo>
                  <a:cubicBezTo>
                    <a:pt x="545" y="402"/>
                    <a:pt x="524" y="418"/>
                    <a:pt x="501" y="435"/>
                  </a:cubicBezTo>
                  <a:cubicBezTo>
                    <a:pt x="492" y="425"/>
                    <a:pt x="484" y="414"/>
                    <a:pt x="477" y="404"/>
                  </a:cubicBezTo>
                  <a:cubicBezTo>
                    <a:pt x="470" y="394"/>
                    <a:pt x="465" y="384"/>
                    <a:pt x="459" y="373"/>
                  </a:cubicBezTo>
                  <a:cubicBezTo>
                    <a:pt x="487" y="363"/>
                    <a:pt x="514" y="354"/>
                    <a:pt x="539" y="346"/>
                  </a:cubicBezTo>
                  <a:cubicBezTo>
                    <a:pt x="563" y="339"/>
                    <a:pt x="586" y="333"/>
                    <a:pt x="606" y="327"/>
                  </a:cubicBezTo>
                  <a:cubicBezTo>
                    <a:pt x="607" y="333"/>
                    <a:pt x="609" y="337"/>
                    <a:pt x="612" y="341"/>
                  </a:cubicBezTo>
                  <a:cubicBezTo>
                    <a:pt x="614" y="345"/>
                    <a:pt x="616" y="349"/>
                    <a:pt x="618" y="351"/>
                  </a:cubicBezTo>
                  <a:close/>
                  <a:moveTo>
                    <a:pt x="664" y="262"/>
                  </a:moveTo>
                  <a:cubicBezTo>
                    <a:pt x="673" y="268"/>
                    <a:pt x="681" y="272"/>
                    <a:pt x="686" y="275"/>
                  </a:cubicBezTo>
                  <a:cubicBezTo>
                    <a:pt x="686" y="277"/>
                    <a:pt x="686" y="277"/>
                    <a:pt x="686" y="277"/>
                  </a:cubicBezTo>
                  <a:cubicBezTo>
                    <a:pt x="679" y="274"/>
                    <a:pt x="671" y="272"/>
                    <a:pt x="660" y="270"/>
                  </a:cubicBezTo>
                  <a:cubicBezTo>
                    <a:pt x="649" y="268"/>
                    <a:pt x="637" y="266"/>
                    <a:pt x="622" y="265"/>
                  </a:cubicBezTo>
                  <a:cubicBezTo>
                    <a:pt x="622" y="263"/>
                    <a:pt x="622" y="263"/>
                    <a:pt x="622" y="263"/>
                  </a:cubicBezTo>
                  <a:cubicBezTo>
                    <a:pt x="624" y="261"/>
                    <a:pt x="624" y="261"/>
                    <a:pt x="624" y="261"/>
                  </a:cubicBezTo>
                  <a:cubicBezTo>
                    <a:pt x="625" y="258"/>
                    <a:pt x="626" y="256"/>
                    <a:pt x="628" y="253"/>
                  </a:cubicBezTo>
                  <a:cubicBezTo>
                    <a:pt x="629" y="250"/>
                    <a:pt x="630" y="248"/>
                    <a:pt x="632" y="245"/>
                  </a:cubicBezTo>
                  <a:cubicBezTo>
                    <a:pt x="644" y="250"/>
                    <a:pt x="655" y="256"/>
                    <a:pt x="664" y="262"/>
                  </a:cubicBezTo>
                  <a:close/>
                  <a:moveTo>
                    <a:pt x="646" y="233"/>
                  </a:moveTo>
                  <a:cubicBezTo>
                    <a:pt x="653" y="228"/>
                    <a:pt x="660" y="224"/>
                    <a:pt x="667" y="221"/>
                  </a:cubicBezTo>
                  <a:cubicBezTo>
                    <a:pt x="674" y="218"/>
                    <a:pt x="682" y="216"/>
                    <a:pt x="690" y="215"/>
                  </a:cubicBezTo>
                  <a:cubicBezTo>
                    <a:pt x="693" y="223"/>
                    <a:pt x="695" y="230"/>
                    <a:pt x="698" y="237"/>
                  </a:cubicBezTo>
                  <a:cubicBezTo>
                    <a:pt x="701" y="244"/>
                    <a:pt x="703" y="250"/>
                    <a:pt x="704" y="257"/>
                  </a:cubicBezTo>
                  <a:cubicBezTo>
                    <a:pt x="703" y="257"/>
                    <a:pt x="702" y="257"/>
                    <a:pt x="701" y="258"/>
                  </a:cubicBezTo>
                  <a:cubicBezTo>
                    <a:pt x="700" y="259"/>
                    <a:pt x="699" y="260"/>
                    <a:pt x="698" y="261"/>
                  </a:cubicBezTo>
                  <a:cubicBezTo>
                    <a:pt x="693" y="257"/>
                    <a:pt x="685" y="253"/>
                    <a:pt x="676" y="248"/>
                  </a:cubicBezTo>
                  <a:cubicBezTo>
                    <a:pt x="667" y="243"/>
                    <a:pt x="657" y="238"/>
                    <a:pt x="646" y="233"/>
                  </a:cubicBezTo>
                  <a:close/>
                  <a:moveTo>
                    <a:pt x="656" y="317"/>
                  </a:moveTo>
                  <a:cubicBezTo>
                    <a:pt x="665" y="316"/>
                    <a:pt x="673" y="315"/>
                    <a:pt x="680" y="313"/>
                  </a:cubicBezTo>
                  <a:cubicBezTo>
                    <a:pt x="675" y="316"/>
                    <a:pt x="668" y="320"/>
                    <a:pt x="660" y="324"/>
                  </a:cubicBezTo>
                  <a:cubicBezTo>
                    <a:pt x="652" y="329"/>
                    <a:pt x="643" y="335"/>
                    <a:pt x="634" y="341"/>
                  </a:cubicBezTo>
                  <a:cubicBezTo>
                    <a:pt x="633" y="339"/>
                    <a:pt x="631" y="336"/>
                    <a:pt x="629" y="332"/>
                  </a:cubicBezTo>
                  <a:cubicBezTo>
                    <a:pt x="627" y="329"/>
                    <a:pt x="625" y="326"/>
                    <a:pt x="624" y="323"/>
                  </a:cubicBezTo>
                  <a:cubicBezTo>
                    <a:pt x="636" y="321"/>
                    <a:pt x="647" y="318"/>
                    <a:pt x="656" y="317"/>
                  </a:cubicBezTo>
                  <a:close/>
                  <a:moveTo>
                    <a:pt x="675" y="339"/>
                  </a:moveTo>
                  <a:cubicBezTo>
                    <a:pt x="684" y="334"/>
                    <a:pt x="691" y="329"/>
                    <a:pt x="696" y="325"/>
                  </a:cubicBezTo>
                  <a:cubicBezTo>
                    <a:pt x="692" y="331"/>
                    <a:pt x="687" y="337"/>
                    <a:pt x="681" y="344"/>
                  </a:cubicBezTo>
                  <a:cubicBezTo>
                    <a:pt x="675" y="352"/>
                    <a:pt x="669" y="360"/>
                    <a:pt x="662" y="369"/>
                  </a:cubicBezTo>
                  <a:cubicBezTo>
                    <a:pt x="659" y="367"/>
                    <a:pt x="657" y="364"/>
                    <a:pt x="654" y="362"/>
                  </a:cubicBezTo>
                  <a:cubicBezTo>
                    <a:pt x="651" y="360"/>
                    <a:pt x="649" y="359"/>
                    <a:pt x="646" y="357"/>
                  </a:cubicBezTo>
                  <a:cubicBezTo>
                    <a:pt x="657" y="351"/>
                    <a:pt x="666" y="345"/>
                    <a:pt x="675" y="339"/>
                  </a:cubicBezTo>
                  <a:close/>
                  <a:moveTo>
                    <a:pt x="692" y="361"/>
                  </a:moveTo>
                  <a:cubicBezTo>
                    <a:pt x="696" y="356"/>
                    <a:pt x="699" y="351"/>
                    <a:pt x="702" y="347"/>
                  </a:cubicBezTo>
                  <a:cubicBezTo>
                    <a:pt x="694" y="387"/>
                    <a:pt x="694" y="387"/>
                    <a:pt x="694" y="387"/>
                  </a:cubicBezTo>
                  <a:cubicBezTo>
                    <a:pt x="693" y="386"/>
                    <a:pt x="691" y="385"/>
                    <a:pt x="690" y="385"/>
                  </a:cubicBezTo>
                  <a:cubicBezTo>
                    <a:pt x="689" y="385"/>
                    <a:pt x="687" y="385"/>
                    <a:pt x="686" y="383"/>
                  </a:cubicBezTo>
                  <a:cubicBezTo>
                    <a:pt x="685" y="383"/>
                    <a:pt x="683" y="383"/>
                    <a:pt x="682" y="382"/>
                  </a:cubicBezTo>
                  <a:cubicBezTo>
                    <a:pt x="681" y="382"/>
                    <a:pt x="679" y="381"/>
                    <a:pt x="678" y="379"/>
                  </a:cubicBezTo>
                  <a:cubicBezTo>
                    <a:pt x="683" y="373"/>
                    <a:pt x="688" y="367"/>
                    <a:pt x="692" y="361"/>
                  </a:cubicBezTo>
                  <a:close/>
                  <a:moveTo>
                    <a:pt x="708" y="411"/>
                  </a:moveTo>
                  <a:cubicBezTo>
                    <a:pt x="715" y="413"/>
                    <a:pt x="721" y="413"/>
                    <a:pt x="727" y="413"/>
                  </a:cubicBezTo>
                  <a:cubicBezTo>
                    <a:pt x="733" y="413"/>
                    <a:pt x="739" y="413"/>
                    <a:pt x="744" y="413"/>
                  </a:cubicBezTo>
                  <a:cubicBezTo>
                    <a:pt x="750" y="433"/>
                    <a:pt x="755" y="456"/>
                    <a:pt x="761" y="482"/>
                  </a:cubicBezTo>
                  <a:cubicBezTo>
                    <a:pt x="767" y="508"/>
                    <a:pt x="773" y="537"/>
                    <a:pt x="778" y="568"/>
                  </a:cubicBezTo>
                  <a:cubicBezTo>
                    <a:pt x="762" y="566"/>
                    <a:pt x="746" y="564"/>
                    <a:pt x="729" y="562"/>
                  </a:cubicBezTo>
                  <a:cubicBezTo>
                    <a:pt x="712" y="559"/>
                    <a:pt x="695" y="555"/>
                    <a:pt x="678" y="550"/>
                  </a:cubicBezTo>
                  <a:lnTo>
                    <a:pt x="708" y="411"/>
                  </a:lnTo>
                  <a:close/>
                  <a:moveTo>
                    <a:pt x="724" y="255"/>
                  </a:moveTo>
                  <a:cubicBezTo>
                    <a:pt x="722" y="255"/>
                    <a:pt x="722" y="255"/>
                    <a:pt x="722" y="255"/>
                  </a:cubicBezTo>
                  <a:cubicBezTo>
                    <a:pt x="721" y="248"/>
                    <a:pt x="719" y="242"/>
                    <a:pt x="717" y="236"/>
                  </a:cubicBezTo>
                  <a:cubicBezTo>
                    <a:pt x="715" y="230"/>
                    <a:pt x="713" y="223"/>
                    <a:pt x="710" y="215"/>
                  </a:cubicBezTo>
                  <a:cubicBezTo>
                    <a:pt x="714" y="215"/>
                    <a:pt x="718" y="215"/>
                    <a:pt x="721" y="216"/>
                  </a:cubicBezTo>
                  <a:cubicBezTo>
                    <a:pt x="725" y="217"/>
                    <a:pt x="728" y="217"/>
                    <a:pt x="732" y="217"/>
                  </a:cubicBezTo>
                  <a:lnTo>
                    <a:pt x="724" y="255"/>
                  </a:lnTo>
                  <a:close/>
                  <a:moveTo>
                    <a:pt x="738" y="395"/>
                  </a:moveTo>
                  <a:cubicBezTo>
                    <a:pt x="734" y="395"/>
                    <a:pt x="730" y="395"/>
                    <a:pt x="725" y="394"/>
                  </a:cubicBezTo>
                  <a:cubicBezTo>
                    <a:pt x="720" y="394"/>
                    <a:pt x="716" y="393"/>
                    <a:pt x="712" y="391"/>
                  </a:cubicBezTo>
                  <a:cubicBezTo>
                    <a:pt x="722" y="345"/>
                    <a:pt x="722" y="345"/>
                    <a:pt x="722" y="345"/>
                  </a:cubicBezTo>
                  <a:cubicBezTo>
                    <a:pt x="725" y="351"/>
                    <a:pt x="727" y="358"/>
                    <a:pt x="730" y="366"/>
                  </a:cubicBezTo>
                  <a:cubicBezTo>
                    <a:pt x="733" y="375"/>
                    <a:pt x="736" y="385"/>
                    <a:pt x="738" y="395"/>
                  </a:cubicBezTo>
                  <a:close/>
                  <a:moveTo>
                    <a:pt x="758" y="393"/>
                  </a:moveTo>
                  <a:cubicBezTo>
                    <a:pt x="754" y="381"/>
                    <a:pt x="751" y="371"/>
                    <a:pt x="748" y="361"/>
                  </a:cubicBezTo>
                  <a:cubicBezTo>
                    <a:pt x="746" y="352"/>
                    <a:pt x="743" y="344"/>
                    <a:pt x="740" y="337"/>
                  </a:cubicBezTo>
                  <a:cubicBezTo>
                    <a:pt x="744" y="343"/>
                    <a:pt x="749" y="350"/>
                    <a:pt x="755" y="358"/>
                  </a:cubicBezTo>
                  <a:cubicBezTo>
                    <a:pt x="761" y="367"/>
                    <a:pt x="768" y="377"/>
                    <a:pt x="776" y="387"/>
                  </a:cubicBezTo>
                  <a:cubicBezTo>
                    <a:pt x="774" y="387"/>
                    <a:pt x="774" y="387"/>
                    <a:pt x="774" y="387"/>
                  </a:cubicBezTo>
                  <a:cubicBezTo>
                    <a:pt x="772" y="389"/>
                    <a:pt x="769" y="390"/>
                    <a:pt x="766" y="390"/>
                  </a:cubicBezTo>
                  <a:cubicBezTo>
                    <a:pt x="764" y="391"/>
                    <a:pt x="761" y="392"/>
                    <a:pt x="758" y="393"/>
                  </a:cubicBezTo>
                  <a:close/>
                  <a:moveTo>
                    <a:pt x="764" y="339"/>
                  </a:moveTo>
                  <a:cubicBezTo>
                    <a:pt x="771" y="343"/>
                    <a:pt x="778" y="348"/>
                    <a:pt x="784" y="352"/>
                  </a:cubicBezTo>
                  <a:cubicBezTo>
                    <a:pt x="791" y="357"/>
                    <a:pt x="798" y="362"/>
                    <a:pt x="805" y="367"/>
                  </a:cubicBezTo>
                  <a:cubicBezTo>
                    <a:pt x="803" y="369"/>
                    <a:pt x="801" y="370"/>
                    <a:pt x="800" y="372"/>
                  </a:cubicBezTo>
                  <a:cubicBezTo>
                    <a:pt x="798" y="374"/>
                    <a:pt x="795" y="377"/>
                    <a:pt x="793" y="379"/>
                  </a:cubicBezTo>
                  <a:cubicBezTo>
                    <a:pt x="787" y="371"/>
                    <a:pt x="782" y="364"/>
                    <a:pt x="777" y="357"/>
                  </a:cubicBezTo>
                  <a:cubicBezTo>
                    <a:pt x="773" y="351"/>
                    <a:pt x="768" y="345"/>
                    <a:pt x="764" y="339"/>
                  </a:cubicBezTo>
                  <a:close/>
                  <a:moveTo>
                    <a:pt x="762" y="315"/>
                  </a:moveTo>
                  <a:cubicBezTo>
                    <a:pt x="769" y="317"/>
                    <a:pt x="778" y="318"/>
                    <a:pt x="789" y="320"/>
                  </a:cubicBezTo>
                  <a:cubicBezTo>
                    <a:pt x="799" y="322"/>
                    <a:pt x="811" y="325"/>
                    <a:pt x="823" y="329"/>
                  </a:cubicBezTo>
                  <a:cubicBezTo>
                    <a:pt x="823" y="332"/>
                    <a:pt x="822" y="335"/>
                    <a:pt x="822" y="338"/>
                  </a:cubicBezTo>
                  <a:cubicBezTo>
                    <a:pt x="821" y="342"/>
                    <a:pt x="820" y="345"/>
                    <a:pt x="819" y="347"/>
                  </a:cubicBezTo>
                  <a:cubicBezTo>
                    <a:pt x="819" y="349"/>
                    <a:pt x="818" y="350"/>
                    <a:pt x="818" y="350"/>
                  </a:cubicBezTo>
                  <a:cubicBezTo>
                    <a:pt x="817" y="351"/>
                    <a:pt x="817" y="352"/>
                    <a:pt x="817" y="353"/>
                  </a:cubicBezTo>
                  <a:cubicBezTo>
                    <a:pt x="806" y="345"/>
                    <a:pt x="796" y="338"/>
                    <a:pt x="786" y="332"/>
                  </a:cubicBezTo>
                  <a:cubicBezTo>
                    <a:pt x="777" y="326"/>
                    <a:pt x="769" y="321"/>
                    <a:pt x="762" y="315"/>
                  </a:cubicBezTo>
                  <a:close/>
                  <a:moveTo>
                    <a:pt x="821" y="309"/>
                  </a:moveTo>
                  <a:cubicBezTo>
                    <a:pt x="814" y="306"/>
                    <a:pt x="808" y="305"/>
                    <a:pt x="801" y="303"/>
                  </a:cubicBezTo>
                  <a:cubicBezTo>
                    <a:pt x="796" y="302"/>
                    <a:pt x="789" y="301"/>
                    <a:pt x="782" y="299"/>
                  </a:cubicBezTo>
                  <a:cubicBezTo>
                    <a:pt x="821" y="299"/>
                    <a:pt x="821" y="299"/>
                    <a:pt x="821" y="299"/>
                  </a:cubicBezTo>
                  <a:cubicBezTo>
                    <a:pt x="822" y="301"/>
                    <a:pt x="823" y="302"/>
                    <a:pt x="823" y="303"/>
                  </a:cubicBezTo>
                  <a:cubicBezTo>
                    <a:pt x="823" y="305"/>
                    <a:pt x="822" y="306"/>
                    <a:pt x="821" y="309"/>
                  </a:cubicBezTo>
                  <a:close/>
                  <a:moveTo>
                    <a:pt x="782" y="280"/>
                  </a:moveTo>
                  <a:cubicBezTo>
                    <a:pt x="773" y="281"/>
                    <a:pt x="764" y="282"/>
                    <a:pt x="756" y="283"/>
                  </a:cubicBezTo>
                  <a:cubicBezTo>
                    <a:pt x="756" y="282"/>
                    <a:pt x="756" y="281"/>
                    <a:pt x="755" y="280"/>
                  </a:cubicBezTo>
                  <a:cubicBezTo>
                    <a:pt x="755" y="279"/>
                    <a:pt x="754" y="278"/>
                    <a:pt x="754" y="277"/>
                  </a:cubicBezTo>
                  <a:cubicBezTo>
                    <a:pt x="758" y="273"/>
                    <a:pt x="763" y="268"/>
                    <a:pt x="769" y="263"/>
                  </a:cubicBezTo>
                  <a:cubicBezTo>
                    <a:pt x="776" y="258"/>
                    <a:pt x="782" y="252"/>
                    <a:pt x="791" y="247"/>
                  </a:cubicBezTo>
                  <a:cubicBezTo>
                    <a:pt x="796" y="252"/>
                    <a:pt x="801" y="257"/>
                    <a:pt x="805" y="262"/>
                  </a:cubicBezTo>
                  <a:cubicBezTo>
                    <a:pt x="809" y="267"/>
                    <a:pt x="812" y="272"/>
                    <a:pt x="815" y="279"/>
                  </a:cubicBezTo>
                  <a:cubicBezTo>
                    <a:pt x="803" y="279"/>
                    <a:pt x="792" y="279"/>
                    <a:pt x="782" y="280"/>
                  </a:cubicBezTo>
                  <a:close/>
                  <a:moveTo>
                    <a:pt x="756" y="250"/>
                  </a:moveTo>
                  <a:cubicBezTo>
                    <a:pt x="751" y="255"/>
                    <a:pt x="746" y="259"/>
                    <a:pt x="742" y="263"/>
                  </a:cubicBezTo>
                  <a:cubicBezTo>
                    <a:pt x="750" y="223"/>
                    <a:pt x="750" y="223"/>
                    <a:pt x="750" y="223"/>
                  </a:cubicBezTo>
                  <a:cubicBezTo>
                    <a:pt x="752" y="224"/>
                    <a:pt x="753" y="225"/>
                    <a:pt x="753" y="225"/>
                  </a:cubicBezTo>
                  <a:cubicBezTo>
                    <a:pt x="754" y="225"/>
                    <a:pt x="755" y="225"/>
                    <a:pt x="756" y="225"/>
                  </a:cubicBezTo>
                  <a:cubicBezTo>
                    <a:pt x="759" y="226"/>
                    <a:pt x="762" y="228"/>
                    <a:pt x="765" y="229"/>
                  </a:cubicBezTo>
                  <a:cubicBezTo>
                    <a:pt x="769" y="230"/>
                    <a:pt x="772" y="232"/>
                    <a:pt x="774" y="235"/>
                  </a:cubicBezTo>
                  <a:cubicBezTo>
                    <a:pt x="768" y="240"/>
                    <a:pt x="762" y="245"/>
                    <a:pt x="756" y="250"/>
                  </a:cubicBezTo>
                  <a:close/>
                  <a:moveTo>
                    <a:pt x="736" y="199"/>
                  </a:moveTo>
                  <a:cubicBezTo>
                    <a:pt x="731" y="198"/>
                    <a:pt x="726" y="197"/>
                    <a:pt x="720" y="196"/>
                  </a:cubicBezTo>
                  <a:cubicBezTo>
                    <a:pt x="715" y="195"/>
                    <a:pt x="709" y="195"/>
                    <a:pt x="702" y="195"/>
                  </a:cubicBezTo>
                  <a:cubicBezTo>
                    <a:pt x="697" y="182"/>
                    <a:pt x="689" y="168"/>
                    <a:pt x="680" y="153"/>
                  </a:cubicBezTo>
                  <a:cubicBezTo>
                    <a:pt x="671" y="138"/>
                    <a:pt x="659" y="122"/>
                    <a:pt x="644" y="105"/>
                  </a:cubicBezTo>
                  <a:cubicBezTo>
                    <a:pt x="661" y="102"/>
                    <a:pt x="679" y="102"/>
                    <a:pt x="698" y="103"/>
                  </a:cubicBezTo>
                  <a:cubicBezTo>
                    <a:pt x="717" y="104"/>
                    <a:pt x="736" y="107"/>
                    <a:pt x="754" y="111"/>
                  </a:cubicBezTo>
                  <a:lnTo>
                    <a:pt x="736" y="199"/>
                  </a:lnTo>
                  <a:close/>
                  <a:moveTo>
                    <a:pt x="658" y="156"/>
                  </a:moveTo>
                  <a:cubicBezTo>
                    <a:pt x="667" y="171"/>
                    <a:pt x="675" y="185"/>
                    <a:pt x="682" y="197"/>
                  </a:cubicBezTo>
                  <a:cubicBezTo>
                    <a:pt x="673" y="198"/>
                    <a:pt x="663" y="201"/>
                    <a:pt x="653" y="206"/>
                  </a:cubicBezTo>
                  <a:cubicBezTo>
                    <a:pt x="643" y="211"/>
                    <a:pt x="635" y="216"/>
                    <a:pt x="628" y="223"/>
                  </a:cubicBezTo>
                  <a:cubicBezTo>
                    <a:pt x="610" y="214"/>
                    <a:pt x="590" y="204"/>
                    <a:pt x="568" y="195"/>
                  </a:cubicBezTo>
                  <a:cubicBezTo>
                    <a:pt x="545" y="186"/>
                    <a:pt x="520" y="176"/>
                    <a:pt x="493" y="167"/>
                  </a:cubicBezTo>
                  <a:cubicBezTo>
                    <a:pt x="509" y="152"/>
                    <a:pt x="529" y="140"/>
                    <a:pt x="551" y="130"/>
                  </a:cubicBezTo>
                  <a:cubicBezTo>
                    <a:pt x="573" y="120"/>
                    <a:pt x="596" y="112"/>
                    <a:pt x="622" y="107"/>
                  </a:cubicBezTo>
                  <a:cubicBezTo>
                    <a:pt x="637" y="124"/>
                    <a:pt x="649" y="141"/>
                    <a:pt x="658" y="156"/>
                  </a:cubicBezTo>
                  <a:close/>
                  <a:moveTo>
                    <a:pt x="554" y="209"/>
                  </a:moveTo>
                  <a:cubicBezTo>
                    <a:pt x="576" y="218"/>
                    <a:pt x="597" y="228"/>
                    <a:pt x="616" y="237"/>
                  </a:cubicBezTo>
                  <a:cubicBezTo>
                    <a:pt x="614" y="240"/>
                    <a:pt x="613" y="242"/>
                    <a:pt x="611" y="245"/>
                  </a:cubicBezTo>
                  <a:cubicBezTo>
                    <a:pt x="609" y="248"/>
                    <a:pt x="607" y="250"/>
                    <a:pt x="606" y="253"/>
                  </a:cubicBezTo>
                  <a:cubicBezTo>
                    <a:pt x="604" y="254"/>
                    <a:pt x="604" y="256"/>
                    <a:pt x="604" y="257"/>
                  </a:cubicBezTo>
                  <a:cubicBezTo>
                    <a:pt x="604" y="258"/>
                    <a:pt x="604" y="260"/>
                    <a:pt x="604" y="261"/>
                  </a:cubicBezTo>
                  <a:cubicBezTo>
                    <a:pt x="582" y="258"/>
                    <a:pt x="558" y="256"/>
                    <a:pt x="531" y="255"/>
                  </a:cubicBezTo>
                  <a:cubicBezTo>
                    <a:pt x="503" y="254"/>
                    <a:pt x="474" y="254"/>
                    <a:pt x="443" y="257"/>
                  </a:cubicBezTo>
                  <a:cubicBezTo>
                    <a:pt x="443" y="253"/>
                    <a:pt x="444" y="249"/>
                    <a:pt x="445" y="244"/>
                  </a:cubicBezTo>
                  <a:cubicBezTo>
                    <a:pt x="446" y="239"/>
                    <a:pt x="448" y="235"/>
                    <a:pt x="449" y="231"/>
                  </a:cubicBezTo>
                  <a:cubicBezTo>
                    <a:pt x="452" y="222"/>
                    <a:pt x="456" y="213"/>
                    <a:pt x="462" y="204"/>
                  </a:cubicBezTo>
                  <a:cubicBezTo>
                    <a:pt x="468" y="195"/>
                    <a:pt x="474" y="188"/>
                    <a:pt x="479" y="181"/>
                  </a:cubicBezTo>
                  <a:cubicBezTo>
                    <a:pt x="506" y="190"/>
                    <a:pt x="531" y="200"/>
                    <a:pt x="554" y="209"/>
                  </a:cubicBezTo>
                  <a:close/>
                  <a:moveTo>
                    <a:pt x="439" y="275"/>
                  </a:moveTo>
                  <a:cubicBezTo>
                    <a:pt x="471" y="272"/>
                    <a:pt x="501" y="272"/>
                    <a:pt x="527" y="273"/>
                  </a:cubicBezTo>
                  <a:cubicBezTo>
                    <a:pt x="554" y="274"/>
                    <a:pt x="578" y="277"/>
                    <a:pt x="600" y="279"/>
                  </a:cubicBezTo>
                  <a:cubicBezTo>
                    <a:pt x="598" y="284"/>
                    <a:pt x="598" y="289"/>
                    <a:pt x="598" y="294"/>
                  </a:cubicBezTo>
                  <a:cubicBezTo>
                    <a:pt x="598" y="299"/>
                    <a:pt x="598" y="304"/>
                    <a:pt x="600" y="309"/>
                  </a:cubicBezTo>
                  <a:cubicBezTo>
                    <a:pt x="580" y="315"/>
                    <a:pt x="557" y="321"/>
                    <a:pt x="532" y="328"/>
                  </a:cubicBezTo>
                  <a:cubicBezTo>
                    <a:pt x="508" y="336"/>
                    <a:pt x="481" y="345"/>
                    <a:pt x="453" y="355"/>
                  </a:cubicBezTo>
                  <a:cubicBezTo>
                    <a:pt x="448" y="342"/>
                    <a:pt x="444" y="329"/>
                    <a:pt x="441" y="315"/>
                  </a:cubicBezTo>
                  <a:cubicBezTo>
                    <a:pt x="438" y="302"/>
                    <a:pt x="438" y="289"/>
                    <a:pt x="439" y="275"/>
                  </a:cubicBezTo>
                  <a:close/>
                  <a:moveTo>
                    <a:pt x="441" y="379"/>
                  </a:moveTo>
                  <a:cubicBezTo>
                    <a:pt x="443" y="381"/>
                    <a:pt x="443" y="381"/>
                    <a:pt x="443" y="381"/>
                  </a:cubicBezTo>
                  <a:cubicBezTo>
                    <a:pt x="448" y="393"/>
                    <a:pt x="455" y="405"/>
                    <a:pt x="462" y="415"/>
                  </a:cubicBezTo>
                  <a:cubicBezTo>
                    <a:pt x="470" y="426"/>
                    <a:pt x="478" y="437"/>
                    <a:pt x="487" y="447"/>
                  </a:cubicBezTo>
                  <a:cubicBezTo>
                    <a:pt x="465" y="465"/>
                    <a:pt x="441" y="483"/>
                    <a:pt x="418" y="503"/>
                  </a:cubicBezTo>
                  <a:cubicBezTo>
                    <a:pt x="395" y="524"/>
                    <a:pt x="370" y="545"/>
                    <a:pt x="345" y="568"/>
                  </a:cubicBezTo>
                  <a:cubicBezTo>
                    <a:pt x="341" y="569"/>
                    <a:pt x="337" y="570"/>
                    <a:pt x="333" y="571"/>
                  </a:cubicBezTo>
                  <a:cubicBezTo>
                    <a:pt x="329" y="571"/>
                    <a:pt x="325" y="573"/>
                    <a:pt x="321" y="575"/>
                  </a:cubicBezTo>
                  <a:cubicBezTo>
                    <a:pt x="318" y="577"/>
                    <a:pt x="316" y="579"/>
                    <a:pt x="314" y="581"/>
                  </a:cubicBezTo>
                  <a:cubicBezTo>
                    <a:pt x="312" y="583"/>
                    <a:pt x="309" y="585"/>
                    <a:pt x="307" y="588"/>
                  </a:cubicBezTo>
                  <a:cubicBezTo>
                    <a:pt x="292" y="570"/>
                    <a:pt x="278" y="553"/>
                    <a:pt x="265" y="535"/>
                  </a:cubicBezTo>
                  <a:cubicBezTo>
                    <a:pt x="253" y="518"/>
                    <a:pt x="241" y="503"/>
                    <a:pt x="230" y="489"/>
                  </a:cubicBezTo>
                  <a:cubicBezTo>
                    <a:pt x="268" y="465"/>
                    <a:pt x="304" y="444"/>
                    <a:pt x="340" y="426"/>
                  </a:cubicBezTo>
                  <a:cubicBezTo>
                    <a:pt x="375" y="408"/>
                    <a:pt x="409" y="393"/>
                    <a:pt x="441" y="379"/>
                  </a:cubicBezTo>
                  <a:close/>
                  <a:moveTo>
                    <a:pt x="407" y="988"/>
                  </a:moveTo>
                  <a:cubicBezTo>
                    <a:pt x="393" y="981"/>
                    <a:pt x="381" y="974"/>
                    <a:pt x="369" y="967"/>
                  </a:cubicBezTo>
                  <a:cubicBezTo>
                    <a:pt x="357" y="960"/>
                    <a:pt x="345" y="953"/>
                    <a:pt x="333" y="946"/>
                  </a:cubicBezTo>
                  <a:cubicBezTo>
                    <a:pt x="337" y="938"/>
                    <a:pt x="341" y="930"/>
                    <a:pt x="345" y="922"/>
                  </a:cubicBezTo>
                  <a:cubicBezTo>
                    <a:pt x="349" y="914"/>
                    <a:pt x="353" y="906"/>
                    <a:pt x="357" y="898"/>
                  </a:cubicBezTo>
                  <a:cubicBezTo>
                    <a:pt x="363" y="897"/>
                    <a:pt x="370" y="895"/>
                    <a:pt x="376" y="894"/>
                  </a:cubicBezTo>
                  <a:cubicBezTo>
                    <a:pt x="382" y="893"/>
                    <a:pt x="387" y="895"/>
                    <a:pt x="391" y="902"/>
                  </a:cubicBezTo>
                  <a:cubicBezTo>
                    <a:pt x="403" y="919"/>
                    <a:pt x="410" y="935"/>
                    <a:pt x="412" y="949"/>
                  </a:cubicBezTo>
                  <a:cubicBezTo>
                    <a:pt x="414" y="963"/>
                    <a:pt x="412" y="976"/>
                    <a:pt x="407" y="988"/>
                  </a:cubicBezTo>
                  <a:close/>
                  <a:moveTo>
                    <a:pt x="539" y="501"/>
                  </a:moveTo>
                  <a:cubicBezTo>
                    <a:pt x="514" y="520"/>
                    <a:pt x="495" y="535"/>
                    <a:pt x="483" y="546"/>
                  </a:cubicBezTo>
                  <a:cubicBezTo>
                    <a:pt x="471" y="556"/>
                    <a:pt x="458" y="563"/>
                    <a:pt x="443" y="566"/>
                  </a:cubicBezTo>
                  <a:cubicBezTo>
                    <a:pt x="442" y="563"/>
                    <a:pt x="439" y="561"/>
                    <a:pt x="435" y="558"/>
                  </a:cubicBezTo>
                  <a:cubicBezTo>
                    <a:pt x="431" y="557"/>
                    <a:pt x="427" y="555"/>
                    <a:pt x="423" y="553"/>
                  </a:cubicBezTo>
                  <a:cubicBezTo>
                    <a:pt x="419" y="559"/>
                    <a:pt x="416" y="562"/>
                    <a:pt x="413" y="563"/>
                  </a:cubicBezTo>
                  <a:cubicBezTo>
                    <a:pt x="410" y="563"/>
                    <a:pt x="408" y="564"/>
                    <a:pt x="405" y="566"/>
                  </a:cubicBezTo>
                  <a:cubicBezTo>
                    <a:pt x="401" y="568"/>
                    <a:pt x="396" y="570"/>
                    <a:pt x="390" y="571"/>
                  </a:cubicBezTo>
                  <a:cubicBezTo>
                    <a:pt x="384" y="571"/>
                    <a:pt x="378" y="571"/>
                    <a:pt x="371" y="569"/>
                  </a:cubicBezTo>
                  <a:cubicBezTo>
                    <a:pt x="393" y="550"/>
                    <a:pt x="416" y="530"/>
                    <a:pt x="437" y="512"/>
                  </a:cubicBezTo>
                  <a:cubicBezTo>
                    <a:pt x="459" y="494"/>
                    <a:pt x="479" y="477"/>
                    <a:pt x="499" y="461"/>
                  </a:cubicBezTo>
                  <a:cubicBezTo>
                    <a:pt x="506" y="468"/>
                    <a:pt x="513" y="475"/>
                    <a:pt x="521" y="481"/>
                  </a:cubicBezTo>
                  <a:cubicBezTo>
                    <a:pt x="529" y="488"/>
                    <a:pt x="537" y="495"/>
                    <a:pt x="546" y="501"/>
                  </a:cubicBezTo>
                  <a:lnTo>
                    <a:pt x="539" y="501"/>
                  </a:lnTo>
                  <a:close/>
                  <a:moveTo>
                    <a:pt x="541" y="475"/>
                  </a:moveTo>
                  <a:cubicBezTo>
                    <a:pt x="532" y="467"/>
                    <a:pt x="523" y="459"/>
                    <a:pt x="513" y="449"/>
                  </a:cubicBezTo>
                  <a:cubicBezTo>
                    <a:pt x="536" y="432"/>
                    <a:pt x="557" y="417"/>
                    <a:pt x="577" y="403"/>
                  </a:cubicBezTo>
                  <a:cubicBezTo>
                    <a:pt x="596" y="390"/>
                    <a:pt x="614" y="378"/>
                    <a:pt x="630" y="367"/>
                  </a:cubicBezTo>
                  <a:cubicBezTo>
                    <a:pt x="633" y="370"/>
                    <a:pt x="636" y="373"/>
                    <a:pt x="640" y="376"/>
                  </a:cubicBezTo>
                  <a:cubicBezTo>
                    <a:pt x="644" y="380"/>
                    <a:pt x="647" y="383"/>
                    <a:pt x="650" y="385"/>
                  </a:cubicBezTo>
                  <a:cubicBezTo>
                    <a:pt x="639" y="400"/>
                    <a:pt x="627" y="417"/>
                    <a:pt x="614" y="435"/>
                  </a:cubicBezTo>
                  <a:cubicBezTo>
                    <a:pt x="600" y="454"/>
                    <a:pt x="586" y="475"/>
                    <a:pt x="572" y="497"/>
                  </a:cubicBezTo>
                  <a:cubicBezTo>
                    <a:pt x="561" y="491"/>
                    <a:pt x="551" y="483"/>
                    <a:pt x="541" y="475"/>
                  </a:cubicBezTo>
                  <a:close/>
                  <a:moveTo>
                    <a:pt x="588" y="507"/>
                  </a:moveTo>
                  <a:cubicBezTo>
                    <a:pt x="602" y="485"/>
                    <a:pt x="616" y="464"/>
                    <a:pt x="630" y="445"/>
                  </a:cubicBezTo>
                  <a:cubicBezTo>
                    <a:pt x="643" y="427"/>
                    <a:pt x="655" y="410"/>
                    <a:pt x="666" y="395"/>
                  </a:cubicBezTo>
                  <a:cubicBezTo>
                    <a:pt x="669" y="397"/>
                    <a:pt x="671" y="398"/>
                    <a:pt x="673" y="398"/>
                  </a:cubicBezTo>
                  <a:cubicBezTo>
                    <a:pt x="675" y="399"/>
                    <a:pt x="677" y="400"/>
                    <a:pt x="678" y="401"/>
                  </a:cubicBezTo>
                  <a:cubicBezTo>
                    <a:pt x="681" y="403"/>
                    <a:pt x="683" y="403"/>
                    <a:pt x="685" y="403"/>
                  </a:cubicBezTo>
                  <a:cubicBezTo>
                    <a:pt x="687" y="403"/>
                    <a:pt x="689" y="404"/>
                    <a:pt x="690" y="405"/>
                  </a:cubicBezTo>
                  <a:cubicBezTo>
                    <a:pt x="660" y="543"/>
                    <a:pt x="660" y="543"/>
                    <a:pt x="660" y="543"/>
                  </a:cubicBezTo>
                  <a:cubicBezTo>
                    <a:pt x="647" y="538"/>
                    <a:pt x="634" y="532"/>
                    <a:pt x="622" y="526"/>
                  </a:cubicBezTo>
                  <a:cubicBezTo>
                    <a:pt x="610" y="520"/>
                    <a:pt x="598" y="514"/>
                    <a:pt x="588" y="507"/>
                  </a:cubicBezTo>
                  <a:close/>
                  <a:moveTo>
                    <a:pt x="778" y="594"/>
                  </a:moveTo>
                  <a:cubicBezTo>
                    <a:pt x="777" y="594"/>
                    <a:pt x="776" y="594"/>
                    <a:pt x="774" y="596"/>
                  </a:cubicBezTo>
                  <a:cubicBezTo>
                    <a:pt x="758" y="606"/>
                    <a:pt x="747" y="619"/>
                    <a:pt x="741" y="633"/>
                  </a:cubicBezTo>
                  <a:cubicBezTo>
                    <a:pt x="735" y="647"/>
                    <a:pt x="725" y="659"/>
                    <a:pt x="710" y="670"/>
                  </a:cubicBezTo>
                  <a:cubicBezTo>
                    <a:pt x="706" y="672"/>
                    <a:pt x="702" y="673"/>
                    <a:pt x="696" y="672"/>
                  </a:cubicBezTo>
                  <a:cubicBezTo>
                    <a:pt x="691" y="670"/>
                    <a:pt x="685" y="670"/>
                    <a:pt x="678" y="672"/>
                  </a:cubicBezTo>
                  <a:cubicBezTo>
                    <a:pt x="673" y="670"/>
                    <a:pt x="665" y="666"/>
                    <a:pt x="654" y="658"/>
                  </a:cubicBezTo>
                  <a:cubicBezTo>
                    <a:pt x="674" y="568"/>
                    <a:pt x="674" y="568"/>
                    <a:pt x="674" y="568"/>
                  </a:cubicBezTo>
                  <a:cubicBezTo>
                    <a:pt x="693" y="573"/>
                    <a:pt x="711" y="577"/>
                    <a:pt x="728" y="581"/>
                  </a:cubicBezTo>
                  <a:cubicBezTo>
                    <a:pt x="746" y="584"/>
                    <a:pt x="763" y="586"/>
                    <a:pt x="781" y="588"/>
                  </a:cubicBezTo>
                  <a:cubicBezTo>
                    <a:pt x="782" y="592"/>
                    <a:pt x="782" y="592"/>
                    <a:pt x="782" y="592"/>
                  </a:cubicBezTo>
                  <a:cubicBezTo>
                    <a:pt x="781" y="593"/>
                    <a:pt x="780" y="594"/>
                    <a:pt x="778" y="594"/>
                  </a:cubicBezTo>
                  <a:close/>
                  <a:moveTo>
                    <a:pt x="796" y="568"/>
                  </a:moveTo>
                  <a:cubicBezTo>
                    <a:pt x="791" y="537"/>
                    <a:pt x="786" y="508"/>
                    <a:pt x="781" y="481"/>
                  </a:cubicBezTo>
                  <a:cubicBezTo>
                    <a:pt x="775" y="455"/>
                    <a:pt x="769" y="431"/>
                    <a:pt x="762" y="411"/>
                  </a:cubicBezTo>
                  <a:cubicBezTo>
                    <a:pt x="765" y="410"/>
                    <a:pt x="768" y="409"/>
                    <a:pt x="771" y="408"/>
                  </a:cubicBezTo>
                  <a:cubicBezTo>
                    <a:pt x="775" y="408"/>
                    <a:pt x="778" y="407"/>
                    <a:pt x="781" y="405"/>
                  </a:cubicBezTo>
                  <a:cubicBezTo>
                    <a:pt x="782" y="405"/>
                    <a:pt x="783" y="405"/>
                    <a:pt x="783" y="404"/>
                  </a:cubicBezTo>
                  <a:cubicBezTo>
                    <a:pt x="784" y="404"/>
                    <a:pt x="785" y="403"/>
                    <a:pt x="786" y="403"/>
                  </a:cubicBezTo>
                  <a:cubicBezTo>
                    <a:pt x="797" y="422"/>
                    <a:pt x="810" y="444"/>
                    <a:pt x="824" y="470"/>
                  </a:cubicBezTo>
                  <a:cubicBezTo>
                    <a:pt x="838" y="496"/>
                    <a:pt x="851" y="527"/>
                    <a:pt x="865" y="562"/>
                  </a:cubicBezTo>
                  <a:cubicBezTo>
                    <a:pt x="854" y="563"/>
                    <a:pt x="843" y="564"/>
                    <a:pt x="832" y="566"/>
                  </a:cubicBezTo>
                  <a:cubicBezTo>
                    <a:pt x="820" y="567"/>
                    <a:pt x="809" y="568"/>
                    <a:pt x="796" y="568"/>
                  </a:cubicBezTo>
                  <a:close/>
                  <a:moveTo>
                    <a:pt x="872" y="1098"/>
                  </a:moveTo>
                  <a:cubicBezTo>
                    <a:pt x="842" y="1101"/>
                    <a:pt x="823" y="1102"/>
                    <a:pt x="815" y="1100"/>
                  </a:cubicBezTo>
                  <a:cubicBezTo>
                    <a:pt x="817" y="1098"/>
                    <a:pt x="820" y="1095"/>
                    <a:pt x="823" y="1093"/>
                  </a:cubicBezTo>
                  <a:cubicBezTo>
                    <a:pt x="825" y="1091"/>
                    <a:pt x="828" y="1090"/>
                    <a:pt x="831" y="1088"/>
                  </a:cubicBezTo>
                  <a:cubicBezTo>
                    <a:pt x="859" y="1068"/>
                    <a:pt x="883" y="1060"/>
                    <a:pt x="902" y="1062"/>
                  </a:cubicBezTo>
                  <a:cubicBezTo>
                    <a:pt x="921" y="1065"/>
                    <a:pt x="941" y="1059"/>
                    <a:pt x="961" y="1044"/>
                  </a:cubicBezTo>
                  <a:cubicBezTo>
                    <a:pt x="964" y="1043"/>
                    <a:pt x="967" y="1041"/>
                    <a:pt x="969" y="1038"/>
                  </a:cubicBezTo>
                  <a:cubicBezTo>
                    <a:pt x="972" y="1035"/>
                    <a:pt x="975" y="1032"/>
                    <a:pt x="979" y="1028"/>
                  </a:cubicBezTo>
                  <a:cubicBezTo>
                    <a:pt x="981" y="1036"/>
                    <a:pt x="981" y="1044"/>
                    <a:pt x="981" y="1052"/>
                  </a:cubicBezTo>
                  <a:cubicBezTo>
                    <a:pt x="981" y="1060"/>
                    <a:pt x="982" y="1068"/>
                    <a:pt x="983" y="1076"/>
                  </a:cubicBezTo>
                  <a:cubicBezTo>
                    <a:pt x="939" y="1088"/>
                    <a:pt x="902" y="1096"/>
                    <a:pt x="872" y="1098"/>
                  </a:cubicBezTo>
                  <a:close/>
                  <a:moveTo>
                    <a:pt x="975" y="592"/>
                  </a:moveTo>
                  <a:cubicBezTo>
                    <a:pt x="970" y="582"/>
                    <a:pt x="967" y="575"/>
                    <a:pt x="966" y="569"/>
                  </a:cubicBezTo>
                  <a:cubicBezTo>
                    <a:pt x="966" y="563"/>
                    <a:pt x="964" y="555"/>
                    <a:pt x="961" y="546"/>
                  </a:cubicBezTo>
                  <a:cubicBezTo>
                    <a:pt x="950" y="552"/>
                    <a:pt x="939" y="559"/>
                    <a:pt x="927" y="566"/>
                  </a:cubicBezTo>
                  <a:cubicBezTo>
                    <a:pt x="915" y="572"/>
                    <a:pt x="904" y="578"/>
                    <a:pt x="893" y="584"/>
                  </a:cubicBezTo>
                  <a:cubicBezTo>
                    <a:pt x="891" y="574"/>
                    <a:pt x="891" y="574"/>
                    <a:pt x="891" y="574"/>
                  </a:cubicBezTo>
                  <a:cubicBezTo>
                    <a:pt x="907" y="570"/>
                    <a:pt x="922" y="564"/>
                    <a:pt x="937" y="557"/>
                  </a:cubicBezTo>
                  <a:cubicBezTo>
                    <a:pt x="952" y="549"/>
                    <a:pt x="965" y="541"/>
                    <a:pt x="977" y="531"/>
                  </a:cubicBezTo>
                  <a:cubicBezTo>
                    <a:pt x="1003" y="561"/>
                    <a:pt x="1028" y="594"/>
                    <a:pt x="1054" y="631"/>
                  </a:cubicBezTo>
                  <a:cubicBezTo>
                    <a:pt x="1079" y="667"/>
                    <a:pt x="1102" y="707"/>
                    <a:pt x="1124" y="750"/>
                  </a:cubicBezTo>
                  <a:cubicBezTo>
                    <a:pt x="1101" y="766"/>
                    <a:pt x="1081" y="779"/>
                    <a:pt x="1063" y="789"/>
                  </a:cubicBezTo>
                  <a:cubicBezTo>
                    <a:pt x="1044" y="799"/>
                    <a:pt x="1033" y="805"/>
                    <a:pt x="1027" y="808"/>
                  </a:cubicBezTo>
                  <a:cubicBezTo>
                    <a:pt x="1018" y="792"/>
                    <a:pt x="1011" y="776"/>
                    <a:pt x="1007" y="759"/>
                  </a:cubicBezTo>
                  <a:cubicBezTo>
                    <a:pt x="1003" y="742"/>
                    <a:pt x="1004" y="729"/>
                    <a:pt x="1009" y="720"/>
                  </a:cubicBezTo>
                  <a:cubicBezTo>
                    <a:pt x="1015" y="708"/>
                    <a:pt x="1024" y="697"/>
                    <a:pt x="1036" y="688"/>
                  </a:cubicBezTo>
                  <a:cubicBezTo>
                    <a:pt x="1049" y="678"/>
                    <a:pt x="1051" y="668"/>
                    <a:pt x="1041" y="656"/>
                  </a:cubicBezTo>
                  <a:cubicBezTo>
                    <a:pt x="1032" y="641"/>
                    <a:pt x="1021" y="630"/>
                    <a:pt x="1008" y="622"/>
                  </a:cubicBezTo>
                  <a:cubicBezTo>
                    <a:pt x="996" y="614"/>
                    <a:pt x="985" y="604"/>
                    <a:pt x="975" y="592"/>
                  </a:cubicBezTo>
                  <a:close/>
                  <a:moveTo>
                    <a:pt x="1102" y="1029"/>
                  </a:moveTo>
                  <a:cubicBezTo>
                    <a:pt x="1066" y="1046"/>
                    <a:pt x="1032" y="1060"/>
                    <a:pt x="1001" y="1070"/>
                  </a:cubicBezTo>
                  <a:cubicBezTo>
                    <a:pt x="1000" y="1060"/>
                    <a:pt x="999" y="1049"/>
                    <a:pt x="998" y="1039"/>
                  </a:cubicBezTo>
                  <a:cubicBezTo>
                    <a:pt x="998" y="1029"/>
                    <a:pt x="997" y="1019"/>
                    <a:pt x="995" y="1010"/>
                  </a:cubicBezTo>
                  <a:cubicBezTo>
                    <a:pt x="998" y="1007"/>
                    <a:pt x="1001" y="1005"/>
                    <a:pt x="1003" y="1003"/>
                  </a:cubicBezTo>
                  <a:cubicBezTo>
                    <a:pt x="1006" y="1001"/>
                    <a:pt x="1009" y="999"/>
                    <a:pt x="1011" y="998"/>
                  </a:cubicBezTo>
                  <a:cubicBezTo>
                    <a:pt x="1045" y="974"/>
                    <a:pt x="1064" y="948"/>
                    <a:pt x="1068" y="920"/>
                  </a:cubicBezTo>
                  <a:cubicBezTo>
                    <a:pt x="1072" y="892"/>
                    <a:pt x="1062" y="861"/>
                    <a:pt x="1039" y="826"/>
                  </a:cubicBezTo>
                  <a:cubicBezTo>
                    <a:pt x="1038" y="824"/>
                    <a:pt x="1038" y="824"/>
                    <a:pt x="1038" y="824"/>
                  </a:cubicBezTo>
                  <a:cubicBezTo>
                    <a:pt x="1044" y="821"/>
                    <a:pt x="1056" y="815"/>
                    <a:pt x="1074" y="805"/>
                  </a:cubicBezTo>
                  <a:cubicBezTo>
                    <a:pt x="1091" y="795"/>
                    <a:pt x="1111" y="782"/>
                    <a:pt x="1134" y="768"/>
                  </a:cubicBezTo>
                  <a:cubicBezTo>
                    <a:pt x="1149" y="797"/>
                    <a:pt x="1163" y="828"/>
                    <a:pt x="1176" y="861"/>
                  </a:cubicBezTo>
                  <a:cubicBezTo>
                    <a:pt x="1189" y="894"/>
                    <a:pt x="1201" y="928"/>
                    <a:pt x="1212" y="964"/>
                  </a:cubicBezTo>
                  <a:cubicBezTo>
                    <a:pt x="1175" y="991"/>
                    <a:pt x="1138" y="1012"/>
                    <a:pt x="1102" y="1029"/>
                  </a:cubicBezTo>
                  <a:close/>
                  <a:moveTo>
                    <a:pt x="1381" y="854"/>
                  </a:moveTo>
                  <a:cubicBezTo>
                    <a:pt x="1371" y="862"/>
                    <a:pt x="1371" y="862"/>
                    <a:pt x="1371" y="862"/>
                  </a:cubicBezTo>
                  <a:cubicBezTo>
                    <a:pt x="1373" y="893"/>
                    <a:pt x="1356" y="927"/>
                    <a:pt x="1318" y="966"/>
                  </a:cubicBezTo>
                  <a:cubicBezTo>
                    <a:pt x="1279" y="1005"/>
                    <a:pt x="1272" y="1041"/>
                    <a:pt x="1295" y="1074"/>
                  </a:cubicBezTo>
                  <a:cubicBezTo>
                    <a:pt x="1300" y="1080"/>
                    <a:pt x="1305" y="1084"/>
                    <a:pt x="1311" y="1088"/>
                  </a:cubicBezTo>
                  <a:cubicBezTo>
                    <a:pt x="1316" y="1092"/>
                    <a:pt x="1321" y="1096"/>
                    <a:pt x="1327" y="1098"/>
                  </a:cubicBezTo>
                  <a:cubicBezTo>
                    <a:pt x="1321" y="1114"/>
                    <a:pt x="1315" y="1130"/>
                    <a:pt x="1308" y="1145"/>
                  </a:cubicBezTo>
                  <a:cubicBezTo>
                    <a:pt x="1300" y="1161"/>
                    <a:pt x="1292" y="1176"/>
                    <a:pt x="1283" y="1190"/>
                  </a:cubicBezTo>
                  <a:cubicBezTo>
                    <a:pt x="1277" y="1152"/>
                    <a:pt x="1270" y="1114"/>
                    <a:pt x="1262" y="1077"/>
                  </a:cubicBezTo>
                  <a:cubicBezTo>
                    <a:pt x="1254" y="1040"/>
                    <a:pt x="1245" y="1005"/>
                    <a:pt x="1234" y="972"/>
                  </a:cubicBezTo>
                  <a:cubicBezTo>
                    <a:pt x="1260" y="953"/>
                    <a:pt x="1285" y="933"/>
                    <a:pt x="1310" y="911"/>
                  </a:cubicBezTo>
                  <a:cubicBezTo>
                    <a:pt x="1334" y="889"/>
                    <a:pt x="1359" y="864"/>
                    <a:pt x="1383" y="836"/>
                  </a:cubicBezTo>
                  <a:lnTo>
                    <a:pt x="1381" y="854"/>
                  </a:lnTo>
                  <a:close/>
                  <a:moveTo>
                    <a:pt x="1236" y="734"/>
                  </a:moveTo>
                  <a:cubicBezTo>
                    <a:pt x="1243" y="743"/>
                    <a:pt x="1246" y="751"/>
                    <a:pt x="1246" y="759"/>
                  </a:cubicBezTo>
                  <a:cubicBezTo>
                    <a:pt x="1246" y="766"/>
                    <a:pt x="1248" y="773"/>
                    <a:pt x="1252" y="780"/>
                  </a:cubicBezTo>
                  <a:cubicBezTo>
                    <a:pt x="1260" y="791"/>
                    <a:pt x="1277" y="799"/>
                    <a:pt x="1301" y="806"/>
                  </a:cubicBezTo>
                  <a:cubicBezTo>
                    <a:pt x="1326" y="813"/>
                    <a:pt x="1347" y="815"/>
                    <a:pt x="1365" y="814"/>
                  </a:cubicBezTo>
                  <a:cubicBezTo>
                    <a:pt x="1371" y="822"/>
                    <a:pt x="1371" y="822"/>
                    <a:pt x="1371" y="822"/>
                  </a:cubicBezTo>
                  <a:cubicBezTo>
                    <a:pt x="1348" y="847"/>
                    <a:pt x="1325" y="871"/>
                    <a:pt x="1301" y="893"/>
                  </a:cubicBezTo>
                  <a:cubicBezTo>
                    <a:pt x="1276" y="915"/>
                    <a:pt x="1252" y="935"/>
                    <a:pt x="1228" y="952"/>
                  </a:cubicBezTo>
                  <a:cubicBezTo>
                    <a:pt x="1217" y="916"/>
                    <a:pt x="1205" y="882"/>
                    <a:pt x="1191" y="849"/>
                  </a:cubicBezTo>
                  <a:cubicBezTo>
                    <a:pt x="1177" y="816"/>
                    <a:pt x="1163" y="785"/>
                    <a:pt x="1148" y="756"/>
                  </a:cubicBezTo>
                  <a:cubicBezTo>
                    <a:pt x="1159" y="749"/>
                    <a:pt x="1170" y="741"/>
                    <a:pt x="1182" y="732"/>
                  </a:cubicBezTo>
                  <a:cubicBezTo>
                    <a:pt x="1194" y="722"/>
                    <a:pt x="1205" y="713"/>
                    <a:pt x="1216" y="704"/>
                  </a:cubicBezTo>
                  <a:lnTo>
                    <a:pt x="1236" y="734"/>
                  </a:lnTo>
                  <a:close/>
                  <a:moveTo>
                    <a:pt x="1044" y="515"/>
                  </a:moveTo>
                  <a:cubicBezTo>
                    <a:pt x="1053" y="524"/>
                    <a:pt x="1061" y="530"/>
                    <a:pt x="1068" y="535"/>
                  </a:cubicBezTo>
                  <a:cubicBezTo>
                    <a:pt x="1074" y="541"/>
                    <a:pt x="1086" y="542"/>
                    <a:pt x="1102" y="539"/>
                  </a:cubicBezTo>
                  <a:cubicBezTo>
                    <a:pt x="1118" y="535"/>
                    <a:pt x="1133" y="534"/>
                    <a:pt x="1146" y="534"/>
                  </a:cubicBezTo>
                  <a:cubicBezTo>
                    <a:pt x="1153" y="539"/>
                    <a:pt x="1159" y="545"/>
                    <a:pt x="1164" y="551"/>
                  </a:cubicBezTo>
                  <a:cubicBezTo>
                    <a:pt x="1169" y="557"/>
                    <a:pt x="1175" y="562"/>
                    <a:pt x="1180" y="568"/>
                  </a:cubicBezTo>
                  <a:cubicBezTo>
                    <a:pt x="1184" y="586"/>
                    <a:pt x="1186" y="607"/>
                    <a:pt x="1187" y="630"/>
                  </a:cubicBezTo>
                  <a:cubicBezTo>
                    <a:pt x="1188" y="652"/>
                    <a:pt x="1193" y="670"/>
                    <a:pt x="1202" y="684"/>
                  </a:cubicBezTo>
                  <a:cubicBezTo>
                    <a:pt x="1204" y="688"/>
                    <a:pt x="1204" y="688"/>
                    <a:pt x="1204" y="688"/>
                  </a:cubicBezTo>
                  <a:cubicBezTo>
                    <a:pt x="1195" y="697"/>
                    <a:pt x="1184" y="706"/>
                    <a:pt x="1173" y="715"/>
                  </a:cubicBezTo>
                  <a:cubicBezTo>
                    <a:pt x="1162" y="723"/>
                    <a:pt x="1150" y="732"/>
                    <a:pt x="1140" y="740"/>
                  </a:cubicBezTo>
                  <a:cubicBezTo>
                    <a:pt x="1117" y="696"/>
                    <a:pt x="1093" y="655"/>
                    <a:pt x="1068" y="619"/>
                  </a:cubicBezTo>
                  <a:cubicBezTo>
                    <a:pt x="1042" y="582"/>
                    <a:pt x="1017" y="549"/>
                    <a:pt x="991" y="519"/>
                  </a:cubicBezTo>
                  <a:cubicBezTo>
                    <a:pt x="997" y="515"/>
                    <a:pt x="1002" y="511"/>
                    <a:pt x="1006" y="505"/>
                  </a:cubicBezTo>
                  <a:cubicBezTo>
                    <a:pt x="1011" y="500"/>
                    <a:pt x="1015" y="495"/>
                    <a:pt x="1019" y="489"/>
                  </a:cubicBezTo>
                  <a:cubicBezTo>
                    <a:pt x="1027" y="499"/>
                    <a:pt x="1036" y="507"/>
                    <a:pt x="1044" y="515"/>
                  </a:cubicBezTo>
                  <a:close/>
                  <a:moveTo>
                    <a:pt x="973" y="418"/>
                  </a:moveTo>
                  <a:cubicBezTo>
                    <a:pt x="976" y="427"/>
                    <a:pt x="981" y="437"/>
                    <a:pt x="987" y="447"/>
                  </a:cubicBezTo>
                  <a:cubicBezTo>
                    <a:pt x="990" y="451"/>
                    <a:pt x="993" y="456"/>
                    <a:pt x="996" y="460"/>
                  </a:cubicBezTo>
                  <a:cubicBezTo>
                    <a:pt x="1000" y="465"/>
                    <a:pt x="1003" y="469"/>
                    <a:pt x="1007" y="473"/>
                  </a:cubicBezTo>
                  <a:cubicBezTo>
                    <a:pt x="1003" y="479"/>
                    <a:pt x="999" y="484"/>
                    <a:pt x="994" y="489"/>
                  </a:cubicBezTo>
                  <a:cubicBezTo>
                    <a:pt x="990" y="495"/>
                    <a:pt x="985" y="500"/>
                    <a:pt x="979" y="505"/>
                  </a:cubicBezTo>
                  <a:cubicBezTo>
                    <a:pt x="952" y="475"/>
                    <a:pt x="926" y="448"/>
                    <a:pt x="901" y="424"/>
                  </a:cubicBezTo>
                  <a:cubicBezTo>
                    <a:pt x="875" y="401"/>
                    <a:pt x="852" y="381"/>
                    <a:pt x="831" y="363"/>
                  </a:cubicBezTo>
                  <a:cubicBezTo>
                    <a:pt x="832" y="362"/>
                    <a:pt x="833" y="361"/>
                    <a:pt x="834" y="359"/>
                  </a:cubicBezTo>
                  <a:cubicBezTo>
                    <a:pt x="834" y="358"/>
                    <a:pt x="835" y="357"/>
                    <a:pt x="835" y="355"/>
                  </a:cubicBezTo>
                  <a:cubicBezTo>
                    <a:pt x="837" y="353"/>
                    <a:pt x="839" y="349"/>
                    <a:pt x="840" y="345"/>
                  </a:cubicBezTo>
                  <a:cubicBezTo>
                    <a:pt x="840" y="341"/>
                    <a:pt x="841" y="338"/>
                    <a:pt x="841" y="335"/>
                  </a:cubicBezTo>
                  <a:cubicBezTo>
                    <a:pt x="859" y="341"/>
                    <a:pt x="879" y="348"/>
                    <a:pt x="900" y="357"/>
                  </a:cubicBezTo>
                  <a:cubicBezTo>
                    <a:pt x="921" y="367"/>
                    <a:pt x="942" y="379"/>
                    <a:pt x="965" y="393"/>
                  </a:cubicBezTo>
                  <a:cubicBezTo>
                    <a:pt x="968" y="401"/>
                    <a:pt x="971" y="410"/>
                    <a:pt x="973" y="418"/>
                  </a:cubicBezTo>
                  <a:close/>
                  <a:moveTo>
                    <a:pt x="933" y="310"/>
                  </a:moveTo>
                  <a:cubicBezTo>
                    <a:pt x="937" y="314"/>
                    <a:pt x="941" y="318"/>
                    <a:pt x="945" y="325"/>
                  </a:cubicBezTo>
                  <a:cubicBezTo>
                    <a:pt x="950" y="332"/>
                    <a:pt x="954" y="339"/>
                    <a:pt x="956" y="346"/>
                  </a:cubicBezTo>
                  <a:cubicBezTo>
                    <a:pt x="958" y="354"/>
                    <a:pt x="960" y="361"/>
                    <a:pt x="961" y="367"/>
                  </a:cubicBezTo>
                  <a:cubicBezTo>
                    <a:pt x="940" y="354"/>
                    <a:pt x="919" y="343"/>
                    <a:pt x="899" y="334"/>
                  </a:cubicBezTo>
                  <a:cubicBezTo>
                    <a:pt x="879" y="326"/>
                    <a:pt x="860" y="318"/>
                    <a:pt x="843" y="313"/>
                  </a:cubicBezTo>
                  <a:cubicBezTo>
                    <a:pt x="843" y="311"/>
                    <a:pt x="843" y="308"/>
                    <a:pt x="843" y="305"/>
                  </a:cubicBezTo>
                  <a:cubicBezTo>
                    <a:pt x="843" y="302"/>
                    <a:pt x="842" y="301"/>
                    <a:pt x="841" y="299"/>
                  </a:cubicBezTo>
                  <a:cubicBezTo>
                    <a:pt x="853" y="299"/>
                    <a:pt x="865" y="299"/>
                    <a:pt x="879" y="299"/>
                  </a:cubicBezTo>
                  <a:cubicBezTo>
                    <a:pt x="892" y="299"/>
                    <a:pt x="906" y="300"/>
                    <a:pt x="919" y="301"/>
                  </a:cubicBezTo>
                  <a:cubicBezTo>
                    <a:pt x="924" y="304"/>
                    <a:pt x="929" y="307"/>
                    <a:pt x="933" y="310"/>
                  </a:cubicBezTo>
                  <a:close/>
                  <a:moveTo>
                    <a:pt x="895" y="197"/>
                  </a:moveTo>
                  <a:cubicBezTo>
                    <a:pt x="898" y="198"/>
                    <a:pt x="900" y="200"/>
                    <a:pt x="901" y="203"/>
                  </a:cubicBezTo>
                  <a:cubicBezTo>
                    <a:pt x="910" y="216"/>
                    <a:pt x="915" y="230"/>
                    <a:pt x="915" y="243"/>
                  </a:cubicBezTo>
                  <a:cubicBezTo>
                    <a:pt x="915" y="256"/>
                    <a:pt x="911" y="269"/>
                    <a:pt x="903" y="281"/>
                  </a:cubicBezTo>
                  <a:cubicBezTo>
                    <a:pt x="891" y="281"/>
                    <a:pt x="879" y="281"/>
                    <a:pt x="868" y="280"/>
                  </a:cubicBezTo>
                  <a:cubicBezTo>
                    <a:pt x="856" y="279"/>
                    <a:pt x="845" y="279"/>
                    <a:pt x="835" y="279"/>
                  </a:cubicBezTo>
                  <a:cubicBezTo>
                    <a:pt x="832" y="271"/>
                    <a:pt x="828" y="263"/>
                    <a:pt x="824" y="256"/>
                  </a:cubicBezTo>
                  <a:cubicBezTo>
                    <a:pt x="819" y="249"/>
                    <a:pt x="813" y="242"/>
                    <a:pt x="806" y="237"/>
                  </a:cubicBezTo>
                  <a:cubicBezTo>
                    <a:pt x="817" y="229"/>
                    <a:pt x="829" y="221"/>
                    <a:pt x="843" y="214"/>
                  </a:cubicBezTo>
                  <a:cubicBezTo>
                    <a:pt x="856" y="207"/>
                    <a:pt x="871" y="200"/>
                    <a:pt x="887" y="195"/>
                  </a:cubicBezTo>
                  <a:cubicBezTo>
                    <a:pt x="890" y="195"/>
                    <a:pt x="892" y="196"/>
                    <a:pt x="895" y="197"/>
                  </a:cubicBezTo>
                  <a:close/>
                  <a:moveTo>
                    <a:pt x="789" y="47"/>
                  </a:moveTo>
                  <a:cubicBezTo>
                    <a:pt x="796" y="48"/>
                    <a:pt x="804" y="50"/>
                    <a:pt x="813" y="53"/>
                  </a:cubicBezTo>
                  <a:cubicBezTo>
                    <a:pt x="821" y="55"/>
                    <a:pt x="829" y="58"/>
                    <a:pt x="837" y="61"/>
                  </a:cubicBezTo>
                  <a:cubicBezTo>
                    <a:pt x="838" y="64"/>
                    <a:pt x="839" y="67"/>
                    <a:pt x="839" y="71"/>
                  </a:cubicBezTo>
                  <a:cubicBezTo>
                    <a:pt x="839" y="75"/>
                    <a:pt x="837" y="79"/>
                    <a:pt x="833" y="83"/>
                  </a:cubicBezTo>
                  <a:cubicBezTo>
                    <a:pt x="838" y="90"/>
                    <a:pt x="842" y="97"/>
                    <a:pt x="846" y="104"/>
                  </a:cubicBezTo>
                  <a:cubicBezTo>
                    <a:pt x="849" y="111"/>
                    <a:pt x="851" y="118"/>
                    <a:pt x="853" y="125"/>
                  </a:cubicBezTo>
                  <a:cubicBezTo>
                    <a:pt x="847" y="122"/>
                    <a:pt x="842" y="120"/>
                    <a:pt x="837" y="117"/>
                  </a:cubicBezTo>
                  <a:cubicBezTo>
                    <a:pt x="831" y="114"/>
                    <a:pt x="825" y="112"/>
                    <a:pt x="819" y="111"/>
                  </a:cubicBezTo>
                  <a:cubicBezTo>
                    <a:pt x="812" y="108"/>
                    <a:pt x="805" y="106"/>
                    <a:pt x="798" y="103"/>
                  </a:cubicBezTo>
                  <a:cubicBezTo>
                    <a:pt x="790" y="100"/>
                    <a:pt x="783" y="98"/>
                    <a:pt x="776" y="97"/>
                  </a:cubicBezTo>
                  <a:lnTo>
                    <a:pt x="789" y="47"/>
                  </a:lnTo>
                  <a:close/>
                  <a:moveTo>
                    <a:pt x="794" y="122"/>
                  </a:moveTo>
                  <a:cubicBezTo>
                    <a:pt x="801" y="124"/>
                    <a:pt x="807" y="126"/>
                    <a:pt x="813" y="129"/>
                  </a:cubicBezTo>
                  <a:cubicBezTo>
                    <a:pt x="821" y="130"/>
                    <a:pt x="829" y="133"/>
                    <a:pt x="837" y="137"/>
                  </a:cubicBezTo>
                  <a:cubicBezTo>
                    <a:pt x="845" y="141"/>
                    <a:pt x="852" y="145"/>
                    <a:pt x="859" y="149"/>
                  </a:cubicBezTo>
                  <a:cubicBezTo>
                    <a:pt x="860" y="154"/>
                    <a:pt x="861" y="160"/>
                    <a:pt x="861" y="166"/>
                  </a:cubicBezTo>
                  <a:cubicBezTo>
                    <a:pt x="861" y="172"/>
                    <a:pt x="861" y="178"/>
                    <a:pt x="861" y="185"/>
                  </a:cubicBezTo>
                  <a:cubicBezTo>
                    <a:pt x="847" y="190"/>
                    <a:pt x="835" y="197"/>
                    <a:pt x="824" y="204"/>
                  </a:cubicBezTo>
                  <a:cubicBezTo>
                    <a:pt x="812" y="211"/>
                    <a:pt x="801" y="218"/>
                    <a:pt x="791" y="225"/>
                  </a:cubicBezTo>
                  <a:cubicBezTo>
                    <a:pt x="786" y="222"/>
                    <a:pt x="782" y="219"/>
                    <a:pt x="777" y="216"/>
                  </a:cubicBezTo>
                  <a:cubicBezTo>
                    <a:pt x="773" y="213"/>
                    <a:pt x="768" y="210"/>
                    <a:pt x="764" y="209"/>
                  </a:cubicBezTo>
                  <a:cubicBezTo>
                    <a:pt x="763" y="208"/>
                    <a:pt x="762" y="207"/>
                    <a:pt x="760" y="206"/>
                  </a:cubicBezTo>
                  <a:cubicBezTo>
                    <a:pt x="759" y="205"/>
                    <a:pt x="757" y="205"/>
                    <a:pt x="754" y="205"/>
                  </a:cubicBezTo>
                  <a:cubicBezTo>
                    <a:pt x="772" y="117"/>
                    <a:pt x="772" y="117"/>
                    <a:pt x="772" y="117"/>
                  </a:cubicBezTo>
                  <a:cubicBezTo>
                    <a:pt x="779" y="118"/>
                    <a:pt x="786" y="120"/>
                    <a:pt x="794" y="122"/>
                  </a:cubicBezTo>
                  <a:close/>
                  <a:moveTo>
                    <a:pt x="669" y="26"/>
                  </a:moveTo>
                  <a:cubicBezTo>
                    <a:pt x="703" y="29"/>
                    <a:pt x="737" y="35"/>
                    <a:pt x="771" y="43"/>
                  </a:cubicBezTo>
                  <a:cubicBezTo>
                    <a:pt x="758" y="93"/>
                    <a:pt x="758" y="93"/>
                    <a:pt x="758" y="93"/>
                  </a:cubicBezTo>
                  <a:cubicBezTo>
                    <a:pt x="737" y="89"/>
                    <a:pt x="715" y="87"/>
                    <a:pt x="693" y="86"/>
                  </a:cubicBezTo>
                  <a:cubicBezTo>
                    <a:pt x="671" y="85"/>
                    <a:pt x="650" y="86"/>
                    <a:pt x="630" y="89"/>
                  </a:cubicBezTo>
                  <a:cubicBezTo>
                    <a:pt x="620" y="78"/>
                    <a:pt x="610" y="67"/>
                    <a:pt x="600" y="56"/>
                  </a:cubicBezTo>
                  <a:cubicBezTo>
                    <a:pt x="589" y="44"/>
                    <a:pt x="578" y="33"/>
                    <a:pt x="566" y="23"/>
                  </a:cubicBezTo>
                  <a:cubicBezTo>
                    <a:pt x="600" y="21"/>
                    <a:pt x="635" y="22"/>
                    <a:pt x="669" y="26"/>
                  </a:cubicBezTo>
                  <a:close/>
                  <a:moveTo>
                    <a:pt x="379" y="54"/>
                  </a:moveTo>
                  <a:cubicBezTo>
                    <a:pt x="432" y="38"/>
                    <a:pt x="486" y="29"/>
                    <a:pt x="539" y="25"/>
                  </a:cubicBezTo>
                  <a:cubicBezTo>
                    <a:pt x="553" y="37"/>
                    <a:pt x="565" y="48"/>
                    <a:pt x="577" y="59"/>
                  </a:cubicBezTo>
                  <a:cubicBezTo>
                    <a:pt x="588" y="70"/>
                    <a:pt x="598" y="80"/>
                    <a:pt x="608" y="91"/>
                  </a:cubicBezTo>
                  <a:cubicBezTo>
                    <a:pt x="581" y="96"/>
                    <a:pt x="556" y="105"/>
                    <a:pt x="534" y="116"/>
                  </a:cubicBezTo>
                  <a:cubicBezTo>
                    <a:pt x="511" y="127"/>
                    <a:pt x="491" y="142"/>
                    <a:pt x="473" y="159"/>
                  </a:cubicBezTo>
                  <a:cubicBezTo>
                    <a:pt x="436" y="147"/>
                    <a:pt x="396" y="137"/>
                    <a:pt x="353" y="128"/>
                  </a:cubicBezTo>
                  <a:cubicBezTo>
                    <a:pt x="310" y="119"/>
                    <a:pt x="267" y="116"/>
                    <a:pt x="224" y="117"/>
                  </a:cubicBezTo>
                  <a:cubicBezTo>
                    <a:pt x="274" y="90"/>
                    <a:pt x="325" y="69"/>
                    <a:pt x="379" y="54"/>
                  </a:cubicBezTo>
                  <a:close/>
                  <a:moveTo>
                    <a:pt x="134" y="177"/>
                  </a:moveTo>
                  <a:cubicBezTo>
                    <a:pt x="80" y="215"/>
                    <a:pt x="80" y="215"/>
                    <a:pt x="80" y="215"/>
                  </a:cubicBezTo>
                  <a:cubicBezTo>
                    <a:pt x="90" y="206"/>
                    <a:pt x="101" y="197"/>
                    <a:pt x="112" y="188"/>
                  </a:cubicBezTo>
                  <a:cubicBezTo>
                    <a:pt x="123" y="179"/>
                    <a:pt x="133" y="172"/>
                    <a:pt x="144" y="165"/>
                  </a:cubicBezTo>
                  <a:cubicBezTo>
                    <a:pt x="152" y="158"/>
                    <a:pt x="160" y="153"/>
                    <a:pt x="167" y="149"/>
                  </a:cubicBezTo>
                  <a:cubicBezTo>
                    <a:pt x="174" y="145"/>
                    <a:pt x="181" y="140"/>
                    <a:pt x="188" y="135"/>
                  </a:cubicBezTo>
                  <a:cubicBezTo>
                    <a:pt x="208" y="134"/>
                    <a:pt x="228" y="134"/>
                    <a:pt x="248" y="135"/>
                  </a:cubicBezTo>
                  <a:cubicBezTo>
                    <a:pt x="268" y="136"/>
                    <a:pt x="289" y="138"/>
                    <a:pt x="309" y="141"/>
                  </a:cubicBezTo>
                  <a:cubicBezTo>
                    <a:pt x="303" y="141"/>
                    <a:pt x="303" y="141"/>
                    <a:pt x="303" y="141"/>
                  </a:cubicBezTo>
                  <a:cubicBezTo>
                    <a:pt x="277" y="148"/>
                    <a:pt x="250" y="150"/>
                    <a:pt x="222" y="148"/>
                  </a:cubicBezTo>
                  <a:cubicBezTo>
                    <a:pt x="194" y="146"/>
                    <a:pt x="165" y="156"/>
                    <a:pt x="134" y="177"/>
                  </a:cubicBezTo>
                  <a:close/>
                  <a:moveTo>
                    <a:pt x="198" y="435"/>
                  </a:moveTo>
                  <a:cubicBezTo>
                    <a:pt x="191" y="425"/>
                    <a:pt x="187" y="417"/>
                    <a:pt x="184" y="411"/>
                  </a:cubicBezTo>
                  <a:cubicBezTo>
                    <a:pt x="195" y="403"/>
                    <a:pt x="202" y="393"/>
                    <a:pt x="206" y="381"/>
                  </a:cubicBezTo>
                  <a:cubicBezTo>
                    <a:pt x="210" y="369"/>
                    <a:pt x="216" y="361"/>
                    <a:pt x="224" y="355"/>
                  </a:cubicBezTo>
                  <a:cubicBezTo>
                    <a:pt x="239" y="346"/>
                    <a:pt x="256" y="342"/>
                    <a:pt x="274" y="344"/>
                  </a:cubicBezTo>
                  <a:cubicBezTo>
                    <a:pt x="293" y="346"/>
                    <a:pt x="311" y="341"/>
                    <a:pt x="329" y="327"/>
                  </a:cubicBezTo>
                  <a:cubicBezTo>
                    <a:pt x="335" y="323"/>
                    <a:pt x="341" y="317"/>
                    <a:pt x="347" y="309"/>
                  </a:cubicBezTo>
                  <a:cubicBezTo>
                    <a:pt x="352" y="301"/>
                    <a:pt x="357" y="293"/>
                    <a:pt x="361" y="283"/>
                  </a:cubicBezTo>
                  <a:cubicBezTo>
                    <a:pt x="371" y="282"/>
                    <a:pt x="382" y="281"/>
                    <a:pt x="392" y="280"/>
                  </a:cubicBezTo>
                  <a:cubicBezTo>
                    <a:pt x="402" y="279"/>
                    <a:pt x="412" y="278"/>
                    <a:pt x="421" y="277"/>
                  </a:cubicBezTo>
                  <a:cubicBezTo>
                    <a:pt x="420" y="290"/>
                    <a:pt x="420" y="305"/>
                    <a:pt x="423" y="319"/>
                  </a:cubicBezTo>
                  <a:cubicBezTo>
                    <a:pt x="426" y="334"/>
                    <a:pt x="430" y="349"/>
                    <a:pt x="435" y="363"/>
                  </a:cubicBezTo>
                  <a:cubicBezTo>
                    <a:pt x="402" y="377"/>
                    <a:pt x="367" y="392"/>
                    <a:pt x="331" y="410"/>
                  </a:cubicBezTo>
                  <a:cubicBezTo>
                    <a:pt x="294" y="428"/>
                    <a:pt x="258" y="449"/>
                    <a:pt x="220" y="473"/>
                  </a:cubicBezTo>
                  <a:cubicBezTo>
                    <a:pt x="212" y="459"/>
                    <a:pt x="205" y="446"/>
                    <a:pt x="198" y="435"/>
                  </a:cubicBezTo>
                  <a:close/>
                  <a:moveTo>
                    <a:pt x="71" y="724"/>
                  </a:moveTo>
                  <a:cubicBezTo>
                    <a:pt x="51" y="701"/>
                    <a:pt x="35" y="681"/>
                    <a:pt x="23" y="664"/>
                  </a:cubicBezTo>
                  <a:cubicBezTo>
                    <a:pt x="54" y="630"/>
                    <a:pt x="86" y="600"/>
                    <a:pt x="118" y="573"/>
                  </a:cubicBezTo>
                  <a:cubicBezTo>
                    <a:pt x="150" y="545"/>
                    <a:pt x="183" y="521"/>
                    <a:pt x="216" y="499"/>
                  </a:cubicBezTo>
                  <a:cubicBezTo>
                    <a:pt x="227" y="514"/>
                    <a:pt x="239" y="530"/>
                    <a:pt x="251" y="547"/>
                  </a:cubicBezTo>
                  <a:cubicBezTo>
                    <a:pt x="264" y="565"/>
                    <a:pt x="278" y="583"/>
                    <a:pt x="292" y="602"/>
                  </a:cubicBezTo>
                  <a:cubicBezTo>
                    <a:pt x="287" y="608"/>
                    <a:pt x="282" y="616"/>
                    <a:pt x="276" y="625"/>
                  </a:cubicBezTo>
                  <a:cubicBezTo>
                    <a:pt x="271" y="633"/>
                    <a:pt x="266" y="642"/>
                    <a:pt x="262" y="650"/>
                  </a:cubicBezTo>
                  <a:cubicBezTo>
                    <a:pt x="241" y="672"/>
                    <a:pt x="220" y="696"/>
                    <a:pt x="199" y="721"/>
                  </a:cubicBezTo>
                  <a:cubicBezTo>
                    <a:pt x="178" y="745"/>
                    <a:pt x="159" y="771"/>
                    <a:pt x="140" y="798"/>
                  </a:cubicBezTo>
                  <a:cubicBezTo>
                    <a:pt x="113" y="771"/>
                    <a:pt x="90" y="746"/>
                    <a:pt x="71" y="724"/>
                  </a:cubicBezTo>
                  <a:close/>
                  <a:moveTo>
                    <a:pt x="142" y="826"/>
                  </a:moveTo>
                  <a:cubicBezTo>
                    <a:pt x="165" y="846"/>
                    <a:pt x="190" y="867"/>
                    <a:pt x="217" y="888"/>
                  </a:cubicBezTo>
                  <a:cubicBezTo>
                    <a:pt x="245" y="909"/>
                    <a:pt x="275" y="931"/>
                    <a:pt x="309" y="952"/>
                  </a:cubicBezTo>
                  <a:cubicBezTo>
                    <a:pt x="291" y="989"/>
                    <a:pt x="275" y="1027"/>
                    <a:pt x="260" y="1064"/>
                  </a:cubicBezTo>
                  <a:cubicBezTo>
                    <a:pt x="246" y="1102"/>
                    <a:pt x="232" y="1140"/>
                    <a:pt x="218" y="1178"/>
                  </a:cubicBezTo>
                  <a:cubicBezTo>
                    <a:pt x="163" y="1142"/>
                    <a:pt x="125" y="1110"/>
                    <a:pt x="103" y="1081"/>
                  </a:cubicBezTo>
                  <a:cubicBezTo>
                    <a:pt x="81" y="1053"/>
                    <a:pt x="70" y="1038"/>
                    <a:pt x="70" y="1036"/>
                  </a:cubicBezTo>
                  <a:cubicBezTo>
                    <a:pt x="62" y="1040"/>
                    <a:pt x="62" y="1040"/>
                    <a:pt x="62" y="1040"/>
                  </a:cubicBezTo>
                  <a:cubicBezTo>
                    <a:pt x="66" y="1012"/>
                    <a:pt x="76" y="984"/>
                    <a:pt x="94" y="957"/>
                  </a:cubicBezTo>
                  <a:cubicBezTo>
                    <a:pt x="111" y="930"/>
                    <a:pt x="116" y="901"/>
                    <a:pt x="110" y="872"/>
                  </a:cubicBezTo>
                  <a:cubicBezTo>
                    <a:pt x="115" y="864"/>
                    <a:pt x="121" y="856"/>
                    <a:pt x="126" y="849"/>
                  </a:cubicBezTo>
                  <a:cubicBezTo>
                    <a:pt x="131" y="842"/>
                    <a:pt x="136" y="834"/>
                    <a:pt x="142" y="826"/>
                  </a:cubicBezTo>
                  <a:close/>
                </a:path>
              </a:pathLst>
            </a:custGeom>
            <a:solidFill>
              <a:srgbClr val="404F72"/>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sp>
        <p:nvSpPr>
          <p:cNvPr id="1048615" name="Rectangle 61"/>
          <p:cNvSpPr>
            <a:spLocks noChangeArrowheads="1"/>
          </p:cNvSpPr>
          <p:nvPr/>
        </p:nvSpPr>
        <p:spPr bwMode="auto">
          <a:xfrm>
            <a:off x="-9525" y="1126067"/>
            <a:ext cx="12207876" cy="5327651"/>
          </a:xfrm>
          <a:prstGeom prst="rect">
            <a:avLst/>
          </a:prstGeom>
          <a:solidFill>
            <a:schemeClr val="bg1"/>
          </a:solidFill>
          <a:ln w="9525">
            <a:noFill/>
            <a:miter lim="800000"/>
          </a:ln>
          <a:effectLst/>
        </p:spPr>
        <p:txBody>
          <a:bodyPr wrap="none" anchor="ct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nvGrpSpPr>
          <p:cNvPr id="21" name="Group 13"/>
          <p:cNvGrpSpPr/>
          <p:nvPr/>
        </p:nvGrpSpPr>
        <p:grpSpPr bwMode="auto">
          <a:xfrm>
            <a:off x="-12701" y="0"/>
            <a:ext cx="12211052" cy="6873209"/>
            <a:chOff x="0" y="2"/>
            <a:chExt cx="5760" cy="4318"/>
          </a:xfrm>
        </p:grpSpPr>
        <p:sp>
          <p:nvSpPr>
            <p:cNvPr id="1048616" name="Freeform 14"/>
            <p:cNvSpPr/>
            <p:nvPr userDrawn="1"/>
          </p:nvSpPr>
          <p:spPr bwMode="auto">
            <a:xfrm>
              <a:off x="2" y="2"/>
              <a:ext cx="5758" cy="673"/>
            </a:xfrm>
            <a:custGeom>
              <a:avLst/>
              <a:gdLst/>
              <a:ahLst/>
              <a:cxnLst>
                <a:cxn ang="0">
                  <a:pos x="2721" y="330"/>
                </a:cxn>
                <a:cxn ang="0">
                  <a:pos x="0" y="330"/>
                </a:cxn>
                <a:cxn ang="0">
                  <a:pos x="0" y="2"/>
                </a:cxn>
                <a:cxn ang="0">
                  <a:pos x="804" y="2"/>
                </a:cxn>
                <a:cxn ang="0">
                  <a:pos x="870" y="14"/>
                </a:cxn>
                <a:cxn ang="0">
                  <a:pos x="921" y="50"/>
                </a:cxn>
                <a:cxn ang="0">
                  <a:pos x="1083" y="257"/>
                </a:cxn>
                <a:cxn ang="0">
                  <a:pos x="1127" y="289"/>
                </a:cxn>
                <a:cxn ang="0">
                  <a:pos x="1198" y="299"/>
                </a:cxn>
                <a:cxn ang="0">
                  <a:pos x="2721" y="299"/>
                </a:cxn>
                <a:cxn ang="0">
                  <a:pos x="2721" y="330"/>
                </a:cxn>
              </a:cxnLst>
              <a:rect l="0" t="0" r="r" b="b"/>
              <a:pathLst>
                <a:path w="2721" h="330">
                  <a:moveTo>
                    <a:pt x="2721" y="330"/>
                  </a:moveTo>
                  <a:cubicBezTo>
                    <a:pt x="0" y="330"/>
                    <a:pt x="0" y="330"/>
                    <a:pt x="0" y="330"/>
                  </a:cubicBezTo>
                  <a:cubicBezTo>
                    <a:pt x="0" y="2"/>
                    <a:pt x="0" y="2"/>
                    <a:pt x="0" y="2"/>
                  </a:cubicBezTo>
                  <a:cubicBezTo>
                    <a:pt x="804" y="2"/>
                    <a:pt x="804" y="2"/>
                    <a:pt x="804" y="2"/>
                  </a:cubicBezTo>
                  <a:cubicBezTo>
                    <a:pt x="804" y="2"/>
                    <a:pt x="837" y="0"/>
                    <a:pt x="870" y="14"/>
                  </a:cubicBezTo>
                  <a:cubicBezTo>
                    <a:pt x="904" y="29"/>
                    <a:pt x="921" y="50"/>
                    <a:pt x="921" y="50"/>
                  </a:cubicBezTo>
                  <a:cubicBezTo>
                    <a:pt x="1083" y="257"/>
                    <a:pt x="1083" y="257"/>
                    <a:pt x="1083" y="257"/>
                  </a:cubicBezTo>
                  <a:cubicBezTo>
                    <a:pt x="1083" y="257"/>
                    <a:pt x="1104" y="280"/>
                    <a:pt x="1127" y="289"/>
                  </a:cubicBezTo>
                  <a:cubicBezTo>
                    <a:pt x="1160" y="301"/>
                    <a:pt x="1198" y="299"/>
                    <a:pt x="1198" y="299"/>
                  </a:cubicBezTo>
                  <a:cubicBezTo>
                    <a:pt x="2721" y="299"/>
                    <a:pt x="2721" y="299"/>
                    <a:pt x="2721" y="299"/>
                  </a:cubicBezTo>
                  <a:lnTo>
                    <a:pt x="2721" y="330"/>
                  </a:ln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sp>
          <p:nvSpPr>
            <p:cNvPr id="1048617" name="Freeform 15"/>
            <p:cNvSpPr/>
            <p:nvPr userDrawn="1"/>
          </p:nvSpPr>
          <p:spPr bwMode="auto">
            <a:xfrm>
              <a:off x="0" y="4085"/>
              <a:ext cx="4417" cy="235"/>
            </a:xfrm>
            <a:custGeom>
              <a:avLst/>
              <a:gdLst/>
              <a:ahLst/>
              <a:cxnLst>
                <a:cxn ang="0">
                  <a:pos x="2018" y="31"/>
                </a:cxn>
                <a:cxn ang="0">
                  <a:pos x="2047" y="77"/>
                </a:cxn>
                <a:cxn ang="0">
                  <a:pos x="2063" y="98"/>
                </a:cxn>
                <a:cxn ang="0">
                  <a:pos x="2088" y="111"/>
                </a:cxn>
                <a:cxn ang="0">
                  <a:pos x="0" y="111"/>
                </a:cxn>
                <a:cxn ang="0">
                  <a:pos x="0" y="0"/>
                </a:cxn>
                <a:cxn ang="0">
                  <a:pos x="1963" y="0"/>
                </a:cxn>
                <a:cxn ang="0">
                  <a:pos x="1997" y="9"/>
                </a:cxn>
                <a:cxn ang="0">
                  <a:pos x="2018" y="31"/>
                </a:cxn>
              </a:cxnLst>
              <a:rect l="0" t="0" r="r" b="b"/>
              <a:pathLst>
                <a:path w="2088" h="111">
                  <a:moveTo>
                    <a:pt x="2018" y="31"/>
                  </a:moveTo>
                  <a:cubicBezTo>
                    <a:pt x="2047" y="77"/>
                    <a:pt x="2047" y="77"/>
                    <a:pt x="2047" y="77"/>
                  </a:cubicBezTo>
                  <a:cubicBezTo>
                    <a:pt x="2047" y="77"/>
                    <a:pt x="2055" y="91"/>
                    <a:pt x="2063" y="98"/>
                  </a:cubicBezTo>
                  <a:cubicBezTo>
                    <a:pt x="2073" y="106"/>
                    <a:pt x="2088" y="111"/>
                    <a:pt x="2088" y="111"/>
                  </a:cubicBezTo>
                  <a:cubicBezTo>
                    <a:pt x="0" y="111"/>
                    <a:pt x="0" y="111"/>
                    <a:pt x="0" y="111"/>
                  </a:cubicBezTo>
                  <a:cubicBezTo>
                    <a:pt x="0" y="0"/>
                    <a:pt x="0" y="0"/>
                    <a:pt x="0" y="0"/>
                  </a:cubicBezTo>
                  <a:cubicBezTo>
                    <a:pt x="1963" y="0"/>
                    <a:pt x="1963" y="0"/>
                    <a:pt x="1963" y="0"/>
                  </a:cubicBezTo>
                  <a:cubicBezTo>
                    <a:pt x="1963" y="0"/>
                    <a:pt x="1984" y="0"/>
                    <a:pt x="1997" y="9"/>
                  </a:cubicBezTo>
                  <a:cubicBezTo>
                    <a:pt x="2010" y="18"/>
                    <a:pt x="2018" y="31"/>
                    <a:pt x="2018" y="31"/>
                  </a:cubicBezTo>
                  <a:close/>
                </a:path>
              </a:pathLst>
            </a:custGeom>
            <a:solidFill>
              <a:schemeClr val="bg1"/>
            </a:solidFill>
            <a:ln w="9525">
              <a:noFill/>
              <a:round/>
            </a:ln>
          </p:spPr>
          <p:txBody>
            <a:bodyPr/>
            <a:lstStyle/>
            <a:p>
              <a:pPr defTabSz="914400"/>
              <a:endParaRPr lang="zh-CN" altLang="en-US" sz="2665" b="1" dirty="0">
                <a:solidFill>
                  <a:prstClr val="black"/>
                </a:solidFill>
                <a:effectLst>
                  <a:outerShdw blurRad="38100" dist="38100" dir="2700000" algn="tl">
                    <a:srgbClr val="000000">
                      <a:alpha val="43137"/>
                    </a:srgbClr>
                  </a:outerShdw>
                </a:effectLst>
                <a:latin typeface="Verdana" panose="020B0604030504040204" pitchFamily="34" charset="0"/>
                <a:ea typeface="微软雅黑" panose="020B0503020204020204" pitchFamily="34" charset="-122"/>
              </a:endParaRPr>
            </a:p>
          </p:txBody>
        </p:sp>
      </p:grpSp>
      <p:grpSp>
        <p:nvGrpSpPr>
          <p:cNvPr id="22" name="Group 52"/>
          <p:cNvGrpSpPr/>
          <p:nvPr/>
        </p:nvGrpSpPr>
        <p:grpSpPr bwMode="auto">
          <a:xfrm>
            <a:off x="336551" y="116417"/>
            <a:ext cx="11855449" cy="853016"/>
            <a:chOff x="158" y="93"/>
            <a:chExt cx="5602" cy="537"/>
          </a:xfrm>
        </p:grpSpPr>
        <p:pic>
          <p:nvPicPr>
            <p:cNvPr id="2097152" name="Picture 43" descr="과학3d(원자구조)"/>
            <p:cNvPicPr>
              <a:picLocks noChangeAspect="1" noChangeArrowheads="1"/>
            </p:cNvPicPr>
            <p:nvPr userDrawn="1"/>
          </p:nvPicPr>
          <p:blipFill>
            <a:blip r:embed="rId2" cstate="print"/>
            <a:srcRect/>
            <a:stretch>
              <a:fillRect/>
            </a:stretch>
          </p:blipFill>
          <p:spPr bwMode="auto">
            <a:xfrm>
              <a:off x="5329" y="120"/>
              <a:ext cx="431" cy="407"/>
            </a:xfrm>
            <a:prstGeom prst="rect">
              <a:avLst/>
            </a:prstGeom>
            <a:noFill/>
            <a:ln>
              <a:noFill/>
            </a:ln>
          </p:spPr>
        </p:pic>
        <p:pic>
          <p:nvPicPr>
            <p:cNvPr id="2097153" name="Picture 49" descr="http://nsmc.cma.gov.cn/images/logopic01.gif"/>
            <p:cNvPicPr>
              <a:picLocks noChangeAspect="1" noChangeArrowheads="1"/>
            </p:cNvPicPr>
            <p:nvPr userDrawn="1"/>
          </p:nvPicPr>
          <p:blipFill>
            <a:blip r:embed="rId3" cstate="print"/>
            <a:srcRect/>
            <a:stretch>
              <a:fillRect/>
            </a:stretch>
          </p:blipFill>
          <p:spPr bwMode="auto">
            <a:xfrm>
              <a:off x="158" y="119"/>
              <a:ext cx="502" cy="488"/>
            </a:xfrm>
            <a:prstGeom prst="rect">
              <a:avLst/>
            </a:prstGeom>
            <a:noFill/>
            <a:ln>
              <a:noFill/>
            </a:ln>
          </p:spPr>
        </p:pic>
        <p:pic>
          <p:nvPicPr>
            <p:cNvPr id="2097154" name="Picture 7" descr="http://nsmc.cma.gov.cn/images/logopic02.gif"/>
            <p:cNvPicPr>
              <a:picLocks noChangeAspect="1" noChangeArrowheads="1"/>
            </p:cNvPicPr>
            <p:nvPr userDrawn="1"/>
          </p:nvPicPr>
          <p:blipFill>
            <a:blip r:embed="rId4" cstate="print"/>
            <a:srcRect/>
            <a:stretch>
              <a:fillRect/>
            </a:stretch>
          </p:blipFill>
          <p:spPr bwMode="auto">
            <a:xfrm>
              <a:off x="715" y="93"/>
              <a:ext cx="590" cy="537"/>
            </a:xfrm>
            <a:prstGeom prst="rect">
              <a:avLst/>
            </a:prstGeom>
            <a:noFill/>
            <a:ln>
              <a:noFill/>
            </a:ln>
          </p:spPr>
        </p:pic>
      </p:grpSp>
      <p:sp>
        <p:nvSpPr>
          <p:cNvPr id="1048618" name="矩形 47"/>
          <p:cNvSpPr>
            <a:spLocks noChangeArrowheads="1"/>
          </p:cNvSpPr>
          <p:nvPr/>
        </p:nvSpPr>
        <p:spPr bwMode="auto">
          <a:xfrm>
            <a:off x="-1012" y="-12802"/>
            <a:ext cx="3639553"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19" name="矩形 53"/>
          <p:cNvSpPr>
            <a:spLocks noChangeArrowheads="1"/>
          </p:cNvSpPr>
          <p:nvPr userDrawn="1"/>
        </p:nvSpPr>
        <p:spPr bwMode="auto">
          <a:xfrm>
            <a:off x="11154833" y="118533"/>
            <a:ext cx="1007533" cy="721784"/>
          </a:xfrm>
          <a:prstGeom prst="rect">
            <a:avLst/>
          </a:prstGeom>
          <a:solidFill>
            <a:srgbClr val="A52603"/>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pic>
        <p:nvPicPr>
          <p:cNvPr id="2097155" name="Picture 4" descr="F:\杂项\卫星\风云三.png"/>
          <p:cNvPicPr>
            <a:picLocks noChangeAspect="1" noChangeArrowheads="1"/>
          </p:cNvPicPr>
          <p:nvPr/>
        </p:nvPicPr>
        <p:blipFill>
          <a:blip r:embed="rId5" cstate="print"/>
          <a:srcRect/>
          <a:stretch>
            <a:fillRect/>
          </a:stretch>
        </p:blipFill>
        <p:spPr bwMode="auto">
          <a:xfrm>
            <a:off x="11095246" y="40929"/>
            <a:ext cx="986552" cy="803857"/>
          </a:xfrm>
          <a:prstGeom prst="rect">
            <a:avLst/>
          </a:prstGeom>
          <a:noFill/>
          <a:ln>
            <a:noFill/>
          </a:ln>
        </p:spPr>
      </p:pic>
      <p:pic>
        <p:nvPicPr>
          <p:cNvPr id="2097156" name="Picture 8" descr="卫星中心徽标"/>
          <p:cNvPicPr>
            <a:picLocks noChangeAspect="1" noChangeArrowheads="1"/>
          </p:cNvPicPr>
          <p:nvPr/>
        </p:nvPicPr>
        <p:blipFill>
          <a:blip r:embed="rId6" cstate="print"/>
          <a:srcRect/>
          <a:stretch>
            <a:fillRect/>
          </a:stretch>
        </p:blipFill>
        <p:spPr bwMode="auto">
          <a:xfrm>
            <a:off x="847611" y="134873"/>
            <a:ext cx="778933" cy="784860"/>
          </a:xfrm>
          <a:prstGeom prst="rect">
            <a:avLst/>
          </a:prstGeom>
          <a:noFill/>
          <a:ln>
            <a:noFill/>
          </a:ln>
        </p:spPr>
      </p:pic>
      <p:pic>
        <p:nvPicPr>
          <p:cNvPr id="2097157"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022" t="1" r="19784" b="-4068"/>
          <a:stretch>
            <a:fillRect/>
          </a:stretch>
        </p:blipFill>
        <p:spPr bwMode="auto">
          <a:xfrm>
            <a:off x="8456" y="61217"/>
            <a:ext cx="835370" cy="949976"/>
          </a:xfrm>
          <a:prstGeom prst="rect">
            <a:avLst/>
          </a:prstGeom>
          <a:noFill/>
          <a:ln>
            <a:noFill/>
          </a:ln>
        </p:spPr>
      </p:pic>
      <p:sp>
        <p:nvSpPr>
          <p:cNvPr id="1048620" name="标题 1"/>
          <p:cNvSpPr>
            <a:spLocks noGrp="1"/>
          </p:cNvSpPr>
          <p:nvPr>
            <p:ph type="title"/>
          </p:nvPr>
        </p:nvSpPr>
        <p:spPr>
          <a:xfrm>
            <a:off x="527381" y="1196752"/>
            <a:ext cx="11041227" cy="504056"/>
          </a:xfrm>
          <a:prstGeom prst="rect">
            <a:avLst/>
          </a:prstGeom>
        </p:spPr>
        <p:txBody>
          <a:bodyPr/>
          <a:lstStyle>
            <a:lvl1pPr algn="l">
              <a:defRPr sz="3735" b="1">
                <a:solidFill>
                  <a:srgbClr val="0070C0"/>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1048622" name="日期占位符 3"/>
          <p:cNvSpPr>
            <a:spLocks noGrp="1"/>
          </p:cNvSpPr>
          <p:nvPr>
            <p:ph type="dt" sz="half" idx="10"/>
          </p:nvPr>
        </p:nvSpPr>
        <p:spPr>
          <a:xfrm>
            <a:off x="609600" y="6538387"/>
            <a:ext cx="2844800" cy="275167"/>
          </a:xfrm>
        </p:spPr>
        <p:txBody>
          <a:bodyPr/>
          <a:lstStyle>
            <a:lvl1pPr>
              <a:defRPr>
                <a:solidFill>
                  <a:prstClr val="black"/>
                </a:solidFill>
                <a:latin typeface="黑体" panose="02010609060101010101" pitchFamily="49" charset="-122"/>
                <a:ea typeface="黑体" panose="02010609060101010101" pitchFamily="49" charset="-122"/>
              </a:defRPr>
            </a:lvl1pPr>
          </a:lstStyle>
          <a:p>
            <a:fld id="{FDA8B354-35FC-474B-9B06-1DE32AB424A7}" type="datetime1">
              <a:rPr lang="zh-CN" altLang="en-US" smtClean="0"/>
              <a:t>2025/3/18</a:t>
            </a:fld>
            <a:endParaRPr lang="zh-CN" altLang="en-US" dirty="0"/>
          </a:p>
        </p:txBody>
      </p:sp>
      <p:sp>
        <p:nvSpPr>
          <p:cNvPr id="1048623" name="页脚占位符 4"/>
          <p:cNvSpPr>
            <a:spLocks noGrp="1"/>
          </p:cNvSpPr>
          <p:nvPr>
            <p:ph type="ftr" sz="quarter" idx="11"/>
          </p:nvPr>
        </p:nvSpPr>
        <p:spPr bwMode="auto">
          <a:xfrm>
            <a:off x="4165600" y="6538387"/>
            <a:ext cx="3860800" cy="275167"/>
          </a:xfrm>
        </p:spPr>
        <p:txBody>
          <a:bodyPr wrap="square" numCol="1" anchor="t" anchorCtr="0" compatLnSpc="1"/>
          <a:lstStyle>
            <a:lvl1pPr algn="ctr" defTabSz="914400" fontAlgn="auto">
              <a:spcBef>
                <a:spcPts val="0"/>
              </a:spcBef>
              <a:spcAft>
                <a:spcPts val="0"/>
              </a:spcAft>
              <a:defRPr sz="1335">
                <a:solidFill>
                  <a:prstClr val="black"/>
                </a:solidFill>
                <a:latin typeface="黑体" panose="02010609060101010101" pitchFamily="49" charset="-122"/>
                <a:ea typeface="黑体" panose="02010609060101010101" pitchFamily="49" charset="-122"/>
              </a:defRPr>
            </a:lvl1pPr>
          </a:lstStyle>
          <a:p>
            <a:endParaRPr lang="zh-CN" altLang="en-US" dirty="0"/>
          </a:p>
        </p:txBody>
      </p:sp>
      <p:sp>
        <p:nvSpPr>
          <p:cNvPr id="1048624" name="灯片编号占位符 5"/>
          <p:cNvSpPr>
            <a:spLocks noGrp="1"/>
          </p:cNvSpPr>
          <p:nvPr>
            <p:ph type="sldNum" sz="quarter" idx="12"/>
          </p:nvPr>
        </p:nvSpPr>
        <p:spPr>
          <a:xfrm>
            <a:off x="8737600" y="6538387"/>
            <a:ext cx="2844800" cy="275167"/>
          </a:xfrm>
        </p:spPr>
        <p:txBody>
          <a:bodyPr/>
          <a:lstStyle>
            <a:lvl1pPr>
              <a:defRPr>
                <a:solidFill>
                  <a:schemeClr val="bg1"/>
                </a:solidFill>
                <a:latin typeface="微软雅黑" panose="020B0503020204020204" pitchFamily="34" charset="-122"/>
                <a:ea typeface="微软雅黑" panose="020B0503020204020204" pitchFamily="34" charset="-122"/>
              </a:defRPr>
            </a:lvl1pPr>
          </a:lstStyle>
          <a:p>
            <a:fld id="{7E8DEBAF-11D9-4FFC-9FE3-56BCDE40C340}" type="slidenum">
              <a:rPr lang="zh-CN" altLang="en-US" smtClean="0"/>
              <a:t>‹#›</a:t>
            </a:fld>
            <a:endParaRPr lang="zh-CN" altLang="en-US" dirty="0"/>
          </a:p>
        </p:txBody>
      </p:sp>
      <p:pic>
        <p:nvPicPr>
          <p:cNvPr id="56" name="Picture 39" descr="logo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692558" y="305999"/>
            <a:ext cx="1052690" cy="5449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7" name="矩形 47"/>
          <p:cNvSpPr>
            <a:spLocks noChangeArrowheads="1"/>
          </p:cNvSpPr>
          <p:nvPr userDrawn="1"/>
        </p:nvSpPr>
        <p:spPr bwMode="auto">
          <a:xfrm>
            <a:off x="-12702" y="5600704"/>
            <a:ext cx="8750301" cy="937683"/>
          </a:xfrm>
          <a:prstGeom prst="rect">
            <a:avLst/>
          </a:prstGeom>
          <a:solidFill>
            <a:schemeClr val="bg1"/>
          </a:solidFill>
          <a:ln>
            <a:noFill/>
          </a:ln>
        </p:spPr>
        <p:txBody>
          <a:bodyPr wrap="none" anchor="ctr"/>
          <a:lstStyle>
            <a:lvl1pPr marL="266700" indent="-266700"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eaLnBrk="1" hangingPunct="1"/>
            <a:endParaRPr lang="zh-CN" altLang="en-US" dirty="0">
              <a:solidFill>
                <a:prstClr val="black"/>
              </a:solidFill>
              <a:ea typeface="微软雅黑" panose="020B0503020204020204" pitchFamily="34" charset="-122"/>
            </a:endParaRPr>
          </a:p>
        </p:txBody>
      </p:sp>
      <p:sp>
        <p:nvSpPr>
          <p:cNvPr id="1048621" name="内容占位符 2"/>
          <p:cNvSpPr>
            <a:spLocks noGrp="1"/>
          </p:cNvSpPr>
          <p:nvPr>
            <p:ph idx="1"/>
          </p:nvPr>
        </p:nvSpPr>
        <p:spPr>
          <a:xfrm>
            <a:off x="527381" y="1772816"/>
            <a:ext cx="11041227" cy="4353347"/>
          </a:xfrm>
          <a:prstGeom prst="rect">
            <a:avLst/>
          </a:prstGeom>
        </p:spPr>
        <p:txBody>
          <a:bodyPr/>
          <a:lstStyle>
            <a:lvl1pPr>
              <a:defRPr sz="3200">
                <a:latin typeface="微软雅黑" panose="020B0503020204020204" pitchFamily="34" charset="-122"/>
                <a:ea typeface="微软雅黑" panose="020B0503020204020204" pitchFamily="34" charset="-122"/>
              </a:defRPr>
            </a:lvl1pPr>
            <a:lvl2pPr>
              <a:defRPr sz="2935">
                <a:latin typeface="微软雅黑" panose="020B0503020204020204" pitchFamily="34" charset="-122"/>
                <a:ea typeface="微软雅黑" panose="020B0503020204020204" pitchFamily="34" charset="-122"/>
              </a:defRPr>
            </a:lvl2pPr>
            <a:lvl3pPr>
              <a:defRPr sz="2665">
                <a:latin typeface="微软雅黑" panose="020B0503020204020204" pitchFamily="34" charset="-122"/>
                <a:ea typeface="微软雅黑" panose="020B0503020204020204" pitchFamily="34" charset="-122"/>
              </a:defRPr>
            </a:lvl3pPr>
            <a:lvl4pPr>
              <a:defRPr sz="2400">
                <a:latin typeface="微软雅黑" panose="020B0503020204020204" pitchFamily="34" charset="-122"/>
                <a:ea typeface="微软雅黑" panose="020B0503020204020204" pitchFamily="34" charset="-122"/>
              </a:defRPr>
            </a:lvl4pPr>
            <a:lvl5pPr>
              <a:defRPr sz="2135">
                <a:latin typeface="微软雅黑" panose="020B0503020204020204" pitchFamily="34" charset="-122"/>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34" r="5672"/>
          <a:stretch>
            <a:fillRect/>
          </a:stretch>
        </p:blipFill>
        <p:spPr>
          <a:xfrm>
            <a:off x="6694304" y="0"/>
            <a:ext cx="5499707"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矩形 6"/>
          <p:cNvSpPr/>
          <p:nvPr userDrawn="1"/>
        </p:nvSpPr>
        <p:spPr>
          <a:xfrm>
            <a:off x="-8455" y="-1692"/>
            <a:ext cx="4104456" cy="2952328"/>
          </a:xfrm>
          <a:prstGeom prst="rect">
            <a:avLst/>
          </a:prstGeom>
          <a:blipFill dpi="0" rotWithShape="1">
            <a:blip r:embed="rId2">
              <a:alphaModFix amt="74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845" hangingPunct="0"/>
            <a:endParaRPr lang="zh-CN" altLang="en-US" sz="1600" b="1" kern="0">
              <a:solidFill>
                <a:prstClr val="white"/>
              </a:solidFill>
              <a:sym typeface="Helvetica Neue" panose="02000503000000020004"/>
            </a:endParaRPr>
          </a:p>
        </p:txBody>
      </p:sp>
      <p:sp>
        <p:nvSpPr>
          <p:cNvPr id="16" name="iśḻïḋe"/>
          <p:cNvSpPr/>
          <p:nvPr userDrawn="1"/>
        </p:nvSpPr>
        <p:spPr>
          <a:xfrm>
            <a:off x="11175092" y="6183747"/>
            <a:ext cx="464458" cy="47069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b="1" dirty="0">
              <a:solidFill>
                <a:srgbClr val="A5A5A5"/>
              </a:solidFill>
              <a:sym typeface="Helvetica Neue" panose="02000503000000020004"/>
            </a:endParaRPr>
          </a:p>
        </p:txBody>
      </p:sp>
      <p:cxnSp>
        <p:nvCxnSpPr>
          <p:cNvPr id="19" name="直接连接符 18"/>
          <p:cNvCxnSpPr/>
          <p:nvPr userDrawn="1"/>
        </p:nvCxnSpPr>
        <p:spPr>
          <a:xfrm>
            <a:off x="2034000" y="766744"/>
            <a:ext cx="10080000" cy="0"/>
          </a:xfrm>
          <a:prstGeom prst="line">
            <a:avLst/>
          </a:prstGeom>
          <a:ln w="15875">
            <a:gradFill>
              <a:gsLst>
                <a:gs pos="0">
                  <a:srgbClr val="3F64DA"/>
                </a:gs>
                <a:gs pos="98000">
                  <a:srgbClr val="E3EEFD"/>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a:off x="4695826" y="6596129"/>
            <a:ext cx="6943725" cy="0"/>
          </a:xfrm>
          <a:prstGeom prst="line">
            <a:avLst/>
          </a:prstGeom>
          <a:ln>
            <a:solidFill>
              <a:srgbClr val="4569DB">
                <a:alpha val="40000"/>
              </a:srgbClr>
            </a:solidFill>
          </a:ln>
        </p:spPr>
        <p:style>
          <a:lnRef idx="1">
            <a:schemeClr val="accent1"/>
          </a:lnRef>
          <a:fillRef idx="0">
            <a:schemeClr val="accent1"/>
          </a:fillRef>
          <a:effectRef idx="0">
            <a:schemeClr val="accent1"/>
          </a:effectRef>
          <a:fontRef idx="minor">
            <a:schemeClr val="tx1"/>
          </a:fontRef>
        </p:style>
      </p:cxnSp>
      <p:sp>
        <p:nvSpPr>
          <p:cNvPr id="2" name="文本框 111"/>
          <p:cNvSpPr txBox="1"/>
          <p:nvPr userDrawn="1"/>
        </p:nvSpPr>
        <p:spPr>
          <a:xfrm>
            <a:off x="101145" y="6329226"/>
            <a:ext cx="498067" cy="215444"/>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b="1" dirty="0">
              <a:solidFill>
                <a:srgbClr val="FFC000"/>
              </a:solidFill>
              <a:sym typeface="Helvetica Neue" panose="02000503000000020004"/>
            </a:endParaRPr>
          </a:p>
        </p:txBody>
      </p:sp>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9146" y="6389119"/>
            <a:ext cx="375285" cy="414020"/>
          </a:xfrm>
          <a:prstGeom prst="rect">
            <a:avLst/>
          </a:prstGeom>
        </p:spPr>
      </p:pic>
      <p:sp>
        <p:nvSpPr>
          <p:cNvPr id="4" name="文本框 113"/>
          <p:cNvSpPr txBox="1"/>
          <p:nvPr userDrawn="1"/>
        </p:nvSpPr>
        <p:spPr>
          <a:xfrm>
            <a:off x="1142826" y="6503797"/>
            <a:ext cx="1243931" cy="184666"/>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b="1" dirty="0">
                <a:solidFill>
                  <a:srgbClr val="4569DB">
                    <a:alpha val="40000"/>
                  </a:srgbClr>
                </a:solidFill>
                <a:sym typeface="Helvetica Neue" panose="02000503000000020004"/>
              </a:rPr>
              <a:t>国家卫星气象中心</a:t>
            </a:r>
          </a:p>
        </p:txBody>
      </p:sp>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1394" y="6375149"/>
            <a:ext cx="464820" cy="441960"/>
          </a:xfrm>
          <a:prstGeom prst="rect">
            <a:avLst/>
          </a:prstGeom>
        </p:spPr>
      </p:pic>
      <p:sp>
        <p:nvSpPr>
          <p:cNvPr id="6" name="文本框 116"/>
          <p:cNvSpPr txBox="1"/>
          <p:nvPr userDrawn="1"/>
        </p:nvSpPr>
        <p:spPr>
          <a:xfrm>
            <a:off x="2377822" y="6503797"/>
            <a:ext cx="2054883" cy="184666"/>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smtClean="0">
                <a:solidFill>
                  <a:srgbClr val="4569DB">
                    <a:alpha val="40000"/>
                  </a:srgbClr>
                </a:solidFill>
                <a:sym typeface="Helvetica Neue" panose="02000503000000020004"/>
              </a:rPr>
              <a:t>(</a:t>
            </a:r>
            <a:r>
              <a:rPr lang="zh-CN" altLang="en-US" sz="1200" b="1" dirty="0" smtClean="0">
                <a:solidFill>
                  <a:srgbClr val="4569DB">
                    <a:alpha val="40000"/>
                  </a:srgbClr>
                </a:solidFill>
                <a:sym typeface="Helvetica Neue" panose="02000503000000020004"/>
              </a:rPr>
              <a:t>国家</a:t>
            </a:r>
            <a:r>
              <a:rPr lang="zh-CN" altLang="en-US" sz="1200" b="1" dirty="0">
                <a:solidFill>
                  <a:srgbClr val="4569DB">
                    <a:alpha val="40000"/>
                  </a:srgbClr>
                </a:solidFill>
                <a:sym typeface="Helvetica Neue" panose="02000503000000020004"/>
              </a:rPr>
              <a:t>空间天气监测预警</a:t>
            </a:r>
            <a:r>
              <a:rPr lang="zh-CN" altLang="en-US" sz="1200" b="1" dirty="0" smtClean="0">
                <a:solidFill>
                  <a:srgbClr val="4569DB">
                    <a:alpha val="40000"/>
                  </a:srgbClr>
                </a:solidFill>
                <a:sym typeface="Helvetica Neue" panose="02000503000000020004"/>
              </a:rPr>
              <a:t>中心</a:t>
            </a:r>
            <a:r>
              <a:rPr lang="en-US" altLang="zh-CN" sz="1200" b="1" dirty="0" smtClean="0">
                <a:solidFill>
                  <a:srgbClr val="4569DB">
                    <a:alpha val="40000"/>
                  </a:srgbClr>
                </a:solidFill>
                <a:sym typeface="Helvetica Neue" panose="02000503000000020004"/>
              </a:rPr>
              <a:t>)</a:t>
            </a:r>
            <a:endParaRPr lang="zh-CN" altLang="en-US" sz="1200" b="1" dirty="0">
              <a:solidFill>
                <a:srgbClr val="4569DB">
                  <a:alpha val="40000"/>
                </a:srgbClr>
              </a:solidFill>
              <a:sym typeface="Helvetica Neue" panose="02000503000000020004"/>
            </a:endParaRPr>
          </a:p>
        </p:txBody>
      </p:sp>
      <p:pic>
        <p:nvPicPr>
          <p:cNvPr id="12" name="图片 11" descr="232323"/>
          <p:cNvPicPr>
            <a:picLocks noChangeAspect="1"/>
          </p:cNvPicPr>
          <p:nvPr userDrawn="1"/>
        </p:nvPicPr>
        <p:blipFill>
          <a:blip r:embed="rId5"/>
          <a:stretch>
            <a:fillRect/>
          </a:stretch>
        </p:blipFill>
        <p:spPr>
          <a:xfrm>
            <a:off x="-312712" y="510322"/>
            <a:ext cx="2356485" cy="326390"/>
          </a:xfrm>
          <a:prstGeom prst="rect">
            <a:avLst/>
          </a:prstGeom>
        </p:spPr>
      </p:pic>
      <p:sp>
        <p:nvSpPr>
          <p:cNvPr id="14" name="文本框 13"/>
          <p:cNvSpPr txBox="1"/>
          <p:nvPr userDrawn="1"/>
        </p:nvSpPr>
        <p:spPr>
          <a:xfrm>
            <a:off x="773803" y="756000"/>
            <a:ext cx="2052000" cy="230832"/>
          </a:xfrm>
          <a:prstGeom prst="rect">
            <a:avLst/>
          </a:prstGeom>
          <a:noFill/>
        </p:spPr>
        <p:txBody>
          <a:bodyPr wrap="square" rtlCol="0">
            <a:spAutoFit/>
          </a:bodyPr>
          <a:lstStyle/>
          <a:p>
            <a:pPr algn="dist" defTabSz="410845" hangingPunct="0"/>
            <a:r>
              <a:rPr lang="en-US" altLang="zh-CN" sz="900" b="1" i="1" kern="0" dirty="0">
                <a:solidFill>
                  <a:srgbClr val="334DBB">
                    <a:alpha val="40000"/>
                  </a:srgbClr>
                </a:solidFill>
                <a:effectLst>
                  <a:outerShdw blurRad="38100" dist="38100" dir="2700000" algn="tl">
                    <a:srgbClr val="000000">
                      <a:alpha val="43137"/>
                    </a:srgbClr>
                  </a:outerShdw>
                </a:effectLst>
                <a:latin typeface="Helvetica Neue" panose="02000503000000020004"/>
                <a:sym typeface="Helvetica Neue" panose="02000503000000020004"/>
              </a:rPr>
              <a:t>FENG YUN</a:t>
            </a:r>
          </a:p>
        </p:txBody>
      </p:sp>
      <p:sp>
        <p:nvSpPr>
          <p:cNvPr id="9" name="灯片编号占位符 8"/>
          <p:cNvSpPr>
            <a:spLocks noGrp="1"/>
          </p:cNvSpPr>
          <p:nvPr>
            <p:ph type="sldNum" sz="quarter" idx="12"/>
          </p:nvPr>
        </p:nvSpPr>
        <p:spPr>
          <a:xfrm>
            <a:off x="11639550" y="6449012"/>
            <a:ext cx="431994" cy="294234"/>
          </a:xfrm>
        </p:spPr>
        <p:txBody>
          <a:bodyPr/>
          <a:lstStyle/>
          <a:p>
            <a:fld id="{49AE70B2-8BF9-45C0-BB95-33D1B9D3A854}" type="slidenum">
              <a:rPr lang="zh-CN" altLang="en-US" smtClean="0">
                <a:solidFill>
                  <a:prstClr val="black">
                    <a:tint val="75000"/>
                  </a:prstClr>
                </a:solidFill>
              </a:rPr>
              <a:t>‹#›</a:t>
            </a:fld>
            <a:endParaRPr lang="zh-CN" altLang="en-US" dirty="0">
              <a:solidFill>
                <a:prstClr val="black">
                  <a:tint val="75000"/>
                </a:prstClr>
              </a:solidFill>
            </a:endParaRPr>
          </a:p>
        </p:txBody>
      </p:sp>
      <p:pic>
        <p:nvPicPr>
          <p:cNvPr id="15" name="图片 14" descr="图层-28"/>
          <p:cNvPicPr>
            <a:picLocks noChangeAspect="1"/>
          </p:cNvPicPr>
          <p:nvPr userDrawn="1"/>
        </p:nvPicPr>
        <p:blipFill>
          <a:blip r:embed="rId6"/>
          <a:stretch>
            <a:fillRect/>
          </a:stretch>
        </p:blipFill>
        <p:spPr>
          <a:xfrm rot="1296251">
            <a:off x="10936922" y="216562"/>
            <a:ext cx="1284983" cy="566921"/>
          </a:xfrm>
          <a:prstGeom prst="rect">
            <a:avLst/>
          </a:prstGeom>
        </p:spPr>
      </p:pic>
    </p:spTree>
    <p:extLst>
      <p:ext uri="{BB962C8B-B14F-4D97-AF65-F5344CB8AC3E}">
        <p14:creationId xmlns:p14="http://schemas.microsoft.com/office/powerpoint/2010/main" val="105172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01导航页版式">
    <p:spTree>
      <p:nvGrpSpPr>
        <p:cNvPr id="1" name=""/>
        <p:cNvGrpSpPr/>
        <p:nvPr/>
      </p:nvGrpSpPr>
      <p:grpSpPr>
        <a:xfrm>
          <a:off x="0" y="0"/>
          <a:ext cx="0" cy="0"/>
          <a:chOff x="0" y="0"/>
          <a:chExt cx="0" cy="0"/>
        </a:xfrm>
      </p:grpSpPr>
      <p:pic>
        <p:nvPicPr>
          <p:cNvPr id="21" name="图片 20" descr="图片包含 游戏机, 鸟, 白色&#10;&#10;描述已自动生成"/>
          <p:cNvPicPr>
            <a:picLocks noChangeAspect="1"/>
          </p:cNvPicPr>
          <p:nvPr userDrawn="1"/>
        </p:nvPicPr>
        <p:blipFill>
          <a:blip r:embed="rId2" cstate="email">
            <a:alphaModFix amt="50000"/>
          </a:blip>
          <a:stretch>
            <a:fillRect/>
          </a:stretch>
        </p:blipFill>
        <p:spPr>
          <a:xfrm>
            <a:off x="0" y="-126598"/>
            <a:ext cx="12192000" cy="7111195"/>
          </a:xfrm>
          <a:prstGeom prst="rect">
            <a:avLst/>
          </a:prstGeom>
        </p:spPr>
      </p:pic>
      <p:grpSp>
        <p:nvGrpSpPr>
          <p:cNvPr id="17" name="组合 16"/>
          <p:cNvGrpSpPr/>
          <p:nvPr userDrawn="1"/>
        </p:nvGrpSpPr>
        <p:grpSpPr>
          <a:xfrm>
            <a:off x="281874" y="356203"/>
            <a:ext cx="433078" cy="101282"/>
            <a:chOff x="78938" y="1038860"/>
            <a:chExt cx="433078" cy="101282"/>
          </a:xfrm>
        </p:grpSpPr>
        <p:sp>
          <p:nvSpPr>
            <p:cNvPr id="22" name="平行四边形 21"/>
            <p:cNvSpPr/>
            <p:nvPr/>
          </p:nvSpPr>
          <p:spPr>
            <a:xfrm>
              <a:off x="78938" y="1038860"/>
              <a:ext cx="131164" cy="101282"/>
            </a:xfrm>
            <a:prstGeom prst="parallelogram">
              <a:avLst/>
            </a:prstGeom>
            <a:solidFill>
              <a:schemeClr val="accent1">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黑体" panose="02010609060101010101" pitchFamily="49" charset="-122"/>
                <a:ea typeface="黑体" panose="02010609060101010101" pitchFamily="49" charset="-122"/>
              </a:endParaRPr>
            </a:p>
          </p:txBody>
        </p:sp>
        <p:sp>
          <p:nvSpPr>
            <p:cNvPr id="25" name="平行四边形 24"/>
            <p:cNvSpPr/>
            <p:nvPr/>
          </p:nvSpPr>
          <p:spPr>
            <a:xfrm>
              <a:off x="229895" y="1038860"/>
              <a:ext cx="131164" cy="101282"/>
            </a:xfrm>
            <a:prstGeom prst="parallelogram">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黑体" panose="02010609060101010101" pitchFamily="49" charset="-122"/>
                <a:ea typeface="黑体" panose="02010609060101010101" pitchFamily="49" charset="-122"/>
              </a:endParaRPr>
            </a:p>
          </p:txBody>
        </p:sp>
        <p:sp>
          <p:nvSpPr>
            <p:cNvPr id="27" name="平行四边形 26"/>
            <p:cNvSpPr/>
            <p:nvPr/>
          </p:nvSpPr>
          <p:spPr>
            <a:xfrm>
              <a:off x="380852" y="1038860"/>
              <a:ext cx="131164" cy="101282"/>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黑体" panose="02010609060101010101" pitchFamily="49" charset="-122"/>
                <a:ea typeface="黑体" panose="02010609060101010101" pitchFamily="49" charset="-122"/>
              </a:endParaRPr>
            </a:p>
          </p:txBody>
        </p:sp>
      </p:grpSp>
      <p:pic>
        <p:nvPicPr>
          <p:cNvPr id="3" name="图片 2" descr="星地通LOGO">
            <a:extLst>
              <a:ext uri="{FF2B5EF4-FFF2-40B4-BE49-F238E27FC236}">
                <a16:creationId xmlns="" xmlns:a16="http://schemas.microsoft.com/office/drawing/2014/main" id="{E849219F-8BC1-228B-A6F8-8923F4796C02}"/>
              </a:ext>
            </a:extLst>
          </p:cNvPr>
          <p:cNvPicPr>
            <a:picLocks noChangeAspect="1"/>
          </p:cNvPicPr>
          <p:nvPr userDrawn="1"/>
        </p:nvPicPr>
        <p:blipFill>
          <a:blip r:embed="rId3"/>
          <a:stretch>
            <a:fillRect/>
          </a:stretch>
        </p:blipFill>
        <p:spPr>
          <a:xfrm>
            <a:off x="10077855" y="130563"/>
            <a:ext cx="1888438" cy="489568"/>
          </a:xfrm>
          <a:prstGeom prst="rect">
            <a:avLst/>
          </a:prstGeom>
        </p:spPr>
      </p:pic>
    </p:spTree>
    <p:extLst>
      <p:ext uri="{BB962C8B-B14F-4D97-AF65-F5344CB8AC3E}">
        <p14:creationId xmlns:p14="http://schemas.microsoft.com/office/powerpoint/2010/main" val="297382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grpSp>
        <p:nvGrpSpPr>
          <p:cNvPr id="10" name="Groep 12"/>
          <p:cNvGrpSpPr/>
          <p:nvPr userDrawn="1"/>
        </p:nvGrpSpPr>
        <p:grpSpPr bwMode="auto">
          <a:xfrm>
            <a:off x="-160" y="6658130"/>
            <a:ext cx="12192000" cy="269575"/>
            <a:chOff x="0" y="6572556"/>
            <a:chExt cx="9144000" cy="369644"/>
          </a:xfrm>
        </p:grpSpPr>
        <p:sp>
          <p:nvSpPr>
            <p:cNvPr id="11" name="Rectangle 6"/>
            <p:cNvSpPr>
              <a:spLocks noChangeArrowheads="1"/>
            </p:cNvSpPr>
            <p:nvPr userDrawn="1"/>
          </p:nvSpPr>
          <p:spPr bwMode="auto">
            <a:xfrm>
              <a:off x="0" y="6625681"/>
              <a:ext cx="9144000" cy="232092"/>
            </a:xfrm>
            <a:prstGeom prst="rect">
              <a:avLst/>
            </a:prstGeom>
            <a:gradFill rotWithShape="1">
              <a:gsLst>
                <a:gs pos="0">
                  <a:srgbClr val="1B639D"/>
                </a:gs>
                <a:gs pos="100000">
                  <a:srgbClr val="3E84BF"/>
                </a:gs>
              </a:gsLst>
              <a:lin ang="0" scaled="1"/>
            </a:gradFill>
            <a:ln w="9525">
              <a:noFill/>
              <a:miter lim="800000"/>
            </a:ln>
          </p:spPr>
          <p:txBody>
            <a:bodyPr wrap="none" anchor="ctr"/>
            <a:lstStyle/>
            <a:p>
              <a:pPr>
                <a:defRPr/>
              </a:pPr>
              <a:endParaRPr lang="nl-BE" sz="1200">
                <a:latin typeface="微软雅黑" panose="020B0503020204020204" charset="-122"/>
                <a:ea typeface="微软雅黑" panose="020B0503020204020204" charset="-122"/>
              </a:endParaRPr>
            </a:p>
          </p:txBody>
        </p:sp>
        <p:sp>
          <p:nvSpPr>
            <p:cNvPr id="12" name="Rectangle 7"/>
            <p:cNvSpPr>
              <a:spLocks noChangeArrowheads="1"/>
            </p:cNvSpPr>
            <p:nvPr userDrawn="1"/>
          </p:nvSpPr>
          <p:spPr bwMode="auto">
            <a:xfrm>
              <a:off x="0" y="6572556"/>
              <a:ext cx="9144000" cy="43310"/>
            </a:xfrm>
            <a:prstGeom prst="rect">
              <a:avLst/>
            </a:prstGeom>
            <a:solidFill>
              <a:srgbClr val="DDDDDD"/>
            </a:solidFill>
            <a:ln w="9525">
              <a:noFill/>
              <a:miter lim="800000"/>
            </a:ln>
            <a:effectLst/>
          </p:spPr>
          <p:txBody>
            <a:bodyPr wrap="none" anchor="ctr"/>
            <a:lstStyle/>
            <a:p>
              <a:pPr>
                <a:defRPr/>
              </a:pPr>
              <a:endParaRPr lang="nl-BE" sz="1800">
                <a:latin typeface="微软雅黑" panose="020B0503020204020204" charset="-122"/>
                <a:ea typeface="微软雅黑" panose="020B0503020204020204" charset="-122"/>
              </a:endParaRPr>
            </a:p>
          </p:txBody>
        </p:sp>
        <p:sp>
          <p:nvSpPr>
            <p:cNvPr id="13" name="Text Box 8"/>
            <p:cNvSpPr txBox="1">
              <a:spLocks noChangeArrowheads="1"/>
            </p:cNvSpPr>
            <p:nvPr userDrawn="1"/>
          </p:nvSpPr>
          <p:spPr bwMode="auto">
            <a:xfrm>
              <a:off x="114300" y="6625681"/>
              <a:ext cx="4752975" cy="316519"/>
            </a:xfrm>
            <a:prstGeom prst="rect">
              <a:avLst/>
            </a:prstGeom>
            <a:noFill/>
            <a:ln w="9525">
              <a:noFill/>
              <a:miter lim="800000"/>
            </a:ln>
          </p:spPr>
          <p:txBody>
            <a:bodyPr>
              <a:spAutoFit/>
            </a:bodyPr>
            <a:lstStyle/>
            <a:p>
              <a:pPr>
                <a:spcBef>
                  <a:spcPct val="50000"/>
                </a:spcBef>
                <a:defRPr/>
              </a:pPr>
              <a:endParaRPr lang="nl-NL" sz="900" dirty="0">
                <a:solidFill>
                  <a:schemeClr val="bg1"/>
                </a:solidFill>
                <a:latin typeface="微软雅黑" panose="020B0503020204020204" charset="-122"/>
                <a:ea typeface="微软雅黑" panose="020B0503020204020204" charset="-122"/>
              </a:endParaRPr>
            </a:p>
          </p:txBody>
        </p:sp>
      </p:grpSp>
      <p:sp>
        <p:nvSpPr>
          <p:cNvPr id="9" name="Rectangle 4"/>
          <p:cNvSpPr>
            <a:spLocks noChangeArrowheads="1"/>
          </p:cNvSpPr>
          <p:nvPr userDrawn="1"/>
        </p:nvSpPr>
        <p:spPr bwMode="auto">
          <a:xfrm>
            <a:off x="304953" y="663693"/>
            <a:ext cx="11175707" cy="98423"/>
          </a:xfrm>
          <a:prstGeom prst="rect">
            <a:avLst/>
          </a:prstGeom>
          <a:gradFill rotWithShape="1">
            <a:gsLst>
              <a:gs pos="0">
                <a:srgbClr val="5C92C4"/>
              </a:gs>
              <a:gs pos="100000">
                <a:schemeClr val="accent2">
                  <a:lumMod val="60000"/>
                  <a:lumOff val="40000"/>
                  <a:alpha val="0"/>
                </a:schemeClr>
              </a:gs>
            </a:gsLst>
            <a:lin ang="0" scaled="1"/>
          </a:gradFill>
          <a:ln w="9525">
            <a:noFill/>
            <a:miter lim="800000"/>
          </a:ln>
        </p:spPr>
        <p:txBody>
          <a:bodyPr wrap="none" lIns="68576" tIns="34289" rIns="68576" bIns="34289" anchor="ctr"/>
          <a:lstStyle/>
          <a:p>
            <a:pPr>
              <a:defRPr/>
            </a:pPr>
            <a:endParaRPr lang="nl-BE" sz="1800">
              <a:latin typeface="微软雅黑" panose="020B0503020204020204" charset="-122"/>
              <a:ea typeface="微软雅黑" panose="020B0503020204020204" charset="-122"/>
            </a:endParaRPr>
          </a:p>
        </p:txBody>
      </p:sp>
      <p:sp>
        <p:nvSpPr>
          <p:cNvPr id="18" name="标题 1"/>
          <p:cNvSpPr>
            <a:spLocks noGrp="1"/>
          </p:cNvSpPr>
          <p:nvPr>
            <p:ph type="title"/>
          </p:nvPr>
        </p:nvSpPr>
        <p:spPr>
          <a:xfrm>
            <a:off x="304952" y="34952"/>
            <a:ext cx="10249837" cy="616189"/>
          </a:xfrm>
        </p:spPr>
        <p:txBody>
          <a:bodyPr>
            <a:noAutofit/>
          </a:bodyPr>
          <a:lstStyle>
            <a:lvl1pPr>
              <a:defRPr sz="2400" b="1">
                <a:solidFill>
                  <a:srgbClr val="002060"/>
                </a:solidFill>
                <a:latin typeface="微软雅黑" panose="020B0503020204020204" charset="-122"/>
                <a:ea typeface="微软雅黑" panose="020B0503020204020204" charset="-122"/>
              </a:defRPr>
            </a:lvl1pPr>
          </a:lstStyle>
          <a:p>
            <a:r>
              <a:rPr lang="zh-CN" altLang="en-US" dirty="0"/>
              <a:t>单击此处编辑母版标题样式</a:t>
            </a:r>
          </a:p>
        </p:txBody>
      </p:sp>
    </p:spTree>
    <p:extLst>
      <p:ext uri="{BB962C8B-B14F-4D97-AF65-F5344CB8AC3E}">
        <p14:creationId xmlns:p14="http://schemas.microsoft.com/office/powerpoint/2010/main" val="2392704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097168" name="图片 6"/>
          <p:cNvPicPr>
            <a:picLocks noChangeAspect="1"/>
          </p:cNvPicPr>
          <p:nvPr userDrawn="1"/>
        </p:nvPicPr>
        <p:blipFill>
          <a:blip r:embed="rId2" cstate="print"/>
          <a:srcRect/>
          <a:stretch>
            <a:fillRect/>
          </a:stretch>
        </p:blipFill>
        <p:spPr bwMode="auto">
          <a:xfrm>
            <a:off x="0" y="2120"/>
            <a:ext cx="12192000" cy="6853767"/>
          </a:xfrm>
          <a:prstGeom prst="rect">
            <a:avLst/>
          </a:prstGeom>
          <a:noFill/>
          <a:ln>
            <a:noFill/>
          </a:ln>
        </p:spPr>
      </p:pic>
      <p:pic>
        <p:nvPicPr>
          <p:cNvPr id="2097169" name="Picture 5" descr="E:\文档\局徽01.gif"/>
          <p:cNvPicPr>
            <a:picLocks noChangeAspect="1" noChangeArrowheads="1"/>
          </p:cNvPicPr>
          <p:nvPr userDrawn="1"/>
        </p:nvPicPr>
        <p:blipFill>
          <a:blip r:embed="rId3" cstate="print"/>
          <a:srcRect/>
          <a:stretch>
            <a:fillRect/>
          </a:stretch>
        </p:blipFill>
        <p:spPr bwMode="auto">
          <a:xfrm>
            <a:off x="10033000" y="165103"/>
            <a:ext cx="829733" cy="825500"/>
          </a:xfrm>
          <a:prstGeom prst="rect">
            <a:avLst/>
          </a:prstGeom>
          <a:noFill/>
          <a:ln>
            <a:noFill/>
          </a:ln>
        </p:spPr>
      </p:pic>
      <p:pic>
        <p:nvPicPr>
          <p:cNvPr id="2097170" name="Picture 9" descr="F:\logo\国家卫星气象中心标-3.png"/>
          <p:cNvPicPr>
            <a:picLocks noChangeAspect="1" noChangeArrowheads="1"/>
          </p:cNvPicPr>
          <p:nvPr userDrawn="1"/>
        </p:nvPicPr>
        <p:blipFill>
          <a:blip r:embed="rId4" cstate="print"/>
          <a:srcRect/>
          <a:stretch>
            <a:fillRect/>
          </a:stretch>
        </p:blipFill>
        <p:spPr bwMode="auto">
          <a:xfrm>
            <a:off x="11101923" y="160868"/>
            <a:ext cx="596900" cy="829733"/>
          </a:xfrm>
          <a:prstGeom prst="rect">
            <a:avLst/>
          </a:prstGeom>
          <a:noFill/>
          <a:ln>
            <a:noFill/>
          </a:ln>
        </p:spPr>
      </p:pic>
    </p:spTree>
    <p:extLst>
      <p:ext uri="{BB962C8B-B14F-4D97-AF65-F5344CB8AC3E}">
        <p14:creationId xmlns:p14="http://schemas.microsoft.com/office/powerpoint/2010/main" val="1574080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23.jpe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76" name="标题占位符 1"/>
          <p:cNvSpPr>
            <a:spLocks noGrp="1"/>
          </p:cNvSpPr>
          <p:nvPr>
            <p:ph type="title"/>
          </p:nvPr>
        </p:nvSpPr>
        <p:spPr bwMode="auto">
          <a:xfrm>
            <a:off x="609600" y="275167"/>
            <a:ext cx="10972800" cy="1143000"/>
          </a:xfrm>
          <a:prstGeom prst="rect">
            <a:avLst/>
          </a:prstGeom>
          <a:noFill/>
          <a:ln>
            <a:noFill/>
          </a:ln>
        </p:spPr>
        <p:txBody>
          <a:bodyPr vert="horz" wrap="square" lIns="91440" tIns="45720" rIns="91440" bIns="45720" numCol="1" anchor="ctr" anchorCtr="0" compatLnSpc="1"/>
          <a:lstStyle/>
          <a:p>
            <a:pPr lvl="0"/>
            <a:r>
              <a:rPr lang="zh-CN" altLang="en-US" dirty="0"/>
              <a:t>单击此处编辑母版标题样式</a:t>
            </a:r>
          </a:p>
        </p:txBody>
      </p:sp>
      <p:sp>
        <p:nvSpPr>
          <p:cNvPr id="1048577" name="文本占位符 2"/>
          <p:cNvSpPr>
            <a:spLocks noGrp="1"/>
          </p:cNvSpPr>
          <p:nvPr>
            <p:ph type="body" idx="1"/>
          </p:nvPr>
        </p:nvSpPr>
        <p:spPr bwMode="auto">
          <a:xfrm>
            <a:off x="609600" y="1600203"/>
            <a:ext cx="10972800" cy="4525433"/>
          </a:xfrm>
          <a:prstGeom prst="rect">
            <a:avLst/>
          </a:prstGeom>
          <a:noFill/>
          <a:ln>
            <a:noFill/>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578" name="日期占位符 3"/>
          <p:cNvSpPr>
            <a:spLocks noGrp="1"/>
          </p:cNvSpPr>
          <p:nvPr>
            <p:ph type="dt" sz="half" idx="2"/>
          </p:nvPr>
        </p:nvSpPr>
        <p:spPr>
          <a:xfrm>
            <a:off x="609600" y="6356353"/>
            <a:ext cx="2844800" cy="36618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ea typeface="微软雅黑" panose="020B0503020204020204" pitchFamily="34" charset="-122"/>
              </a:defRPr>
            </a:lvl1pPr>
          </a:lstStyle>
          <a:p>
            <a:fld id="{8988291C-9A22-4DF2-8E1A-699ABA6A5CC5}" type="datetime1">
              <a:rPr lang="zh-CN" altLang="en-US" smtClean="0"/>
              <a:t>2025/3/18</a:t>
            </a:fld>
            <a:endParaRPr lang="zh-CN" altLang="en-US" dirty="0"/>
          </a:p>
        </p:txBody>
      </p:sp>
      <p:sp>
        <p:nvSpPr>
          <p:cNvPr id="1048579" name="页脚占位符 4"/>
          <p:cNvSpPr>
            <a:spLocks noGrp="1"/>
          </p:cNvSpPr>
          <p:nvPr>
            <p:ph type="ftr" sz="quarter" idx="3"/>
          </p:nvPr>
        </p:nvSpPr>
        <p:spPr>
          <a:xfrm>
            <a:off x="4165600" y="6356353"/>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微软雅黑" panose="020B0503020204020204" pitchFamily="34" charset="-122"/>
              </a:defRPr>
            </a:lvl1pPr>
          </a:lstStyle>
          <a:p>
            <a:endParaRPr lang="zh-CN" altLang="en-US" dirty="0"/>
          </a:p>
        </p:txBody>
      </p:sp>
      <p:sp>
        <p:nvSpPr>
          <p:cNvPr id="1048580" name="灯片编号占位符 5"/>
          <p:cNvSpPr>
            <a:spLocks noGrp="1"/>
          </p:cNvSpPr>
          <p:nvPr>
            <p:ph type="sldNum" sz="quarter" idx="4"/>
          </p:nvPr>
        </p:nvSpPr>
        <p:spPr>
          <a:xfrm>
            <a:off x="8737600" y="6356353"/>
            <a:ext cx="2844800" cy="366183"/>
          </a:xfrm>
          <a:prstGeom prst="rect">
            <a:avLst/>
          </a:prstGeom>
        </p:spPr>
        <p:txBody>
          <a:bodyPr vert="horz" wrap="square" lIns="91440" tIns="45720" rIns="91440" bIns="45720" numCol="1" anchor="ctr" anchorCtr="0" compatLnSpc="1"/>
          <a:lstStyle>
            <a:lvl1pPr algn="r" eaLnBrk="1" hangingPunct="1">
              <a:defRPr sz="1600">
                <a:solidFill>
                  <a:srgbClr val="898989"/>
                </a:solidFill>
                <a:latin typeface="Calibri" panose="020F0502020204030204" charset="0"/>
                <a:ea typeface="微软雅黑" panose="020B0503020204020204" pitchFamily="34" charset="-122"/>
              </a:defRPr>
            </a:lvl1pPr>
          </a:lstStyle>
          <a:p>
            <a:fld id="{4A9F3EAB-804B-4773-8D40-0A78420C4420}"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719" r:id="rId6"/>
    <p:sldLayoutId id="2147483720"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hf hdr="0" ftr="0" dt="0"/>
  <p:txStyles>
    <p:titleStyle>
      <a:lvl1pPr algn="ctr" rtl="0" eaLnBrk="0" fontAlgn="base" hangingPunct="0">
        <a:spcBef>
          <a:spcPct val="0"/>
        </a:spcBef>
        <a:spcAft>
          <a:spcPct val="0"/>
        </a:spcAft>
        <a:defRPr sz="5865" kern="1200">
          <a:solidFill>
            <a:schemeClr val="tx1"/>
          </a:solidFill>
          <a:latin typeface="+mj-lt"/>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微软雅黑" panose="020B0503020204020204" pitchFamily="34" charset="-122"/>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微软雅黑" panose="020B0503020204020204" pitchFamily="34" charset="-122"/>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微软雅黑" panose="020B0503020204020204" pitchFamily="34" charset="-122"/>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微软雅黑" panose="020B0503020204020204" pitchFamily="34" charset="-122"/>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16" y="274639"/>
            <a:ext cx="10973087" cy="1143000"/>
          </a:xfrm>
          <a:prstGeom prst="rect">
            <a:avLst/>
          </a:prstGeom>
        </p:spPr>
        <p:txBody>
          <a:bodyPr vert="horz" lIns="121850" tIns="60925" rIns="121850" bIns="60925"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16" y="1600213"/>
            <a:ext cx="10973087" cy="4525963"/>
          </a:xfrm>
          <a:prstGeom prst="rect">
            <a:avLst/>
          </a:prstGeom>
        </p:spPr>
        <p:txBody>
          <a:bodyPr vert="horz" lIns="121850" tIns="60925" rIns="121850" bIns="60925"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16" y="6356352"/>
            <a:ext cx="2844875" cy="365125"/>
          </a:xfrm>
          <a:prstGeom prst="rect">
            <a:avLst/>
          </a:prstGeom>
        </p:spPr>
        <p:txBody>
          <a:bodyPr vert="horz" lIns="121850" tIns="60925" rIns="121850" bIns="60925" rtlCol="0" anchor="ctr"/>
          <a:lstStyle>
            <a:lvl1pPr algn="l">
              <a:defRPr sz="1600">
                <a:solidFill>
                  <a:schemeClr val="tx1">
                    <a:tint val="75000"/>
                  </a:schemeClr>
                </a:solidFill>
              </a:defRPr>
            </a:lvl1pPr>
          </a:lstStyle>
          <a:p>
            <a:pPr defTabSz="1218565"/>
            <a:fld id="{82ABB0EF-8E78-4B76-8C56-2C8EABFC1793}" type="datetime1">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714" y="6356352"/>
            <a:ext cx="3860900" cy="365125"/>
          </a:xfrm>
          <a:prstGeom prst="rect">
            <a:avLst/>
          </a:prstGeom>
        </p:spPr>
        <p:txBody>
          <a:bodyPr vert="horz" lIns="121850" tIns="60925" rIns="121850" bIns="60925" rtlCol="0" anchor="ctr"/>
          <a:lstStyle>
            <a:lvl1pPr algn="ctr">
              <a:defRPr sz="1600">
                <a:solidFill>
                  <a:schemeClr val="tx1">
                    <a:tint val="75000"/>
                  </a:schemeClr>
                </a:solidFill>
              </a:defRPr>
            </a:lvl1pPr>
          </a:lstStyle>
          <a:p>
            <a:pPr defTabSz="12185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828" y="6356352"/>
            <a:ext cx="2844875" cy="365125"/>
          </a:xfrm>
          <a:prstGeom prst="rect">
            <a:avLst/>
          </a:prstGeom>
        </p:spPr>
        <p:txBody>
          <a:bodyPr vert="horz" lIns="121850" tIns="60925" rIns="121850" bIns="60925" rtlCol="0" anchor="ctr"/>
          <a:lstStyle>
            <a:lvl1pPr algn="r">
              <a:defRPr sz="1600">
                <a:solidFill>
                  <a:schemeClr val="tx1">
                    <a:tint val="75000"/>
                  </a:schemeClr>
                </a:solidFill>
              </a:defRPr>
            </a:lvl1pPr>
          </a:lstStyle>
          <a:p>
            <a:pPr defTabSz="1218565"/>
            <a:fld id="{88E06665-F720-4F1F-855D-91B33695F819}"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矩形 6"/>
          <p:cNvSpPr/>
          <p:nvPr userDrawn="1"/>
        </p:nvSpPr>
        <p:spPr>
          <a:xfrm>
            <a:off x="372141" y="6351005"/>
            <a:ext cx="11826084" cy="459998"/>
          </a:xfrm>
          <a:prstGeom prst="rect">
            <a:avLst/>
          </a:prstGeom>
        </p:spPr>
        <p:txBody>
          <a:bodyPr wrap="square">
            <a:spAutoFit/>
          </a:bodyPr>
          <a:lstStyle/>
          <a:p>
            <a:pPr algn="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1" r:id="rId18"/>
    <p:sldLayoutId id="2147483715" r:id="rId19"/>
    <p:sldLayoutId id="2147483716" r:id="rId20"/>
    <p:sldLayoutId id="2147483721" r:id="rId21"/>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965" indent="-381000" algn="l" defTabSz="121856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3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9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15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04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0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906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130"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5695" algn="l" defTabSz="1218565" rtl="0" eaLnBrk="1" latinLnBrk="0" hangingPunct="1">
        <a:defRPr sz="2400" kern="1200">
          <a:solidFill>
            <a:schemeClr val="tx1"/>
          </a:solidFill>
          <a:latin typeface="+mn-lt"/>
          <a:ea typeface="+mn-ea"/>
          <a:cs typeface="+mn-cs"/>
        </a:defRPr>
      </a:lvl7pPr>
      <a:lvl8pPr marL="4265295" algn="l" defTabSz="1218565" rtl="0" eaLnBrk="1" latinLnBrk="0" hangingPunct="1">
        <a:defRPr sz="2400" kern="1200">
          <a:solidFill>
            <a:schemeClr val="tx1"/>
          </a:solidFill>
          <a:latin typeface="+mn-lt"/>
          <a:ea typeface="+mn-ea"/>
          <a:cs typeface="+mn-cs"/>
        </a:defRPr>
      </a:lvl8pPr>
      <a:lvl9pPr marL="4874895"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67.jpe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notesSlide" Target="../notesSlides/notesSlide5.xml"/><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605" y="2169807"/>
            <a:ext cx="12167619" cy="316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
          <p:cNvSpPr txBox="1"/>
          <p:nvPr/>
        </p:nvSpPr>
        <p:spPr>
          <a:xfrm>
            <a:off x="3355072" y="5422113"/>
            <a:ext cx="8574658" cy="923330"/>
          </a:xfrm>
          <a:prstGeom prst="rect">
            <a:avLst/>
          </a:prstGeom>
          <a:noFill/>
        </p:spPr>
        <p:txBody>
          <a:bodyPr wrap="square" rtlCol="0">
            <a:spAutoFit/>
          </a:bodyPr>
          <a:lstStyle/>
          <a:p>
            <a:pPr algn="r">
              <a:lnSpc>
                <a:spcPct val="150000"/>
              </a:lnSpc>
            </a:pPr>
            <a:r>
              <a:rPr lang="en-US" altLang="zh-CN" dirty="0">
                <a:solidFill>
                  <a:srgbClr val="0070C0"/>
                </a:solidFill>
                <a:latin typeface="Arial Unicode MS" pitchFamily="34" charset="-122"/>
                <a:ea typeface="Arial Unicode MS" pitchFamily="34" charset="-122"/>
                <a:cs typeface="Arial Unicode MS" pitchFamily="34" charset="-122"/>
              </a:rPr>
              <a:t>Li </a:t>
            </a:r>
            <a:r>
              <a:rPr lang="en-US" altLang="zh-CN" dirty="0" smtClean="0">
                <a:solidFill>
                  <a:srgbClr val="0070C0"/>
                </a:solidFill>
                <a:latin typeface="Arial Unicode MS" pitchFamily="34" charset="-122"/>
                <a:ea typeface="Arial Unicode MS" pitchFamily="34" charset="-122"/>
                <a:cs typeface="Arial Unicode MS" pitchFamily="34" charset="-122"/>
              </a:rPr>
              <a:t>Yuan</a:t>
            </a:r>
            <a:r>
              <a:rPr lang="en-US" altLang="zh-CN" baseline="30000" dirty="0" smtClean="0">
                <a:solidFill>
                  <a:srgbClr val="0070C0"/>
                </a:solidFill>
                <a:latin typeface="Arial Unicode MS" pitchFamily="34" charset="-122"/>
                <a:ea typeface="Arial Unicode MS" pitchFamily="34" charset="-122"/>
                <a:cs typeface="Arial Unicode MS" pitchFamily="34" charset="-122"/>
              </a:rPr>
              <a:t>1</a:t>
            </a:r>
            <a:r>
              <a:rPr lang="en-US" altLang="zh-CN" dirty="0" smtClean="0">
                <a:solidFill>
                  <a:srgbClr val="0070C0"/>
                </a:solidFill>
                <a:latin typeface="Arial Unicode MS" pitchFamily="34" charset="-122"/>
                <a:ea typeface="Arial Unicode MS" pitchFamily="34" charset="-122"/>
                <a:cs typeface="Arial Unicode MS" pitchFamily="34" charset="-122"/>
              </a:rPr>
              <a:t>, </a:t>
            </a:r>
            <a:r>
              <a:rPr lang="en-US" altLang="zh-CN" dirty="0">
                <a:solidFill>
                  <a:srgbClr val="0070C0"/>
                </a:solidFill>
                <a:latin typeface="Arial Unicode MS" pitchFamily="34" charset="-122"/>
                <a:ea typeface="Arial Unicode MS" pitchFamily="34" charset="-122"/>
                <a:cs typeface="Arial Unicode MS" pitchFamily="34" charset="-122"/>
              </a:rPr>
              <a:t>Li </a:t>
            </a:r>
            <a:r>
              <a:rPr lang="en-US" altLang="zh-CN" dirty="0" smtClean="0">
                <a:solidFill>
                  <a:srgbClr val="0070C0"/>
                </a:solidFill>
                <a:latin typeface="Arial Unicode MS" pitchFamily="34" charset="-122"/>
                <a:ea typeface="Arial Unicode MS" pitchFamily="34" charset="-122"/>
                <a:cs typeface="Arial Unicode MS" pitchFamily="34" charset="-122"/>
              </a:rPr>
              <a:t>Zhanfeng</a:t>
            </a:r>
            <a:r>
              <a:rPr lang="en-US" altLang="zh-CN" baseline="30000" dirty="0">
                <a:solidFill>
                  <a:srgbClr val="0070C0"/>
                </a:solidFill>
                <a:latin typeface="Arial Unicode MS" pitchFamily="34" charset="-122"/>
                <a:ea typeface="Arial Unicode MS" pitchFamily="34" charset="-122"/>
                <a:cs typeface="Arial Unicode MS" pitchFamily="34" charset="-122"/>
              </a:rPr>
              <a:t>2</a:t>
            </a:r>
            <a:r>
              <a:rPr lang="en-US" altLang="zh-CN" dirty="0" smtClean="0">
                <a:solidFill>
                  <a:srgbClr val="0070C0"/>
                </a:solidFill>
                <a:latin typeface="Arial Unicode MS" pitchFamily="34" charset="-122"/>
                <a:ea typeface="Arial Unicode MS" pitchFamily="34" charset="-122"/>
                <a:cs typeface="Arial Unicode MS" pitchFamily="34" charset="-122"/>
              </a:rPr>
              <a:t>, </a:t>
            </a:r>
            <a:r>
              <a:rPr lang="en-US" altLang="zh-CN" dirty="0">
                <a:solidFill>
                  <a:srgbClr val="0070C0"/>
                </a:solidFill>
                <a:latin typeface="Arial Unicode MS" pitchFamily="34" charset="-122"/>
                <a:ea typeface="Arial Unicode MS" pitchFamily="34" charset="-122"/>
                <a:cs typeface="Arial Unicode MS" pitchFamily="34" charset="-122"/>
              </a:rPr>
              <a:t>Liu Song</a:t>
            </a:r>
            <a:r>
              <a:rPr lang="en-US" altLang="zh-CN" baseline="30000" dirty="0">
                <a:solidFill>
                  <a:srgbClr val="0070C0"/>
                </a:solidFill>
                <a:latin typeface="Arial Unicode MS" pitchFamily="34" charset="-122"/>
                <a:ea typeface="Arial Unicode MS" pitchFamily="34" charset="-122"/>
                <a:cs typeface="Arial Unicode MS" pitchFamily="34" charset="-122"/>
              </a:rPr>
              <a:t>1</a:t>
            </a:r>
            <a:r>
              <a:rPr lang="en-US" altLang="zh-CN" dirty="0">
                <a:solidFill>
                  <a:srgbClr val="0070C0"/>
                </a:solidFill>
                <a:latin typeface="Arial Unicode MS" pitchFamily="34" charset="-122"/>
                <a:ea typeface="Arial Unicode MS" pitchFamily="34" charset="-122"/>
                <a:cs typeface="Arial Unicode MS" pitchFamily="34" charset="-122"/>
              </a:rPr>
              <a:t>, </a:t>
            </a:r>
            <a:r>
              <a:rPr lang="en-US" altLang="zh-CN" dirty="0" smtClean="0">
                <a:solidFill>
                  <a:srgbClr val="0070C0"/>
                </a:solidFill>
                <a:latin typeface="Arial Unicode MS" pitchFamily="34" charset="-122"/>
                <a:ea typeface="Arial Unicode MS" pitchFamily="34" charset="-122"/>
                <a:cs typeface="Arial Unicode MS" pitchFamily="34" charset="-122"/>
              </a:rPr>
              <a:t>Lin </a:t>
            </a:r>
            <a:r>
              <a:rPr lang="en-US" altLang="zh-CN" dirty="0">
                <a:solidFill>
                  <a:srgbClr val="0070C0"/>
                </a:solidFill>
                <a:latin typeface="Arial Unicode MS" pitchFamily="34" charset="-122"/>
                <a:ea typeface="Arial Unicode MS" pitchFamily="34" charset="-122"/>
                <a:cs typeface="Arial Unicode MS" pitchFamily="34" charset="-122"/>
              </a:rPr>
              <a:t>Guanyu</a:t>
            </a:r>
            <a:r>
              <a:rPr lang="en-US" altLang="zh-CN" baseline="30000" dirty="0">
                <a:solidFill>
                  <a:srgbClr val="0070C0"/>
                </a:solidFill>
                <a:latin typeface="Arial Unicode MS" pitchFamily="34" charset="-122"/>
                <a:ea typeface="Arial Unicode MS" pitchFamily="34" charset="-122"/>
                <a:cs typeface="Arial Unicode MS" pitchFamily="34" charset="-122"/>
              </a:rPr>
              <a:t>2</a:t>
            </a:r>
            <a:r>
              <a:rPr lang="en-US" altLang="zh-CN" dirty="0" smtClean="0">
                <a:solidFill>
                  <a:srgbClr val="0070C0"/>
                </a:solidFill>
                <a:latin typeface="Arial Unicode MS" pitchFamily="34" charset="-122"/>
                <a:ea typeface="Arial Unicode MS" pitchFamily="34" charset="-122"/>
                <a:cs typeface="Arial Unicode MS" pitchFamily="34" charset="-122"/>
              </a:rPr>
              <a:t>,</a:t>
            </a:r>
            <a:r>
              <a:rPr lang="en-US" altLang="zh-CN" dirty="0">
                <a:solidFill>
                  <a:srgbClr val="0070C0"/>
                </a:solidFill>
                <a:latin typeface="Arial Unicode MS" pitchFamily="34" charset="-122"/>
                <a:ea typeface="Arial Unicode MS" pitchFamily="34" charset="-122"/>
                <a:cs typeface="Arial Unicode MS" pitchFamily="34" charset="-122"/>
              </a:rPr>
              <a:t> Wang Jiachen</a:t>
            </a:r>
            <a:r>
              <a:rPr lang="en-US" altLang="zh-CN" baseline="30000" dirty="0">
                <a:solidFill>
                  <a:srgbClr val="0070C0"/>
                </a:solidFill>
                <a:latin typeface="Arial Unicode MS" pitchFamily="34" charset="-122"/>
                <a:ea typeface="Arial Unicode MS" pitchFamily="34" charset="-122"/>
                <a:cs typeface="Arial Unicode MS" pitchFamily="34" charset="-122"/>
              </a:rPr>
              <a:t>1</a:t>
            </a:r>
            <a:r>
              <a:rPr lang="en-US" altLang="zh-CN" dirty="0">
                <a:solidFill>
                  <a:srgbClr val="0070C0"/>
                </a:solidFill>
                <a:latin typeface="Arial Unicode MS" pitchFamily="34" charset="-122"/>
                <a:ea typeface="Arial Unicode MS" pitchFamily="34" charset="-122"/>
                <a:cs typeface="Arial Unicode MS" pitchFamily="34" charset="-122"/>
              </a:rPr>
              <a:t>,</a:t>
            </a:r>
            <a:r>
              <a:rPr lang="en-US" altLang="zh-CN" dirty="0" smtClean="0">
                <a:solidFill>
                  <a:srgbClr val="0070C0"/>
                </a:solidFill>
                <a:latin typeface="Arial Unicode MS" pitchFamily="34" charset="-122"/>
                <a:ea typeface="Arial Unicode MS" pitchFamily="34" charset="-122"/>
                <a:cs typeface="Arial Unicode MS" pitchFamily="34" charset="-122"/>
              </a:rPr>
              <a:t> </a:t>
            </a:r>
          </a:p>
          <a:p>
            <a:pPr algn="r">
              <a:lnSpc>
                <a:spcPct val="150000"/>
              </a:lnSpc>
            </a:pPr>
            <a:r>
              <a:rPr lang="en-US" altLang="zh-CN" dirty="0">
                <a:solidFill>
                  <a:srgbClr val="0070C0"/>
                </a:solidFill>
                <a:latin typeface="Arial Unicode MS" pitchFamily="34" charset="-122"/>
                <a:ea typeface="Arial Unicode MS" pitchFamily="34" charset="-122"/>
                <a:cs typeface="Arial Unicode MS" pitchFamily="34" charset="-122"/>
              </a:rPr>
              <a:t>Zhao Yu</a:t>
            </a:r>
            <a:r>
              <a:rPr lang="en-US" altLang="zh-CN" baseline="30000" dirty="0">
                <a:solidFill>
                  <a:srgbClr val="0070C0"/>
                </a:solidFill>
                <a:latin typeface="Arial Unicode MS" pitchFamily="34" charset="-122"/>
                <a:ea typeface="Arial Unicode MS" pitchFamily="34" charset="-122"/>
                <a:cs typeface="Arial Unicode MS" pitchFamily="34" charset="-122"/>
              </a:rPr>
              <a:t>3</a:t>
            </a:r>
            <a:r>
              <a:rPr lang="en-US" altLang="zh-CN" dirty="0">
                <a:solidFill>
                  <a:srgbClr val="0070C0"/>
                </a:solidFill>
                <a:latin typeface="Arial Unicode MS" pitchFamily="34" charset="-122"/>
                <a:ea typeface="Arial Unicode MS" pitchFamily="34" charset="-122"/>
                <a:cs typeface="Arial Unicode MS" pitchFamily="34" charset="-122"/>
              </a:rPr>
              <a:t>, </a:t>
            </a:r>
            <a:r>
              <a:rPr lang="en-US" altLang="zh-CN" dirty="0" smtClean="0">
                <a:solidFill>
                  <a:srgbClr val="0070C0"/>
                </a:solidFill>
                <a:latin typeface="Arial Unicode MS" pitchFamily="34" charset="-122"/>
                <a:ea typeface="Arial Unicode MS" pitchFamily="34" charset="-122"/>
                <a:cs typeface="Arial Unicode MS" pitchFamily="34" charset="-122"/>
              </a:rPr>
              <a:t>Jiang Ruonan</a:t>
            </a:r>
            <a:r>
              <a:rPr lang="en-US" altLang="zh-CN" baseline="30000" dirty="0">
                <a:solidFill>
                  <a:srgbClr val="0070C0"/>
                </a:solidFill>
                <a:latin typeface="Arial Unicode MS" pitchFamily="34" charset="-122"/>
                <a:ea typeface="Arial Unicode MS" pitchFamily="34" charset="-122"/>
                <a:cs typeface="Arial Unicode MS" pitchFamily="34" charset="-122"/>
              </a:rPr>
              <a:t>3</a:t>
            </a:r>
            <a:r>
              <a:rPr lang="en-US" altLang="zh-CN" dirty="0" smtClean="0">
                <a:solidFill>
                  <a:srgbClr val="0070C0"/>
                </a:solidFill>
                <a:latin typeface="Arial Unicode MS" pitchFamily="34" charset="-122"/>
                <a:ea typeface="Arial Unicode MS" pitchFamily="34" charset="-122"/>
                <a:cs typeface="Arial Unicode MS" pitchFamily="34" charset="-122"/>
              </a:rPr>
              <a:t>, Li Haochen</a:t>
            </a:r>
            <a:r>
              <a:rPr lang="en-US" altLang="zh-CN" baseline="30000" dirty="0">
                <a:solidFill>
                  <a:srgbClr val="0070C0"/>
                </a:solidFill>
                <a:latin typeface="Arial Unicode MS" pitchFamily="34" charset="-122"/>
                <a:ea typeface="Arial Unicode MS" pitchFamily="34" charset="-122"/>
                <a:cs typeface="Arial Unicode MS" pitchFamily="34" charset="-122"/>
              </a:rPr>
              <a:t>2</a:t>
            </a:r>
            <a:r>
              <a:rPr lang="en-US" altLang="zh-CN" dirty="0" smtClean="0">
                <a:solidFill>
                  <a:srgbClr val="0070C0"/>
                </a:solidFill>
                <a:latin typeface="Arial Unicode MS" pitchFamily="34" charset="-122"/>
                <a:ea typeface="Arial Unicode MS" pitchFamily="34" charset="-122"/>
                <a:cs typeface="Arial Unicode MS" pitchFamily="34" charset="-122"/>
              </a:rPr>
              <a:t>, Zhang Xiaoyun</a:t>
            </a:r>
            <a:r>
              <a:rPr lang="en-US" altLang="zh-CN" baseline="30000" dirty="0">
                <a:solidFill>
                  <a:srgbClr val="0070C0"/>
                </a:solidFill>
                <a:latin typeface="Arial Unicode MS" pitchFamily="34" charset="-122"/>
                <a:ea typeface="Arial Unicode MS" pitchFamily="34" charset="-122"/>
                <a:cs typeface="Arial Unicode MS" pitchFamily="34" charset="-122"/>
              </a:rPr>
              <a:t>3</a:t>
            </a:r>
            <a:r>
              <a:rPr lang="en-US" altLang="zh-CN" dirty="0" smtClean="0">
                <a:solidFill>
                  <a:srgbClr val="0070C0"/>
                </a:solidFill>
                <a:latin typeface="Arial Unicode MS" pitchFamily="34" charset="-122"/>
                <a:ea typeface="Arial Unicode MS" pitchFamily="34" charset="-122"/>
                <a:cs typeface="Arial Unicode MS" pitchFamily="34" charset="-122"/>
              </a:rPr>
              <a:t>, </a:t>
            </a:r>
            <a:r>
              <a:rPr lang="en-US" altLang="zh-CN" dirty="0" err="1">
                <a:solidFill>
                  <a:srgbClr val="0070C0"/>
                </a:solidFill>
                <a:latin typeface="Arial Unicode MS" pitchFamily="34" charset="-122"/>
                <a:ea typeface="Arial Unicode MS" pitchFamily="34" charset="-122"/>
                <a:cs typeface="Arial Unicode MS" pitchFamily="34" charset="-122"/>
              </a:rPr>
              <a:t>Zheng</a:t>
            </a:r>
            <a:r>
              <a:rPr lang="en-US" altLang="zh-CN" dirty="0">
                <a:solidFill>
                  <a:srgbClr val="0070C0"/>
                </a:solidFill>
                <a:latin typeface="Arial Unicode MS" pitchFamily="34" charset="-122"/>
                <a:ea typeface="Arial Unicode MS" pitchFamily="34" charset="-122"/>
                <a:cs typeface="Arial Unicode MS" pitchFamily="34" charset="-122"/>
              </a:rPr>
              <a:t> </a:t>
            </a:r>
            <a:r>
              <a:rPr lang="en-US" altLang="zh-CN" dirty="0" smtClean="0">
                <a:solidFill>
                  <a:srgbClr val="0070C0"/>
                </a:solidFill>
                <a:latin typeface="Arial Unicode MS" pitchFamily="34" charset="-122"/>
                <a:ea typeface="Arial Unicode MS" pitchFamily="34" charset="-122"/>
                <a:cs typeface="Arial Unicode MS" pitchFamily="34" charset="-122"/>
              </a:rPr>
              <a:t>Bingnan</a:t>
            </a:r>
            <a:r>
              <a:rPr lang="en-US" altLang="zh-CN" baseline="30000" dirty="0">
                <a:solidFill>
                  <a:srgbClr val="0070C0"/>
                </a:solidFill>
                <a:latin typeface="Arial Unicode MS" pitchFamily="34" charset="-122"/>
                <a:ea typeface="Arial Unicode MS" pitchFamily="34" charset="-122"/>
                <a:cs typeface="Arial Unicode MS" pitchFamily="34" charset="-122"/>
              </a:rPr>
              <a:t>3</a:t>
            </a:r>
          </a:p>
        </p:txBody>
      </p:sp>
      <p:sp>
        <p:nvSpPr>
          <p:cNvPr id="5" name="Rectangle 4"/>
          <p:cNvSpPr txBox="1">
            <a:spLocks noChangeArrowheads="1"/>
          </p:cNvSpPr>
          <p:nvPr/>
        </p:nvSpPr>
        <p:spPr bwMode="auto">
          <a:xfrm>
            <a:off x="1157827" y="1212876"/>
            <a:ext cx="9293978" cy="967563"/>
          </a:xfrm>
          <a:prstGeom prst="rect">
            <a:avLst/>
          </a:prstGeom>
          <a:noFill/>
          <a:ln>
            <a:noFill/>
          </a:ln>
        </p:spPr>
        <p:txBody>
          <a:bodyPr vert="horz" wrap="square" lIns="121920" tIns="60960" rIns="121920" bIns="60960" numCol="1" anchor="ctr" anchorCtr="0" compatLnSpc="1"/>
          <a:lstStyle>
            <a:lvl1pPr algn="l" rtl="0" eaLnBrk="0" fontAlgn="base" hangingPunct="0">
              <a:spcBef>
                <a:spcPct val="0"/>
              </a:spcBef>
              <a:spcAft>
                <a:spcPct val="0"/>
              </a:spcAft>
              <a:defRPr sz="2800" b="1" kern="1200">
                <a:solidFill>
                  <a:srgbClr val="0070C0"/>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a:lstStyle>
          <a:p>
            <a:pPr algn="ctr" eaLnBrk="1" hangingPunct="1">
              <a:spcBef>
                <a:spcPts val="3000"/>
              </a:spcBef>
              <a:defRPr/>
            </a:pPr>
            <a:r>
              <a:rPr lang="en-US" altLang="zh-CN" sz="3200" dirty="0" smtClean="0">
                <a:solidFill>
                  <a:srgbClr val="FF0000"/>
                </a:solidFill>
                <a:latin typeface="Arial Unicode MS" pitchFamily="34" charset="-122"/>
                <a:ea typeface="Arial Unicode MS" pitchFamily="34" charset="-122"/>
                <a:cs typeface="Arial Unicode MS" pitchFamily="34" charset="-122"/>
              </a:rPr>
              <a:t>In-orbit </a:t>
            </a:r>
            <a:r>
              <a:rPr lang="en-US" altLang="zh-CN" sz="3200" dirty="0">
                <a:solidFill>
                  <a:srgbClr val="FF0000"/>
                </a:solidFill>
                <a:latin typeface="Arial Unicode MS" pitchFamily="34" charset="-122"/>
                <a:ea typeface="Arial Unicode MS" pitchFamily="34" charset="-122"/>
                <a:cs typeface="Arial Unicode MS" pitchFamily="34" charset="-122"/>
              </a:rPr>
              <a:t>Calibration and Performance Analysis for </a:t>
            </a:r>
            <a:r>
              <a:rPr lang="en-US" altLang="zh-CN" sz="3200" dirty="0" smtClean="0">
                <a:solidFill>
                  <a:srgbClr val="FF0000"/>
                </a:solidFill>
                <a:latin typeface="Arial Unicode MS" pitchFamily="34" charset="-122"/>
                <a:ea typeface="Arial Unicode MS" pitchFamily="34" charset="-122"/>
                <a:cs typeface="Arial Unicode MS" pitchFamily="34" charset="-122"/>
              </a:rPr>
              <a:t>OMS-Limb</a:t>
            </a:r>
            <a:endParaRPr lang="zh-CN" altLang="en-US" sz="3200" dirty="0">
              <a:solidFill>
                <a:srgbClr val="FF0000"/>
              </a:solidFill>
              <a:latin typeface="Arial Unicode MS" pitchFamily="34" charset="-122"/>
              <a:ea typeface="Arial Unicode MS" pitchFamily="34" charset="-122"/>
              <a:cs typeface="Arial Unicode MS" pitchFamily="34" charset="-122"/>
            </a:endParaRPr>
          </a:p>
        </p:txBody>
      </p:sp>
      <p:sp>
        <p:nvSpPr>
          <p:cNvPr id="9" name="矩形 8"/>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2" name="灯片编号占位符 1"/>
          <p:cNvSpPr>
            <a:spLocks noGrp="1"/>
          </p:cNvSpPr>
          <p:nvPr>
            <p:ph type="sldNum" sz="quarter" idx="12"/>
          </p:nvPr>
        </p:nvSpPr>
        <p:spPr/>
        <p:txBody>
          <a:bodyPr/>
          <a:lstStyle/>
          <a:p>
            <a:fld id="{7E8DEBAF-11D9-4FFC-9FE3-56BCDE40C340}" type="slidenum">
              <a:rPr lang="zh-CN" altLang="en-US" smtClean="0"/>
              <a:t>1</a:t>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pic>
        <p:nvPicPr>
          <p:cNvPr id="6" name="图片 5"/>
          <p:cNvPicPr>
            <a:picLocks/>
          </p:cNvPicPr>
          <p:nvPr/>
        </p:nvPicPr>
        <p:blipFill>
          <a:blip r:embed="rId3"/>
          <a:stretch>
            <a:fillRect/>
          </a:stretch>
        </p:blipFill>
        <p:spPr>
          <a:xfrm>
            <a:off x="4547626" y="2765195"/>
            <a:ext cx="3600469" cy="2160000"/>
          </a:xfrm>
          <a:prstGeom prst="rect">
            <a:avLst/>
          </a:prstGeom>
        </p:spPr>
      </p:pic>
      <p:pic>
        <p:nvPicPr>
          <p:cNvPr id="7" name="图片 6"/>
          <p:cNvPicPr>
            <a:picLocks/>
          </p:cNvPicPr>
          <p:nvPr/>
        </p:nvPicPr>
        <p:blipFill>
          <a:blip r:embed="rId4"/>
          <a:stretch>
            <a:fillRect/>
          </a:stretch>
        </p:blipFill>
        <p:spPr>
          <a:xfrm>
            <a:off x="8400555" y="2765195"/>
            <a:ext cx="3600469" cy="2160000"/>
          </a:xfrm>
          <a:prstGeom prst="rect">
            <a:avLst/>
          </a:prstGeom>
        </p:spPr>
      </p:pic>
      <p:sp>
        <p:nvSpPr>
          <p:cNvPr id="9" name="内容占位符 8"/>
          <p:cNvSpPr>
            <a:spLocks noGrp="1"/>
          </p:cNvSpPr>
          <p:nvPr>
            <p:ph idx="1"/>
          </p:nvPr>
        </p:nvSpPr>
        <p:spPr>
          <a:xfrm>
            <a:off x="557842" y="1315542"/>
            <a:ext cx="11103434" cy="1289435"/>
          </a:xfrm>
          <a:noFill/>
          <a:ln>
            <a:noFill/>
          </a:ln>
        </p:spPr>
        <p:txBody>
          <a:bodyPr vert="horz" wrap="square" lIns="91440" tIns="45720" rIns="91440" bIns="45720" numCol="1" anchor="t" anchorCtr="0" compatLnSpc="1">
            <a:noAutofit/>
          </a:bodyPr>
          <a:lstStyle/>
          <a:p>
            <a:pPr>
              <a:lnSpc>
                <a:spcPct val="150000"/>
              </a:lnSpc>
            </a:pPr>
            <a:r>
              <a:rPr lang="en-US" altLang="zh-CN" sz="1400" dirty="0"/>
              <a:t>An </a:t>
            </a:r>
            <a:r>
              <a:rPr lang="en-US" altLang="zh-CN" sz="1400" dirty="0" smtClean="0"/>
              <a:t>in-orbit </a:t>
            </a:r>
            <a:r>
              <a:rPr lang="en-US" altLang="zh-CN" sz="1400" dirty="0"/>
              <a:t>radiometric calibration polarization correction model </a:t>
            </a:r>
            <a:r>
              <a:rPr lang="en-US" altLang="zh-CN" sz="1400" dirty="0" smtClean="0"/>
              <a:t>was </a:t>
            </a:r>
            <a:r>
              <a:rPr lang="en-US" altLang="zh-CN" sz="1400" dirty="0"/>
              <a:t>built. Use SCIATRAN to simulate atmospheric polarization spectral variation at different tangent heights. </a:t>
            </a:r>
            <a:r>
              <a:rPr lang="en-US" altLang="zh-CN" sz="1400" dirty="0" smtClean="0"/>
              <a:t>Different </a:t>
            </a:r>
            <a:r>
              <a:rPr lang="en-US" altLang="zh-CN" sz="1400" dirty="0"/>
              <a:t>algorithms for three wavelength </a:t>
            </a:r>
            <a:r>
              <a:rPr lang="en-US" altLang="zh-CN" sz="1400" dirty="0"/>
              <a:t>segments </a:t>
            </a:r>
            <a:r>
              <a:rPr lang="en-US" altLang="zh-CN" sz="1400" dirty="0" smtClean="0"/>
              <a:t>were designed </a:t>
            </a:r>
            <a:r>
              <a:rPr lang="en-US" altLang="zh-CN" sz="1400" dirty="0"/>
              <a:t>. </a:t>
            </a:r>
            <a:r>
              <a:rPr lang="en-US" altLang="zh-CN" sz="1400" dirty="0" smtClean="0"/>
              <a:t>Stokes </a:t>
            </a:r>
            <a:r>
              <a:rPr lang="en-US" altLang="zh-CN" sz="1400" dirty="0"/>
              <a:t>elements q and u for bands 1 and 2 were </a:t>
            </a:r>
            <a:r>
              <a:rPr lang="en-US" altLang="zh-CN" sz="1400" dirty="0" smtClean="0"/>
              <a:t>calculated via </a:t>
            </a:r>
            <a:r>
              <a:rPr lang="en-US" altLang="zh-CN" sz="1400" dirty="0"/>
              <a:t>polarization degree of </a:t>
            </a:r>
            <a:r>
              <a:rPr lang="en-US" altLang="zh-CN" sz="1400" dirty="0" smtClean="0"/>
              <a:t>band 3.</a:t>
            </a:r>
            <a:endParaRPr lang="zh-CN" altLang="en-US" sz="1400" dirty="0"/>
          </a:p>
        </p:txBody>
      </p:sp>
      <p:sp>
        <p:nvSpPr>
          <p:cNvPr id="12" name="矩形 11"/>
          <p:cNvSpPr/>
          <p:nvPr/>
        </p:nvSpPr>
        <p:spPr>
          <a:xfrm>
            <a:off x="796732" y="5197208"/>
            <a:ext cx="11102255" cy="307777"/>
          </a:xfrm>
          <a:prstGeom prst="rect">
            <a:avLst/>
          </a:prstGeom>
          <a:noFill/>
          <a:extLst/>
        </p:spPr>
        <p:txBody>
          <a:bodyPr wrap="square">
            <a:spAutoFit/>
          </a:bodyPr>
          <a:lstStyle/>
          <a:p>
            <a:pPr algn="ctr"/>
            <a:r>
              <a:rPr lang="en-US" altLang="zh-CN" sz="1400" b="1" dirty="0" smtClean="0">
                <a:solidFill>
                  <a:srgbClr val="003399"/>
                </a:solidFill>
                <a:latin typeface="微软雅黑" panose="020B0503020204020204" charset="-122"/>
                <a:ea typeface="微软雅黑" panose="020B0503020204020204" charset="-122"/>
              </a:rPr>
              <a:t>wavelength </a:t>
            </a:r>
            <a:r>
              <a:rPr lang="en-US" altLang="zh-CN" sz="1400" b="1" dirty="0">
                <a:solidFill>
                  <a:srgbClr val="003399"/>
                </a:solidFill>
                <a:latin typeface="微软雅黑" panose="020B0503020204020204" charset="-122"/>
                <a:ea typeface="微软雅黑" panose="020B0503020204020204" charset="-122"/>
              </a:rPr>
              <a:t>variation curves of </a:t>
            </a:r>
            <a:r>
              <a:rPr lang="en-US" altLang="zh-CN" sz="1400" b="1" dirty="0" smtClean="0">
                <a:solidFill>
                  <a:srgbClr val="003399"/>
                </a:solidFill>
                <a:latin typeface="微软雅黑" panose="020B0503020204020204" charset="-122"/>
                <a:ea typeface="微软雅黑" panose="020B0503020204020204" charset="-122"/>
              </a:rPr>
              <a:t>limb </a:t>
            </a:r>
            <a:r>
              <a:rPr lang="en-US" altLang="zh-CN" sz="1400" b="1" dirty="0">
                <a:solidFill>
                  <a:srgbClr val="003399"/>
                </a:solidFill>
                <a:latin typeface="微软雅黑" panose="020B0503020204020204" charset="-122"/>
                <a:ea typeface="微软雅黑" panose="020B0503020204020204" charset="-122"/>
              </a:rPr>
              <a:t>atmospheric polarization under different lighting </a:t>
            </a:r>
            <a:r>
              <a:rPr lang="en-US" altLang="zh-CN" sz="1400" b="1" dirty="0" smtClean="0">
                <a:solidFill>
                  <a:srgbClr val="003399"/>
                </a:solidFill>
                <a:latin typeface="微软雅黑" panose="020B0503020204020204" charset="-122"/>
                <a:ea typeface="微软雅黑" panose="020B0503020204020204" charset="-122"/>
              </a:rPr>
              <a:t>conditions simulated by </a:t>
            </a:r>
            <a:r>
              <a:rPr lang="en-US" altLang="zh-CN" sz="1400" b="1" dirty="0">
                <a:solidFill>
                  <a:srgbClr val="003399"/>
                </a:solidFill>
                <a:latin typeface="微软雅黑" panose="020B0503020204020204" charset="-122"/>
                <a:ea typeface="微软雅黑" panose="020B0503020204020204" charset="-122"/>
              </a:rPr>
              <a:t>SCIATRAN</a:t>
            </a:r>
            <a:endParaRPr lang="zh-CN" altLang="en-US" sz="1400" b="1" dirty="0">
              <a:solidFill>
                <a:srgbClr val="003399"/>
              </a:solidFill>
              <a:latin typeface="微软雅黑" panose="020B0503020204020204" charset="-122"/>
              <a:ea typeface="微软雅黑" panose="020B0503020204020204" charset="-122"/>
            </a:endParaRPr>
          </a:p>
        </p:txBody>
      </p:sp>
      <p:sp>
        <p:nvSpPr>
          <p:cNvPr id="15" name="矩形 13"/>
          <p:cNvSpPr>
            <a:spLocks noChangeArrowheads="1"/>
          </p:cNvSpPr>
          <p:nvPr/>
        </p:nvSpPr>
        <p:spPr bwMode="auto">
          <a:xfrm>
            <a:off x="4695631" y="411213"/>
            <a:ext cx="5972369" cy="460375"/>
          </a:xfrm>
          <a:prstGeom prst="rect">
            <a:avLst/>
          </a:prstGeom>
          <a:noFill/>
          <a:ln w="9525">
            <a:noFill/>
            <a:miter lim="800000"/>
          </a:ln>
        </p:spPr>
        <p:txBody>
          <a:bodyPr wrap="square">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In-orbit </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Polarization Correction</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7" name="组合 16"/>
          <p:cNvGrpSpPr/>
          <p:nvPr/>
        </p:nvGrpSpPr>
        <p:grpSpPr>
          <a:xfrm>
            <a:off x="568603" y="2629925"/>
            <a:ext cx="3695211" cy="2705783"/>
            <a:chOff x="7232961" y="3197223"/>
            <a:chExt cx="4190437" cy="3056660"/>
          </a:xfrm>
        </p:grpSpPr>
        <p:pic>
          <p:nvPicPr>
            <p:cNvPr id="18" name="图片 17"/>
            <p:cNvPicPr>
              <a:picLocks/>
            </p:cNvPicPr>
            <p:nvPr/>
          </p:nvPicPr>
          <p:blipFill>
            <a:blip r:embed="rId5"/>
            <a:stretch>
              <a:fillRect/>
            </a:stretch>
          </p:blipFill>
          <p:spPr>
            <a:xfrm>
              <a:off x="7823398" y="3528985"/>
              <a:ext cx="3600000" cy="2160000"/>
            </a:xfrm>
            <a:prstGeom prst="rect">
              <a:avLst/>
            </a:prstGeom>
          </p:spPr>
        </p:pic>
        <p:sp>
          <p:nvSpPr>
            <p:cNvPr id="19" name="矩形 18"/>
            <p:cNvSpPr/>
            <p:nvPr/>
          </p:nvSpPr>
          <p:spPr>
            <a:xfrm>
              <a:off x="7607374" y="5940964"/>
              <a:ext cx="3784678" cy="31291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ctr" defTabSz="914400" fontAlgn="base">
                <a:spcBef>
                  <a:spcPct val="0"/>
                </a:spcBef>
                <a:spcAft>
                  <a:spcPct val="0"/>
                </a:spcAft>
              </a:pPr>
              <a:endParaRPr lang="zh-CN" altLang="en-US" sz="1200" dirty="0">
                <a:latin typeface="黑体" panose="02010609060101010101" pitchFamily="49" charset="-122"/>
                <a:ea typeface="黑体" panose="02010609060101010101" pitchFamily="49" charset="-122"/>
                <a:cs typeface="黑体" panose="02010609060101010101" pitchFamily="49" charset="-122"/>
              </a:endParaRPr>
            </a:p>
          </p:txBody>
        </p:sp>
        <p:cxnSp>
          <p:nvCxnSpPr>
            <p:cNvPr id="20" name="直接连接符 19"/>
            <p:cNvCxnSpPr/>
            <p:nvPr/>
          </p:nvCxnSpPr>
          <p:spPr>
            <a:xfrm>
              <a:off x="8205978" y="3381191"/>
              <a:ext cx="0" cy="2415986"/>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直接连接符 20"/>
            <p:cNvCxnSpPr/>
            <p:nvPr/>
          </p:nvCxnSpPr>
          <p:spPr>
            <a:xfrm>
              <a:off x="7967414" y="3381191"/>
              <a:ext cx="0" cy="2415986"/>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直接连接符 21"/>
            <p:cNvCxnSpPr/>
            <p:nvPr/>
          </p:nvCxnSpPr>
          <p:spPr>
            <a:xfrm>
              <a:off x="8777792" y="3381191"/>
              <a:ext cx="0" cy="2415986"/>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直接连接符 22"/>
            <p:cNvCxnSpPr/>
            <p:nvPr/>
          </p:nvCxnSpPr>
          <p:spPr>
            <a:xfrm>
              <a:off x="11392052" y="3381191"/>
              <a:ext cx="0" cy="2415986"/>
            </a:xfrm>
            <a:prstGeom prst="line">
              <a:avLst/>
            </a:prstGeom>
          </p:spPr>
          <p:style>
            <a:lnRef idx="3">
              <a:schemeClr val="accent2"/>
            </a:lnRef>
            <a:fillRef idx="0">
              <a:schemeClr val="accent2"/>
            </a:fillRef>
            <a:effectRef idx="2">
              <a:schemeClr val="accent2"/>
            </a:effectRef>
            <a:fontRef idx="minor">
              <a:schemeClr val="tx1"/>
            </a:fontRef>
          </p:style>
        </p:cxnSp>
        <p:sp>
          <p:nvSpPr>
            <p:cNvPr id="24" name="矩形 23"/>
            <p:cNvSpPr/>
            <p:nvPr/>
          </p:nvSpPr>
          <p:spPr>
            <a:xfrm>
              <a:off x="9367073" y="3197223"/>
              <a:ext cx="1363376" cy="3129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CN" sz="1200" dirty="0"/>
                <a:t>Quadratic fitting</a:t>
              </a:r>
              <a:endParaRPr lang="zh-CN" altLang="en-US" sz="1200" dirty="0"/>
            </a:p>
          </p:txBody>
        </p:sp>
        <p:sp>
          <p:nvSpPr>
            <p:cNvPr id="25" name="矩形 24"/>
            <p:cNvSpPr/>
            <p:nvPr/>
          </p:nvSpPr>
          <p:spPr>
            <a:xfrm>
              <a:off x="8239936" y="5797709"/>
              <a:ext cx="507539" cy="3129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CN" sz="1200" dirty="0" smtClean="0"/>
                <a:t>GDF</a:t>
              </a:r>
              <a:endParaRPr lang="zh-CN" altLang="en-US" sz="1200" dirty="0"/>
            </a:p>
          </p:txBody>
        </p:sp>
        <p:sp>
          <p:nvSpPr>
            <p:cNvPr id="26" name="矩形 25"/>
            <p:cNvSpPr/>
            <p:nvPr/>
          </p:nvSpPr>
          <p:spPr>
            <a:xfrm>
              <a:off x="7607374" y="3197223"/>
              <a:ext cx="999446" cy="3129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CN" sz="1200" dirty="0"/>
                <a:t>small value</a:t>
              </a:r>
              <a:endParaRPr lang="zh-CN" altLang="en-US" sz="1200" dirty="0"/>
            </a:p>
          </p:txBody>
        </p:sp>
        <p:sp>
          <p:nvSpPr>
            <p:cNvPr id="27" name="矩形 26"/>
            <p:cNvSpPr/>
            <p:nvPr/>
          </p:nvSpPr>
          <p:spPr>
            <a:xfrm>
              <a:off x="7232961" y="3601426"/>
              <a:ext cx="628244" cy="218427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lIns="91440" tIns="45720" rIns="91440" bIns="45720" numCol="1" anchor="ctr" anchorCtr="0" compatLnSpc="1">
              <a:spAutoFit/>
            </a:bodyPr>
            <a:lstStyle/>
            <a:p>
              <a:pPr algn="ctr" fontAlgn="base">
                <a:spcBef>
                  <a:spcPct val="0"/>
                </a:spcBef>
                <a:spcAft>
                  <a:spcPct val="0"/>
                </a:spcAft>
              </a:pPr>
              <a:r>
                <a:rPr lang="en-US" altLang="zh-CN" sz="1200" dirty="0">
                  <a:latin typeface="黑体" panose="02010609060101010101" pitchFamily="49" charset="-122"/>
                  <a:ea typeface="黑体" panose="02010609060101010101" pitchFamily="49" charset="-122"/>
                  <a:cs typeface="黑体" panose="02010609060101010101" pitchFamily="49" charset="-122"/>
                </a:rPr>
                <a:t>Atmospheric polarization degree</a:t>
              </a:r>
              <a:endParaRPr lang="zh-CN" altLang="en-US" sz="1200" dirty="0">
                <a:latin typeface="黑体" panose="02010609060101010101" pitchFamily="49" charset="-122"/>
                <a:ea typeface="黑体" panose="02010609060101010101" pitchFamily="49" charset="-122"/>
                <a:cs typeface="黑体" panose="02010609060101010101" pitchFamily="49" charset="-122"/>
              </a:endParaRPr>
            </a:p>
          </p:txBody>
        </p:sp>
      </p:grpSp>
      <p:sp>
        <p:nvSpPr>
          <p:cNvPr id="2" name="灯片编号占位符 1"/>
          <p:cNvSpPr>
            <a:spLocks noGrp="1"/>
          </p:cNvSpPr>
          <p:nvPr>
            <p:ph type="sldNum" sz="quarter" idx="12"/>
          </p:nvPr>
        </p:nvSpPr>
        <p:spPr/>
        <p:txBody>
          <a:bodyPr/>
          <a:lstStyle/>
          <a:p>
            <a:fld id="{7E8DEBAF-11D9-4FFC-9FE3-56BCDE40C340}" type="slidenum">
              <a:rPr lang="zh-CN" altLang="en-US" smtClean="0"/>
              <a:t>10</a:t>
            </a:fld>
            <a:endParaRPr lang="zh-CN" altLang="en-US" dirty="0"/>
          </a:p>
        </p:txBody>
      </p:sp>
    </p:spTree>
    <p:extLst>
      <p:ext uri="{BB962C8B-B14F-4D97-AF65-F5344CB8AC3E}">
        <p14:creationId xmlns:p14="http://schemas.microsoft.com/office/powerpoint/2010/main" val="11528037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3"/>
          <p:cNvSpPr>
            <a:spLocks noChangeArrowheads="1"/>
          </p:cNvSpPr>
          <p:nvPr/>
        </p:nvSpPr>
        <p:spPr bwMode="auto">
          <a:xfrm>
            <a:off x="4695631" y="411213"/>
            <a:ext cx="5972369" cy="460375"/>
          </a:xfrm>
          <a:prstGeom prst="rect">
            <a:avLst/>
          </a:prstGeom>
          <a:noFill/>
          <a:ln w="9525">
            <a:noFill/>
            <a:miter lim="800000"/>
          </a:ln>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Radiation Performance</a:t>
            </a:r>
            <a:endPar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3" name="图片 244" descr="Solar_Resp_1_1_change_1102_Dopple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6372" y="1403452"/>
            <a:ext cx="32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6" descr="Solar_Resp_2_1_change_1102_Dopple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6372" y="1403452"/>
            <a:ext cx="324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26"/>
          <p:cNvSpPr/>
          <p:nvPr/>
        </p:nvSpPr>
        <p:spPr>
          <a:xfrm>
            <a:off x="6283842" y="3572019"/>
            <a:ext cx="5185060" cy="523220"/>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Spectral changes of solar calibration in orbit radiation </a:t>
            </a:r>
            <a:r>
              <a:rPr lang="en-US" altLang="zh-CN" sz="1400" b="1" dirty="0" err="1">
                <a:solidFill>
                  <a:srgbClr val="003399"/>
                </a:solidFill>
                <a:latin typeface="微软雅黑" panose="020B0503020204020204" charset="-122"/>
                <a:ea typeface="微软雅黑" panose="020B0503020204020204" charset="-122"/>
              </a:rPr>
              <a:t>responsivity</a:t>
            </a:r>
            <a:r>
              <a:rPr lang="en-US" altLang="zh-CN" sz="1400" b="1" dirty="0">
                <a:solidFill>
                  <a:srgbClr val="003399"/>
                </a:solidFill>
                <a:latin typeface="微软雅黑" panose="020B0503020204020204" charset="-122"/>
                <a:ea typeface="微软雅黑" panose="020B0503020204020204" charset="-122"/>
              </a:rPr>
              <a:t> (left: band 1, right: band 2)</a:t>
            </a:r>
            <a:endParaRPr lang="zh-CN" altLang="en-US" sz="1400" b="1" dirty="0">
              <a:solidFill>
                <a:srgbClr val="003399"/>
              </a:solidFill>
              <a:latin typeface="微软雅黑" panose="020B0503020204020204" charset="-122"/>
              <a:ea typeface="微软雅黑" panose="020B0503020204020204" charset="-122"/>
            </a:endParaRPr>
          </a:p>
        </p:txBody>
      </p:sp>
      <p:sp>
        <p:nvSpPr>
          <p:cNvPr id="2" name="矩形 1"/>
          <p:cNvSpPr/>
          <p:nvPr/>
        </p:nvSpPr>
        <p:spPr>
          <a:xfrm>
            <a:off x="559981" y="1685407"/>
            <a:ext cx="4267200" cy="4317308"/>
          </a:xfrm>
          <a:prstGeom prst="rect">
            <a:avLst/>
          </a:prstGeom>
          <a:noFill/>
          <a:ln>
            <a:noFill/>
          </a:ln>
        </p:spPr>
        <p:txBody>
          <a:bodyPr vert="horz" wrap="square" lIns="91440" tIns="45720" rIns="91440" bIns="45720" numCol="1" anchor="t" anchorCtr="0" compatLnSpc="1">
            <a:noAutofit/>
          </a:bodyPr>
          <a:lstStyle/>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The main reference panel operates once a month, and the backup reference panel is observed once every six months. </a:t>
            </a:r>
            <a:r>
              <a:rPr lang="en-US" altLang="zh-CN" sz="1400" b="1" dirty="0" smtClean="0">
                <a:latin typeface="微软雅黑" panose="020B0503020204020204" pitchFamily="34" charset="-122"/>
                <a:ea typeface="微软雅黑" panose="020B0503020204020204" pitchFamily="34" charset="-122"/>
              </a:rPr>
              <a:t>A </a:t>
            </a:r>
            <a:r>
              <a:rPr lang="en-US" altLang="zh-CN" sz="1400" b="1" dirty="0">
                <a:latin typeface="微软雅黑" panose="020B0503020204020204" pitchFamily="34" charset="-122"/>
                <a:ea typeface="微软雅黑" panose="020B0503020204020204" pitchFamily="34" charset="-122"/>
              </a:rPr>
              <a:t>collaborative evaluation mechanism for main and backup reference panels has been set up to assess detector radiation attenuation precisely. </a:t>
            </a:r>
          </a:p>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rPr>
              <a:t>OMS-L </a:t>
            </a:r>
            <a:r>
              <a:rPr lang="en-US" altLang="zh-CN" sz="1400" dirty="0">
                <a:latin typeface="微软雅黑" panose="020B0503020204020204" pitchFamily="34" charset="-122"/>
                <a:ea typeface="微软雅黑" panose="020B0503020204020204" pitchFamily="34" charset="-122"/>
              </a:rPr>
              <a:t>shows stable </a:t>
            </a:r>
            <a:r>
              <a:rPr lang="en-US" altLang="zh-CN" sz="1400" dirty="0" smtClean="0">
                <a:latin typeface="微软雅黑" panose="020B0503020204020204" pitchFamily="34" charset="-122"/>
                <a:ea typeface="微软雅黑" panose="020B0503020204020204" pitchFamily="34" charset="-122"/>
              </a:rPr>
              <a:t>in-orbit radiation </a:t>
            </a:r>
            <a:r>
              <a:rPr lang="en-US" altLang="zh-CN" sz="1400" dirty="0">
                <a:latin typeface="微软雅黑" panose="020B0503020204020204" pitchFamily="34" charset="-122"/>
                <a:ea typeface="微软雅黑" panose="020B0503020204020204" pitchFamily="34" charset="-122"/>
              </a:rPr>
              <a:t>performance. Its radiation responsivity change is within </a:t>
            </a:r>
            <a:r>
              <a:rPr lang="en-US" altLang="zh-CN" sz="1400" dirty="0" smtClean="0">
                <a:latin typeface="微软雅黑" panose="020B0503020204020204" pitchFamily="34" charset="-122"/>
                <a:ea typeface="微软雅黑" panose="020B0503020204020204" pitchFamily="34" charset="-122"/>
              </a:rPr>
              <a:t>2</a:t>
            </a:r>
            <a:r>
              <a:rPr lang="en-US" altLang="zh-CN" sz="1400" dirty="0">
                <a:latin typeface="微软雅黑" panose="020B0503020204020204" pitchFamily="34" charset="-122"/>
                <a:ea typeface="微软雅黑" panose="020B0503020204020204" pitchFamily="34" charset="-122"/>
              </a:rPr>
              <a:t>% compared to </a:t>
            </a:r>
            <a:r>
              <a:rPr lang="en-US" altLang="zh-CN" sz="1400" dirty="0" smtClean="0">
                <a:latin typeface="微软雅黑" panose="020B0503020204020204" pitchFamily="34" charset="-122"/>
                <a:ea typeface="微软雅黑" panose="020B0503020204020204" pitchFamily="34" charset="-122"/>
              </a:rPr>
              <a:t>the </a:t>
            </a:r>
            <a:r>
              <a:rPr lang="en-US" altLang="zh-CN" sz="1400" dirty="0">
                <a:latin typeface="微软雅黑" panose="020B0503020204020204" pitchFamily="34" charset="-122"/>
                <a:ea typeface="微软雅黑" panose="020B0503020204020204" pitchFamily="34" charset="-122"/>
              </a:rPr>
              <a:t>initial in-orbit stage (November 2, 2023</a:t>
            </a:r>
            <a:r>
              <a:rPr lang="en-US" altLang="zh-CN" sz="1400" dirty="0" smtClean="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well within the acceptable range</a:t>
            </a:r>
            <a:r>
              <a:rPr lang="en-US" altLang="zh-CN" sz="1400" dirty="0" smtClean="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
        <p:nvSpPr>
          <p:cNvPr id="10" name="矩形 9"/>
          <p:cNvSpPr/>
          <p:nvPr/>
        </p:nvSpPr>
        <p:spPr>
          <a:xfrm>
            <a:off x="5916504" y="6002715"/>
            <a:ext cx="5626826" cy="523220"/>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Time variation of solar calibration in orbit radiation </a:t>
            </a:r>
            <a:r>
              <a:rPr lang="en-US" altLang="zh-CN" sz="1400" b="1" dirty="0" err="1">
                <a:solidFill>
                  <a:srgbClr val="003399"/>
                </a:solidFill>
                <a:latin typeface="微软雅黑" panose="020B0503020204020204" charset="-122"/>
                <a:ea typeface="微软雅黑" panose="020B0503020204020204" charset="-122"/>
              </a:rPr>
              <a:t>responsivity</a:t>
            </a:r>
            <a:r>
              <a:rPr lang="en-US" altLang="zh-CN" sz="1400" b="1" dirty="0">
                <a:solidFill>
                  <a:srgbClr val="003399"/>
                </a:solidFill>
                <a:latin typeface="微软雅黑" panose="020B0503020204020204" charset="-122"/>
                <a:ea typeface="微软雅黑" panose="020B0503020204020204" charset="-122"/>
              </a:rPr>
              <a:t> (left: band 1, right: band 2)</a:t>
            </a:r>
            <a:endParaRPr lang="zh-CN" altLang="en-US" sz="1400" b="1" dirty="0">
              <a:solidFill>
                <a:srgbClr val="003399"/>
              </a:solidFill>
              <a:latin typeface="微软雅黑" panose="020B0503020204020204" charset="-122"/>
              <a:ea typeface="微软雅黑" panose="020B0503020204020204" charset="-122"/>
            </a:endParaRPr>
          </a:p>
        </p:txBody>
      </p:sp>
      <p:pic>
        <p:nvPicPr>
          <p:cNvPr id="11" name="Picture 3" descr="E:\文档\国际组织\GSICS\2025GSICS\Coeff_Attenu_MD_CH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6372" y="4103806"/>
            <a:ext cx="2520000" cy="18903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文档\国际组织\GSICS\2025GSICS\Coeff_Attenu_MD_CH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34419" y="4103806"/>
            <a:ext cx="2520000" cy="1890342"/>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3" name="灯片编号占位符 2"/>
          <p:cNvSpPr>
            <a:spLocks noGrp="1"/>
          </p:cNvSpPr>
          <p:nvPr>
            <p:ph type="sldNum" sz="quarter" idx="12"/>
          </p:nvPr>
        </p:nvSpPr>
        <p:spPr/>
        <p:txBody>
          <a:bodyPr/>
          <a:lstStyle/>
          <a:p>
            <a:fld id="{7E8DEBAF-11D9-4FFC-9FE3-56BCDE40C340}" type="slidenum">
              <a:rPr lang="zh-CN" altLang="en-US" smtClean="0"/>
              <a:t>11</a:t>
            </a:fld>
            <a:endParaRPr lang="zh-CN" altLang="en-US" dirty="0"/>
          </a:p>
        </p:txBody>
      </p:sp>
    </p:spTree>
    <p:extLst>
      <p:ext uri="{BB962C8B-B14F-4D97-AF65-F5344CB8AC3E}">
        <p14:creationId xmlns:p14="http://schemas.microsoft.com/office/powerpoint/2010/main" val="1447033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pic>
        <p:nvPicPr>
          <p:cNvPr id="11" name="Picture 2" descr="E:\处理程序\OMS\在轨预处理\04太阳\方法v5考虑BRDF\Solar_cal_2_Line1000_2023091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3325" y="1232386"/>
            <a:ext cx="324667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处理程序\OMS\在轨预处理\04太阳\方法v5考虑BRDF\Solar_cal_1_Line1000_202312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6648" y="1232386"/>
            <a:ext cx="3246677" cy="2160000"/>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6031679" y="3353068"/>
            <a:ext cx="4984317" cy="523220"/>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Window sliding solar spectrum </a:t>
            </a:r>
            <a:r>
              <a:rPr lang="en-US" altLang="zh-CN" sz="1400" b="1" dirty="0" smtClean="0">
                <a:solidFill>
                  <a:srgbClr val="003399"/>
                </a:solidFill>
                <a:latin typeface="微软雅黑" panose="020B0503020204020204" charset="-122"/>
                <a:ea typeface="微软雅黑" panose="020B0503020204020204" charset="-122"/>
              </a:rPr>
              <a:t>calibration</a:t>
            </a:r>
          </a:p>
          <a:p>
            <a:pPr algn="ctr"/>
            <a:r>
              <a:rPr lang="en-US" altLang="zh-CN" sz="1400" b="1" dirty="0" smtClean="0">
                <a:solidFill>
                  <a:srgbClr val="003399"/>
                </a:solidFill>
                <a:latin typeface="微软雅黑" panose="020B0503020204020204" charset="-122"/>
                <a:ea typeface="微软雅黑" panose="020B0503020204020204" charset="-122"/>
              </a:rPr>
              <a:t> </a:t>
            </a:r>
            <a:r>
              <a:rPr lang="en-US" altLang="zh-CN" sz="1400" b="1" dirty="0">
                <a:solidFill>
                  <a:srgbClr val="003399"/>
                </a:solidFill>
                <a:latin typeface="微软雅黑" panose="020B0503020204020204" charset="-122"/>
                <a:ea typeface="微软雅黑" panose="020B0503020204020204" charset="-122"/>
              </a:rPr>
              <a:t>(left: Band 1, right: Band 2)</a:t>
            </a:r>
            <a:endParaRPr lang="zh-CN" altLang="en-US" sz="1400" b="1" dirty="0">
              <a:solidFill>
                <a:srgbClr val="003399"/>
              </a:solidFill>
              <a:latin typeface="微软雅黑" panose="020B0503020204020204" charset="-122"/>
              <a:ea typeface="微软雅黑" panose="020B0503020204020204" charset="-122"/>
            </a:endParaRPr>
          </a:p>
        </p:txBody>
      </p:sp>
      <p:pic>
        <p:nvPicPr>
          <p:cNvPr id="8" name="图片 6" descr="Solar_cal_1_1_change_1102_Dopple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3647" y="3836970"/>
            <a:ext cx="32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9" descr="Solar_cal_2_1_change_1102_Dopple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3204" y="3836970"/>
            <a:ext cx="324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6031679" y="5971706"/>
            <a:ext cx="4984318" cy="523220"/>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Solar calibration in orbit spectral </a:t>
            </a:r>
            <a:r>
              <a:rPr lang="en-US" altLang="zh-CN" sz="1400" b="1" dirty="0" smtClean="0">
                <a:solidFill>
                  <a:srgbClr val="003399"/>
                </a:solidFill>
                <a:latin typeface="微软雅黑" panose="020B0503020204020204" charset="-122"/>
                <a:ea typeface="微软雅黑" panose="020B0503020204020204" charset="-122"/>
              </a:rPr>
              <a:t>changes</a:t>
            </a:r>
          </a:p>
          <a:p>
            <a:pPr algn="ctr"/>
            <a:r>
              <a:rPr lang="en-US" altLang="zh-CN" sz="1400" b="1" dirty="0" smtClean="0">
                <a:solidFill>
                  <a:srgbClr val="003399"/>
                </a:solidFill>
                <a:latin typeface="微软雅黑" panose="020B0503020204020204" charset="-122"/>
                <a:ea typeface="微软雅黑" panose="020B0503020204020204" charset="-122"/>
              </a:rPr>
              <a:t> </a:t>
            </a:r>
            <a:r>
              <a:rPr lang="en-US" altLang="zh-CN" sz="1400" b="1" dirty="0">
                <a:solidFill>
                  <a:srgbClr val="003399"/>
                </a:solidFill>
                <a:latin typeface="微软雅黑" panose="020B0503020204020204" charset="-122"/>
                <a:ea typeface="微软雅黑" panose="020B0503020204020204" charset="-122"/>
              </a:rPr>
              <a:t>(left: band 1, right: band 2)</a:t>
            </a:r>
            <a:endParaRPr lang="zh-CN" altLang="en-US" sz="1400" b="1" dirty="0">
              <a:solidFill>
                <a:srgbClr val="003399"/>
              </a:solidFill>
              <a:latin typeface="微软雅黑" panose="020B0503020204020204" charset="-122"/>
              <a:ea typeface="微软雅黑" panose="020B0503020204020204" charset="-122"/>
            </a:endParaRPr>
          </a:p>
        </p:txBody>
      </p:sp>
      <p:sp>
        <p:nvSpPr>
          <p:cNvPr id="14" name="矩形 13"/>
          <p:cNvSpPr>
            <a:spLocks noChangeArrowheads="1"/>
          </p:cNvSpPr>
          <p:nvPr/>
        </p:nvSpPr>
        <p:spPr bwMode="auto">
          <a:xfrm>
            <a:off x="4997404" y="331912"/>
            <a:ext cx="6712598" cy="461665"/>
          </a:xfrm>
          <a:prstGeom prst="rect">
            <a:avLst/>
          </a:prstGeom>
          <a:noFill/>
          <a:ln w="9525">
            <a:noFill/>
            <a:miter lim="800000"/>
          </a:ln>
        </p:spPr>
        <p:txBody>
          <a:bodyPr wrap="square">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Stable In – Orbit Wavelength Registration</a:t>
            </a:r>
          </a:p>
        </p:txBody>
      </p:sp>
      <p:sp>
        <p:nvSpPr>
          <p:cNvPr id="2" name="矩形 1"/>
          <p:cNvSpPr/>
          <p:nvPr/>
        </p:nvSpPr>
        <p:spPr>
          <a:xfrm>
            <a:off x="743986" y="1398807"/>
            <a:ext cx="4328757" cy="3659976"/>
          </a:xfrm>
          <a:prstGeom prst="rect">
            <a:avLst/>
          </a:prstGeom>
          <a:noFill/>
          <a:ln>
            <a:noFill/>
          </a:ln>
        </p:spPr>
        <p:txBody>
          <a:bodyPr vert="horz" wrap="square" lIns="91440" tIns="45720" rIns="91440" bIns="45720" numCol="1" anchor="t" anchorCtr="0" compatLnSpc="1">
            <a:noAutofit/>
          </a:bodyPr>
          <a:lstStyle/>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A sliding window regression calibration algorithm has been developed. </a:t>
            </a:r>
          </a:p>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The upper graph shows that the "After" curve has better synchronization with the "Solar" curve at turning points compared to the "Before" one. </a:t>
            </a:r>
            <a:endParaRPr lang="en-US" altLang="zh-CN" sz="1400" dirty="0" smtClean="0">
              <a:latin typeface="微软雅黑" panose="020B0503020204020204" pitchFamily="34" charset="-122"/>
              <a:ea typeface="微软雅黑" panose="020B0503020204020204" pitchFamily="34" charset="-122"/>
            </a:endParaRPr>
          </a:p>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rPr>
              <a:t>The </a:t>
            </a:r>
            <a:r>
              <a:rPr lang="en-US" altLang="zh-CN" sz="1400" dirty="0">
                <a:latin typeface="微软雅黑" panose="020B0503020204020204" pitchFamily="34" charset="-122"/>
                <a:ea typeface="微软雅黑" panose="020B0503020204020204" pitchFamily="34" charset="-122"/>
              </a:rPr>
              <a:t>lower graph indicates that wavelength registration changes are minor and mostly within the acceptable range (-0.01nm to </a:t>
            </a:r>
            <a:r>
              <a:rPr lang="en-US" altLang="zh-CN" sz="1400" dirty="0" smtClean="0">
                <a:latin typeface="微软雅黑" panose="020B0503020204020204" pitchFamily="34" charset="-122"/>
                <a:ea typeface="微软雅黑" panose="020B0503020204020204" pitchFamily="34" charset="-122"/>
              </a:rPr>
              <a:t>0.01nm) since </a:t>
            </a:r>
            <a:r>
              <a:rPr lang="en-US" altLang="zh-CN" sz="1400" dirty="0">
                <a:latin typeface="微软雅黑" panose="020B0503020204020204" pitchFamily="34" charset="-122"/>
                <a:ea typeface="微软雅黑" panose="020B0503020204020204" pitchFamily="34" charset="-122"/>
              </a:rPr>
              <a:t>the initial </a:t>
            </a:r>
            <a:r>
              <a:rPr lang="en-US" altLang="zh-CN" sz="1400" dirty="0" smtClean="0">
                <a:latin typeface="微软雅黑" panose="020B0503020204020204" pitchFamily="34" charset="-122"/>
                <a:ea typeface="微软雅黑" panose="020B0503020204020204" pitchFamily="34" charset="-122"/>
              </a:rPr>
              <a:t>in-orbit </a:t>
            </a:r>
            <a:r>
              <a:rPr lang="en-US" altLang="zh-CN" sz="1400" dirty="0">
                <a:latin typeface="微软雅黑" panose="020B0503020204020204" pitchFamily="34" charset="-122"/>
                <a:ea typeface="微软雅黑" panose="020B0503020204020204" pitchFamily="34" charset="-122"/>
              </a:rPr>
              <a:t>stage(November 2, 2023).</a:t>
            </a:r>
          </a:p>
        </p:txBody>
      </p:sp>
      <p:sp>
        <p:nvSpPr>
          <p:cNvPr id="3" name="灯片编号占位符 2"/>
          <p:cNvSpPr>
            <a:spLocks noGrp="1"/>
          </p:cNvSpPr>
          <p:nvPr>
            <p:ph type="sldNum" sz="quarter" idx="12"/>
          </p:nvPr>
        </p:nvSpPr>
        <p:spPr/>
        <p:txBody>
          <a:bodyPr/>
          <a:lstStyle/>
          <a:p>
            <a:fld id="{7E8DEBAF-11D9-4FFC-9FE3-56BCDE40C340}" type="slidenum">
              <a:rPr lang="zh-CN" altLang="en-US" smtClean="0"/>
              <a:t>12</a:t>
            </a:fld>
            <a:endParaRPr lang="zh-CN" altLang="en-US" dirty="0"/>
          </a:p>
        </p:txBody>
      </p:sp>
    </p:spTree>
    <p:extLst>
      <p:ext uri="{BB962C8B-B14F-4D97-AF65-F5344CB8AC3E}">
        <p14:creationId xmlns:p14="http://schemas.microsoft.com/office/powerpoint/2010/main" val="38218019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87412" y="2113815"/>
            <a:ext cx="5729295" cy="595882"/>
            <a:chOff x="6238875" y="1704975"/>
            <a:chExt cx="5729295" cy="595882"/>
          </a:xfrm>
        </p:grpSpPr>
        <p:sp>
          <p:nvSpPr>
            <p:cNvPr id="5" name="文本框 6"/>
            <p:cNvSpPr txBox="1"/>
            <p:nvPr/>
          </p:nvSpPr>
          <p:spPr>
            <a:xfrm>
              <a:off x="6789508" y="1716082"/>
              <a:ext cx="5178662" cy="584775"/>
            </a:xfrm>
            <a:prstGeom prst="rect">
              <a:avLst/>
            </a:prstGeom>
            <a:noFill/>
          </p:spPr>
          <p:txBody>
            <a:bodyPr wrap="none" rtlCol="0">
              <a:spAutoFit/>
              <a:scene3d>
                <a:camera prst="orthographicFront"/>
                <a:lightRig rig="threePt" dir="t"/>
              </a:scene3d>
              <a:sp3d contourW="12700"/>
            </a:bodyPr>
            <a:lstStyle/>
            <a:p>
              <a:pPr defTabSz="685800">
                <a:defRPr/>
              </a:pPr>
              <a:r>
                <a:rPr lang="en-US" altLang="zh-CN" sz="3200" b="1" dirty="0" smtClean="0">
                  <a:solidFill>
                    <a:schemeClr val="accent1">
                      <a:lumMod val="75000"/>
                    </a:schemeClr>
                  </a:solidFill>
                  <a:latin typeface="微软雅黑" panose="020B0503020204020204" pitchFamily="34" charset="-122"/>
                  <a:ea typeface="微软雅黑" panose="020B0503020204020204" pitchFamily="34" charset="-122"/>
                </a:rPr>
                <a:t>Instrument </a:t>
              </a:r>
              <a:r>
                <a:rPr lang="en-US" altLang="zh-CN" sz="3200" b="1" dirty="0">
                  <a:solidFill>
                    <a:schemeClr val="accent1">
                      <a:lumMod val="75000"/>
                    </a:schemeClr>
                  </a:solidFill>
                  <a:latin typeface="微软雅黑" panose="020B0503020204020204" pitchFamily="34" charset="-122"/>
                  <a:ea typeface="微软雅黑" panose="020B0503020204020204" pitchFamily="34" charset="-122"/>
                </a:rPr>
                <a:t>introduction</a:t>
              </a:r>
              <a:endParaRPr lang="zh-CN" altLang="en-US" sz="3200" b="1"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6238875" y="1704975"/>
              <a:ext cx="533400" cy="533400"/>
              <a:chOff x="6238875" y="1704975"/>
              <a:chExt cx="533400" cy="533400"/>
            </a:xfrm>
          </p:grpSpPr>
          <p:sp>
            <p:nvSpPr>
              <p:cNvPr id="8" name="菱形 7"/>
              <p:cNvSpPr/>
              <p:nvPr/>
            </p:nvSpPr>
            <p:spPr>
              <a:xfrm>
                <a:off x="6238875" y="1704975"/>
                <a:ext cx="533400" cy="533400"/>
              </a:xfrm>
              <a:prstGeom prst="diamond">
                <a:avLst/>
              </a:prstGeom>
              <a:solidFill>
                <a:schemeClr val="accent1"/>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9" name="文本框 9"/>
              <p:cNvSpPr txBox="1"/>
              <p:nvPr/>
            </p:nvSpPr>
            <p:spPr>
              <a:xfrm>
                <a:off x="6278370" y="1778618"/>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latin typeface="微软雅黑" panose="020B0503020204020204" pitchFamily="34" charset="-122"/>
                    <a:ea typeface="微软雅黑" panose="020B0503020204020204" pitchFamily="34" charset="-122"/>
                  </a:rPr>
                  <a:t>1</a:t>
                </a:r>
                <a:endParaRPr lang="en-US" altLang="zh-CN" sz="2000" dirty="0">
                  <a:latin typeface="微软雅黑" panose="020B0503020204020204" pitchFamily="34" charset="-122"/>
                  <a:ea typeface="微软雅黑" panose="020B0503020204020204" pitchFamily="34" charset="-122"/>
                </a:endParaRPr>
              </a:p>
            </p:txBody>
          </p:sp>
        </p:grpSp>
      </p:grpSp>
      <p:grpSp>
        <p:nvGrpSpPr>
          <p:cNvPr id="10" name="组合 9"/>
          <p:cNvGrpSpPr/>
          <p:nvPr/>
        </p:nvGrpSpPr>
        <p:grpSpPr>
          <a:xfrm>
            <a:off x="587412" y="3080283"/>
            <a:ext cx="5058335" cy="594955"/>
            <a:chOff x="6238875" y="2670175"/>
            <a:chExt cx="5058362" cy="594955"/>
          </a:xfrm>
        </p:grpSpPr>
        <p:sp>
          <p:nvSpPr>
            <p:cNvPr id="11" name="文本框 11"/>
            <p:cNvSpPr txBox="1"/>
            <p:nvPr/>
          </p:nvSpPr>
          <p:spPr>
            <a:xfrm>
              <a:off x="6730898" y="2680355"/>
              <a:ext cx="4566339" cy="584775"/>
            </a:xfrm>
            <a:prstGeom prst="rect">
              <a:avLst/>
            </a:prstGeom>
            <a:noFill/>
          </p:spPr>
          <p:txBody>
            <a:bodyPr wrap="none" rtlCol="0">
              <a:spAutoFit/>
              <a:scene3d>
                <a:camera prst="orthographicFront"/>
                <a:lightRig rig="threePt" dir="t"/>
              </a:scene3d>
              <a:sp3d contourW="12700"/>
            </a:bodyPr>
            <a:lstStyle>
              <a:defPPr>
                <a:defRPr lang="zh-CN"/>
              </a:defPPr>
              <a:lvl1pPr defTabSz="685800">
                <a:defRPr sz="3200" b="1">
                  <a:solidFill>
                    <a:schemeClr val="accent1">
                      <a:lumMod val="75000"/>
                    </a:schemeClr>
                  </a:solidFill>
                  <a:latin typeface="微软雅黑" panose="020B0503020204020204" pitchFamily="34" charset="-122"/>
                  <a:ea typeface="微软雅黑" panose="020B0503020204020204" pitchFamily="34" charset="-122"/>
                </a:defRPr>
              </a:lvl1pPr>
            </a:lstStyle>
            <a:p>
              <a:r>
                <a:rPr lang="en-US" altLang="zh-CN" dirty="0" smtClean="0"/>
                <a:t>In-orbit </a:t>
              </a:r>
              <a:r>
                <a:rPr lang="en-US" altLang="zh-CN" dirty="0"/>
                <a:t>performance</a:t>
              </a:r>
              <a:endParaRPr lang="zh-CN" altLang="en-US" dirty="0"/>
            </a:p>
          </p:txBody>
        </p:sp>
        <p:grpSp>
          <p:nvGrpSpPr>
            <p:cNvPr id="12" name="组合 11"/>
            <p:cNvGrpSpPr/>
            <p:nvPr/>
          </p:nvGrpSpPr>
          <p:grpSpPr>
            <a:xfrm>
              <a:off x="6238875" y="2670175"/>
              <a:ext cx="533400" cy="533400"/>
              <a:chOff x="6238875" y="2670175"/>
              <a:chExt cx="533400" cy="533400"/>
            </a:xfrm>
          </p:grpSpPr>
          <p:sp>
            <p:nvSpPr>
              <p:cNvPr id="13" name="菱形 12"/>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2</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grpSp>
        <p:nvGrpSpPr>
          <p:cNvPr id="26" name="组合 25"/>
          <p:cNvGrpSpPr/>
          <p:nvPr/>
        </p:nvGrpSpPr>
        <p:grpSpPr>
          <a:xfrm>
            <a:off x="587413" y="4045824"/>
            <a:ext cx="5112387" cy="594955"/>
            <a:chOff x="6238875" y="2670175"/>
            <a:chExt cx="5112409" cy="594955"/>
          </a:xfrm>
        </p:grpSpPr>
        <p:sp>
          <p:nvSpPr>
            <p:cNvPr id="27" name="文本框 11"/>
            <p:cNvSpPr txBox="1"/>
            <p:nvPr/>
          </p:nvSpPr>
          <p:spPr>
            <a:xfrm>
              <a:off x="6730897" y="2680355"/>
              <a:ext cx="4620387" cy="584775"/>
            </a:xfrm>
            <a:prstGeom prst="rect">
              <a:avLst/>
            </a:prstGeom>
            <a:noFill/>
          </p:spPr>
          <p:txBody>
            <a:bodyPr wrap="none" rtlCol="0">
              <a:spAutoFit/>
              <a:scene3d>
                <a:camera prst="orthographicFront"/>
                <a:lightRig rig="threePt" dir="t"/>
              </a:scene3d>
              <a:sp3d contourW="12700"/>
            </a:bodyPr>
            <a:lstStyle>
              <a:defPPr>
                <a:defRPr lang="zh-CN"/>
              </a:defPPr>
              <a:lvl1pPr defTabSz="685800">
                <a:defRPr sz="3200" b="1">
                  <a:solidFill>
                    <a:schemeClr val="accent1">
                      <a:lumMod val="75000"/>
                    </a:schemeClr>
                  </a:solidFill>
                  <a:latin typeface="微软雅黑" panose="020B0503020204020204" pitchFamily="34" charset="-122"/>
                  <a:ea typeface="微软雅黑" panose="020B0503020204020204" pitchFamily="34" charset="-122"/>
                </a:defRPr>
              </a:lvl1pPr>
            </a:lstStyle>
            <a:p>
              <a:r>
                <a:rPr lang="en-US" altLang="zh-CN" dirty="0"/>
                <a:t>Accuracy verification </a:t>
              </a:r>
              <a:endParaRPr lang="zh-CN" altLang="en-US" dirty="0"/>
            </a:p>
          </p:txBody>
        </p:sp>
        <p:grpSp>
          <p:nvGrpSpPr>
            <p:cNvPr id="28" name="组合 27"/>
            <p:cNvGrpSpPr/>
            <p:nvPr/>
          </p:nvGrpSpPr>
          <p:grpSpPr>
            <a:xfrm>
              <a:off x="6238875" y="2670175"/>
              <a:ext cx="533400" cy="533400"/>
              <a:chOff x="6238875" y="2670175"/>
              <a:chExt cx="533400" cy="533400"/>
            </a:xfrm>
          </p:grpSpPr>
          <p:sp>
            <p:nvSpPr>
              <p:cNvPr id="29" name="菱形 28"/>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0"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3</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grpSp>
        <p:nvGrpSpPr>
          <p:cNvPr id="36" name="组合 35"/>
          <p:cNvGrpSpPr/>
          <p:nvPr/>
        </p:nvGrpSpPr>
        <p:grpSpPr>
          <a:xfrm>
            <a:off x="587413" y="5011366"/>
            <a:ext cx="6263984" cy="594955"/>
            <a:chOff x="6238875" y="2670175"/>
            <a:chExt cx="6264007" cy="594955"/>
          </a:xfrm>
        </p:grpSpPr>
        <p:sp>
          <p:nvSpPr>
            <p:cNvPr id="37" name="文本框 11"/>
            <p:cNvSpPr txBox="1"/>
            <p:nvPr/>
          </p:nvSpPr>
          <p:spPr>
            <a:xfrm>
              <a:off x="6730896" y="2680355"/>
              <a:ext cx="5771986" cy="584775"/>
            </a:xfrm>
            <a:prstGeom prst="rect">
              <a:avLst/>
            </a:prstGeom>
            <a:noFill/>
          </p:spPr>
          <p:txBody>
            <a:bodyPr wrap="none" rtlCol="0">
              <a:spAutoFit/>
              <a:scene3d>
                <a:camera prst="orthographicFront"/>
                <a:lightRig rig="threePt" dir="t"/>
              </a:scene3d>
              <a:sp3d contourW="12700"/>
            </a:bodyPr>
            <a:lstStyle/>
            <a:p>
              <a:pPr defTabSz="685800" fontAlgn="auto">
                <a:spcBef>
                  <a:spcPts val="0"/>
                </a:spcBef>
                <a:spcAft>
                  <a:spcPts val="0"/>
                </a:spcAft>
                <a:defRPr/>
              </a:pPr>
              <a:r>
                <a:rPr lang="en-US" altLang="zh-CN" sz="3200" b="1" dirty="0">
                  <a:solidFill>
                    <a:schemeClr val="bg1">
                      <a:lumMod val="75000"/>
                    </a:schemeClr>
                  </a:solidFill>
                  <a:latin typeface="微软雅黑" panose="020B0503020204020204" pitchFamily="34" charset="-122"/>
                  <a:ea typeface="微软雅黑" panose="020B0503020204020204" pitchFamily="34" charset="-122"/>
                </a:rPr>
                <a:t>Summary and Future Work</a:t>
              </a:r>
            </a:p>
          </p:txBody>
        </p:sp>
        <p:grpSp>
          <p:nvGrpSpPr>
            <p:cNvPr id="38" name="组合 37"/>
            <p:cNvGrpSpPr/>
            <p:nvPr/>
          </p:nvGrpSpPr>
          <p:grpSpPr>
            <a:xfrm>
              <a:off x="6238875" y="2670175"/>
              <a:ext cx="533400" cy="533400"/>
              <a:chOff x="6238875" y="2670175"/>
              <a:chExt cx="533400" cy="533400"/>
            </a:xfrm>
          </p:grpSpPr>
          <p:sp>
            <p:nvSpPr>
              <p:cNvPr id="39" name="菱形 38"/>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0"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4</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sp>
        <p:nvSpPr>
          <p:cNvPr id="2" name="矩形 1"/>
          <p:cNvSpPr/>
          <p:nvPr/>
        </p:nvSpPr>
        <p:spPr>
          <a:xfrm>
            <a:off x="587412" y="905196"/>
            <a:ext cx="1723549" cy="707886"/>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altLang="zh-CN" sz="4000" dirty="0"/>
              <a:t>Outline</a:t>
            </a:r>
            <a:endParaRPr lang="zh-CN" altLang="en-US" sz="4000" dirty="0"/>
          </a:p>
        </p:txBody>
      </p:sp>
    </p:spTree>
    <p:extLst>
      <p:ext uri="{BB962C8B-B14F-4D97-AF65-F5344CB8AC3E}">
        <p14:creationId xmlns:p14="http://schemas.microsoft.com/office/powerpoint/2010/main" val="494976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075420" y="2880937"/>
            <a:ext cx="5823639" cy="2687629"/>
            <a:chOff x="3232649" y="848412"/>
            <a:chExt cx="7126414" cy="3387405"/>
          </a:xfrm>
        </p:grpSpPr>
        <p:sp>
          <p:nvSpPr>
            <p:cNvPr id="25" name="矩形 24"/>
            <p:cNvSpPr/>
            <p:nvPr/>
          </p:nvSpPr>
          <p:spPr>
            <a:xfrm>
              <a:off x="8710671" y="848412"/>
              <a:ext cx="1648392" cy="65051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CN" sz="1400" dirty="0" smtClean="0">
                  <a:solidFill>
                    <a:schemeClr val="tx1"/>
                  </a:solidFill>
                  <a:latin typeface="Arial" panose="020B0604020202020204" pitchFamily="34" charset="0"/>
                  <a:ea typeface="微软雅黑" panose="020B0503020204020204" pitchFamily="34" charset="-122"/>
                </a:rPr>
                <a:t>Pressure profiles</a:t>
              </a:r>
              <a:endParaRPr lang="zh-CN" altLang="en-US" sz="1400" dirty="0">
                <a:solidFill>
                  <a:schemeClr val="tx1"/>
                </a:solidFill>
                <a:latin typeface="Arial" panose="020B0604020202020204" pitchFamily="34" charset="0"/>
                <a:ea typeface="微软雅黑" panose="020B0503020204020204" pitchFamily="34" charset="-122"/>
              </a:endParaRPr>
            </a:p>
          </p:txBody>
        </p:sp>
        <p:sp>
          <p:nvSpPr>
            <p:cNvPr id="29" name="矩形 28"/>
            <p:cNvSpPr/>
            <p:nvPr/>
          </p:nvSpPr>
          <p:spPr>
            <a:xfrm>
              <a:off x="3576324" y="1259323"/>
              <a:ext cx="1539786" cy="4754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rial" panose="020B0604020202020204" pitchFamily="34" charset="0"/>
                  <a:ea typeface="微软雅黑" panose="020B0503020204020204" pitchFamily="34" charset="-122"/>
                </a:rPr>
                <a:t>OMS-L</a:t>
              </a:r>
              <a:endParaRPr lang="zh-CN" altLang="en-US" sz="1400" u="sng" dirty="0">
                <a:latin typeface="Arial" panose="020B0604020202020204" pitchFamily="34" charset="0"/>
                <a:ea typeface="微软雅黑" panose="020B0503020204020204" pitchFamily="34" charset="-122"/>
              </a:endParaRPr>
            </a:p>
          </p:txBody>
        </p:sp>
        <p:sp>
          <p:nvSpPr>
            <p:cNvPr id="31" name="左箭头 30"/>
            <p:cNvSpPr/>
            <p:nvPr/>
          </p:nvSpPr>
          <p:spPr>
            <a:xfrm rot="16200000">
              <a:off x="4209235" y="1837734"/>
              <a:ext cx="273962" cy="3003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3" name="矩形 32"/>
            <p:cNvSpPr/>
            <p:nvPr/>
          </p:nvSpPr>
          <p:spPr>
            <a:xfrm>
              <a:off x="4584227" y="3453551"/>
              <a:ext cx="1985204" cy="78226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latin typeface="Arial" panose="020B0604020202020204" pitchFamily="34" charset="0"/>
                  <a:ea typeface="微软雅黑" panose="020B0503020204020204" pitchFamily="34" charset="-122"/>
                </a:rPr>
                <a:t>Tangent height registration</a:t>
              </a:r>
              <a:endParaRPr lang="zh-CN" altLang="en-US" sz="1400" b="1" dirty="0">
                <a:latin typeface="Arial" panose="020B0604020202020204" pitchFamily="34" charset="0"/>
                <a:ea typeface="微软雅黑" panose="020B0503020204020204" pitchFamily="34" charset="-122"/>
              </a:endParaRPr>
            </a:p>
          </p:txBody>
        </p:sp>
        <p:sp>
          <p:nvSpPr>
            <p:cNvPr id="42" name="矩形 41"/>
            <p:cNvSpPr/>
            <p:nvPr/>
          </p:nvSpPr>
          <p:spPr>
            <a:xfrm>
              <a:off x="8704691" y="1722963"/>
              <a:ext cx="1654372" cy="65051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CN" sz="1400" dirty="0" smtClean="0">
                  <a:solidFill>
                    <a:schemeClr val="tx1"/>
                  </a:solidFill>
                  <a:latin typeface="Arial" panose="020B0604020202020204" pitchFamily="34" charset="0"/>
                  <a:ea typeface="微软雅黑" panose="020B0503020204020204" pitchFamily="34" charset="-122"/>
                </a:rPr>
                <a:t>Temperature profiles</a:t>
              </a:r>
              <a:endParaRPr lang="zh-CN" altLang="en-US" sz="1400" dirty="0">
                <a:solidFill>
                  <a:schemeClr val="tx1"/>
                </a:solidFill>
                <a:latin typeface="Arial" panose="020B0604020202020204" pitchFamily="34" charset="0"/>
                <a:ea typeface="微软雅黑" panose="020B0503020204020204" pitchFamily="34" charset="-122"/>
              </a:endParaRPr>
            </a:p>
          </p:txBody>
        </p:sp>
        <p:sp>
          <p:nvSpPr>
            <p:cNvPr id="44" name="左箭头 43"/>
            <p:cNvSpPr/>
            <p:nvPr/>
          </p:nvSpPr>
          <p:spPr>
            <a:xfrm>
              <a:off x="7813222" y="1118849"/>
              <a:ext cx="273962" cy="7564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7" name="矩形 46"/>
            <p:cNvSpPr/>
            <p:nvPr/>
          </p:nvSpPr>
          <p:spPr>
            <a:xfrm>
              <a:off x="8704691" y="2597514"/>
              <a:ext cx="1654372" cy="65051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zh-CN" sz="1400" dirty="0" smtClean="0">
                  <a:solidFill>
                    <a:schemeClr val="tx1"/>
                  </a:solidFill>
                  <a:latin typeface="Arial" panose="020B0604020202020204" pitchFamily="34" charset="0"/>
                  <a:ea typeface="微软雅黑" panose="020B0503020204020204" pitchFamily="34" charset="-122"/>
                </a:rPr>
                <a:t>Ozone profiles</a:t>
              </a:r>
              <a:endParaRPr lang="zh-CN" altLang="en-US" sz="1400" dirty="0">
                <a:solidFill>
                  <a:schemeClr val="tx1"/>
                </a:solidFill>
                <a:latin typeface="Arial" panose="020B0604020202020204" pitchFamily="34" charset="0"/>
                <a:ea typeface="微软雅黑" panose="020B0503020204020204" pitchFamily="34" charset="-122"/>
              </a:endParaRPr>
            </a:p>
          </p:txBody>
        </p:sp>
        <p:sp>
          <p:nvSpPr>
            <p:cNvPr id="48" name="矩形 47"/>
            <p:cNvSpPr/>
            <p:nvPr/>
          </p:nvSpPr>
          <p:spPr>
            <a:xfrm>
              <a:off x="6005120" y="1259323"/>
              <a:ext cx="1539785" cy="4754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rial" panose="020B0604020202020204" pitchFamily="34" charset="0"/>
                  <a:ea typeface="微软雅黑" panose="020B0503020204020204" pitchFamily="34" charset="-122"/>
                </a:rPr>
                <a:t>SCIATRAN</a:t>
              </a:r>
              <a:endParaRPr lang="zh-CN" altLang="en-US" sz="1400" u="sng" dirty="0">
                <a:latin typeface="Arial" panose="020B0604020202020204" pitchFamily="34" charset="0"/>
                <a:ea typeface="微软雅黑" panose="020B0503020204020204" pitchFamily="34" charset="-122"/>
              </a:endParaRPr>
            </a:p>
          </p:txBody>
        </p:sp>
        <p:sp>
          <p:nvSpPr>
            <p:cNvPr id="49" name="矩形 48"/>
            <p:cNvSpPr/>
            <p:nvPr/>
          </p:nvSpPr>
          <p:spPr>
            <a:xfrm>
              <a:off x="3232649" y="2241039"/>
              <a:ext cx="2227135" cy="80375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rial" panose="020B0604020202020204" pitchFamily="34" charset="0"/>
                  <a:ea typeface="微软雅黑" panose="020B0503020204020204" pitchFamily="34" charset="-122"/>
                </a:rPr>
                <a:t>Observed knee </a:t>
              </a:r>
              <a:r>
                <a:rPr lang="en-US" altLang="zh-CN" sz="1400" dirty="0" smtClean="0">
                  <a:latin typeface="Arial" panose="020B0604020202020204" pitchFamily="34" charset="0"/>
                  <a:ea typeface="微软雅黑" panose="020B0503020204020204" pitchFamily="34" charset="-122"/>
                </a:rPr>
                <a:t>point</a:t>
              </a:r>
            </a:p>
            <a:p>
              <a:pPr algn="ctr"/>
              <a:r>
                <a:rPr lang="en-US" altLang="zh-CN" sz="1400" dirty="0" smtClean="0">
                  <a:latin typeface="Arial" panose="020B0604020202020204" pitchFamily="34" charset="0"/>
                  <a:ea typeface="微软雅黑" panose="020B0503020204020204" pitchFamily="34" charset="-122"/>
                </a:rPr>
                <a:t>(@ 305 nm)</a:t>
              </a:r>
              <a:endParaRPr lang="zh-CN" altLang="en-US" sz="1400" u="sng" dirty="0">
                <a:latin typeface="Arial" panose="020B0604020202020204" pitchFamily="34" charset="0"/>
                <a:ea typeface="微软雅黑" panose="020B0503020204020204" pitchFamily="34" charset="-122"/>
              </a:endParaRPr>
            </a:p>
          </p:txBody>
        </p:sp>
        <p:sp>
          <p:nvSpPr>
            <p:cNvPr id="50" name="矩形 49"/>
            <p:cNvSpPr/>
            <p:nvPr/>
          </p:nvSpPr>
          <p:spPr>
            <a:xfrm>
              <a:off x="5661444" y="2241039"/>
              <a:ext cx="2227135" cy="8037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rial" panose="020B0604020202020204" pitchFamily="34" charset="0"/>
                  <a:ea typeface="微软雅黑" panose="020B0503020204020204" pitchFamily="34" charset="-122"/>
                </a:rPr>
                <a:t>Simulated knee </a:t>
              </a:r>
              <a:r>
                <a:rPr lang="en-US" altLang="zh-CN" sz="1400" dirty="0" smtClean="0">
                  <a:latin typeface="Arial" panose="020B0604020202020204" pitchFamily="34" charset="0"/>
                  <a:ea typeface="微软雅黑" panose="020B0503020204020204" pitchFamily="34" charset="-122"/>
                </a:rPr>
                <a:t>point</a:t>
              </a:r>
            </a:p>
            <a:p>
              <a:pPr algn="ctr"/>
              <a:r>
                <a:rPr lang="en-US" altLang="zh-CN" sz="1400" dirty="0" smtClean="0">
                  <a:latin typeface="Arial" panose="020B0604020202020204" pitchFamily="34" charset="0"/>
                  <a:ea typeface="微软雅黑" panose="020B0503020204020204" pitchFamily="34" charset="-122"/>
                </a:rPr>
                <a:t>(@305 nm)</a:t>
              </a:r>
              <a:endParaRPr lang="zh-CN" altLang="en-US" sz="1400" u="sng" dirty="0">
                <a:latin typeface="Arial" panose="020B0604020202020204" pitchFamily="34" charset="0"/>
                <a:ea typeface="微软雅黑" panose="020B0503020204020204" pitchFamily="34" charset="-122"/>
              </a:endParaRPr>
            </a:p>
          </p:txBody>
        </p:sp>
        <p:sp>
          <p:nvSpPr>
            <p:cNvPr id="51" name="左箭头 50"/>
            <p:cNvSpPr/>
            <p:nvPr/>
          </p:nvSpPr>
          <p:spPr>
            <a:xfrm rot="16200000">
              <a:off x="6638030" y="1837734"/>
              <a:ext cx="273962" cy="3003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3" name="肘形连接符 2"/>
            <p:cNvCxnSpPr>
              <a:stCxn id="49" idx="2"/>
              <a:endCxn id="33" idx="0"/>
            </p:cNvCxnSpPr>
            <p:nvPr/>
          </p:nvCxnSpPr>
          <p:spPr>
            <a:xfrm rot="16200000" flipH="1">
              <a:off x="4757143" y="2633864"/>
              <a:ext cx="408761" cy="1230612"/>
            </a:xfrm>
            <a:prstGeom prst="bentConnector3">
              <a:avLst/>
            </a:prstGeom>
            <a:ln w="19050">
              <a:solidFill>
                <a:srgbClr val="236BA5"/>
              </a:solidFill>
              <a:tailEnd type="triangle"/>
            </a:ln>
          </p:spPr>
          <p:style>
            <a:lnRef idx="1">
              <a:schemeClr val="accent1"/>
            </a:lnRef>
            <a:fillRef idx="0">
              <a:schemeClr val="accent1"/>
            </a:fillRef>
            <a:effectRef idx="0">
              <a:schemeClr val="accent1"/>
            </a:effectRef>
            <a:fontRef idx="minor">
              <a:schemeClr val="tx1"/>
            </a:fontRef>
          </p:style>
        </p:cxnSp>
        <p:cxnSp>
          <p:nvCxnSpPr>
            <p:cNvPr id="52" name="肘形连接符 51"/>
            <p:cNvCxnSpPr>
              <a:stCxn id="50" idx="2"/>
              <a:endCxn id="33" idx="0"/>
            </p:cNvCxnSpPr>
            <p:nvPr/>
          </p:nvCxnSpPr>
          <p:spPr>
            <a:xfrm rot="5400000">
              <a:off x="5971540" y="2650079"/>
              <a:ext cx="408762" cy="1198183"/>
            </a:xfrm>
            <a:prstGeom prst="bentConnector3">
              <a:avLst>
                <a:gd name="adj1" fmla="val 50000"/>
              </a:avLst>
            </a:prstGeom>
            <a:ln w="19050">
              <a:solidFill>
                <a:srgbClr val="236BA5"/>
              </a:solidFill>
              <a:tailEnd type="triangle"/>
            </a:ln>
          </p:spPr>
          <p:style>
            <a:lnRef idx="1">
              <a:schemeClr val="accent1"/>
            </a:lnRef>
            <a:fillRef idx="0">
              <a:schemeClr val="accent1"/>
            </a:fillRef>
            <a:effectRef idx="0">
              <a:schemeClr val="accent1"/>
            </a:effectRef>
            <a:fontRef idx="minor">
              <a:schemeClr val="tx1"/>
            </a:fontRef>
          </p:style>
        </p:cxnSp>
        <p:sp>
          <p:nvSpPr>
            <p:cNvPr id="62" name="右大括号 61"/>
            <p:cNvSpPr/>
            <p:nvPr/>
          </p:nvSpPr>
          <p:spPr>
            <a:xfrm rot="10800000">
              <a:off x="8273942" y="1071774"/>
              <a:ext cx="319087" cy="1789044"/>
            </a:xfrm>
            <a:prstGeom prst="rightBrace">
              <a:avLst>
                <a:gd name="adj1" fmla="val 95430"/>
                <a:gd name="adj2" fmla="val 77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p>
          </p:txBody>
        </p:sp>
      </p:grpSp>
      <p:sp>
        <p:nvSpPr>
          <p:cNvPr id="13" name="标题 12"/>
          <p:cNvSpPr>
            <a:spLocks noGrp="1"/>
          </p:cNvSpPr>
          <p:nvPr>
            <p:ph type="title"/>
          </p:nvPr>
        </p:nvSpPr>
        <p:spPr>
          <a:xfrm>
            <a:off x="4019108" y="239751"/>
            <a:ext cx="8048846" cy="461665"/>
          </a:xfrm>
          <a:noFill/>
          <a:ln w="9525">
            <a:noFill/>
            <a:miter lim="800000"/>
          </a:ln>
        </p:spPr>
        <p:txBody>
          <a:bodyPr wrap="square">
            <a:spAutoFit/>
          </a:bodyPr>
          <a:lstStyle/>
          <a:p>
            <a:pPr algn="ctr" eaLnBrk="1" hangingPunct="1"/>
            <a:r>
              <a:rPr lang="en-US" altLang="zh-CN" sz="2400" dirty="0" smtClean="0">
                <a:solidFill>
                  <a:schemeClr val="bg1"/>
                </a:solidFill>
                <a:cs typeface="Times New Roman" panose="02020603050405020304" pitchFamily="18" charset="0"/>
              </a:rPr>
              <a:t>Tangent </a:t>
            </a:r>
            <a:r>
              <a:rPr lang="en-US" altLang="zh-CN" sz="2400" dirty="0">
                <a:solidFill>
                  <a:schemeClr val="bg1"/>
                </a:solidFill>
                <a:cs typeface="Times New Roman" panose="02020603050405020304" pitchFamily="18" charset="0"/>
              </a:rPr>
              <a:t>Height Accuracy Verification</a:t>
            </a:r>
            <a:endParaRPr lang="zh-CN" altLang="en-US" sz="2400" dirty="0">
              <a:solidFill>
                <a:schemeClr val="bg1"/>
              </a:solidFill>
              <a:cs typeface="Times New Roman" panose="02020603050405020304" pitchFamily="18" charset="0"/>
            </a:endParaRPr>
          </a:p>
        </p:txBody>
      </p:sp>
      <p:sp>
        <p:nvSpPr>
          <p:cNvPr id="23" name="文本框 2">
            <a:extLst>
              <a:ext uri="{FF2B5EF4-FFF2-40B4-BE49-F238E27FC236}">
                <a16:creationId xmlns="" xmlns:a16="http://schemas.microsoft.com/office/drawing/2014/main" id="{A18298F4-7E7F-FD58-6307-3B4A82AD99E5}"/>
              </a:ext>
            </a:extLst>
          </p:cNvPr>
          <p:cNvSpPr txBox="1"/>
          <p:nvPr/>
        </p:nvSpPr>
        <p:spPr>
          <a:xfrm>
            <a:off x="560251" y="5711627"/>
            <a:ext cx="4667693" cy="523220"/>
          </a:xfrm>
          <a:prstGeom prst="rect">
            <a:avLst/>
          </a:prstGeom>
          <a:noFill/>
        </p:spPr>
        <p:txBody>
          <a:bodyPr wrap="square">
            <a:spAutoFit/>
          </a:bodyPr>
          <a:lstStyle>
            <a:defPPr>
              <a:defRPr lang="zh-CN"/>
            </a:defPPr>
            <a:lvl1pPr algn="ctr">
              <a:defRPr sz="1400" b="1">
                <a:solidFill>
                  <a:srgbClr val="003399"/>
                </a:solidFill>
                <a:latin typeface="微软雅黑" panose="020B0503020204020204" charset="-122"/>
                <a:ea typeface="微软雅黑" panose="020B0503020204020204" charset="-122"/>
              </a:defRPr>
            </a:lvl1pPr>
          </a:lstStyle>
          <a:p>
            <a:r>
              <a:rPr lang="en-US" altLang="zh-CN" dirty="0" smtClean="0"/>
              <a:t>Knee point diagram </a:t>
            </a:r>
            <a:r>
              <a:rPr lang="en-US" altLang="zh-CN" dirty="0"/>
              <a:t>(Event: </a:t>
            </a:r>
            <a:r>
              <a:rPr lang="en-US" altLang="zh-CN" dirty="0" smtClean="0"/>
              <a:t>10, FY3F_OMS-L_ORBT_L1_20241110_1209_3000M_V0.HDF </a:t>
            </a:r>
            <a:r>
              <a:rPr lang="en-US" altLang="zh-CN" dirty="0"/>
              <a:t>)</a:t>
            </a:r>
            <a:endParaRPr lang="zh-CN" altLang="en-US" dirty="0"/>
          </a:p>
        </p:txBody>
      </p:sp>
      <p:grpSp>
        <p:nvGrpSpPr>
          <p:cNvPr id="4" name="组合 3"/>
          <p:cNvGrpSpPr/>
          <p:nvPr/>
        </p:nvGrpSpPr>
        <p:grpSpPr>
          <a:xfrm>
            <a:off x="675818" y="2998329"/>
            <a:ext cx="4863757" cy="2452845"/>
            <a:chOff x="7110469" y="3464673"/>
            <a:chExt cx="4188670" cy="2149182"/>
          </a:xfrm>
        </p:grpSpPr>
        <p:pic>
          <p:nvPicPr>
            <p:cNvPr id="24" name="图片 23">
              <a:extLst>
                <a:ext uri="{FF2B5EF4-FFF2-40B4-BE49-F238E27FC236}">
                  <a16:creationId xmlns="" xmlns:a16="http://schemas.microsoft.com/office/drawing/2014/main" id="{3E34E228-57FF-DFA3-8CD9-F5AE3FE023F8}"/>
                </a:ext>
              </a:extLst>
            </p:cNvPr>
            <p:cNvPicPr>
              <a:picLocks noChangeAspect="1"/>
            </p:cNvPicPr>
            <p:nvPr/>
          </p:nvPicPr>
          <p:blipFill>
            <a:blip r:embed="rId3"/>
            <a:stretch>
              <a:fillRect/>
            </a:stretch>
          </p:blipFill>
          <p:spPr>
            <a:xfrm>
              <a:off x="7110469" y="3464673"/>
              <a:ext cx="3820768" cy="2149182"/>
            </a:xfrm>
            <a:prstGeom prst="rect">
              <a:avLst/>
            </a:prstGeom>
          </p:spPr>
        </p:pic>
        <p:sp>
          <p:nvSpPr>
            <p:cNvPr id="26" name="矩形 25">
              <a:extLst>
                <a:ext uri="{FF2B5EF4-FFF2-40B4-BE49-F238E27FC236}">
                  <a16:creationId xmlns="" xmlns:a16="http://schemas.microsoft.com/office/drawing/2014/main" id="{D15823EF-D631-8FAD-412C-0E120E11C5BD}"/>
                </a:ext>
              </a:extLst>
            </p:cNvPr>
            <p:cNvSpPr/>
            <p:nvPr/>
          </p:nvSpPr>
          <p:spPr>
            <a:xfrm>
              <a:off x="9135943" y="4446056"/>
              <a:ext cx="2163196" cy="58477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6" name="矩形 5"/>
          <p:cNvSpPr/>
          <p:nvPr/>
        </p:nvSpPr>
        <p:spPr>
          <a:xfrm>
            <a:off x="6801165" y="5711627"/>
            <a:ext cx="4338084" cy="523220"/>
          </a:xfrm>
          <a:prstGeom prst="rect">
            <a:avLst/>
          </a:prstGeom>
          <a:noFill/>
        </p:spPr>
        <p:txBody>
          <a:bodyPr wrap="square">
            <a:spAutoFit/>
          </a:bodyPr>
          <a:lstStyle/>
          <a:p>
            <a:pPr algn="ctr"/>
            <a:r>
              <a:rPr lang="en-US" altLang="zh-CN" sz="1400" b="1" dirty="0" smtClean="0">
                <a:solidFill>
                  <a:srgbClr val="003399"/>
                </a:solidFill>
                <a:latin typeface="微软雅黑" panose="020B0503020204020204" charset="-122"/>
                <a:ea typeface="微软雅黑" panose="020B0503020204020204" charset="-122"/>
              </a:rPr>
              <a:t>Knee </a:t>
            </a:r>
            <a:r>
              <a:rPr lang="en-US" altLang="zh-CN" sz="1400" b="1" dirty="0">
                <a:solidFill>
                  <a:srgbClr val="003399"/>
                </a:solidFill>
                <a:latin typeface="微软雅黑" panose="020B0503020204020204" charset="-122"/>
                <a:ea typeface="微软雅黑" panose="020B0503020204020204" charset="-122"/>
              </a:rPr>
              <a:t>point </a:t>
            </a:r>
            <a:r>
              <a:rPr lang="en-US" altLang="zh-CN" sz="1400" b="1" dirty="0" smtClean="0">
                <a:solidFill>
                  <a:srgbClr val="003399"/>
                </a:solidFill>
                <a:latin typeface="微软雅黑" panose="020B0503020204020204" charset="-122"/>
                <a:ea typeface="微软雅黑" panose="020B0503020204020204" charset="-122"/>
              </a:rPr>
              <a:t>tangent height accuracy verification </a:t>
            </a:r>
            <a:r>
              <a:rPr lang="en-US" altLang="zh-CN" sz="1400" b="1" dirty="0">
                <a:solidFill>
                  <a:srgbClr val="003399"/>
                </a:solidFill>
                <a:latin typeface="微软雅黑" panose="020B0503020204020204" charset="-122"/>
                <a:ea typeface="微软雅黑" panose="020B0503020204020204" charset="-122"/>
              </a:rPr>
              <a:t>process</a:t>
            </a:r>
            <a:endParaRPr lang="zh-CN" altLang="en-US" sz="1400" b="1" dirty="0">
              <a:solidFill>
                <a:srgbClr val="003399"/>
              </a:solidFill>
              <a:latin typeface="微软雅黑" panose="020B0503020204020204" charset="-122"/>
              <a:ea typeface="微软雅黑" panose="020B0503020204020204" charset="-122"/>
            </a:endParaRPr>
          </a:p>
        </p:txBody>
      </p:sp>
      <p:sp>
        <p:nvSpPr>
          <p:cNvPr id="21" name="文本框 11">
            <a:extLst>
              <a:ext uri="{FF2B5EF4-FFF2-40B4-BE49-F238E27FC236}">
                <a16:creationId xmlns="" xmlns:a16="http://schemas.microsoft.com/office/drawing/2014/main" id="{66D02271-687D-78B0-49D5-327D374F470E}"/>
              </a:ext>
            </a:extLst>
          </p:cNvPr>
          <p:cNvSpPr txBox="1"/>
          <p:nvPr/>
        </p:nvSpPr>
        <p:spPr>
          <a:xfrm>
            <a:off x="563526" y="1307805"/>
            <a:ext cx="10475155" cy="1327281"/>
          </a:xfrm>
          <a:prstGeom prst="rect">
            <a:avLst/>
          </a:prstGeom>
          <a:noFill/>
          <a:ln>
            <a:noFill/>
          </a:ln>
        </p:spPr>
        <p:txBody>
          <a:bodyPr vert="horz" wrap="square" lIns="91440" tIns="45720" rIns="91440" bIns="45720" numCol="1" anchor="t" anchorCtr="0" compatLnSpc="1">
            <a:noAutofit/>
          </a:bodyPr>
          <a:lstStyle>
            <a:defPPr>
              <a:defRPr lang="zh-CN"/>
            </a:defPPr>
            <a:lvl1pPr marL="457200" indent="-457200" eaLnBrk="0" fontAlgn="base" hangingPunct="0">
              <a:lnSpc>
                <a:spcPct val="150000"/>
              </a:lnSpc>
              <a:spcBef>
                <a:spcPts val="130"/>
              </a:spcBef>
              <a:spcAft>
                <a:spcPct val="0"/>
              </a:spcAft>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r>
              <a:rPr lang="en-US" altLang="zh-CN" dirty="0"/>
              <a:t>In the UVB (</a:t>
            </a:r>
            <a:r>
              <a:rPr lang="en-US" altLang="zh-CN" dirty="0" smtClean="0"/>
              <a:t>280-320nm</a:t>
            </a:r>
            <a:r>
              <a:rPr lang="en-US" altLang="zh-CN" dirty="0"/>
              <a:t>) band, the "knee" feature appears due to ozone absorption. </a:t>
            </a:r>
            <a:r>
              <a:rPr lang="en-US" altLang="zh-CN" dirty="0" smtClean="0"/>
              <a:t> The </a:t>
            </a:r>
            <a:r>
              <a:rPr lang="en-US" altLang="zh-CN" dirty="0"/>
              <a:t>radiation intensity first increases and then decreases as the tangent height increases, forming a maximum value of radiation </a:t>
            </a:r>
            <a:r>
              <a:rPr lang="en-US" altLang="zh-CN" dirty="0" smtClean="0"/>
              <a:t>intensity.</a:t>
            </a:r>
          </a:p>
          <a:p>
            <a:pPr defTabSz="990752">
              <a:defRPr/>
            </a:pPr>
            <a:r>
              <a:rPr lang="en-US" altLang="zh-CN" dirty="0"/>
              <a:t>The SCIATRAN tangent height correction </a:t>
            </a:r>
            <a:r>
              <a:rPr lang="en-US" altLang="zh-CN" dirty="0" smtClean="0"/>
              <a:t>is </a:t>
            </a:r>
            <a:r>
              <a:rPr lang="en-US" altLang="zh-CN" dirty="0"/>
              <a:t>used to simulate the radiance of the OMSL 304.93nm channel. The comparison with observed radiance helps check the tangent height accuracy</a:t>
            </a:r>
            <a:r>
              <a:rPr lang="en-US" altLang="zh-CN" dirty="0" smtClean="0"/>
              <a:t>.</a:t>
            </a:r>
            <a:endParaRPr lang="en-US" altLang="zh-CN" dirty="0"/>
          </a:p>
        </p:txBody>
      </p:sp>
      <p:sp>
        <p:nvSpPr>
          <p:cNvPr id="27" name="矩形 26"/>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2" name="灯片编号占位符 1"/>
          <p:cNvSpPr>
            <a:spLocks noGrp="1"/>
          </p:cNvSpPr>
          <p:nvPr>
            <p:ph type="sldNum" sz="quarter" idx="12"/>
          </p:nvPr>
        </p:nvSpPr>
        <p:spPr/>
        <p:txBody>
          <a:bodyPr/>
          <a:lstStyle/>
          <a:p>
            <a:fld id="{7E8DEBAF-11D9-4FFC-9FE3-56BCDE40C340}" type="slidenum">
              <a:rPr lang="zh-CN" altLang="en-US" smtClean="0"/>
              <a:t>14</a:t>
            </a:fld>
            <a:endParaRPr lang="zh-CN" altLang="en-US" dirty="0"/>
          </a:p>
        </p:txBody>
      </p:sp>
    </p:spTree>
    <p:extLst>
      <p:ext uri="{BB962C8B-B14F-4D97-AF65-F5344CB8AC3E}">
        <p14:creationId xmlns:p14="http://schemas.microsoft.com/office/powerpoint/2010/main" val="562488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D30AA46E-7BBA-97C1-740F-434BC770B9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6979" y="3294699"/>
            <a:ext cx="3743023" cy="1985232"/>
          </a:xfrm>
          <a:prstGeom prst="rect">
            <a:avLst/>
          </a:prstGeom>
        </p:spPr>
      </p:pic>
      <p:pic>
        <p:nvPicPr>
          <p:cNvPr id="8" name="图片 7">
            <a:extLst>
              <a:ext uri="{FF2B5EF4-FFF2-40B4-BE49-F238E27FC236}">
                <a16:creationId xmlns="" xmlns:a16="http://schemas.microsoft.com/office/drawing/2014/main" id="{7385D09F-33C5-0AC7-6B50-F0C787109D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141" y="3294699"/>
            <a:ext cx="3743023" cy="1985232"/>
          </a:xfrm>
          <a:prstGeom prst="rect">
            <a:avLst/>
          </a:prstGeom>
        </p:spPr>
      </p:pic>
      <p:pic>
        <p:nvPicPr>
          <p:cNvPr id="10" name="图片 9">
            <a:extLst>
              <a:ext uri="{FF2B5EF4-FFF2-40B4-BE49-F238E27FC236}">
                <a16:creationId xmlns="" xmlns:a16="http://schemas.microsoft.com/office/drawing/2014/main" id="{E7EF0316-2558-4DDD-455F-FEB7B1D8F6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5060" y="3294699"/>
            <a:ext cx="3743023" cy="1985232"/>
          </a:xfrm>
          <a:prstGeom prst="rect">
            <a:avLst/>
          </a:prstGeom>
        </p:spPr>
      </p:pic>
      <p:sp>
        <p:nvSpPr>
          <p:cNvPr id="11" name="文本框 10">
            <a:extLst>
              <a:ext uri="{FF2B5EF4-FFF2-40B4-BE49-F238E27FC236}">
                <a16:creationId xmlns="" xmlns:a16="http://schemas.microsoft.com/office/drawing/2014/main" id="{F6D7ECB0-BC14-870F-F26D-28CB89E03FB0}"/>
              </a:ext>
            </a:extLst>
          </p:cNvPr>
          <p:cNvSpPr txBox="1"/>
          <p:nvPr/>
        </p:nvSpPr>
        <p:spPr>
          <a:xfrm>
            <a:off x="734219" y="5378637"/>
            <a:ext cx="2920865" cy="523220"/>
          </a:xfrm>
          <a:prstGeom prst="rect">
            <a:avLst/>
          </a:prstGeom>
          <a:noFill/>
        </p:spPr>
        <p:txBody>
          <a:bodyPr wrap="square">
            <a:spAutoFit/>
          </a:bodyPr>
          <a:lstStyle>
            <a:defPPr>
              <a:defRPr lang="zh-CN"/>
            </a:defPPr>
            <a:lvl1pPr algn="ctr">
              <a:defRPr sz="1400" b="1">
                <a:solidFill>
                  <a:srgbClr val="003399"/>
                </a:solidFill>
                <a:latin typeface="微软雅黑" panose="020B0503020204020204" charset="-122"/>
                <a:ea typeface="微软雅黑" panose="020B0503020204020204" charset="-122"/>
              </a:defRPr>
            </a:lvl1pPr>
          </a:lstStyle>
          <a:p>
            <a:r>
              <a:rPr lang="en-US" altLang="zh-CN" dirty="0"/>
              <a:t>20241201 of </a:t>
            </a:r>
            <a:r>
              <a:rPr lang="en-US" altLang="zh-CN" dirty="0" smtClean="0"/>
              <a:t>tangent height </a:t>
            </a:r>
            <a:r>
              <a:rPr lang="en-US" altLang="zh-CN" dirty="0"/>
              <a:t>deviation (km)</a:t>
            </a:r>
            <a:endParaRPr lang="zh-CN" altLang="en-US" dirty="0"/>
          </a:p>
        </p:txBody>
      </p:sp>
      <p:sp>
        <p:nvSpPr>
          <p:cNvPr id="15" name="文本框 14">
            <a:extLst>
              <a:ext uri="{FF2B5EF4-FFF2-40B4-BE49-F238E27FC236}">
                <a16:creationId xmlns="" xmlns:a16="http://schemas.microsoft.com/office/drawing/2014/main" id="{029A7136-CF85-47BB-FEDF-FDC0C057C52C}"/>
              </a:ext>
            </a:extLst>
          </p:cNvPr>
          <p:cNvSpPr txBox="1"/>
          <p:nvPr/>
        </p:nvSpPr>
        <p:spPr>
          <a:xfrm>
            <a:off x="425803" y="1441921"/>
            <a:ext cx="11174318" cy="1535196"/>
          </a:xfrm>
          <a:prstGeom prst="rect">
            <a:avLst/>
          </a:prstGeom>
          <a:noFill/>
          <a:ln>
            <a:noFill/>
          </a:ln>
        </p:spPr>
        <p:txBody>
          <a:bodyPr vert="horz" wrap="square" lIns="91440" tIns="45720" rIns="91440" bIns="45720" numCol="1" anchor="t" anchorCtr="0" compatLnSpc="1">
            <a:noAutofit/>
          </a:bodyPr>
          <a:lstStyle>
            <a:defPPr>
              <a:defRPr lang="zh-CN"/>
            </a:defPPr>
            <a:lvl1pPr marL="457200" indent="-457200" eaLnBrk="0" fontAlgn="base" hangingPunct="0">
              <a:lnSpc>
                <a:spcPct val="150000"/>
              </a:lnSpc>
              <a:spcBef>
                <a:spcPts val="130"/>
              </a:spcBef>
              <a:spcAft>
                <a:spcPct val="0"/>
              </a:spcAft>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r>
              <a:rPr lang="en-US" altLang="zh-CN" dirty="0"/>
              <a:t>The comparison </a:t>
            </a:r>
            <a:r>
              <a:rPr lang="en-US" altLang="zh-CN" dirty="0" smtClean="0"/>
              <a:t>results showed similar </a:t>
            </a:r>
            <a:r>
              <a:rPr lang="en-US" altLang="zh-CN" dirty="0"/>
              <a:t>trends on different dates imply stable instrument observations. </a:t>
            </a:r>
            <a:endParaRPr lang="en-US" altLang="zh-CN" dirty="0" smtClean="0"/>
          </a:p>
          <a:p>
            <a:r>
              <a:rPr lang="en-US" altLang="zh-CN" dirty="0"/>
              <a:t>The observed values are approximately 0.5 km higher than the simulated values. </a:t>
            </a:r>
            <a:r>
              <a:rPr lang="en-US" altLang="zh-CN" dirty="0" smtClean="0"/>
              <a:t> The </a:t>
            </a:r>
            <a:r>
              <a:rPr lang="en-US" altLang="zh-CN" dirty="0"/>
              <a:t>deviations vary with latitude, being stable </a:t>
            </a:r>
            <a:r>
              <a:rPr lang="en-US" altLang="zh-CN" dirty="0" smtClean="0"/>
              <a:t>between </a:t>
            </a:r>
            <a:r>
              <a:rPr lang="en-US" altLang="zh-CN" dirty="0"/>
              <a:t>-60° and 40°, but more dispersed </a:t>
            </a:r>
            <a:r>
              <a:rPr lang="en-US" altLang="zh-CN" dirty="0" smtClean="0"/>
              <a:t>above </a:t>
            </a:r>
            <a:r>
              <a:rPr lang="en-US" altLang="zh-CN" dirty="0"/>
              <a:t>40</a:t>
            </a:r>
            <a:r>
              <a:rPr lang="en-US" altLang="zh-CN" dirty="0" smtClean="0"/>
              <a:t>°. </a:t>
            </a:r>
            <a:r>
              <a:rPr lang="en-US" altLang="zh-CN" dirty="0"/>
              <a:t>Most of the deviations are within the range of </a:t>
            </a:r>
            <a:r>
              <a:rPr lang="en-US" altLang="zh-CN" dirty="0" smtClean="0"/>
              <a:t>3 </a:t>
            </a:r>
            <a:r>
              <a:rPr lang="en-US" altLang="zh-CN" dirty="0"/>
              <a:t>km, </a:t>
            </a:r>
            <a:r>
              <a:rPr lang="en-US" altLang="zh-CN" dirty="0" smtClean="0"/>
              <a:t>which is the </a:t>
            </a:r>
            <a:r>
              <a:rPr lang="en-US" altLang="zh-CN" dirty="0" smtClean="0"/>
              <a:t>designed specifications</a:t>
            </a:r>
            <a:r>
              <a:rPr lang="en-US" altLang="zh-CN" dirty="0"/>
              <a:t>.</a:t>
            </a:r>
            <a:endParaRPr lang="en-US" altLang="zh-CN" dirty="0"/>
          </a:p>
        </p:txBody>
      </p:sp>
      <p:sp>
        <p:nvSpPr>
          <p:cNvPr id="14" name="矩形 13"/>
          <p:cNvSpPr>
            <a:spLocks noChangeArrowheads="1"/>
          </p:cNvSpPr>
          <p:nvPr/>
        </p:nvSpPr>
        <p:spPr bwMode="auto">
          <a:xfrm>
            <a:off x="4997404" y="331912"/>
            <a:ext cx="6712598" cy="461665"/>
          </a:xfrm>
          <a:prstGeom prst="rect">
            <a:avLst/>
          </a:prstGeom>
          <a:noFill/>
          <a:ln w="9525">
            <a:noFill/>
            <a:miter lim="800000"/>
          </a:ln>
        </p:spPr>
        <p:txBody>
          <a:bodyPr wrap="square">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Analysis </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of Tangent Height </a:t>
            </a: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Deviations</a:t>
            </a:r>
          </a:p>
        </p:txBody>
      </p:sp>
      <p:sp>
        <p:nvSpPr>
          <p:cNvPr id="17" name="文本框 10">
            <a:extLst>
              <a:ext uri="{FF2B5EF4-FFF2-40B4-BE49-F238E27FC236}">
                <a16:creationId xmlns="" xmlns:a16="http://schemas.microsoft.com/office/drawing/2014/main" id="{F6D7ECB0-BC14-870F-F26D-28CB89E03FB0}"/>
              </a:ext>
            </a:extLst>
          </p:cNvPr>
          <p:cNvSpPr txBox="1"/>
          <p:nvPr/>
        </p:nvSpPr>
        <p:spPr>
          <a:xfrm>
            <a:off x="4552529" y="5378637"/>
            <a:ext cx="2920865" cy="523220"/>
          </a:xfrm>
          <a:prstGeom prst="rect">
            <a:avLst/>
          </a:prstGeom>
          <a:noFill/>
        </p:spPr>
        <p:txBody>
          <a:bodyPr wrap="square">
            <a:spAutoFit/>
          </a:bodyPr>
          <a:lstStyle>
            <a:defPPr>
              <a:defRPr lang="zh-CN"/>
            </a:defPPr>
            <a:lvl1pPr algn="ctr">
              <a:defRPr sz="1400" b="1">
                <a:solidFill>
                  <a:srgbClr val="003399"/>
                </a:solidFill>
                <a:latin typeface="微软雅黑" panose="020B0503020204020204" charset="-122"/>
                <a:ea typeface="微软雅黑" panose="020B0503020204020204" charset="-122"/>
              </a:defRPr>
            </a:lvl1pPr>
          </a:lstStyle>
          <a:p>
            <a:r>
              <a:rPr lang="en-US" altLang="zh-CN" dirty="0" smtClean="0"/>
              <a:t>20241211 </a:t>
            </a:r>
            <a:r>
              <a:rPr lang="en-US" altLang="zh-CN" dirty="0"/>
              <a:t>of tangent height deviation (km)</a:t>
            </a:r>
            <a:endParaRPr lang="zh-CN" altLang="en-US" dirty="0"/>
          </a:p>
        </p:txBody>
      </p:sp>
      <p:sp>
        <p:nvSpPr>
          <p:cNvPr id="18" name="文本框 10">
            <a:extLst>
              <a:ext uri="{FF2B5EF4-FFF2-40B4-BE49-F238E27FC236}">
                <a16:creationId xmlns="" xmlns:a16="http://schemas.microsoft.com/office/drawing/2014/main" id="{F6D7ECB0-BC14-870F-F26D-28CB89E03FB0}"/>
              </a:ext>
            </a:extLst>
          </p:cNvPr>
          <p:cNvSpPr txBox="1"/>
          <p:nvPr/>
        </p:nvSpPr>
        <p:spPr>
          <a:xfrm>
            <a:off x="8378057" y="5378637"/>
            <a:ext cx="2920865" cy="523220"/>
          </a:xfrm>
          <a:prstGeom prst="rect">
            <a:avLst/>
          </a:prstGeom>
          <a:noFill/>
        </p:spPr>
        <p:txBody>
          <a:bodyPr wrap="square">
            <a:spAutoFit/>
          </a:bodyPr>
          <a:lstStyle>
            <a:defPPr>
              <a:defRPr lang="zh-CN"/>
            </a:defPPr>
            <a:lvl1pPr algn="ctr">
              <a:defRPr sz="1400" b="1">
                <a:solidFill>
                  <a:srgbClr val="003399"/>
                </a:solidFill>
                <a:latin typeface="微软雅黑" panose="020B0503020204020204" charset="-122"/>
                <a:ea typeface="微软雅黑" panose="020B0503020204020204" charset="-122"/>
              </a:defRPr>
            </a:lvl1pPr>
          </a:lstStyle>
          <a:p>
            <a:r>
              <a:rPr lang="en-US" altLang="zh-CN" dirty="0" smtClean="0"/>
              <a:t>20241221 </a:t>
            </a:r>
            <a:r>
              <a:rPr lang="en-US" altLang="zh-CN" dirty="0"/>
              <a:t>of tangent height deviation (km)</a:t>
            </a:r>
            <a:endParaRPr lang="zh-CN" altLang="en-US" dirty="0"/>
          </a:p>
        </p:txBody>
      </p:sp>
      <p:sp>
        <p:nvSpPr>
          <p:cNvPr id="12" name="矩形 11"/>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2" name="灯片编号占位符 1"/>
          <p:cNvSpPr>
            <a:spLocks noGrp="1"/>
          </p:cNvSpPr>
          <p:nvPr>
            <p:ph type="sldNum" sz="quarter" idx="12"/>
          </p:nvPr>
        </p:nvSpPr>
        <p:spPr/>
        <p:txBody>
          <a:bodyPr/>
          <a:lstStyle/>
          <a:p>
            <a:fld id="{7E8DEBAF-11D9-4FFC-9FE3-56BCDE40C340}" type="slidenum">
              <a:rPr lang="zh-CN" altLang="en-US" smtClean="0"/>
              <a:t>15</a:t>
            </a:fld>
            <a:endParaRPr lang="zh-CN" altLang="en-US" dirty="0"/>
          </a:p>
        </p:txBody>
      </p:sp>
    </p:spTree>
    <p:extLst>
      <p:ext uri="{BB962C8B-B14F-4D97-AF65-F5344CB8AC3E}">
        <p14:creationId xmlns:p14="http://schemas.microsoft.com/office/powerpoint/2010/main" val="42288883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D544DDE-2A4D-1BB5-96F6-B2DD6107B79B}"/>
            </a:ext>
          </a:extLst>
        </p:cNvPr>
        <p:cNvGrpSpPr/>
        <p:nvPr/>
      </p:nvGrpSpPr>
      <p:grpSpPr>
        <a:xfrm>
          <a:off x="0" y="0"/>
          <a:ext cx="0" cy="0"/>
          <a:chOff x="0" y="0"/>
          <a:chExt cx="0" cy="0"/>
        </a:xfrm>
      </p:grpSpPr>
      <p:pic>
        <p:nvPicPr>
          <p:cNvPr id="24" name="图片 23">
            <a:extLst>
              <a:ext uri="{FF2B5EF4-FFF2-40B4-BE49-F238E27FC236}">
                <a16:creationId xmlns="" xmlns:a16="http://schemas.microsoft.com/office/drawing/2014/main" id="{0BBCB3D3-4825-1F55-93D0-132FFDB51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044" y="3426894"/>
            <a:ext cx="5353914" cy="2569879"/>
          </a:xfrm>
          <a:prstGeom prst="rect">
            <a:avLst/>
          </a:prstGeom>
        </p:spPr>
      </p:pic>
      <p:pic>
        <p:nvPicPr>
          <p:cNvPr id="27" name="图片 26">
            <a:extLst>
              <a:ext uri="{FF2B5EF4-FFF2-40B4-BE49-F238E27FC236}">
                <a16:creationId xmlns="" xmlns:a16="http://schemas.microsoft.com/office/drawing/2014/main" id="{14AC882F-2C2E-D8ED-F43A-CF356D552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065" y="3426894"/>
            <a:ext cx="5353914" cy="2569879"/>
          </a:xfrm>
          <a:prstGeom prst="rect">
            <a:avLst/>
          </a:prstGeom>
        </p:spPr>
      </p:pic>
      <p:sp>
        <p:nvSpPr>
          <p:cNvPr id="11" name="矩形 10"/>
          <p:cNvSpPr>
            <a:spLocks noChangeArrowheads="1"/>
          </p:cNvSpPr>
          <p:nvPr/>
        </p:nvSpPr>
        <p:spPr bwMode="auto">
          <a:xfrm>
            <a:off x="4997404" y="331912"/>
            <a:ext cx="6712598" cy="461665"/>
          </a:xfrm>
          <a:prstGeom prst="rect">
            <a:avLst/>
          </a:prstGeom>
          <a:noFill/>
          <a:ln w="9525">
            <a:noFill/>
            <a:miter lim="800000"/>
          </a:ln>
        </p:spPr>
        <p:txBody>
          <a:bodyPr wrap="square">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In-Orbit </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Radiation Calibration Evaluation</a:t>
            </a:r>
            <a:endPar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矩形 6"/>
          <p:cNvSpPr/>
          <p:nvPr/>
        </p:nvSpPr>
        <p:spPr>
          <a:xfrm>
            <a:off x="717444" y="1383660"/>
            <a:ext cx="6884835" cy="2465326"/>
          </a:xfrm>
          <a:prstGeom prst="rect">
            <a:avLst/>
          </a:prstGeom>
          <a:noFill/>
          <a:ln>
            <a:noFill/>
          </a:ln>
        </p:spPr>
        <p:txBody>
          <a:bodyPr vert="horz" wrap="square" lIns="91440" tIns="45720" rIns="91440" bIns="45720" numCol="1" anchor="t" anchorCtr="0" compatLnSpc="1">
            <a:noAutofit/>
          </a:bodyPr>
          <a:lstStyle/>
          <a:p>
            <a:pPr marL="457200" indent="-457200" eaLnBrk="0" fontAlgn="base" hangingPunct="0">
              <a:lnSpc>
                <a:spcPts val="2000"/>
              </a:lnSpc>
              <a:spcBef>
                <a:spcPts val="130"/>
              </a:spcBef>
              <a:spcAft>
                <a:spcPct val="0"/>
              </a:spcAft>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rPr>
              <a:t>With </a:t>
            </a:r>
            <a:r>
              <a:rPr lang="en-US" altLang="zh-CN" sz="1400" dirty="0">
                <a:latin typeface="微软雅黑" panose="020B0503020204020204" pitchFamily="34" charset="-122"/>
                <a:ea typeface="微软雅黑" panose="020B0503020204020204" pitchFamily="34" charset="-122"/>
              </a:rPr>
              <a:t>specific parameter configurations, the graph shows a good match between simulated and observed values in multiple </a:t>
            </a:r>
            <a:r>
              <a:rPr lang="en-US" altLang="zh-CN" sz="1400" dirty="0" smtClean="0">
                <a:latin typeface="微软雅黑" panose="020B0503020204020204" pitchFamily="34" charset="-122"/>
                <a:ea typeface="微软雅黑" panose="020B0503020204020204" pitchFamily="34" charset="-122"/>
              </a:rPr>
              <a:t>aspects (</a:t>
            </a:r>
            <a:r>
              <a:rPr lang="en-US" altLang="zh-CN" sz="1400" dirty="0">
                <a:latin typeface="微软雅黑" panose="020B0503020204020204" pitchFamily="34" charset="-122"/>
                <a:ea typeface="微软雅黑" panose="020B0503020204020204" pitchFamily="34" charset="-122"/>
              </a:rPr>
              <a:t>Observation value is </a:t>
            </a:r>
            <a:r>
              <a:rPr lang="en-US" altLang="zh-CN" sz="1400" dirty="0" smtClean="0">
                <a:latin typeface="微软雅黑" panose="020B0503020204020204" pitchFamily="34" charset="-122"/>
                <a:ea typeface="微软雅黑" panose="020B0503020204020204" pitchFamily="34" charset="-122"/>
              </a:rPr>
              <a:t>4.3% </a:t>
            </a:r>
            <a:r>
              <a:rPr lang="en-US" altLang="zh-CN" sz="1400" dirty="0">
                <a:latin typeface="微软雅黑" panose="020B0503020204020204" pitchFamily="34" charset="-122"/>
                <a:ea typeface="微软雅黑" panose="020B0503020204020204" pitchFamily="34" charset="-122"/>
              </a:rPr>
              <a:t>lower than </a:t>
            </a:r>
            <a:r>
              <a:rPr lang="en-US" altLang="zh-CN" sz="1400" dirty="0" smtClean="0">
                <a:latin typeface="微软雅黑" panose="020B0503020204020204" pitchFamily="34" charset="-122"/>
                <a:ea typeface="微软雅黑" panose="020B0503020204020204" pitchFamily="34" charset="-122"/>
              </a:rPr>
              <a:t>simulation, sample </a:t>
            </a:r>
            <a:r>
              <a:rPr lang="en-US" altLang="zh-CN" sz="1400" dirty="0">
                <a:latin typeface="微软雅黑" panose="020B0503020204020204" pitchFamily="34" charset="-122"/>
                <a:ea typeface="微软雅黑" panose="020B0503020204020204" pitchFamily="34" charset="-122"/>
              </a:rPr>
              <a:t>size 1055). </a:t>
            </a:r>
            <a:r>
              <a:rPr lang="en-US" altLang="zh-CN" sz="1400" dirty="0" smtClean="0">
                <a:latin typeface="微软雅黑" panose="020B0503020204020204" pitchFamily="34" charset="-122"/>
                <a:ea typeface="微软雅黑" panose="020B0503020204020204" pitchFamily="34" charset="-122"/>
              </a:rPr>
              <a:t>The in-orbit </a:t>
            </a:r>
            <a:r>
              <a:rPr lang="en-US" altLang="zh-CN" sz="1400" dirty="0">
                <a:latin typeface="微软雅黑" panose="020B0503020204020204" pitchFamily="34" charset="-122"/>
                <a:ea typeface="微软雅黑" panose="020B0503020204020204" pitchFamily="34" charset="-122"/>
              </a:rPr>
              <a:t>radiation calibration algorithm </a:t>
            </a:r>
            <a:r>
              <a:rPr lang="en-US" altLang="zh-CN" sz="1400" dirty="0" smtClean="0">
                <a:latin typeface="微软雅黑" panose="020B0503020204020204" pitchFamily="34" charset="-122"/>
                <a:ea typeface="微软雅黑" panose="020B0503020204020204" pitchFamily="34" charset="-122"/>
              </a:rPr>
              <a:t>was proved </a:t>
            </a:r>
            <a:r>
              <a:rPr lang="en-US" altLang="zh-CN" sz="1400" dirty="0">
                <a:latin typeface="微软雅黑" panose="020B0503020204020204" pitchFamily="34" charset="-122"/>
                <a:ea typeface="微软雅黑" panose="020B0503020204020204" pitchFamily="34" charset="-122"/>
              </a:rPr>
              <a:t>reliable</a:t>
            </a:r>
            <a:r>
              <a:rPr lang="en-US" altLang="zh-CN" sz="1400" dirty="0" smtClean="0">
                <a:latin typeface="微软雅黑" panose="020B0503020204020204" pitchFamily="34" charset="-122"/>
                <a:ea typeface="微软雅黑" panose="020B0503020204020204" pitchFamily="34" charset="-122"/>
              </a:rPr>
              <a:t>.</a:t>
            </a:r>
          </a:p>
          <a:p>
            <a:pPr marL="457200" indent="-457200" eaLnBrk="0" fontAlgn="base" hangingPunct="0">
              <a:lnSpc>
                <a:spcPts val="2000"/>
              </a:lnSpc>
              <a:spcBef>
                <a:spcPts val="130"/>
              </a:spcBef>
              <a:spcAft>
                <a:spcPct val="0"/>
              </a:spcAft>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rPr>
              <a:t>The </a:t>
            </a:r>
            <a:r>
              <a:rPr lang="en-US" altLang="zh-CN" sz="1400" dirty="0">
                <a:latin typeface="微软雅黑" panose="020B0503020204020204" pitchFamily="34" charset="-122"/>
                <a:ea typeface="微软雅黑" panose="020B0503020204020204" pitchFamily="34" charset="-122"/>
              </a:rPr>
              <a:t>simulated values are relatively consistent with the observed values in terms of wavelength registration, radiation values, and overall trends. </a:t>
            </a:r>
            <a:endParaRPr lang="en-US" altLang="zh-CN" sz="1400" dirty="0" smtClean="0">
              <a:latin typeface="微软雅黑" panose="020B0503020204020204" pitchFamily="34" charset="-122"/>
              <a:ea typeface="微软雅黑" panose="020B0503020204020204" pitchFamily="34" charset="-122"/>
            </a:endParaRPr>
          </a:p>
          <a:p>
            <a:pPr marL="457200" indent="-457200" eaLnBrk="0" fontAlgn="base" hangingPunct="0">
              <a:lnSpc>
                <a:spcPts val="2000"/>
              </a:lnSpc>
              <a:spcBef>
                <a:spcPts val="130"/>
              </a:spcBef>
              <a:spcAft>
                <a:spcPct val="0"/>
              </a:spcAft>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There are small fluctuations, especially between 400nm and </a:t>
            </a:r>
            <a:r>
              <a:rPr lang="en-US" altLang="zh-CN" sz="1400" dirty="0" smtClean="0">
                <a:latin typeface="微软雅黑" panose="020B0503020204020204" pitchFamily="34" charset="-122"/>
                <a:ea typeface="微软雅黑" panose="020B0503020204020204" pitchFamily="34" charset="-122"/>
              </a:rPr>
              <a:t>500nm</a:t>
            </a:r>
            <a:r>
              <a:rPr lang="en-US" altLang="zh-CN" sz="1400" dirty="0">
                <a:latin typeface="微软雅黑" panose="020B0503020204020204" pitchFamily="34" charset="-122"/>
                <a:ea typeface="微软雅黑" panose="020B0503020204020204" pitchFamily="34" charset="-122"/>
              </a:rPr>
              <a:t>.</a:t>
            </a:r>
          </a:p>
        </p:txBody>
      </p:sp>
      <p:sp>
        <p:nvSpPr>
          <p:cNvPr id="16" name="文本框 10">
            <a:extLst>
              <a:ext uri="{FF2B5EF4-FFF2-40B4-BE49-F238E27FC236}">
                <a16:creationId xmlns="" xmlns:a16="http://schemas.microsoft.com/office/drawing/2014/main" id="{F6D7ECB0-BC14-870F-F26D-28CB89E03FB0}"/>
              </a:ext>
            </a:extLst>
          </p:cNvPr>
          <p:cNvSpPr txBox="1"/>
          <p:nvPr/>
        </p:nvSpPr>
        <p:spPr>
          <a:xfrm>
            <a:off x="1775637" y="5978994"/>
            <a:ext cx="4019107" cy="523220"/>
          </a:xfrm>
          <a:prstGeom prst="rect">
            <a:avLst/>
          </a:prstGeom>
          <a:noFill/>
        </p:spPr>
        <p:txBody>
          <a:bodyPr wrap="square">
            <a:spAutoFit/>
          </a:bodyPr>
          <a:lstStyle>
            <a:defPPr>
              <a:defRPr lang="zh-CN"/>
            </a:defPPr>
            <a:lvl1pPr algn="ctr">
              <a:defRPr sz="1400" b="1">
                <a:solidFill>
                  <a:srgbClr val="003399"/>
                </a:solidFill>
                <a:latin typeface="微软雅黑" panose="020B0503020204020204" charset="-122"/>
                <a:ea typeface="微软雅黑" panose="020B0503020204020204" charset="-122"/>
              </a:defRPr>
            </a:lvl1pPr>
          </a:lstStyle>
          <a:p>
            <a:r>
              <a:rPr lang="en-US" altLang="zh-CN" dirty="0" smtClean="0"/>
              <a:t>OMB results at 5.0km tangent height above Woody savannas land cover</a:t>
            </a:r>
            <a:endParaRPr lang="zh-CN" altLang="en-US" dirty="0"/>
          </a:p>
        </p:txBody>
      </p:sp>
      <p:sp>
        <p:nvSpPr>
          <p:cNvPr id="17" name="文本框 10">
            <a:extLst>
              <a:ext uri="{FF2B5EF4-FFF2-40B4-BE49-F238E27FC236}">
                <a16:creationId xmlns="" xmlns:a16="http://schemas.microsoft.com/office/drawing/2014/main" id="{F6D7ECB0-BC14-870F-F26D-28CB89E03FB0}"/>
              </a:ext>
            </a:extLst>
          </p:cNvPr>
          <p:cNvSpPr txBox="1"/>
          <p:nvPr/>
        </p:nvSpPr>
        <p:spPr>
          <a:xfrm>
            <a:off x="6636447" y="5978994"/>
            <a:ext cx="4019107" cy="523220"/>
          </a:xfrm>
          <a:prstGeom prst="rect">
            <a:avLst/>
          </a:prstGeom>
          <a:noFill/>
        </p:spPr>
        <p:txBody>
          <a:bodyPr wrap="square">
            <a:spAutoFit/>
          </a:bodyPr>
          <a:lstStyle>
            <a:defPPr>
              <a:defRPr lang="zh-CN"/>
            </a:defPPr>
            <a:lvl1pPr algn="ctr">
              <a:defRPr sz="1400" b="1">
                <a:solidFill>
                  <a:srgbClr val="003399"/>
                </a:solidFill>
                <a:latin typeface="微软雅黑" panose="020B0503020204020204" charset="-122"/>
                <a:ea typeface="微软雅黑" panose="020B0503020204020204" charset="-122"/>
              </a:defRPr>
            </a:lvl1pPr>
          </a:lstStyle>
          <a:p>
            <a:r>
              <a:rPr lang="en-US" altLang="zh-CN" dirty="0" smtClean="0"/>
              <a:t>OMB results at 20.5km tangent height above Shrub lands land cover</a:t>
            </a:r>
            <a:endParaRPr lang="zh-CN" altLang="en-US" dirty="0"/>
          </a:p>
        </p:txBody>
      </p:sp>
      <p:sp>
        <p:nvSpPr>
          <p:cNvPr id="8" name="矩形 7"/>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2" name="灯片编号占位符 1"/>
          <p:cNvSpPr>
            <a:spLocks noGrp="1"/>
          </p:cNvSpPr>
          <p:nvPr>
            <p:ph type="sldNum" sz="quarter" idx="12"/>
          </p:nvPr>
        </p:nvSpPr>
        <p:spPr/>
        <p:txBody>
          <a:bodyPr/>
          <a:lstStyle/>
          <a:p>
            <a:fld id="{7E8DEBAF-11D9-4FFC-9FE3-56BCDE40C340}" type="slidenum">
              <a:rPr lang="zh-CN" altLang="en-US" smtClean="0"/>
              <a:t>16</a:t>
            </a:fld>
            <a:endParaRPr lang="zh-CN" altLang="en-US" dirty="0"/>
          </a:p>
        </p:txBody>
      </p:sp>
      <p:sp>
        <p:nvSpPr>
          <p:cNvPr id="3" name="矩形 2"/>
          <p:cNvSpPr/>
          <p:nvPr/>
        </p:nvSpPr>
        <p:spPr>
          <a:xfrm>
            <a:off x="8353702" y="1393211"/>
            <a:ext cx="3356299" cy="19543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zh-CN" sz="1100" b="1" dirty="0"/>
              <a:t>Main Parameter Settings of SCIATRAN</a:t>
            </a:r>
          </a:p>
          <a:p>
            <a:r>
              <a:rPr lang="en-US" altLang="zh-CN" sz="1100" dirty="0"/>
              <a:t>Spherical Scattering Model: Scalar Mode</a:t>
            </a:r>
          </a:p>
          <a:p>
            <a:r>
              <a:rPr lang="en-US" altLang="zh-CN" sz="1100" dirty="0"/>
              <a:t>Ozone Profile: ERA5 data spliced with B2D ozone climatology data</a:t>
            </a:r>
          </a:p>
          <a:p>
            <a:r>
              <a:rPr lang="en-US" altLang="zh-CN" sz="1100" dirty="0"/>
              <a:t>BRDF: MCD43 product</a:t>
            </a:r>
          </a:p>
          <a:p>
            <a:r>
              <a:rPr lang="en-US" altLang="zh-CN" sz="1100" dirty="0"/>
              <a:t>Solar Flux Data Set: TSIS (</a:t>
            </a:r>
            <a:r>
              <a:rPr lang="en-US" altLang="zh-CN" sz="1100" dirty="0" smtClean="0"/>
              <a:t>TSIS-1 </a:t>
            </a:r>
            <a:r>
              <a:rPr lang="en-US" altLang="zh-CN" sz="1100" dirty="0"/>
              <a:t>Hybrid Solar Reference Spectrum)</a:t>
            </a:r>
          </a:p>
          <a:p>
            <a:r>
              <a:rPr lang="en-US" altLang="zh-CN" sz="1100" dirty="0" smtClean="0"/>
              <a:t>Line-by-Line </a:t>
            </a:r>
            <a:r>
              <a:rPr lang="en-US" altLang="zh-CN" sz="1100" dirty="0"/>
              <a:t>Gas Absorption Database: HITRAN2020</a:t>
            </a:r>
          </a:p>
          <a:p>
            <a:r>
              <a:rPr lang="en-US" altLang="zh-CN" sz="1100" dirty="0"/>
              <a:t>Enable Rayleigh Scattering Calculation</a:t>
            </a:r>
          </a:p>
          <a:p>
            <a:r>
              <a:rPr lang="en-US" altLang="zh-CN" sz="1100" dirty="0"/>
              <a:t>Calculate the contribution of trace gases to total absorption</a:t>
            </a:r>
            <a:endParaRPr lang="en-US" altLang="zh-CN" sz="1100" dirty="0">
              <a:effectLst/>
            </a:endParaRPr>
          </a:p>
        </p:txBody>
      </p:sp>
    </p:spTree>
    <p:extLst>
      <p:ext uri="{BB962C8B-B14F-4D97-AF65-F5344CB8AC3E}">
        <p14:creationId xmlns:p14="http://schemas.microsoft.com/office/powerpoint/2010/main" val="3760813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pic>
        <p:nvPicPr>
          <p:cNvPr id="1026" name="Picture 2" descr="E:\文档\风云三号\FY-3F\OMS-LIMB\交叉定标\Radiance_Dif_(OMSL-OMPS)___2024-12-01_2024-12-31_FovAll_45km_Band1_Seg.1_315.021n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6532" y="2991298"/>
            <a:ext cx="2907887" cy="2520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483436" y="5607271"/>
            <a:ext cx="3094076" cy="523220"/>
          </a:xfrm>
          <a:prstGeom prst="rect">
            <a:avLst/>
          </a:prstGeom>
          <a:noFill/>
        </p:spPr>
        <p:txBody>
          <a:bodyPr wrap="square">
            <a:spAutoFit/>
          </a:bodyPr>
          <a:lstStyle/>
          <a:p>
            <a:pPr algn="ctr"/>
            <a:r>
              <a:rPr lang="en-US" altLang="zh-CN" sz="1400" b="1" dirty="0" smtClean="0">
                <a:solidFill>
                  <a:srgbClr val="003399"/>
                </a:solidFill>
                <a:latin typeface="微软雅黑" panose="020B0503020204020204" charset="-122"/>
                <a:ea typeface="微软雅黑" panose="020B0503020204020204" charset="-122"/>
              </a:rPr>
              <a:t>Radiance_2024-12_FovAll_45km_315nm.png</a:t>
            </a:r>
            <a:endParaRPr lang="zh-CN" altLang="en-US" sz="1400" b="1" dirty="0">
              <a:solidFill>
                <a:srgbClr val="003399"/>
              </a:solidFill>
              <a:latin typeface="微软雅黑" panose="020B0503020204020204" charset="-122"/>
              <a:ea typeface="微软雅黑" panose="020B0503020204020204" charset="-122"/>
            </a:endParaRPr>
          </a:p>
        </p:txBody>
      </p:sp>
      <p:sp>
        <p:nvSpPr>
          <p:cNvPr id="6" name="矩形 5"/>
          <p:cNvSpPr/>
          <p:nvPr/>
        </p:nvSpPr>
        <p:spPr>
          <a:xfrm>
            <a:off x="8871854" y="5607271"/>
            <a:ext cx="2907886" cy="523220"/>
          </a:xfrm>
          <a:prstGeom prst="rect">
            <a:avLst/>
          </a:prstGeom>
          <a:noFill/>
        </p:spPr>
        <p:txBody>
          <a:bodyPr wrap="square">
            <a:spAutoFit/>
          </a:bodyPr>
          <a:lstStyle/>
          <a:p>
            <a:pPr algn="ctr"/>
            <a:r>
              <a:rPr lang="en-US" altLang="zh-CN" sz="1400" b="1" dirty="0" smtClean="0">
                <a:solidFill>
                  <a:srgbClr val="003399"/>
                </a:solidFill>
                <a:latin typeface="微软雅黑" panose="020B0503020204020204" charset="-122"/>
                <a:ea typeface="微软雅黑" panose="020B0503020204020204" charset="-122"/>
              </a:rPr>
              <a:t>Radiance_2024-12_FovAll_45km_500nm.png</a:t>
            </a:r>
            <a:endParaRPr lang="zh-CN" altLang="en-US" sz="1400" b="1" dirty="0">
              <a:solidFill>
                <a:srgbClr val="003399"/>
              </a:solidFill>
              <a:latin typeface="微软雅黑" panose="020B0503020204020204" charset="-122"/>
              <a:ea typeface="微软雅黑" panose="020B0503020204020204" charset="-122"/>
            </a:endParaRPr>
          </a:p>
        </p:txBody>
      </p:sp>
      <p:sp>
        <p:nvSpPr>
          <p:cNvPr id="7" name="矩形 6"/>
          <p:cNvSpPr/>
          <p:nvPr/>
        </p:nvSpPr>
        <p:spPr>
          <a:xfrm>
            <a:off x="849085" y="1489687"/>
            <a:ext cx="10644710" cy="1434266"/>
          </a:xfrm>
          <a:prstGeom prst="rect">
            <a:avLst/>
          </a:prstGeom>
          <a:noFill/>
          <a:ln>
            <a:noFill/>
          </a:ln>
        </p:spPr>
        <p:txBody>
          <a:bodyPr vert="horz" wrap="square" lIns="91440" tIns="45720" rIns="91440" bIns="45720" numCol="1" anchor="t" anchorCtr="0" compatLnSpc="1">
            <a:noAutofit/>
          </a:bodyPr>
          <a:lstStyle/>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A </a:t>
            </a:r>
            <a:r>
              <a:rPr lang="en-US" altLang="zh-CN" sz="1400" dirty="0" smtClean="0">
                <a:latin typeface="微软雅黑" panose="020B0503020204020204" pitchFamily="34" charset="-122"/>
                <a:ea typeface="微软雅黑" panose="020B0503020204020204" pitchFamily="34" charset="-122"/>
              </a:rPr>
              <a:t>cross-comparison </a:t>
            </a:r>
            <a:r>
              <a:rPr lang="en-US" altLang="zh-CN" sz="1400" dirty="0">
                <a:latin typeface="微软雅黑" panose="020B0503020204020204" pitchFamily="34" charset="-122"/>
                <a:ea typeface="微软雅黑" panose="020B0503020204020204" pitchFamily="34" charset="-122"/>
              </a:rPr>
              <a:t>with </a:t>
            </a:r>
            <a:r>
              <a:rPr lang="en-US" altLang="zh-CN" sz="1400" dirty="0" smtClean="0">
                <a:latin typeface="微软雅黑" panose="020B0503020204020204" pitchFamily="34" charset="-122"/>
                <a:ea typeface="微软雅黑" panose="020B0503020204020204" pitchFamily="34" charset="-122"/>
              </a:rPr>
              <a:t>NPP-OMPS </a:t>
            </a:r>
            <a:r>
              <a:rPr lang="en-US" altLang="zh-CN" sz="1400" dirty="0">
                <a:latin typeface="微软雅黑" panose="020B0503020204020204" pitchFamily="34" charset="-122"/>
                <a:ea typeface="微软雅黑" panose="020B0503020204020204" pitchFamily="34" charset="-122"/>
              </a:rPr>
              <a:t>LP was made under given thresholds (time diff. 35 min, spatial dist. 100 km, zenith angle diff. 10°, azimuth angle diff. 10°, tangent height diff. 1.5 km). </a:t>
            </a:r>
            <a:endParaRPr lang="en-US" altLang="zh-CN" sz="1400" dirty="0" smtClean="0">
              <a:latin typeface="微软雅黑" panose="020B0503020204020204" pitchFamily="34" charset="-122"/>
              <a:ea typeface="微软雅黑" panose="020B0503020204020204" pitchFamily="34" charset="-122"/>
            </a:endParaRPr>
          </a:p>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M</a:t>
            </a:r>
            <a:r>
              <a:rPr lang="en-US" altLang="zh-CN" sz="1400" dirty="0" smtClean="0">
                <a:latin typeface="微软雅黑" panose="020B0503020204020204" pitchFamily="34" charset="-122"/>
                <a:ea typeface="微软雅黑" panose="020B0503020204020204" pitchFamily="34" charset="-122"/>
              </a:rPr>
              <a:t>ost </a:t>
            </a:r>
            <a:r>
              <a:rPr lang="en-US" altLang="zh-CN" sz="1400" dirty="0">
                <a:latin typeface="微软雅黑" panose="020B0503020204020204" pitchFamily="34" charset="-122"/>
                <a:ea typeface="微软雅黑" panose="020B0503020204020204" pitchFamily="34" charset="-122"/>
              </a:rPr>
              <a:t>matching points had large solar zenith angles (&gt;84°) and weak signals, causing relatively large fluctuations in the </a:t>
            </a:r>
            <a:r>
              <a:rPr lang="en-US" altLang="zh-CN" sz="1400" dirty="0" smtClean="0">
                <a:latin typeface="微软雅黑" panose="020B0503020204020204" pitchFamily="34" charset="-122"/>
                <a:ea typeface="微软雅黑" panose="020B0503020204020204" pitchFamily="34" charset="-122"/>
              </a:rPr>
              <a:t>differences</a:t>
            </a:r>
            <a:r>
              <a:rPr lang="en-US" altLang="zh-CN" sz="1400" dirty="0">
                <a:latin typeface="微软雅黑" panose="020B0503020204020204" pitchFamily="34" charset="-122"/>
                <a:ea typeface="微软雅黑" panose="020B0503020204020204" pitchFamily="34" charset="-122"/>
              </a:rPr>
              <a:t>. At </a:t>
            </a:r>
            <a:r>
              <a:rPr lang="en-US" altLang="zh-CN" sz="1400" dirty="0" smtClean="0">
                <a:latin typeface="微软雅黑" panose="020B0503020204020204" pitchFamily="34" charset="-122"/>
                <a:ea typeface="微软雅黑" panose="020B0503020204020204" pitchFamily="34" charset="-122"/>
              </a:rPr>
              <a:t>45-km </a:t>
            </a:r>
            <a:r>
              <a:rPr lang="en-US" altLang="zh-CN" sz="1400" dirty="0">
                <a:latin typeface="微软雅黑" panose="020B0503020204020204" pitchFamily="34" charset="-122"/>
                <a:ea typeface="微软雅黑" panose="020B0503020204020204" pitchFamily="34" charset="-122"/>
              </a:rPr>
              <a:t>tangent height, OMSL deviated by 6.05% at 315 nm and 0.81% at 500 nm.</a:t>
            </a:r>
          </a:p>
        </p:txBody>
      </p:sp>
      <p:pic>
        <p:nvPicPr>
          <p:cNvPr id="1028" name="Picture 4" descr="E:\文档\风云三号\FY-3F\OMS-LIMB\交叉定标\FY3F_OMSL_COM_NPP_OMPS_20241201_20241231_Dif(OMSL-OMPS)_2024-12-01_2024-12-31_FovAll_45km_Band2_Seg.3_499.912n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789" y="2991298"/>
            <a:ext cx="4652307"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文档\风云三号\FY-3F\OMS-LIMB\交叉定标\Radiance_Dif_(OMSL-OMPS)___2024-12-01_2024-12-31_FovAll_45km_Band2_Seg.3_499.912n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1854" y="2991298"/>
            <a:ext cx="2907886" cy="2520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49084" y="5607271"/>
            <a:ext cx="4027715" cy="523220"/>
          </a:xfrm>
          <a:prstGeom prst="rect">
            <a:avLst/>
          </a:prstGeom>
          <a:noFill/>
        </p:spPr>
        <p:txBody>
          <a:bodyPr wrap="square">
            <a:spAutoFit/>
          </a:bodyPr>
          <a:lstStyle/>
          <a:p>
            <a:pPr algn="ctr"/>
            <a:r>
              <a:rPr lang="en-US" altLang="zh-CN" sz="1400" b="1" dirty="0" err="1" smtClean="0">
                <a:solidFill>
                  <a:srgbClr val="003399"/>
                </a:solidFill>
                <a:latin typeface="微软雅黑" panose="020B0503020204020204" charset="-122"/>
                <a:ea typeface="微软雅黑" panose="020B0503020204020204" charset="-122"/>
              </a:rPr>
              <a:t>Radiance_Dif</a:t>
            </a:r>
            <a:r>
              <a:rPr lang="en-US" altLang="zh-CN" sz="1400" b="1" dirty="0" smtClean="0">
                <a:solidFill>
                  <a:srgbClr val="003399"/>
                </a:solidFill>
                <a:latin typeface="微软雅黑" panose="020B0503020204020204" charset="-122"/>
                <a:ea typeface="微软雅黑" panose="020B0503020204020204" charset="-122"/>
              </a:rPr>
              <a:t> (OMSL-OMPS</a:t>
            </a:r>
            <a:r>
              <a:rPr lang="en-US" altLang="zh-CN" sz="1400" b="1" dirty="0">
                <a:solidFill>
                  <a:srgbClr val="003399"/>
                </a:solidFill>
                <a:latin typeface="微软雅黑" panose="020B0503020204020204" charset="-122"/>
                <a:ea typeface="微软雅黑" panose="020B0503020204020204" charset="-122"/>
              </a:rPr>
              <a:t>)_</a:t>
            </a:r>
            <a:r>
              <a:rPr lang="en-US" altLang="zh-CN" sz="1400" b="1" dirty="0" smtClean="0">
                <a:solidFill>
                  <a:srgbClr val="003399"/>
                </a:solidFill>
                <a:latin typeface="微软雅黑" panose="020B0503020204020204" charset="-122"/>
                <a:ea typeface="微软雅黑" panose="020B0503020204020204" charset="-122"/>
              </a:rPr>
              <a:t>2024-12_FovAll_45km_500nm</a:t>
            </a:r>
            <a:endParaRPr lang="zh-CN" altLang="en-US" sz="1400" b="1" dirty="0">
              <a:solidFill>
                <a:srgbClr val="003399"/>
              </a:solidFill>
              <a:latin typeface="微软雅黑" panose="020B0503020204020204" charset="-122"/>
              <a:ea typeface="微软雅黑" panose="020B0503020204020204" charset="-122"/>
            </a:endParaRPr>
          </a:p>
        </p:txBody>
      </p:sp>
      <p:sp>
        <p:nvSpPr>
          <p:cNvPr id="13" name="矩形 12"/>
          <p:cNvSpPr>
            <a:spLocks noChangeArrowheads="1"/>
          </p:cNvSpPr>
          <p:nvPr/>
        </p:nvSpPr>
        <p:spPr bwMode="auto">
          <a:xfrm>
            <a:off x="4997404" y="331914"/>
            <a:ext cx="6712598" cy="461665"/>
          </a:xfrm>
          <a:prstGeom prst="rect">
            <a:avLst/>
          </a:prstGeom>
          <a:noFill/>
          <a:ln w="9525">
            <a:noFill/>
            <a:miter lim="800000"/>
          </a:ln>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The cross-comparison with NPP-OMPS LP</a:t>
            </a:r>
            <a:endPar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灯片编号占位符 1"/>
          <p:cNvSpPr>
            <a:spLocks noGrp="1"/>
          </p:cNvSpPr>
          <p:nvPr>
            <p:ph type="sldNum" sz="quarter" idx="12"/>
          </p:nvPr>
        </p:nvSpPr>
        <p:spPr>
          <a:xfrm>
            <a:off x="8737828" y="6356352"/>
            <a:ext cx="2844875" cy="365125"/>
          </a:xfrm>
        </p:spPr>
        <p:txBody>
          <a:bodyPr vert="horz" wrap="square" lIns="91440" tIns="45720" rIns="91440" bIns="45720" numCol="1" anchor="ctr" anchorCtr="0" compatLnSpc="1"/>
          <a:lstStyle/>
          <a:p>
            <a:fld id="{88E06665-F720-4F1F-855D-91B33695F819}" type="slidenum">
              <a:rPr lang="zh-CN" altLang="en-US">
                <a:solidFill>
                  <a:schemeClr val="bg1"/>
                </a:solidFill>
                <a:latin typeface="微软雅黑" panose="020B0503020204020204" pitchFamily="34" charset="-122"/>
                <a:ea typeface="微软雅黑" panose="020B0503020204020204" pitchFamily="34" charset="-122"/>
              </a:rPr>
              <a:pPr/>
              <a:t>17</a:t>
            </a:fld>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9871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4910627" y="5798448"/>
            <a:ext cx="3257960" cy="523220"/>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Time variation </a:t>
            </a:r>
            <a:r>
              <a:rPr lang="en-US" altLang="zh-CN" sz="1400" b="1" dirty="0" smtClean="0">
                <a:solidFill>
                  <a:srgbClr val="003399"/>
                </a:solidFill>
                <a:latin typeface="微软雅黑" panose="020B0503020204020204" charset="-122"/>
                <a:ea typeface="微软雅黑" panose="020B0503020204020204" charset="-122"/>
              </a:rPr>
              <a:t>of </a:t>
            </a:r>
            <a:r>
              <a:rPr lang="en-US" altLang="zh-CN" sz="1400" b="1" dirty="0">
                <a:solidFill>
                  <a:srgbClr val="003399"/>
                </a:solidFill>
                <a:latin typeface="微软雅黑" panose="020B0503020204020204" charset="-122"/>
                <a:ea typeface="微软雅黑" panose="020B0503020204020204" charset="-122"/>
              </a:rPr>
              <a:t>the center wavelength of </a:t>
            </a:r>
            <a:r>
              <a:rPr lang="en-US" altLang="zh-CN" sz="1400" b="1" dirty="0" smtClean="0">
                <a:solidFill>
                  <a:srgbClr val="003399"/>
                </a:solidFill>
                <a:latin typeface="微软雅黑" panose="020B0503020204020204" charset="-122"/>
                <a:ea typeface="微软雅黑" panose="020B0503020204020204" charset="-122"/>
              </a:rPr>
              <a:t>mercury in </a:t>
            </a:r>
            <a:r>
              <a:rPr lang="en-US" altLang="zh-CN" sz="1400" b="1" dirty="0">
                <a:solidFill>
                  <a:srgbClr val="003399"/>
                </a:solidFill>
                <a:latin typeface="微软雅黑" panose="020B0503020204020204" charset="-122"/>
                <a:ea typeface="微软雅黑" panose="020B0503020204020204" charset="-122"/>
              </a:rPr>
              <a:t>Band 1</a:t>
            </a:r>
            <a:endParaRPr lang="zh-CN" altLang="en-US" sz="1400" b="1" dirty="0">
              <a:solidFill>
                <a:srgbClr val="003399"/>
              </a:solidFill>
              <a:latin typeface="微软雅黑" panose="020B0503020204020204" charset="-122"/>
              <a:ea typeface="微软雅黑" panose="020B0503020204020204" charset="-122"/>
            </a:endParaRPr>
          </a:p>
        </p:txBody>
      </p:sp>
      <p:sp>
        <p:nvSpPr>
          <p:cNvPr id="2" name="矩形 1"/>
          <p:cNvSpPr/>
          <p:nvPr/>
        </p:nvSpPr>
        <p:spPr>
          <a:xfrm>
            <a:off x="660066" y="1455677"/>
            <a:ext cx="10200166" cy="1478909"/>
          </a:xfrm>
          <a:prstGeom prst="rect">
            <a:avLst/>
          </a:prstGeom>
          <a:noFill/>
          <a:ln>
            <a:noFill/>
          </a:ln>
        </p:spPr>
        <p:txBody>
          <a:bodyPr vert="horz" wrap="square" lIns="91440" tIns="45720" rIns="91440" bIns="45720" numCol="1" anchor="t" anchorCtr="0" compatLnSpc="1">
            <a:noAutofit/>
          </a:bodyPr>
          <a:lstStyle/>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rPr>
              <a:t>OMS-L in-orbit </a:t>
            </a:r>
            <a:r>
              <a:rPr lang="en-US" altLang="zh-CN" sz="1400" dirty="0">
                <a:latin typeface="微软雅黑" panose="020B0503020204020204" pitchFamily="34" charset="-122"/>
                <a:ea typeface="微软雅黑" panose="020B0503020204020204" pitchFamily="34" charset="-122"/>
              </a:rPr>
              <a:t>wavelength calibration was realized by the Solar spectral calibration. The accuracy is better than 0.01nm evaluated by fitting the characteristic spectral lines of mercury lamp using the Gaussian method. </a:t>
            </a:r>
            <a:endParaRPr lang="en-US" altLang="zh-CN" sz="1400" dirty="0" smtClean="0">
              <a:latin typeface="微软雅黑" panose="020B0503020204020204" pitchFamily="34" charset="-122"/>
              <a:ea typeface="微软雅黑" panose="020B0503020204020204" pitchFamily="34" charset="-122"/>
            </a:endParaRPr>
          </a:p>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rPr>
              <a:t>Analysis </a:t>
            </a:r>
            <a:r>
              <a:rPr lang="en-US" altLang="zh-CN" sz="1400" dirty="0">
                <a:latin typeface="微软雅黑" panose="020B0503020204020204" pitchFamily="34" charset="-122"/>
                <a:ea typeface="微软雅黑" panose="020B0503020204020204" pitchFamily="34" charset="-122"/>
              </a:rPr>
              <a:t>of spectrum drift at different </a:t>
            </a:r>
            <a:r>
              <a:rPr lang="en-US" altLang="zh-CN" sz="1400" dirty="0" smtClean="0">
                <a:latin typeface="微软雅黑" panose="020B0503020204020204" pitchFamily="34" charset="-122"/>
                <a:ea typeface="微软雅黑" panose="020B0503020204020204" pitchFamily="34" charset="-122"/>
              </a:rPr>
              <a:t>in-orbit </a:t>
            </a:r>
            <a:r>
              <a:rPr lang="en-US" altLang="zh-CN" sz="1400" dirty="0">
                <a:latin typeface="微软雅黑" panose="020B0503020204020204" pitchFamily="34" charset="-122"/>
                <a:ea typeface="微软雅黑" panose="020B0503020204020204" pitchFamily="34" charset="-122"/>
              </a:rPr>
              <a:t>times shows that as of Feb. 2025, compared to the initial </a:t>
            </a:r>
            <a:r>
              <a:rPr lang="en-US" altLang="zh-CN" sz="1400" dirty="0" smtClean="0">
                <a:latin typeface="微软雅黑" panose="020B0503020204020204" pitchFamily="34" charset="-122"/>
                <a:ea typeface="微软雅黑" panose="020B0503020204020204" pitchFamily="34" charset="-122"/>
              </a:rPr>
              <a:t>in-orbit </a:t>
            </a:r>
            <a:r>
              <a:rPr lang="en-US" altLang="zh-CN" sz="1400" dirty="0">
                <a:latin typeface="微软雅黑" panose="020B0503020204020204" pitchFamily="34" charset="-122"/>
                <a:ea typeface="微软雅黑" panose="020B0503020204020204" pitchFamily="34" charset="-122"/>
              </a:rPr>
              <a:t>stage in Nov. 2023, </a:t>
            </a:r>
            <a:r>
              <a:rPr lang="en-US" altLang="zh-CN" sz="1400" dirty="0" smtClean="0">
                <a:latin typeface="微软雅黑" panose="020B0503020204020204" pitchFamily="34" charset="-122"/>
                <a:ea typeface="微软雅黑" panose="020B0503020204020204" pitchFamily="34" charset="-122"/>
              </a:rPr>
              <a:t>OMS-L </a:t>
            </a:r>
            <a:r>
              <a:rPr lang="en-US" altLang="zh-CN" sz="1400" dirty="0">
                <a:latin typeface="微软雅黑" panose="020B0503020204020204" pitchFamily="34" charset="-122"/>
                <a:ea typeface="微软雅黑" panose="020B0503020204020204" pitchFamily="34" charset="-122"/>
              </a:rPr>
              <a:t>spectral performance is stable with wavelength drift &lt; 0.01nm.</a:t>
            </a:r>
          </a:p>
        </p:txBody>
      </p:sp>
      <p:pic>
        <p:nvPicPr>
          <p:cNvPr id="20482" name="Picture 2" descr="E:\文档\国际组织\GSICS\2025GSICS\CW_Deviation_CH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0103" y="3058241"/>
            <a:ext cx="3600000" cy="2700489"/>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E:\文档\国际组织\GSICS\2025GSICS\CW_Deviation_CH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9607" y="3058242"/>
            <a:ext cx="3600000" cy="2700489"/>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5760149" y="4251005"/>
            <a:ext cx="5185251" cy="1152128"/>
          </a:xfrm>
          <a:prstGeom prst="rect">
            <a:avLst/>
          </a:prstGeom>
        </p:spPr>
        <p:txBody>
          <a:bodyPr vert="horz" lIns="121850" tIns="60925" rIns="121850" bIns="60925" rtlCol="0">
            <a:noAutofit/>
          </a:bodyPr>
          <a:lstStyle/>
          <a:p>
            <a:pPr defTabSz="1218565">
              <a:lnSpc>
                <a:spcPct val="150000"/>
              </a:lnSpc>
              <a:spcBef>
                <a:spcPct val="20000"/>
              </a:spcBef>
              <a:buFont typeface="Arial" panose="020B0604020202020204" pitchFamily="34" charset="0"/>
              <a:buNone/>
            </a:pPr>
            <a:endParaRPr lang="zh-CN" altLang="zh-CN" sz="1400" dirty="0"/>
          </a:p>
        </p:txBody>
      </p:sp>
      <p:sp>
        <p:nvSpPr>
          <p:cNvPr id="9" name="矩形 8"/>
          <p:cNvSpPr>
            <a:spLocks noChangeArrowheads="1"/>
          </p:cNvSpPr>
          <p:nvPr/>
        </p:nvSpPr>
        <p:spPr bwMode="auto">
          <a:xfrm>
            <a:off x="4997404" y="331912"/>
            <a:ext cx="6712598" cy="461665"/>
          </a:xfrm>
          <a:prstGeom prst="rect">
            <a:avLst/>
          </a:prstGeom>
          <a:noFill/>
          <a:ln w="9525">
            <a:noFill/>
            <a:miter lim="800000"/>
          </a:ln>
        </p:spPr>
        <p:txBody>
          <a:bodyPr wrap="square">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In-Orbit Spectral </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Calibration Evaluation</a:t>
            </a:r>
            <a:endPar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矩形 9"/>
          <p:cNvSpPr/>
          <p:nvPr/>
        </p:nvSpPr>
        <p:spPr>
          <a:xfrm>
            <a:off x="8428210" y="5798448"/>
            <a:ext cx="3383785" cy="523220"/>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Time variation of the center wavelength of mercury in Band </a:t>
            </a:r>
            <a:r>
              <a:rPr lang="en-US" altLang="zh-CN" sz="1400" b="1" dirty="0" smtClean="0">
                <a:solidFill>
                  <a:srgbClr val="003399"/>
                </a:solidFill>
                <a:latin typeface="微软雅黑" panose="020B0503020204020204" charset="-122"/>
                <a:ea typeface="微软雅黑" panose="020B0503020204020204" charset="-122"/>
              </a:rPr>
              <a:t>2</a:t>
            </a:r>
            <a:endParaRPr lang="en-US" altLang="zh-CN" sz="1400" b="1" dirty="0">
              <a:solidFill>
                <a:srgbClr val="003399"/>
              </a:solidFill>
              <a:latin typeface="微软雅黑" panose="020B0503020204020204" charset="-122"/>
              <a:ea typeface="微软雅黑" panose="020B0503020204020204" charset="-122"/>
            </a:endParaRPr>
          </a:p>
        </p:txBody>
      </p:sp>
      <p:graphicFrame>
        <p:nvGraphicFramePr>
          <p:cNvPr id="11" name="表格 10">
            <a:extLst>
              <a:ext uri="{FF2B5EF4-FFF2-40B4-BE49-F238E27FC236}">
                <a16:creationId xmlns:a16="http://schemas.microsoft.com/office/drawing/2014/main" xmlns="" id="{54D3DF99-371F-02A7-5AA7-93182530177F}"/>
              </a:ext>
            </a:extLst>
          </p:cNvPr>
          <p:cNvGraphicFramePr>
            <a:graphicFrameLocks noGrp="1"/>
          </p:cNvGraphicFramePr>
          <p:nvPr>
            <p:extLst>
              <p:ext uri="{D42A27DB-BD31-4B8C-83A1-F6EECF244321}">
                <p14:modId xmlns:p14="http://schemas.microsoft.com/office/powerpoint/2010/main" val="2794167495"/>
              </p:ext>
            </p:extLst>
          </p:nvPr>
        </p:nvGraphicFramePr>
        <p:xfrm>
          <a:off x="293962" y="3291107"/>
          <a:ext cx="4335756" cy="2234757"/>
        </p:xfrm>
        <a:graphic>
          <a:graphicData uri="http://schemas.openxmlformats.org/drawingml/2006/table">
            <a:tbl>
              <a:tblPr firstRow="1" firstCol="1" bandRow="1">
                <a:tableStyleId>{5C22544A-7EE6-4342-B048-85BDC9FD1C3A}</a:tableStyleId>
              </a:tblPr>
              <a:tblGrid>
                <a:gridCol w="1464292"/>
                <a:gridCol w="717866">
                  <a:extLst>
                    <a:ext uri="{9D8B030D-6E8A-4147-A177-3AD203B41FA5}">
                      <a16:colId xmlns:a16="http://schemas.microsoft.com/office/drawing/2014/main" xmlns="" val="2897373103"/>
                    </a:ext>
                  </a:extLst>
                </a:gridCol>
                <a:gridCol w="717866">
                  <a:extLst>
                    <a:ext uri="{9D8B030D-6E8A-4147-A177-3AD203B41FA5}">
                      <a16:colId xmlns:a16="http://schemas.microsoft.com/office/drawing/2014/main" xmlns="" val="1236934889"/>
                    </a:ext>
                  </a:extLst>
                </a:gridCol>
                <a:gridCol w="717866">
                  <a:extLst>
                    <a:ext uri="{9D8B030D-6E8A-4147-A177-3AD203B41FA5}">
                      <a16:colId xmlns:a16="http://schemas.microsoft.com/office/drawing/2014/main" xmlns="" val="108392420"/>
                    </a:ext>
                  </a:extLst>
                </a:gridCol>
                <a:gridCol w="717866">
                  <a:extLst>
                    <a:ext uri="{9D8B030D-6E8A-4147-A177-3AD203B41FA5}">
                      <a16:colId xmlns:a16="http://schemas.microsoft.com/office/drawing/2014/main" xmlns="" val="1663242254"/>
                    </a:ext>
                  </a:extLst>
                </a:gridCol>
              </a:tblGrid>
              <a:tr h="164181">
                <a:tc>
                  <a:txBody>
                    <a:bodyPr/>
                    <a:lstStyle/>
                    <a:p>
                      <a:pPr marL="0" marR="0" indent="0" algn="ctr" defTabSz="1219200" rtl="0" eaLnBrk="1" fontAlgn="auto" latinLnBrk="0" hangingPunct="1">
                        <a:lnSpc>
                          <a:spcPct val="100000"/>
                        </a:lnSpc>
                        <a:spcBef>
                          <a:spcPts val="0"/>
                        </a:spcBef>
                        <a:spcAft>
                          <a:spcPts val="0"/>
                        </a:spcAft>
                        <a:buClrTx/>
                        <a:buSzTx/>
                        <a:buFontTx/>
                        <a:buNone/>
                        <a:tabLst/>
                        <a:defRPr/>
                      </a:pPr>
                      <a:r>
                        <a:rPr lang="en-US" altLang="zh-CN" sz="1200" kern="0" dirty="0" smtClean="0">
                          <a:effectLst/>
                          <a:latin typeface="Times New Roman" panose="02020603050405020304" pitchFamily="18" charset="0"/>
                          <a:ea typeface="+mn-ea"/>
                          <a:cs typeface="Times New Roman" panose="02020603050405020304" pitchFamily="18" charset="0"/>
                        </a:rPr>
                        <a:t>Date</a:t>
                      </a:r>
                      <a:endParaRPr lang="zh-CN"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gridSpan="4">
                  <a:txBody>
                    <a:bodyPr/>
                    <a:lstStyle/>
                    <a:p>
                      <a:pPr algn="ctr"/>
                      <a:r>
                        <a:rPr lang="en-US" altLang="zh-CN" sz="1200" kern="0" dirty="0" smtClean="0">
                          <a:effectLst/>
                          <a:latin typeface="Times New Roman" panose="02020603050405020304" pitchFamily="18" charset="0"/>
                          <a:cs typeface="Times New Roman" panose="02020603050405020304" pitchFamily="18" charset="0"/>
                        </a:rPr>
                        <a:t>Central Wavelength (</a:t>
                      </a:r>
                      <a:r>
                        <a:rPr lang="en-US" sz="1200" kern="0" dirty="0" smtClean="0">
                          <a:effectLst/>
                          <a:latin typeface="Times New Roman" panose="02020603050405020304" pitchFamily="18" charset="0"/>
                          <a:cs typeface="Times New Roman" panose="02020603050405020304" pitchFamily="18" charset="0"/>
                        </a:rPr>
                        <a:t>nm)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3268303063"/>
                  </a:ext>
                </a:extLst>
              </a:tr>
              <a:tr h="164181">
                <a:tc>
                  <a:txBody>
                    <a:bodyPr/>
                    <a:lstStyle/>
                    <a:p>
                      <a:pPr algn="ctr"/>
                      <a:r>
                        <a:rPr lang="en-US" sz="1200" kern="0" dirty="0">
                          <a:effectLst/>
                          <a:latin typeface="Times New Roman" panose="02020603050405020304" pitchFamily="18" charset="0"/>
                          <a:cs typeface="Times New Roman" panose="02020603050405020304" pitchFamily="18" charset="0"/>
                        </a:rPr>
                        <a:t>20230919</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296.811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100">
                          <a:effectLst/>
                          <a:latin typeface="Times New Roman" panose="02020603050405020304" pitchFamily="18" charset="0"/>
                          <a:cs typeface="Times New Roman" panose="02020603050405020304" pitchFamily="18" charset="0"/>
                        </a:rPr>
                        <a:t>334.245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404.773</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435.966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extLst>
                  <a:ext uri="{0D108BD9-81ED-4DB2-BD59-A6C34878D82A}">
                    <a16:rowId xmlns:a16="http://schemas.microsoft.com/office/drawing/2014/main" xmlns="" val="2094969694"/>
                  </a:ext>
                </a:extLst>
              </a:tr>
              <a:tr h="164181">
                <a:tc>
                  <a:txBody>
                    <a:bodyPr/>
                    <a:lstStyle/>
                    <a:p>
                      <a:pPr algn="ctr"/>
                      <a:r>
                        <a:rPr lang="en-US" sz="1200" kern="0" dirty="0">
                          <a:effectLst/>
                          <a:latin typeface="Times New Roman" panose="02020603050405020304" pitchFamily="18" charset="0"/>
                          <a:cs typeface="Times New Roman" panose="02020603050405020304" pitchFamily="18" charset="0"/>
                        </a:rPr>
                        <a:t>20230921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296.809</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100" dirty="0">
                          <a:effectLst/>
                          <a:latin typeface="Times New Roman" panose="02020603050405020304" pitchFamily="18" charset="0"/>
                          <a:cs typeface="Times New Roman" panose="02020603050405020304" pitchFamily="18" charset="0"/>
                        </a:rPr>
                        <a:t>334.246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404.767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435.962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extLst>
                  <a:ext uri="{0D108BD9-81ED-4DB2-BD59-A6C34878D82A}">
                    <a16:rowId xmlns:a16="http://schemas.microsoft.com/office/drawing/2014/main" xmlns="" val="2162997485"/>
                  </a:ext>
                </a:extLst>
              </a:tr>
              <a:tr h="164181">
                <a:tc>
                  <a:txBody>
                    <a:bodyPr/>
                    <a:lstStyle/>
                    <a:p>
                      <a:pPr algn="ctr"/>
                      <a:r>
                        <a:rPr lang="en-US" sz="1200" kern="0" dirty="0">
                          <a:effectLst/>
                          <a:latin typeface="Times New Roman" panose="02020603050405020304" pitchFamily="18" charset="0"/>
                          <a:cs typeface="Times New Roman" panose="02020603050405020304" pitchFamily="18" charset="0"/>
                        </a:rPr>
                        <a:t>20230922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296.807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100">
                          <a:effectLst/>
                          <a:latin typeface="Times New Roman" panose="02020603050405020304" pitchFamily="18" charset="0"/>
                          <a:cs typeface="Times New Roman" panose="02020603050405020304" pitchFamily="18" charset="0"/>
                        </a:rPr>
                        <a:t>334.244</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404.766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435.961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extLst>
                  <a:ext uri="{0D108BD9-81ED-4DB2-BD59-A6C34878D82A}">
                    <a16:rowId xmlns:a16="http://schemas.microsoft.com/office/drawing/2014/main" xmlns="" val="261667919"/>
                  </a:ext>
                </a:extLst>
              </a:tr>
              <a:tr h="164181">
                <a:tc>
                  <a:txBody>
                    <a:bodyPr/>
                    <a:lstStyle/>
                    <a:p>
                      <a:pPr algn="ctr"/>
                      <a:r>
                        <a:rPr lang="en-US" sz="1200" kern="0" dirty="0">
                          <a:effectLst/>
                          <a:latin typeface="Times New Roman" panose="02020603050405020304" pitchFamily="18" charset="0"/>
                          <a:cs typeface="Times New Roman" panose="02020603050405020304" pitchFamily="18" charset="0"/>
                        </a:rPr>
                        <a:t>20230926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296.810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100" dirty="0">
                          <a:effectLst/>
                          <a:latin typeface="Times New Roman" panose="02020603050405020304" pitchFamily="18" charset="0"/>
                          <a:cs typeface="Times New Roman" panose="02020603050405020304" pitchFamily="18" charset="0"/>
                        </a:rPr>
                        <a:t>334.247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404.766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435.962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extLst>
                  <a:ext uri="{0D108BD9-81ED-4DB2-BD59-A6C34878D82A}">
                    <a16:rowId xmlns:a16="http://schemas.microsoft.com/office/drawing/2014/main" xmlns="" val="2063222986"/>
                  </a:ext>
                </a:extLst>
              </a:tr>
              <a:tr h="164181">
                <a:tc>
                  <a:txBody>
                    <a:bodyPr/>
                    <a:lstStyle/>
                    <a:p>
                      <a:pPr algn="ctr"/>
                      <a:r>
                        <a:rPr lang="en-US" sz="1200" kern="0" dirty="0">
                          <a:effectLst/>
                          <a:latin typeface="Times New Roman" panose="02020603050405020304" pitchFamily="18" charset="0"/>
                          <a:cs typeface="Times New Roman" panose="02020603050405020304" pitchFamily="18" charset="0"/>
                        </a:rPr>
                        <a:t>20230927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296.809</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100">
                          <a:effectLst/>
                          <a:latin typeface="Times New Roman" panose="02020603050405020304" pitchFamily="18" charset="0"/>
                          <a:cs typeface="Times New Roman" panose="02020603050405020304" pitchFamily="18" charset="0"/>
                        </a:rPr>
                        <a:t>334.247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404.766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435.962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extLst>
                  <a:ext uri="{0D108BD9-81ED-4DB2-BD59-A6C34878D82A}">
                    <a16:rowId xmlns:a16="http://schemas.microsoft.com/office/drawing/2014/main" xmlns="" val="708240859"/>
                  </a:ext>
                </a:extLst>
              </a:tr>
              <a:tr h="272643">
                <a:tc>
                  <a:txBody>
                    <a:bodyPr/>
                    <a:lstStyle/>
                    <a:p>
                      <a:pPr algn="ctr"/>
                      <a:r>
                        <a:rPr lang="en-US" altLang="zh-CN" sz="1200" kern="0" dirty="0" smtClean="0">
                          <a:effectLst/>
                          <a:latin typeface="Times New Roman" panose="02020603050405020304" pitchFamily="18" charset="0"/>
                          <a:cs typeface="Times New Roman" panose="02020603050405020304" pitchFamily="18" charset="0"/>
                        </a:rPr>
                        <a:t>Solar spectral </a:t>
                      </a:r>
                    </a:p>
                    <a:p>
                      <a:pPr algn="ctr"/>
                      <a:r>
                        <a:rPr lang="en-US" altLang="zh-CN" sz="1200" kern="0" dirty="0" smtClean="0">
                          <a:effectLst/>
                          <a:latin typeface="Times New Roman" panose="02020603050405020304" pitchFamily="18" charset="0"/>
                          <a:cs typeface="Times New Roman" panose="02020603050405020304" pitchFamily="18" charset="0"/>
                        </a:rPr>
                        <a:t>calibration (nm)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296.809</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100">
                          <a:effectLst/>
                          <a:latin typeface="Times New Roman" panose="02020603050405020304" pitchFamily="18" charset="0"/>
                          <a:cs typeface="Times New Roman" panose="02020603050405020304" pitchFamily="18" charset="0"/>
                        </a:rPr>
                        <a:t>334.246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404.768</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435.963</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extLst>
                  <a:ext uri="{0D108BD9-81ED-4DB2-BD59-A6C34878D82A}">
                    <a16:rowId xmlns:a16="http://schemas.microsoft.com/office/drawing/2014/main" xmlns="" val="3970264942"/>
                  </a:ext>
                </a:extLst>
              </a:tr>
              <a:tr h="164181">
                <a:tc>
                  <a:txBody>
                    <a:bodyPr/>
                    <a:lstStyle/>
                    <a:p>
                      <a:pPr algn="ctr"/>
                      <a:r>
                        <a:rPr lang="en-US" altLang="zh-CN" sz="1200" kern="0" dirty="0" smtClean="0">
                          <a:effectLst/>
                          <a:latin typeface="Times New Roman" panose="02020603050405020304" pitchFamily="18" charset="0"/>
                          <a:cs typeface="Times New Roman" panose="02020603050405020304" pitchFamily="18" charset="0"/>
                        </a:rPr>
                        <a:t>STD(nm)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0.001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100" dirty="0">
                          <a:effectLst/>
                          <a:latin typeface="Times New Roman" panose="02020603050405020304" pitchFamily="18" charset="0"/>
                          <a:cs typeface="Times New Roman" panose="02020603050405020304" pitchFamily="18" charset="0"/>
                        </a:rPr>
                        <a:t>0.001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0.003</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0.002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r>
              <a:tr h="272643">
                <a:tc>
                  <a:txBody>
                    <a:bodyPr/>
                    <a:lstStyle/>
                    <a:p>
                      <a:pPr algn="ctr"/>
                      <a:r>
                        <a:rPr lang="en-US" altLang="zh-CN" sz="1200" kern="0" dirty="0" smtClean="0">
                          <a:effectLst/>
                          <a:latin typeface="Times New Roman" panose="02020603050405020304" pitchFamily="18" charset="0"/>
                          <a:cs typeface="Times New Roman" panose="02020603050405020304" pitchFamily="18" charset="0"/>
                        </a:rPr>
                        <a:t>Mercury </a:t>
                      </a:r>
                    </a:p>
                    <a:p>
                      <a:pPr algn="ctr"/>
                      <a:r>
                        <a:rPr lang="en-US" altLang="zh-CN" sz="1200" kern="0" dirty="0" smtClean="0">
                          <a:effectLst/>
                          <a:latin typeface="Times New Roman" panose="02020603050405020304" pitchFamily="18" charset="0"/>
                          <a:cs typeface="Times New Roman" panose="02020603050405020304" pitchFamily="18" charset="0"/>
                        </a:rPr>
                        <a:t>spectral(nm)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296.815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100" dirty="0">
                          <a:effectLst/>
                          <a:latin typeface="Times New Roman" panose="02020603050405020304" pitchFamily="18" charset="0"/>
                          <a:cs typeface="Times New Roman" panose="02020603050405020304" pitchFamily="18" charset="0"/>
                        </a:rPr>
                        <a:t>334.245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a:effectLst/>
                          <a:latin typeface="Times New Roman" panose="02020603050405020304" pitchFamily="18" charset="0"/>
                          <a:cs typeface="Times New Roman" panose="02020603050405020304" pitchFamily="18" charset="0"/>
                        </a:rPr>
                        <a:t>404.771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kern="0" dirty="0">
                          <a:effectLst/>
                          <a:latin typeface="Times New Roman" panose="02020603050405020304" pitchFamily="18" charset="0"/>
                          <a:cs typeface="Times New Roman" panose="02020603050405020304" pitchFamily="18" charset="0"/>
                        </a:rPr>
                        <a:t>435.956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extLst>
                  <a:ext uri="{0D108BD9-81ED-4DB2-BD59-A6C34878D82A}">
                    <a16:rowId xmlns:a16="http://schemas.microsoft.com/office/drawing/2014/main" xmlns="" val="466205311"/>
                  </a:ext>
                </a:extLst>
              </a:tr>
              <a:tr h="223077">
                <a:tc>
                  <a:txBody>
                    <a:bodyPr/>
                    <a:lstStyle/>
                    <a:p>
                      <a:pPr algn="ctr"/>
                      <a:r>
                        <a:rPr lang="en-US" altLang="zh-CN" sz="1200" kern="0" dirty="0" smtClean="0">
                          <a:effectLst/>
                          <a:latin typeface="Times New Roman" panose="02020603050405020304" pitchFamily="18" charset="0"/>
                          <a:cs typeface="Times New Roman" panose="02020603050405020304" pitchFamily="18" charset="0"/>
                        </a:rPr>
                        <a:t>Solar-Mercury(nm)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b="1" kern="0" dirty="0" smtClean="0">
                          <a:effectLst/>
                          <a:latin typeface="Times New Roman" panose="02020603050405020304" pitchFamily="18" charset="0"/>
                          <a:cs typeface="Times New Roman" panose="02020603050405020304" pitchFamily="18" charset="0"/>
                        </a:rPr>
                        <a:t>-0.006</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b="1" kern="100" dirty="0">
                          <a:effectLst/>
                          <a:latin typeface="Times New Roman" panose="02020603050405020304" pitchFamily="18" charset="0"/>
                          <a:cs typeface="Times New Roman" panose="02020603050405020304" pitchFamily="18" charset="0"/>
                        </a:rPr>
                        <a:t>0.001</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b="1" kern="0" dirty="0" smtClean="0">
                          <a:effectLst/>
                          <a:latin typeface="Times New Roman" panose="02020603050405020304" pitchFamily="18" charset="0"/>
                          <a:cs typeface="Times New Roman" panose="02020603050405020304" pitchFamily="18" charset="0"/>
                        </a:rPr>
                        <a:t>-0.003</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tc>
                  <a:txBody>
                    <a:bodyPr/>
                    <a:lstStyle/>
                    <a:p>
                      <a:pPr algn="ctr"/>
                      <a:r>
                        <a:rPr lang="en-US" sz="1200" b="1" kern="0" dirty="0">
                          <a:effectLst/>
                          <a:latin typeface="Times New Roman" panose="02020603050405020304" pitchFamily="18" charset="0"/>
                          <a:cs typeface="Times New Roman" panose="02020603050405020304" pitchFamily="18" charset="0"/>
                        </a:rPr>
                        <a:t>0.007</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71" marR="68571" marT="0" marB="0" anchor="ctr"/>
                </a:tc>
                <a:extLst>
                  <a:ext uri="{0D108BD9-81ED-4DB2-BD59-A6C34878D82A}">
                    <a16:rowId xmlns:a16="http://schemas.microsoft.com/office/drawing/2014/main" xmlns="" val="426374268"/>
                  </a:ext>
                </a:extLst>
              </a:tr>
            </a:tbl>
          </a:graphicData>
        </a:graphic>
      </p:graphicFrame>
      <p:sp>
        <p:nvSpPr>
          <p:cNvPr id="12" name="矩形 11"/>
          <p:cNvSpPr/>
          <p:nvPr/>
        </p:nvSpPr>
        <p:spPr>
          <a:xfrm>
            <a:off x="403184" y="5798448"/>
            <a:ext cx="3913691" cy="523220"/>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Evaluation of Spectral Calibration Accuracy in the Initial Stage of Orbit</a:t>
            </a:r>
            <a:endParaRPr lang="zh-CN" altLang="en-US" sz="1400" b="1" dirty="0">
              <a:solidFill>
                <a:srgbClr val="003399"/>
              </a:solidFill>
              <a:latin typeface="微软雅黑" panose="020B0503020204020204" charset="-122"/>
              <a:ea typeface="微软雅黑" panose="020B0503020204020204" charset="-122"/>
            </a:endParaRPr>
          </a:p>
        </p:txBody>
      </p:sp>
      <p:sp>
        <p:nvSpPr>
          <p:cNvPr id="13" name="矩形 12"/>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3" name="灯片编号占位符 2"/>
          <p:cNvSpPr>
            <a:spLocks noGrp="1"/>
          </p:cNvSpPr>
          <p:nvPr>
            <p:ph type="sldNum" sz="quarter" idx="12"/>
          </p:nvPr>
        </p:nvSpPr>
        <p:spPr/>
        <p:txBody>
          <a:bodyPr/>
          <a:lstStyle/>
          <a:p>
            <a:fld id="{7E8DEBAF-11D9-4FFC-9FE3-56BCDE40C340}" type="slidenum">
              <a:rPr lang="zh-CN" altLang="en-US" smtClean="0"/>
              <a:t>18</a:t>
            </a:fld>
            <a:endParaRPr lang="zh-CN" altLang="en-US" dirty="0"/>
          </a:p>
        </p:txBody>
      </p:sp>
    </p:spTree>
    <p:extLst>
      <p:ext uri="{BB962C8B-B14F-4D97-AF65-F5344CB8AC3E}">
        <p14:creationId xmlns:p14="http://schemas.microsoft.com/office/powerpoint/2010/main" val="2456829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p:nvPr>
        </p:nvSpPr>
        <p:spPr>
          <a:xfrm>
            <a:off x="4667693" y="345500"/>
            <a:ext cx="6915010" cy="492372"/>
          </a:xfrm>
          <a:noFill/>
          <a:ln w="9525">
            <a:noFill/>
            <a:miter lim="800000"/>
          </a:ln>
        </p:spPr>
        <p:txBody>
          <a:bodyPr wrap="square">
            <a:spAutoFit/>
          </a:bodyPr>
          <a:lstStyle/>
          <a:p>
            <a:pPr defTabSz="914400"/>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L2 Product validation</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72" y="2787596"/>
            <a:ext cx="4867853" cy="2433927"/>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8859" y="2774907"/>
            <a:ext cx="3279074" cy="2459305"/>
          </a:xfrm>
          <a:prstGeom prst="rect">
            <a:avLst/>
          </a:prstGeom>
        </p:spPr>
      </p:pic>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0676" y="2774907"/>
            <a:ext cx="3279073" cy="2459305"/>
          </a:xfrm>
          <a:prstGeom prst="rect">
            <a:avLst/>
          </a:prstGeom>
        </p:spPr>
      </p:pic>
      <p:sp>
        <p:nvSpPr>
          <p:cNvPr id="3" name="矩形 2"/>
          <p:cNvSpPr/>
          <p:nvPr/>
        </p:nvSpPr>
        <p:spPr>
          <a:xfrm>
            <a:off x="1197430" y="5514545"/>
            <a:ext cx="3309256" cy="523220"/>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Global distribution of satellite matching data</a:t>
            </a:r>
            <a:endParaRPr lang="zh-CN" altLang="en-US" sz="1400" b="1" dirty="0">
              <a:solidFill>
                <a:srgbClr val="003399"/>
              </a:solidFill>
              <a:latin typeface="微软雅黑" panose="020B0503020204020204" charset="-122"/>
              <a:ea typeface="微软雅黑" panose="020B0503020204020204" charset="-122"/>
            </a:endParaRPr>
          </a:p>
        </p:txBody>
      </p:sp>
      <p:sp>
        <p:nvSpPr>
          <p:cNvPr id="4" name="矩形 3"/>
          <p:cNvSpPr/>
          <p:nvPr/>
        </p:nvSpPr>
        <p:spPr>
          <a:xfrm>
            <a:off x="5278626" y="5406823"/>
            <a:ext cx="2853004" cy="738664"/>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Relative error of </a:t>
            </a:r>
            <a:r>
              <a:rPr lang="en-US" altLang="zh-CN" sz="1400" b="1" dirty="0" smtClean="0">
                <a:solidFill>
                  <a:srgbClr val="003399"/>
                </a:solidFill>
                <a:latin typeface="微软雅黑" panose="020B0503020204020204" charset="-122"/>
                <a:ea typeface="微软雅黑" panose="020B0503020204020204" charset="-122"/>
              </a:rPr>
              <a:t>retrieval </a:t>
            </a:r>
            <a:r>
              <a:rPr lang="en-US" altLang="zh-CN" sz="1400" b="1" dirty="0">
                <a:solidFill>
                  <a:srgbClr val="003399"/>
                </a:solidFill>
                <a:latin typeface="微软雅黑" panose="020B0503020204020204" charset="-122"/>
                <a:ea typeface="微软雅黑" panose="020B0503020204020204" charset="-122"/>
              </a:rPr>
              <a:t>of ozone number density cm ^ (-3) at </a:t>
            </a:r>
            <a:r>
              <a:rPr lang="en-US" altLang="zh-CN" sz="1400" b="1" dirty="0" smtClean="0">
                <a:solidFill>
                  <a:srgbClr val="003399"/>
                </a:solidFill>
                <a:latin typeface="微软雅黑" panose="020B0503020204020204" charset="-122"/>
                <a:ea typeface="微软雅黑" panose="020B0503020204020204" charset="-122"/>
              </a:rPr>
              <a:t>position </a:t>
            </a:r>
            <a:r>
              <a:rPr lang="en-US" altLang="zh-CN" sz="1400" b="1" dirty="0">
                <a:solidFill>
                  <a:srgbClr val="003399"/>
                </a:solidFill>
                <a:latin typeface="微软雅黑" panose="020B0503020204020204" charset="-122"/>
                <a:ea typeface="微软雅黑" panose="020B0503020204020204" charset="-122"/>
              </a:rPr>
              <a:t>1</a:t>
            </a:r>
            <a:endParaRPr lang="zh-CN" altLang="en-US" sz="1400" b="1" dirty="0">
              <a:solidFill>
                <a:srgbClr val="003399"/>
              </a:solidFill>
              <a:latin typeface="微软雅黑" panose="020B0503020204020204" charset="-122"/>
              <a:ea typeface="微软雅黑" panose="020B0503020204020204" charset="-122"/>
            </a:endParaRPr>
          </a:p>
        </p:txBody>
      </p:sp>
      <p:sp>
        <p:nvSpPr>
          <p:cNvPr id="14" name="矩形 13"/>
          <p:cNvSpPr/>
          <p:nvPr/>
        </p:nvSpPr>
        <p:spPr>
          <a:xfrm>
            <a:off x="8700016" y="5406823"/>
            <a:ext cx="2720391" cy="738664"/>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Relative error of retrieval of ozone number density cm ^ (-3) at position </a:t>
            </a:r>
            <a:r>
              <a:rPr lang="en-US" altLang="zh-CN" sz="1400" b="1" dirty="0" smtClean="0">
                <a:solidFill>
                  <a:srgbClr val="003399"/>
                </a:solidFill>
                <a:latin typeface="微软雅黑" panose="020B0503020204020204" charset="-122"/>
                <a:ea typeface="微软雅黑" panose="020B0503020204020204" charset="-122"/>
              </a:rPr>
              <a:t>2</a:t>
            </a:r>
            <a:endParaRPr lang="en-US" altLang="zh-CN" sz="1400" b="1" dirty="0">
              <a:solidFill>
                <a:srgbClr val="003399"/>
              </a:solidFill>
              <a:latin typeface="微软雅黑" panose="020B0503020204020204" charset="-122"/>
              <a:ea typeface="微软雅黑" panose="020B0503020204020204" charset="-122"/>
            </a:endParaRPr>
          </a:p>
        </p:txBody>
      </p:sp>
      <p:sp>
        <p:nvSpPr>
          <p:cNvPr id="5" name="矩形 4"/>
          <p:cNvSpPr/>
          <p:nvPr/>
        </p:nvSpPr>
        <p:spPr>
          <a:xfrm>
            <a:off x="552395" y="1344697"/>
            <a:ext cx="10953805" cy="1256990"/>
          </a:xfrm>
          <a:prstGeom prst="rect">
            <a:avLst/>
          </a:prstGeom>
          <a:noFill/>
          <a:ln>
            <a:noFill/>
          </a:ln>
        </p:spPr>
        <p:txBody>
          <a:bodyPr vert="horz" wrap="square" lIns="91440" tIns="45720" rIns="91440" bIns="45720" numCol="1" anchor="t" anchorCtr="0" compatLnSpc="1">
            <a:noAutofit/>
          </a:bodyPr>
          <a:lstStyle/>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rPr>
              <a:t>The L2 </a:t>
            </a:r>
            <a:r>
              <a:rPr lang="en-US" altLang="zh-CN" sz="1400" dirty="0">
                <a:latin typeface="微软雅黑" panose="020B0503020204020204" pitchFamily="34" charset="-122"/>
                <a:ea typeface="微软雅黑" panose="020B0503020204020204" pitchFamily="34" charset="-122"/>
              </a:rPr>
              <a:t>Product </a:t>
            </a:r>
            <a:r>
              <a:rPr lang="en-US" altLang="zh-CN" sz="1400" dirty="0" smtClean="0">
                <a:latin typeface="微软雅黑" panose="020B0503020204020204" pitchFamily="34" charset="-122"/>
                <a:ea typeface="微软雅黑" panose="020B0503020204020204" pitchFamily="34" charset="-122"/>
              </a:rPr>
              <a:t>is still under testing yet. By </a:t>
            </a:r>
            <a:r>
              <a:rPr lang="en-US" altLang="zh-CN" sz="1400" dirty="0">
                <a:latin typeface="微软雅黑" panose="020B0503020204020204" pitchFamily="34" charset="-122"/>
                <a:ea typeface="微软雅黑" panose="020B0503020204020204" pitchFamily="34" charset="-122"/>
              </a:rPr>
              <a:t>using </a:t>
            </a:r>
            <a:r>
              <a:rPr lang="en-US" altLang="zh-CN" sz="1400" dirty="0" smtClean="0">
                <a:latin typeface="微软雅黑" panose="020B0503020204020204" pitchFamily="34" charset="-122"/>
                <a:ea typeface="微软雅黑" panose="020B0503020204020204" pitchFamily="34" charset="-122"/>
              </a:rPr>
              <a:t>OMPS-LP </a:t>
            </a:r>
            <a:r>
              <a:rPr lang="en-US" altLang="zh-CN" sz="1400" dirty="0">
                <a:latin typeface="微软雅黑" panose="020B0503020204020204" pitchFamily="34" charset="-122"/>
                <a:ea typeface="微软雅黑" panose="020B0503020204020204" pitchFamily="34" charset="-122"/>
              </a:rPr>
              <a:t>v2.6 product for verification, we've found that the distribution of ozone number density with height is fairly accurate. But there are notable fluctuations in the relative retrieval error at various altitudes. Above 45 km, the error grows, likely due to lower ozone amounts.</a:t>
            </a:r>
          </a:p>
        </p:txBody>
      </p:sp>
      <p:sp>
        <p:nvSpPr>
          <p:cNvPr id="10" name="矩形 9"/>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2" name="灯片编号占位符 1"/>
          <p:cNvSpPr>
            <a:spLocks noGrp="1"/>
          </p:cNvSpPr>
          <p:nvPr>
            <p:ph type="sldNum" sz="quarter" idx="12"/>
          </p:nvPr>
        </p:nvSpPr>
        <p:spPr/>
        <p:txBody>
          <a:bodyPr vert="horz" wrap="square" lIns="91440" tIns="45720" rIns="91440" bIns="45720" numCol="1" anchor="ctr" anchorCtr="0" compatLnSpc="1"/>
          <a:lstStyle/>
          <a:p>
            <a:fld id="{88E06665-F720-4F1F-855D-91B33695F819}" type="slidenum">
              <a:rPr lang="zh-CN" altLang="en-US">
                <a:solidFill>
                  <a:schemeClr val="bg1"/>
                </a:solidFill>
                <a:latin typeface="微软雅黑" panose="020B0503020204020204" pitchFamily="34" charset="-122"/>
                <a:ea typeface="微软雅黑" panose="020B0503020204020204" pitchFamily="34" charset="-122"/>
              </a:rPr>
              <a:pPr/>
              <a:t>19</a:t>
            </a:fld>
            <a:endParaRPr lang="zh-CN" altLang="en-US">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96935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87412" y="2113815"/>
            <a:ext cx="5729295" cy="595882"/>
            <a:chOff x="6238875" y="1704975"/>
            <a:chExt cx="5729295" cy="595882"/>
          </a:xfrm>
        </p:grpSpPr>
        <p:sp>
          <p:nvSpPr>
            <p:cNvPr id="5" name="文本框 6"/>
            <p:cNvSpPr txBox="1"/>
            <p:nvPr/>
          </p:nvSpPr>
          <p:spPr>
            <a:xfrm>
              <a:off x="6789508" y="1716082"/>
              <a:ext cx="5178662" cy="584775"/>
            </a:xfrm>
            <a:prstGeom prst="rect">
              <a:avLst/>
            </a:prstGeom>
            <a:noFill/>
          </p:spPr>
          <p:txBody>
            <a:bodyPr wrap="none" rtlCol="0">
              <a:spAutoFit/>
              <a:scene3d>
                <a:camera prst="orthographicFront"/>
                <a:lightRig rig="threePt" dir="t"/>
              </a:scene3d>
              <a:sp3d contourW="12700"/>
            </a:bodyPr>
            <a:lstStyle/>
            <a:p>
              <a:pPr defTabSz="685800">
                <a:defRPr/>
              </a:pPr>
              <a:r>
                <a:rPr lang="en-US" altLang="zh-CN" sz="3200" b="1" dirty="0" smtClean="0">
                  <a:solidFill>
                    <a:schemeClr val="accent1">
                      <a:lumMod val="75000"/>
                    </a:schemeClr>
                  </a:solidFill>
                  <a:latin typeface="微软雅黑" panose="020B0503020204020204" pitchFamily="34" charset="-122"/>
                  <a:ea typeface="微软雅黑" panose="020B0503020204020204" pitchFamily="34" charset="-122"/>
                </a:rPr>
                <a:t>Instrument </a:t>
              </a:r>
              <a:r>
                <a:rPr lang="en-US" altLang="zh-CN" sz="3200" b="1" dirty="0">
                  <a:solidFill>
                    <a:schemeClr val="accent1">
                      <a:lumMod val="75000"/>
                    </a:schemeClr>
                  </a:solidFill>
                  <a:latin typeface="微软雅黑" panose="020B0503020204020204" pitchFamily="34" charset="-122"/>
                  <a:ea typeface="微软雅黑" panose="020B0503020204020204" pitchFamily="34" charset="-122"/>
                </a:rPr>
                <a:t>introduction</a:t>
              </a:r>
              <a:endParaRPr lang="zh-CN" altLang="en-US" sz="3200" b="1"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6238875" y="1704975"/>
              <a:ext cx="533400" cy="533400"/>
              <a:chOff x="6238875" y="1704975"/>
              <a:chExt cx="533400" cy="533400"/>
            </a:xfrm>
          </p:grpSpPr>
          <p:sp>
            <p:nvSpPr>
              <p:cNvPr id="8" name="菱形 7"/>
              <p:cNvSpPr/>
              <p:nvPr/>
            </p:nvSpPr>
            <p:spPr>
              <a:xfrm>
                <a:off x="6238875" y="1704975"/>
                <a:ext cx="533400" cy="533400"/>
              </a:xfrm>
              <a:prstGeom prst="diamond">
                <a:avLst/>
              </a:prstGeom>
              <a:solidFill>
                <a:schemeClr val="accent1"/>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9" name="文本框 9"/>
              <p:cNvSpPr txBox="1"/>
              <p:nvPr/>
            </p:nvSpPr>
            <p:spPr>
              <a:xfrm>
                <a:off x="6278370" y="1778618"/>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latin typeface="微软雅黑" panose="020B0503020204020204" pitchFamily="34" charset="-122"/>
                    <a:ea typeface="微软雅黑" panose="020B0503020204020204" pitchFamily="34" charset="-122"/>
                  </a:rPr>
                  <a:t>1</a:t>
                </a:r>
                <a:endParaRPr lang="en-US" altLang="zh-CN" sz="2000" dirty="0">
                  <a:latin typeface="微软雅黑" panose="020B0503020204020204" pitchFamily="34" charset="-122"/>
                  <a:ea typeface="微软雅黑" panose="020B0503020204020204" pitchFamily="34" charset="-122"/>
                </a:endParaRPr>
              </a:p>
            </p:txBody>
          </p:sp>
        </p:grpSp>
      </p:grpSp>
      <p:grpSp>
        <p:nvGrpSpPr>
          <p:cNvPr id="10" name="组合 9"/>
          <p:cNvGrpSpPr/>
          <p:nvPr/>
        </p:nvGrpSpPr>
        <p:grpSpPr>
          <a:xfrm>
            <a:off x="587412" y="3080283"/>
            <a:ext cx="5058335" cy="594955"/>
            <a:chOff x="6238875" y="2670175"/>
            <a:chExt cx="5058362" cy="594955"/>
          </a:xfrm>
        </p:grpSpPr>
        <p:sp>
          <p:nvSpPr>
            <p:cNvPr id="11" name="文本框 11"/>
            <p:cNvSpPr txBox="1"/>
            <p:nvPr/>
          </p:nvSpPr>
          <p:spPr>
            <a:xfrm>
              <a:off x="6730898" y="2680355"/>
              <a:ext cx="4566339" cy="584775"/>
            </a:xfrm>
            <a:prstGeom prst="rect">
              <a:avLst/>
            </a:prstGeom>
            <a:noFill/>
          </p:spPr>
          <p:txBody>
            <a:bodyPr wrap="none" rtlCol="0">
              <a:spAutoFit/>
              <a:scene3d>
                <a:camera prst="orthographicFront"/>
                <a:lightRig rig="threePt" dir="t"/>
              </a:scene3d>
              <a:sp3d contourW="12700"/>
            </a:bodyPr>
            <a:lstStyle/>
            <a:p>
              <a:pPr defTabSz="685800">
                <a:defRPr/>
              </a:pPr>
              <a:r>
                <a:rPr lang="en-US" altLang="zh-CN" sz="3200" b="1" dirty="0" smtClean="0">
                  <a:solidFill>
                    <a:schemeClr val="bg1">
                      <a:lumMod val="75000"/>
                    </a:schemeClr>
                  </a:solidFill>
                  <a:latin typeface="微软雅黑" panose="020B0503020204020204" pitchFamily="34" charset="-122"/>
                  <a:ea typeface="微软雅黑" panose="020B0503020204020204" pitchFamily="34" charset="-122"/>
                </a:rPr>
                <a:t>In-orbit </a:t>
              </a:r>
              <a:r>
                <a:rPr lang="en-US" altLang="zh-CN" sz="3200" b="1" dirty="0">
                  <a:solidFill>
                    <a:schemeClr val="bg1">
                      <a:lumMod val="75000"/>
                    </a:schemeClr>
                  </a:solidFill>
                  <a:latin typeface="微软雅黑" panose="020B0503020204020204" pitchFamily="34" charset="-122"/>
                  <a:ea typeface="微软雅黑" panose="020B0503020204020204" pitchFamily="34" charset="-122"/>
                </a:rPr>
                <a:t>performance</a:t>
              </a:r>
              <a:endParaRPr lang="zh-CN" altLang="en-US" sz="3200" b="1" dirty="0" smtClean="0">
                <a:solidFill>
                  <a:schemeClr val="bg1">
                    <a:lumMod val="7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6238875" y="2670175"/>
              <a:ext cx="533400" cy="533400"/>
              <a:chOff x="6238875" y="2670175"/>
              <a:chExt cx="533400" cy="533400"/>
            </a:xfrm>
          </p:grpSpPr>
          <p:sp>
            <p:nvSpPr>
              <p:cNvPr id="13" name="菱形 12"/>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2</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grpSp>
        <p:nvGrpSpPr>
          <p:cNvPr id="26" name="组合 25"/>
          <p:cNvGrpSpPr/>
          <p:nvPr/>
        </p:nvGrpSpPr>
        <p:grpSpPr>
          <a:xfrm>
            <a:off x="587413" y="4045824"/>
            <a:ext cx="5112387" cy="594955"/>
            <a:chOff x="6238875" y="2670175"/>
            <a:chExt cx="5112409" cy="594955"/>
          </a:xfrm>
        </p:grpSpPr>
        <p:sp>
          <p:nvSpPr>
            <p:cNvPr id="27" name="文本框 11"/>
            <p:cNvSpPr txBox="1"/>
            <p:nvPr/>
          </p:nvSpPr>
          <p:spPr>
            <a:xfrm>
              <a:off x="6730897" y="2680355"/>
              <a:ext cx="4620387" cy="584775"/>
            </a:xfrm>
            <a:prstGeom prst="rect">
              <a:avLst/>
            </a:prstGeom>
            <a:noFill/>
          </p:spPr>
          <p:txBody>
            <a:bodyPr wrap="none" rtlCol="0">
              <a:spAutoFit/>
              <a:scene3d>
                <a:camera prst="orthographicFront"/>
                <a:lightRig rig="threePt" dir="t"/>
              </a:scene3d>
              <a:sp3d contourW="12700"/>
            </a:bodyPr>
            <a:lstStyle/>
            <a:p>
              <a:pPr defTabSz="685800">
                <a:defRPr/>
              </a:pPr>
              <a:r>
                <a:rPr lang="en-US" altLang="zh-CN" sz="3200" b="1" dirty="0" smtClean="0">
                  <a:solidFill>
                    <a:schemeClr val="bg1">
                      <a:lumMod val="75000"/>
                    </a:schemeClr>
                  </a:solidFill>
                  <a:latin typeface="微软雅黑" panose="020B0503020204020204" pitchFamily="34" charset="-122"/>
                  <a:ea typeface="微软雅黑" panose="020B0503020204020204" pitchFamily="34" charset="-122"/>
                </a:rPr>
                <a:t>Accuracy </a:t>
              </a:r>
              <a:r>
                <a:rPr lang="en-US" altLang="zh-CN" sz="3200" b="1" dirty="0">
                  <a:solidFill>
                    <a:schemeClr val="bg1">
                      <a:lumMod val="75000"/>
                    </a:schemeClr>
                  </a:solidFill>
                  <a:latin typeface="微软雅黑" panose="020B0503020204020204" pitchFamily="34" charset="-122"/>
                  <a:ea typeface="微软雅黑" panose="020B0503020204020204" pitchFamily="34" charset="-122"/>
                </a:rPr>
                <a:t>verification </a:t>
              </a:r>
              <a:endParaRPr lang="zh-CN" altLang="en-US" sz="3200" b="1" dirty="0" smtClean="0">
                <a:solidFill>
                  <a:schemeClr val="bg1">
                    <a:lumMod val="75000"/>
                  </a:schemeClr>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6238875" y="2670175"/>
              <a:ext cx="533400" cy="533400"/>
              <a:chOff x="6238875" y="2670175"/>
              <a:chExt cx="533400" cy="533400"/>
            </a:xfrm>
          </p:grpSpPr>
          <p:sp>
            <p:nvSpPr>
              <p:cNvPr id="29" name="菱形 28"/>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0"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3</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grpSp>
        <p:nvGrpSpPr>
          <p:cNvPr id="36" name="组合 35"/>
          <p:cNvGrpSpPr/>
          <p:nvPr/>
        </p:nvGrpSpPr>
        <p:grpSpPr>
          <a:xfrm>
            <a:off x="587413" y="5011366"/>
            <a:ext cx="6263984" cy="594955"/>
            <a:chOff x="6238875" y="2670175"/>
            <a:chExt cx="6264007" cy="594955"/>
          </a:xfrm>
        </p:grpSpPr>
        <p:sp>
          <p:nvSpPr>
            <p:cNvPr id="37" name="文本框 11"/>
            <p:cNvSpPr txBox="1"/>
            <p:nvPr/>
          </p:nvSpPr>
          <p:spPr>
            <a:xfrm>
              <a:off x="6730896" y="2680355"/>
              <a:ext cx="5771986" cy="584775"/>
            </a:xfrm>
            <a:prstGeom prst="rect">
              <a:avLst/>
            </a:prstGeom>
            <a:noFill/>
          </p:spPr>
          <p:txBody>
            <a:bodyPr wrap="none" rtlCol="0">
              <a:spAutoFit/>
              <a:scene3d>
                <a:camera prst="orthographicFront"/>
                <a:lightRig rig="threePt" dir="t"/>
              </a:scene3d>
              <a:sp3d contourW="12700"/>
            </a:bodyPr>
            <a:lstStyle/>
            <a:p>
              <a:pPr defTabSz="685800" fontAlgn="auto">
                <a:spcBef>
                  <a:spcPts val="0"/>
                </a:spcBef>
                <a:spcAft>
                  <a:spcPts val="0"/>
                </a:spcAft>
                <a:defRPr/>
              </a:pPr>
              <a:r>
                <a:rPr lang="en-US" altLang="zh-CN" sz="3200" b="1" dirty="0">
                  <a:solidFill>
                    <a:schemeClr val="bg1">
                      <a:lumMod val="75000"/>
                    </a:schemeClr>
                  </a:solidFill>
                  <a:latin typeface="微软雅黑" panose="020B0503020204020204" pitchFamily="34" charset="-122"/>
                  <a:ea typeface="微软雅黑" panose="020B0503020204020204" pitchFamily="34" charset="-122"/>
                </a:rPr>
                <a:t>Summary and Future Work</a:t>
              </a:r>
            </a:p>
          </p:txBody>
        </p:sp>
        <p:grpSp>
          <p:nvGrpSpPr>
            <p:cNvPr id="38" name="组合 37"/>
            <p:cNvGrpSpPr/>
            <p:nvPr/>
          </p:nvGrpSpPr>
          <p:grpSpPr>
            <a:xfrm>
              <a:off x="6238875" y="2670175"/>
              <a:ext cx="533400" cy="533400"/>
              <a:chOff x="6238875" y="2670175"/>
              <a:chExt cx="533400" cy="533400"/>
            </a:xfrm>
          </p:grpSpPr>
          <p:sp>
            <p:nvSpPr>
              <p:cNvPr id="39" name="菱形 38"/>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0"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4</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sp>
        <p:nvSpPr>
          <p:cNvPr id="2" name="矩形 1"/>
          <p:cNvSpPr/>
          <p:nvPr/>
        </p:nvSpPr>
        <p:spPr>
          <a:xfrm>
            <a:off x="587412" y="905196"/>
            <a:ext cx="1723549" cy="707886"/>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altLang="zh-CN" sz="4000" dirty="0"/>
              <a:t>Outline</a:t>
            </a:r>
            <a:endParaRPr lang="zh-CN" alt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87412" y="2113815"/>
            <a:ext cx="5729295" cy="595882"/>
            <a:chOff x="6238875" y="1704975"/>
            <a:chExt cx="5729295" cy="595882"/>
          </a:xfrm>
        </p:grpSpPr>
        <p:sp>
          <p:nvSpPr>
            <p:cNvPr id="5" name="文本框 6"/>
            <p:cNvSpPr txBox="1"/>
            <p:nvPr/>
          </p:nvSpPr>
          <p:spPr>
            <a:xfrm>
              <a:off x="6789508" y="1716082"/>
              <a:ext cx="5178662" cy="584775"/>
            </a:xfrm>
            <a:prstGeom prst="rect">
              <a:avLst/>
            </a:prstGeom>
            <a:noFill/>
          </p:spPr>
          <p:txBody>
            <a:bodyPr wrap="none" rtlCol="0">
              <a:spAutoFit/>
              <a:scene3d>
                <a:camera prst="orthographicFront"/>
                <a:lightRig rig="threePt" dir="t"/>
              </a:scene3d>
              <a:sp3d contourW="12700"/>
            </a:bodyPr>
            <a:lstStyle/>
            <a:p>
              <a:pPr defTabSz="685800">
                <a:defRPr/>
              </a:pPr>
              <a:r>
                <a:rPr lang="en-US" altLang="zh-CN" sz="3200" b="1" dirty="0" smtClean="0">
                  <a:solidFill>
                    <a:schemeClr val="accent1">
                      <a:lumMod val="75000"/>
                    </a:schemeClr>
                  </a:solidFill>
                  <a:latin typeface="微软雅黑" panose="020B0503020204020204" pitchFamily="34" charset="-122"/>
                  <a:ea typeface="微软雅黑" panose="020B0503020204020204" pitchFamily="34" charset="-122"/>
                </a:rPr>
                <a:t>Instrument </a:t>
              </a:r>
              <a:r>
                <a:rPr lang="en-US" altLang="zh-CN" sz="3200" b="1" dirty="0">
                  <a:solidFill>
                    <a:schemeClr val="accent1">
                      <a:lumMod val="75000"/>
                    </a:schemeClr>
                  </a:solidFill>
                  <a:latin typeface="微软雅黑" panose="020B0503020204020204" pitchFamily="34" charset="-122"/>
                  <a:ea typeface="微软雅黑" panose="020B0503020204020204" pitchFamily="34" charset="-122"/>
                </a:rPr>
                <a:t>introduction</a:t>
              </a:r>
              <a:endParaRPr lang="zh-CN" altLang="en-US" sz="3200" b="1"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6238875" y="1704975"/>
              <a:ext cx="533400" cy="533400"/>
              <a:chOff x="6238875" y="1704975"/>
              <a:chExt cx="533400" cy="533400"/>
            </a:xfrm>
          </p:grpSpPr>
          <p:sp>
            <p:nvSpPr>
              <p:cNvPr id="8" name="菱形 7"/>
              <p:cNvSpPr/>
              <p:nvPr/>
            </p:nvSpPr>
            <p:spPr>
              <a:xfrm>
                <a:off x="6238875" y="1704975"/>
                <a:ext cx="533400" cy="533400"/>
              </a:xfrm>
              <a:prstGeom prst="diamond">
                <a:avLst/>
              </a:prstGeom>
              <a:solidFill>
                <a:schemeClr val="accent1"/>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9" name="文本框 9"/>
              <p:cNvSpPr txBox="1"/>
              <p:nvPr/>
            </p:nvSpPr>
            <p:spPr>
              <a:xfrm>
                <a:off x="6278370" y="1778618"/>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latin typeface="微软雅黑" panose="020B0503020204020204" pitchFamily="34" charset="-122"/>
                    <a:ea typeface="微软雅黑" panose="020B0503020204020204" pitchFamily="34" charset="-122"/>
                  </a:rPr>
                  <a:t>1</a:t>
                </a:r>
                <a:endParaRPr lang="en-US" altLang="zh-CN" sz="2000" dirty="0">
                  <a:latin typeface="微软雅黑" panose="020B0503020204020204" pitchFamily="34" charset="-122"/>
                  <a:ea typeface="微软雅黑" panose="020B0503020204020204" pitchFamily="34" charset="-122"/>
                </a:endParaRPr>
              </a:p>
            </p:txBody>
          </p:sp>
        </p:grpSp>
      </p:grpSp>
      <p:grpSp>
        <p:nvGrpSpPr>
          <p:cNvPr id="10" name="组合 9"/>
          <p:cNvGrpSpPr/>
          <p:nvPr/>
        </p:nvGrpSpPr>
        <p:grpSpPr>
          <a:xfrm>
            <a:off x="587412" y="3080283"/>
            <a:ext cx="5058335" cy="594955"/>
            <a:chOff x="6238875" y="2670175"/>
            <a:chExt cx="5058362" cy="594955"/>
          </a:xfrm>
        </p:grpSpPr>
        <p:sp>
          <p:nvSpPr>
            <p:cNvPr id="11" name="文本框 11"/>
            <p:cNvSpPr txBox="1"/>
            <p:nvPr/>
          </p:nvSpPr>
          <p:spPr>
            <a:xfrm>
              <a:off x="6730898" y="2680355"/>
              <a:ext cx="4566339" cy="584775"/>
            </a:xfrm>
            <a:prstGeom prst="rect">
              <a:avLst/>
            </a:prstGeom>
            <a:noFill/>
          </p:spPr>
          <p:txBody>
            <a:bodyPr wrap="none" rtlCol="0">
              <a:spAutoFit/>
              <a:scene3d>
                <a:camera prst="orthographicFront"/>
                <a:lightRig rig="threePt" dir="t"/>
              </a:scene3d>
              <a:sp3d contourW="12700"/>
            </a:bodyPr>
            <a:lstStyle>
              <a:defPPr>
                <a:defRPr lang="zh-CN"/>
              </a:defPPr>
              <a:lvl1pPr defTabSz="685800">
                <a:defRPr sz="3200" b="1">
                  <a:solidFill>
                    <a:schemeClr val="accent1">
                      <a:lumMod val="75000"/>
                    </a:schemeClr>
                  </a:solidFill>
                  <a:latin typeface="微软雅黑" panose="020B0503020204020204" pitchFamily="34" charset="-122"/>
                  <a:ea typeface="微软雅黑" panose="020B0503020204020204" pitchFamily="34" charset="-122"/>
                </a:defRPr>
              </a:lvl1pPr>
            </a:lstStyle>
            <a:p>
              <a:r>
                <a:rPr lang="en-US" altLang="zh-CN" dirty="0" smtClean="0"/>
                <a:t>In-orbit </a:t>
              </a:r>
              <a:r>
                <a:rPr lang="en-US" altLang="zh-CN" dirty="0"/>
                <a:t>performance</a:t>
              </a:r>
              <a:endParaRPr lang="zh-CN" altLang="en-US" dirty="0"/>
            </a:p>
          </p:txBody>
        </p:sp>
        <p:grpSp>
          <p:nvGrpSpPr>
            <p:cNvPr id="12" name="组合 11"/>
            <p:cNvGrpSpPr/>
            <p:nvPr/>
          </p:nvGrpSpPr>
          <p:grpSpPr>
            <a:xfrm>
              <a:off x="6238875" y="2670175"/>
              <a:ext cx="533400" cy="533400"/>
              <a:chOff x="6238875" y="2670175"/>
              <a:chExt cx="533400" cy="533400"/>
            </a:xfrm>
          </p:grpSpPr>
          <p:sp>
            <p:nvSpPr>
              <p:cNvPr id="13" name="菱形 12"/>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defPPr>
                  <a:defRPr lang="zh-CN"/>
                </a:defPPr>
                <a:lvl1pPr algn="ctr" defTabSz="685800" fontAlgn="auto">
                  <a:lnSpc>
                    <a:spcPct val="114000"/>
                  </a:lnSpc>
                  <a:spcBef>
                    <a:spcPts val="0"/>
                  </a:spcBef>
                  <a:spcAft>
                    <a:spcPts val="0"/>
                  </a:spcAft>
                  <a:defRPr sz="2000">
                    <a:latin typeface="微软雅黑" panose="020B0503020204020204" pitchFamily="34" charset="-122"/>
                    <a:ea typeface="微软雅黑" panose="020B0503020204020204" pitchFamily="34" charset="-122"/>
                  </a:defRPr>
                </a:lvl1pPr>
              </a:lstStyle>
              <a:p>
                <a:r>
                  <a:rPr lang="en-US" altLang="zh-CN" dirty="0"/>
                  <a:t>2</a:t>
                </a:r>
              </a:p>
            </p:txBody>
          </p:sp>
        </p:grpSp>
      </p:grpSp>
      <p:grpSp>
        <p:nvGrpSpPr>
          <p:cNvPr id="26" name="组合 25"/>
          <p:cNvGrpSpPr/>
          <p:nvPr/>
        </p:nvGrpSpPr>
        <p:grpSpPr>
          <a:xfrm>
            <a:off x="587413" y="4045824"/>
            <a:ext cx="5112387" cy="594955"/>
            <a:chOff x="6238875" y="2670175"/>
            <a:chExt cx="5112409" cy="594955"/>
          </a:xfrm>
        </p:grpSpPr>
        <p:sp>
          <p:nvSpPr>
            <p:cNvPr id="27" name="文本框 11"/>
            <p:cNvSpPr txBox="1"/>
            <p:nvPr/>
          </p:nvSpPr>
          <p:spPr>
            <a:xfrm>
              <a:off x="6730897" y="2680355"/>
              <a:ext cx="4620387" cy="584775"/>
            </a:xfrm>
            <a:prstGeom prst="rect">
              <a:avLst/>
            </a:prstGeom>
            <a:noFill/>
          </p:spPr>
          <p:txBody>
            <a:bodyPr wrap="none" rtlCol="0">
              <a:spAutoFit/>
              <a:scene3d>
                <a:camera prst="orthographicFront"/>
                <a:lightRig rig="threePt" dir="t"/>
              </a:scene3d>
              <a:sp3d contourW="12700"/>
            </a:bodyPr>
            <a:lstStyle>
              <a:defPPr>
                <a:defRPr lang="zh-CN"/>
              </a:defPPr>
              <a:lvl1pPr defTabSz="685800">
                <a:defRPr sz="3200" b="1">
                  <a:solidFill>
                    <a:schemeClr val="accent1">
                      <a:lumMod val="75000"/>
                    </a:schemeClr>
                  </a:solidFill>
                  <a:latin typeface="微软雅黑" panose="020B0503020204020204" pitchFamily="34" charset="-122"/>
                  <a:ea typeface="微软雅黑" panose="020B0503020204020204" pitchFamily="34" charset="-122"/>
                </a:defRPr>
              </a:lvl1pPr>
            </a:lstStyle>
            <a:p>
              <a:r>
                <a:rPr lang="en-US" altLang="zh-CN" dirty="0"/>
                <a:t>Accuracy verification </a:t>
              </a:r>
              <a:endParaRPr lang="zh-CN" altLang="en-US" dirty="0"/>
            </a:p>
          </p:txBody>
        </p:sp>
        <p:grpSp>
          <p:nvGrpSpPr>
            <p:cNvPr id="28" name="组合 27"/>
            <p:cNvGrpSpPr/>
            <p:nvPr/>
          </p:nvGrpSpPr>
          <p:grpSpPr>
            <a:xfrm>
              <a:off x="6238875" y="2670175"/>
              <a:ext cx="533400" cy="533400"/>
              <a:chOff x="6238875" y="2670175"/>
              <a:chExt cx="533400" cy="533400"/>
            </a:xfrm>
          </p:grpSpPr>
          <p:sp>
            <p:nvSpPr>
              <p:cNvPr id="29" name="菱形 28"/>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0"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defPPr>
                  <a:defRPr lang="zh-CN"/>
                </a:defPPr>
                <a:lvl1pPr algn="ctr" defTabSz="685800" fontAlgn="auto">
                  <a:lnSpc>
                    <a:spcPct val="114000"/>
                  </a:lnSpc>
                  <a:spcBef>
                    <a:spcPts val="0"/>
                  </a:spcBef>
                  <a:spcAft>
                    <a:spcPts val="0"/>
                  </a:spcAft>
                  <a:defRPr sz="2000">
                    <a:latin typeface="微软雅黑" panose="020B0503020204020204" pitchFamily="34" charset="-122"/>
                    <a:ea typeface="微软雅黑" panose="020B0503020204020204" pitchFamily="34" charset="-122"/>
                  </a:defRPr>
                </a:lvl1pPr>
              </a:lstStyle>
              <a:p>
                <a:r>
                  <a:rPr lang="en-US" altLang="zh-CN" dirty="0"/>
                  <a:t>3</a:t>
                </a:r>
              </a:p>
            </p:txBody>
          </p:sp>
        </p:grpSp>
      </p:grpSp>
      <p:grpSp>
        <p:nvGrpSpPr>
          <p:cNvPr id="36" name="组合 35"/>
          <p:cNvGrpSpPr/>
          <p:nvPr/>
        </p:nvGrpSpPr>
        <p:grpSpPr>
          <a:xfrm>
            <a:off x="587413" y="5011366"/>
            <a:ext cx="6263984" cy="594955"/>
            <a:chOff x="6238875" y="2670175"/>
            <a:chExt cx="6264007" cy="594955"/>
          </a:xfrm>
        </p:grpSpPr>
        <p:sp>
          <p:nvSpPr>
            <p:cNvPr id="37" name="文本框 11"/>
            <p:cNvSpPr txBox="1"/>
            <p:nvPr/>
          </p:nvSpPr>
          <p:spPr>
            <a:xfrm>
              <a:off x="6730896" y="2680355"/>
              <a:ext cx="5771986" cy="584775"/>
            </a:xfrm>
            <a:prstGeom prst="rect">
              <a:avLst/>
            </a:prstGeom>
            <a:noFill/>
          </p:spPr>
          <p:txBody>
            <a:bodyPr wrap="none" rtlCol="0">
              <a:spAutoFit/>
              <a:scene3d>
                <a:camera prst="orthographicFront"/>
                <a:lightRig rig="threePt" dir="t"/>
              </a:scene3d>
              <a:sp3d contourW="12700"/>
            </a:bodyPr>
            <a:lstStyle>
              <a:defPPr>
                <a:defRPr lang="zh-CN"/>
              </a:defPPr>
              <a:lvl1pPr defTabSz="685800">
                <a:defRPr sz="3200" b="1">
                  <a:solidFill>
                    <a:schemeClr val="accent1">
                      <a:lumMod val="75000"/>
                    </a:schemeClr>
                  </a:solidFill>
                  <a:latin typeface="微软雅黑" panose="020B0503020204020204" pitchFamily="34" charset="-122"/>
                  <a:ea typeface="微软雅黑" panose="020B0503020204020204" pitchFamily="34" charset="-122"/>
                </a:defRPr>
              </a:lvl1pPr>
            </a:lstStyle>
            <a:p>
              <a:r>
                <a:rPr lang="en-US" altLang="zh-CN" dirty="0"/>
                <a:t>Summary and Future Work</a:t>
              </a:r>
            </a:p>
          </p:txBody>
        </p:sp>
        <p:grpSp>
          <p:nvGrpSpPr>
            <p:cNvPr id="38" name="组合 37"/>
            <p:cNvGrpSpPr/>
            <p:nvPr/>
          </p:nvGrpSpPr>
          <p:grpSpPr>
            <a:xfrm>
              <a:off x="6238875" y="2670175"/>
              <a:ext cx="533400" cy="533400"/>
              <a:chOff x="6238875" y="2670175"/>
              <a:chExt cx="533400" cy="533400"/>
            </a:xfrm>
          </p:grpSpPr>
          <p:sp>
            <p:nvSpPr>
              <p:cNvPr id="39" name="菱形 38"/>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0"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4</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sp>
        <p:nvSpPr>
          <p:cNvPr id="2" name="矩形 1"/>
          <p:cNvSpPr/>
          <p:nvPr/>
        </p:nvSpPr>
        <p:spPr>
          <a:xfrm>
            <a:off x="587412" y="905196"/>
            <a:ext cx="1723549" cy="707886"/>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altLang="zh-CN" sz="4000" dirty="0"/>
              <a:t>Outline</a:t>
            </a:r>
            <a:endParaRPr lang="zh-CN" altLang="en-US" sz="4000" dirty="0"/>
          </a:p>
        </p:txBody>
      </p:sp>
    </p:spTree>
    <p:extLst>
      <p:ext uri="{BB962C8B-B14F-4D97-AF65-F5344CB8AC3E}">
        <p14:creationId xmlns:p14="http://schemas.microsoft.com/office/powerpoint/2010/main" val="1625542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p:cNvGraphicFramePr>
            <a:graphicFrameLocks noGrp="1"/>
          </p:cNvGraphicFramePr>
          <p:nvPr>
            <p:ph idx="1"/>
            <p:extLst>
              <p:ext uri="{D42A27DB-BD31-4B8C-83A1-F6EECF244321}">
                <p14:modId xmlns:p14="http://schemas.microsoft.com/office/powerpoint/2010/main" val="3983480854"/>
              </p:ext>
            </p:extLst>
          </p:nvPr>
        </p:nvGraphicFramePr>
        <p:xfrm>
          <a:off x="8591106" y="1370594"/>
          <a:ext cx="3253415" cy="4796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13"/>
          <p:cNvSpPr>
            <a:spLocks noChangeArrowheads="1"/>
          </p:cNvSpPr>
          <p:nvPr/>
        </p:nvSpPr>
        <p:spPr bwMode="auto">
          <a:xfrm>
            <a:off x="4695631" y="411213"/>
            <a:ext cx="5972369" cy="460375"/>
          </a:xfrm>
          <a:prstGeom prst="rect">
            <a:avLst/>
          </a:prstGeom>
          <a:noFill/>
          <a:ln w="9525">
            <a:noFill/>
            <a:miter lim="800000"/>
          </a:ln>
        </p:spPr>
        <p:txBody>
          <a:bodyPr wrap="square">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Summary and Future Work</a:t>
            </a:r>
            <a:endPar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矩形 3"/>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2" name="灯片编号占位符 1"/>
          <p:cNvSpPr>
            <a:spLocks noGrp="1"/>
          </p:cNvSpPr>
          <p:nvPr>
            <p:ph type="sldNum" sz="quarter" idx="12"/>
          </p:nvPr>
        </p:nvSpPr>
        <p:spPr/>
        <p:txBody>
          <a:bodyPr/>
          <a:lstStyle/>
          <a:p>
            <a:fld id="{7E8DEBAF-11D9-4FFC-9FE3-56BCDE40C340}" type="slidenum">
              <a:rPr lang="zh-CN" altLang="en-US" smtClean="0"/>
              <a:t>21</a:t>
            </a:fld>
            <a:endParaRPr lang="zh-CN" altLang="en-US" dirty="0"/>
          </a:p>
        </p:txBody>
      </p:sp>
      <p:sp>
        <p:nvSpPr>
          <p:cNvPr id="6" name="矩形 5"/>
          <p:cNvSpPr/>
          <p:nvPr/>
        </p:nvSpPr>
        <p:spPr>
          <a:xfrm>
            <a:off x="189183" y="1370594"/>
            <a:ext cx="6096000" cy="4655121"/>
          </a:xfrm>
          <a:prstGeom prst="rect">
            <a:avLst/>
          </a:prstGeom>
          <a:noFill/>
          <a:ln>
            <a:noFill/>
          </a:ln>
        </p:spPr>
        <p:txBody>
          <a:bodyPr vert="horz" wrap="square" lIns="91440" tIns="45720" rIns="91440" bIns="45720" numCol="1" anchor="t" anchorCtr="0" compatLnSpc="1">
            <a:noAutofit/>
          </a:bodyPr>
          <a:lstStyle/>
          <a:p>
            <a:pPr marL="457200" indent="-457200" eaLnBrk="0" fontAlgn="base" hangingPunct="0">
              <a:lnSpc>
                <a:spcPct val="150000"/>
              </a:lnSpc>
              <a:spcBef>
                <a:spcPts val="130"/>
              </a:spcBef>
              <a:spcAft>
                <a:spcPct val="0"/>
              </a:spcAft>
              <a:buFont typeface="Arial" panose="020B0604020202020204" pitchFamily="34" charset="0"/>
              <a:buChar char="•"/>
            </a:pPr>
            <a:endParaRPr lang="en-US" altLang="zh-CN" sz="1400" dirty="0">
              <a:latin typeface="微软雅黑" panose="020B0503020204020204" pitchFamily="34" charset="-122"/>
              <a:ea typeface="微软雅黑" panose="020B0503020204020204" pitchFamily="34" charset="-122"/>
            </a:endParaRPr>
          </a:p>
        </p:txBody>
      </p:sp>
      <p:graphicFrame>
        <p:nvGraphicFramePr>
          <p:cNvPr id="8" name="图示 7"/>
          <p:cNvGraphicFramePr/>
          <p:nvPr>
            <p:extLst>
              <p:ext uri="{D42A27DB-BD31-4B8C-83A1-F6EECF244321}">
                <p14:modId xmlns:p14="http://schemas.microsoft.com/office/powerpoint/2010/main" val="3287228889"/>
              </p:ext>
            </p:extLst>
          </p:nvPr>
        </p:nvGraphicFramePr>
        <p:xfrm>
          <a:off x="372141" y="1370594"/>
          <a:ext cx="7708603" cy="48177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29562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54" b="20379"/>
          <a:stretch>
            <a:fillRect/>
          </a:stretch>
        </p:blipFill>
        <p:spPr bwMode="auto">
          <a:xfrm>
            <a:off x="-1" y="2838450"/>
            <a:ext cx="12192000" cy="33909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txBox="1">
            <a:spLocks noChangeArrowheads="1"/>
          </p:cNvSpPr>
          <p:nvPr/>
        </p:nvSpPr>
        <p:spPr>
          <a:xfrm>
            <a:off x="2855911" y="1593195"/>
            <a:ext cx="6480175" cy="2665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Gulim" panose="020B0600000101010101" pitchFamily="34" charset="-127"/>
              <a:buNone/>
            </a:pPr>
            <a:r>
              <a:rPr lang="en-US" altLang="zh-CN" sz="6000" b="1" dirty="0">
                <a:solidFill>
                  <a:srgbClr val="C00000"/>
                </a:solidFill>
                <a:latin typeface="微软雅黑" panose="020B0503020204020204" pitchFamily="34" charset="-122"/>
                <a:ea typeface="微软雅黑" panose="020B0503020204020204" pitchFamily="34" charset="-122"/>
              </a:rPr>
              <a:t>Thanks</a:t>
            </a:r>
            <a:endParaRPr lang="zh-CN" altLang="en-US" sz="6000" b="1" dirty="0">
              <a:solidFill>
                <a:srgbClr val="C00000"/>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315" y="12377"/>
            <a:ext cx="1847685" cy="925823"/>
          </a:xfrm>
          <a:prstGeom prst="rect">
            <a:avLst/>
          </a:prstGeom>
        </p:spPr>
      </p:pic>
      <p:sp>
        <p:nvSpPr>
          <p:cNvPr id="5" name="矩形 4"/>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2" name="灯片编号占位符 1"/>
          <p:cNvSpPr>
            <a:spLocks noGrp="1"/>
          </p:cNvSpPr>
          <p:nvPr>
            <p:ph type="sldNum" sz="quarter" idx="12"/>
          </p:nvPr>
        </p:nvSpPr>
        <p:spPr/>
        <p:txBody>
          <a:bodyPr/>
          <a:lstStyle/>
          <a:p>
            <a:fld id="{7E8DEBAF-11D9-4FFC-9FE3-56BCDE40C340}" type="slidenum">
              <a:rPr lang="zh-CN" altLang="en-US" smtClean="0"/>
              <a:t>22</a:t>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a:extLst>
              <a:ext uri="{FF2B5EF4-FFF2-40B4-BE49-F238E27FC236}">
                <a16:creationId xmlns:a16="http://schemas.microsoft.com/office/drawing/2014/main" xmlns="" id="{99A18B9D-2D03-BCCB-4A8C-8D0D51162052}"/>
              </a:ext>
            </a:extLst>
          </p:cNvPr>
          <p:cNvGraphicFramePr>
            <a:graphicFrameLocks noGrp="1"/>
          </p:cNvGraphicFramePr>
          <p:nvPr>
            <p:extLst>
              <p:ext uri="{D42A27DB-BD31-4B8C-83A1-F6EECF244321}">
                <p14:modId xmlns:p14="http://schemas.microsoft.com/office/powerpoint/2010/main" val="2551674064"/>
              </p:ext>
            </p:extLst>
          </p:nvPr>
        </p:nvGraphicFramePr>
        <p:xfrm>
          <a:off x="4869711" y="1852003"/>
          <a:ext cx="7068762" cy="3606800"/>
        </p:xfrm>
        <a:graphic>
          <a:graphicData uri="http://schemas.openxmlformats.org/drawingml/2006/table">
            <a:tbl>
              <a:tblPr firstRow="1" firstCol="1" bandRow="1">
                <a:tableStyleId>{5940675A-B579-460E-94D1-54222C63F5DA}</a:tableStyleId>
              </a:tblPr>
              <a:tblGrid>
                <a:gridCol w="481206">
                  <a:extLst>
                    <a:ext uri="{9D8B030D-6E8A-4147-A177-3AD203B41FA5}">
                      <a16:colId xmlns:a16="http://schemas.microsoft.com/office/drawing/2014/main" xmlns="" val="1341263163"/>
                    </a:ext>
                  </a:extLst>
                </a:gridCol>
                <a:gridCol w="2947070">
                  <a:extLst>
                    <a:ext uri="{9D8B030D-6E8A-4147-A177-3AD203B41FA5}">
                      <a16:colId xmlns:a16="http://schemas.microsoft.com/office/drawing/2014/main" xmlns="" val="362314917"/>
                    </a:ext>
                  </a:extLst>
                </a:gridCol>
                <a:gridCol w="3640486">
                  <a:extLst>
                    <a:ext uri="{9D8B030D-6E8A-4147-A177-3AD203B41FA5}">
                      <a16:colId xmlns:a16="http://schemas.microsoft.com/office/drawing/2014/main" xmlns="" val="241612298"/>
                    </a:ext>
                  </a:extLst>
                </a:gridCol>
              </a:tblGrid>
              <a:tr h="160064">
                <a:tc>
                  <a:txBody>
                    <a:bodyPr/>
                    <a:lstStyle/>
                    <a:p>
                      <a:pPr indent="0" algn="ctr"/>
                      <a:r>
                        <a:rPr lang="en-US" altLang="zh-CN" sz="1200" kern="100" dirty="0" smtClean="0">
                          <a:effectLst/>
                        </a:rPr>
                        <a:t>SN</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微软雅黑"/>
                          <a:cs typeface="Times New Roman"/>
                        </a:rPr>
                        <a:t>Parameter Name </a:t>
                      </a:r>
                      <a:endParaRPr lang="zh-CN" sz="1050" kern="100">
                        <a:effectLst/>
                        <a:latin typeface="Calibri"/>
                        <a:ea typeface="宋体"/>
                        <a:cs typeface="Times New Roman"/>
                      </a:endParaRPr>
                    </a:p>
                  </a:txBody>
                  <a:tcPr marL="68580" marR="68580" marT="9525" marB="0" anchor="ctr"/>
                </a:tc>
                <a:tc>
                  <a:txBody>
                    <a:bodyPr/>
                    <a:lstStyle/>
                    <a:p>
                      <a:pPr indent="0" algn="ctr"/>
                      <a:r>
                        <a:rPr lang="en-US" altLang="zh-CN" sz="1200" b="0" i="0" kern="1200" dirty="0" smtClean="0">
                          <a:solidFill>
                            <a:schemeClr val="tx1"/>
                          </a:solidFill>
                          <a:effectLst/>
                          <a:latin typeface="+mn-lt"/>
                          <a:ea typeface="微软雅黑" panose="020B0503020204020204" pitchFamily="34" charset="-122"/>
                          <a:cs typeface="+mn-cs"/>
                        </a:rPr>
                        <a:t>Specification Requirements </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2289987147"/>
                  </a:ext>
                </a:extLst>
              </a:tr>
              <a:tr h="160064">
                <a:tc>
                  <a:txBody>
                    <a:bodyPr/>
                    <a:lstStyle/>
                    <a:p>
                      <a:pPr indent="0" algn="ctr"/>
                      <a:r>
                        <a:rPr lang="en-US" sz="1200" kern="100">
                          <a:effectLst/>
                        </a:rPr>
                        <a:t>1</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微软雅黑"/>
                          <a:cs typeface="Times New Roman"/>
                        </a:rPr>
                        <a:t>Spectral Range</a:t>
                      </a:r>
                      <a:endParaRPr lang="zh-CN" sz="1050" kern="100">
                        <a:effectLst/>
                        <a:latin typeface="Calibri"/>
                        <a:ea typeface="宋体"/>
                        <a:cs typeface="Times New Roman"/>
                      </a:endParaRPr>
                    </a:p>
                  </a:txBody>
                  <a:tcPr marL="68580" marR="68580" marT="9525" marB="0" anchor="ctr"/>
                </a:tc>
                <a:tc>
                  <a:txBody>
                    <a:bodyPr/>
                    <a:lstStyle/>
                    <a:p>
                      <a:pPr indent="0" algn="ctr"/>
                      <a:r>
                        <a:rPr lang="en-US" sz="1200" kern="100">
                          <a:effectLst/>
                        </a:rPr>
                        <a:t>290-500nm</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616154876"/>
                  </a:ext>
                </a:extLst>
              </a:tr>
              <a:tr h="160064">
                <a:tc>
                  <a:txBody>
                    <a:bodyPr/>
                    <a:lstStyle/>
                    <a:p>
                      <a:pPr indent="0" algn="ctr"/>
                      <a:r>
                        <a:rPr lang="en-US" sz="1200" kern="100">
                          <a:effectLst/>
                        </a:rPr>
                        <a:t>2</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微软雅黑"/>
                          <a:cs typeface="Times New Roman"/>
                        </a:rPr>
                        <a:t>Spectral Resolution </a:t>
                      </a:r>
                      <a:endParaRPr lang="zh-CN" sz="1050" kern="100">
                        <a:effectLst/>
                        <a:latin typeface="Calibri"/>
                        <a:ea typeface="宋体"/>
                        <a:cs typeface="Times New Roman"/>
                      </a:endParaRPr>
                    </a:p>
                  </a:txBody>
                  <a:tcPr marL="68580" marR="68580" marT="9525" marB="0" anchor="ctr"/>
                </a:tc>
                <a:tc>
                  <a:txBody>
                    <a:bodyPr/>
                    <a:lstStyle/>
                    <a:p>
                      <a:pPr indent="0" algn="ctr"/>
                      <a:r>
                        <a:rPr lang="en-US" sz="1200" kern="100">
                          <a:effectLst/>
                        </a:rPr>
                        <a:t>0.6nm@290-500nm</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86818346"/>
                  </a:ext>
                </a:extLst>
              </a:tr>
              <a:tr h="160064">
                <a:tc>
                  <a:txBody>
                    <a:bodyPr/>
                    <a:lstStyle/>
                    <a:p>
                      <a:pPr indent="0" algn="ctr"/>
                      <a:r>
                        <a:rPr lang="en-US" sz="1200" kern="100">
                          <a:effectLst/>
                        </a:rPr>
                        <a:t>3</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微软雅黑"/>
                          <a:cs typeface="Times New Roman"/>
                        </a:rPr>
                        <a:t>Spectral Sampling Rate </a:t>
                      </a:r>
                      <a:endParaRPr lang="zh-CN" sz="1050" kern="100">
                        <a:effectLst/>
                        <a:latin typeface="Calibri"/>
                        <a:ea typeface="宋体"/>
                        <a:cs typeface="Times New Roman"/>
                      </a:endParaRPr>
                    </a:p>
                  </a:txBody>
                  <a:tcPr marL="68580" marR="68580" marT="9525" marB="0" anchor="ctr"/>
                </a:tc>
                <a:tc>
                  <a:txBody>
                    <a:bodyPr/>
                    <a:lstStyle/>
                    <a:p>
                      <a:pPr indent="0" algn="ctr"/>
                      <a:r>
                        <a:rPr lang="en-US" altLang="zh-CN" sz="1200" kern="100" dirty="0" smtClean="0">
                          <a:effectLst/>
                        </a:rPr>
                        <a:t>Continuous sampling pixel by pixel</a:t>
                      </a:r>
                      <a:endParaRPr lang="en-US" altLang="zh-CN" sz="1200" kern="100" dirty="0">
                        <a:effectLst/>
                      </a:endParaRPr>
                    </a:p>
                  </a:txBody>
                  <a:tcPr marL="68580" marR="68580" marT="0" marB="0" anchor="ctr"/>
                </a:tc>
                <a:extLst>
                  <a:ext uri="{0D108BD9-81ED-4DB2-BD59-A6C34878D82A}">
                    <a16:rowId xmlns:a16="http://schemas.microsoft.com/office/drawing/2014/main" xmlns="" val="70821951"/>
                  </a:ext>
                </a:extLst>
              </a:tr>
              <a:tr h="160064">
                <a:tc>
                  <a:txBody>
                    <a:bodyPr/>
                    <a:lstStyle/>
                    <a:p>
                      <a:pPr indent="0" algn="ctr"/>
                      <a:r>
                        <a:rPr lang="en-US" sz="1200" kern="100" dirty="0">
                          <a:effectLst/>
                        </a:rPr>
                        <a:t>4</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微软雅黑"/>
                          <a:cs typeface="Times New Roman"/>
                        </a:rPr>
                        <a:t>Wavelength Calibration Accuracy</a:t>
                      </a:r>
                      <a:endParaRPr lang="zh-CN" sz="1050" kern="100">
                        <a:effectLst/>
                        <a:latin typeface="Calibri"/>
                        <a:ea typeface="宋体"/>
                        <a:cs typeface="Times New Roman"/>
                      </a:endParaRPr>
                    </a:p>
                  </a:txBody>
                  <a:tcPr marL="68580" marR="68580" marT="9525" marB="0" anchor="ctr"/>
                </a:tc>
                <a:tc>
                  <a:txBody>
                    <a:bodyPr/>
                    <a:lstStyle/>
                    <a:p>
                      <a:pPr indent="0" algn="ctr"/>
                      <a:r>
                        <a:rPr lang="en-US" sz="1200" kern="100">
                          <a:effectLst/>
                        </a:rPr>
                        <a:t>0.01nm</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2687036910"/>
                  </a:ext>
                </a:extLst>
              </a:tr>
              <a:tr h="160064">
                <a:tc>
                  <a:txBody>
                    <a:bodyPr/>
                    <a:lstStyle/>
                    <a:p>
                      <a:pPr indent="0" algn="ctr"/>
                      <a:r>
                        <a:rPr lang="en-US" sz="1200" kern="100">
                          <a:effectLst/>
                        </a:rPr>
                        <a:t>5</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微软雅黑"/>
                          <a:cs typeface="Times New Roman"/>
                        </a:rPr>
                        <a:t>Scanning Mode</a:t>
                      </a:r>
                      <a:endParaRPr lang="zh-CN" sz="1050" kern="100">
                        <a:effectLst/>
                        <a:latin typeface="Calibri"/>
                        <a:ea typeface="宋体"/>
                        <a:cs typeface="Times New Roman"/>
                      </a:endParaRPr>
                    </a:p>
                  </a:txBody>
                  <a:tcPr marL="68580" marR="68580" marT="9525" marB="0" anchor="ctr"/>
                </a:tc>
                <a:tc>
                  <a:txBody>
                    <a:bodyPr/>
                    <a:lstStyle/>
                    <a:p>
                      <a:pPr indent="0" algn="ctr"/>
                      <a:r>
                        <a:rPr lang="en-US" altLang="zh-CN" sz="1200" b="0" i="0" kern="1200" dirty="0" smtClean="0">
                          <a:solidFill>
                            <a:schemeClr val="tx1"/>
                          </a:solidFill>
                          <a:effectLst/>
                          <a:latin typeface="+mn-lt"/>
                          <a:ea typeface="微软雅黑" panose="020B0503020204020204" pitchFamily="34" charset="-122"/>
                          <a:cs typeface="+mn-cs"/>
                        </a:rPr>
                        <a:t>Along the vertical height direction of the Earth's limb </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3033910854"/>
                  </a:ext>
                </a:extLst>
              </a:tr>
              <a:tr h="160064">
                <a:tc>
                  <a:txBody>
                    <a:bodyPr/>
                    <a:lstStyle/>
                    <a:p>
                      <a:pPr indent="0" algn="ctr"/>
                      <a:r>
                        <a:rPr lang="en-US" sz="1200" kern="100">
                          <a:effectLst/>
                        </a:rPr>
                        <a:t>6</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微软雅黑"/>
                          <a:cs typeface="Times New Roman"/>
                        </a:rPr>
                        <a:t>Scanning Field of View Angle </a:t>
                      </a:r>
                      <a:endParaRPr lang="zh-CN" sz="1050" kern="100">
                        <a:effectLst/>
                        <a:latin typeface="Calibri"/>
                        <a:ea typeface="宋体"/>
                        <a:cs typeface="Times New Roman"/>
                      </a:endParaRPr>
                    </a:p>
                  </a:txBody>
                  <a:tcPr marL="68580" marR="68580" marT="9525" marB="0" anchor="ctr"/>
                </a:tc>
                <a:tc>
                  <a:txBody>
                    <a:bodyPr/>
                    <a:lstStyle/>
                    <a:p>
                      <a:pPr indent="0" algn="ctr"/>
                      <a:r>
                        <a:rPr lang="en-US" altLang="zh-CN" sz="1200" b="0" i="0" kern="1200" dirty="0" smtClean="0">
                          <a:solidFill>
                            <a:schemeClr val="tx1"/>
                          </a:solidFill>
                          <a:effectLst/>
                          <a:latin typeface="+mn-lt"/>
                          <a:ea typeface="微软雅黑" panose="020B0503020204020204" pitchFamily="34" charset="-122"/>
                          <a:cs typeface="+mn-cs"/>
                        </a:rPr>
                        <a:t>Better than ±1.8° </a:t>
                      </a:r>
                      <a:r>
                        <a:rPr lang="en-US" altLang="zh-CN" sz="1200" kern="100" dirty="0" smtClean="0">
                          <a:effectLst/>
                        </a:rPr>
                        <a:t> (</a:t>
                      </a:r>
                      <a:r>
                        <a:rPr lang="en-US" altLang="zh-CN" sz="1200" b="0" i="0" kern="1200" dirty="0" smtClean="0">
                          <a:solidFill>
                            <a:schemeClr val="tx1"/>
                          </a:solidFill>
                          <a:effectLst/>
                          <a:latin typeface="+mn-lt"/>
                          <a:ea typeface="微软雅黑" panose="020B0503020204020204" pitchFamily="34" charset="-122"/>
                          <a:cs typeface="+mn-cs"/>
                        </a:rPr>
                        <a:t>vertical, direction of the Earth's limb)</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677590091"/>
                  </a:ext>
                </a:extLst>
              </a:tr>
              <a:tr h="218737">
                <a:tc>
                  <a:txBody>
                    <a:bodyPr/>
                    <a:lstStyle/>
                    <a:p>
                      <a:pPr indent="0" algn="ctr"/>
                      <a:r>
                        <a:rPr lang="en-US" sz="1200" kern="100" dirty="0">
                          <a:effectLst/>
                        </a:rPr>
                        <a:t>7</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00">
                          <a:solidFill>
                            <a:srgbClr val="000000"/>
                          </a:solidFill>
                          <a:effectLst/>
                          <a:latin typeface="Calibri"/>
                          <a:ea typeface="宋体"/>
                          <a:cs typeface="Calibri"/>
                        </a:rPr>
                        <a:t>The Pointing Accuracy of The Scanning Mirror</a:t>
                      </a:r>
                      <a:endParaRPr lang="zh-CN" sz="1050" kern="100">
                        <a:effectLst/>
                        <a:latin typeface="Calibri"/>
                        <a:ea typeface="宋体"/>
                        <a:cs typeface="Times New Roman"/>
                      </a:endParaRPr>
                    </a:p>
                  </a:txBody>
                  <a:tcPr marL="68580" marR="68580" marT="9525" marB="0" anchor="ctr"/>
                </a:tc>
                <a:tc>
                  <a:txBody>
                    <a:bodyPr/>
                    <a:lstStyle/>
                    <a:p>
                      <a:pPr indent="0" algn="ctr"/>
                      <a:r>
                        <a:rPr lang="en-US" altLang="zh-CN" sz="1200" b="0" i="0" kern="1200" dirty="0" smtClean="0">
                          <a:solidFill>
                            <a:schemeClr val="tx1"/>
                          </a:solidFill>
                          <a:effectLst/>
                          <a:latin typeface="+mn-lt"/>
                          <a:ea typeface="微软雅黑" panose="020B0503020204020204" pitchFamily="34" charset="-122"/>
                          <a:cs typeface="+mn-cs"/>
                        </a:rPr>
                        <a:t>Better than </a:t>
                      </a:r>
                      <a:r>
                        <a:rPr lang="en-US" sz="1200" kern="100" dirty="0" smtClean="0">
                          <a:effectLst/>
                          <a:sym typeface="Symbol" panose="05050102010706020507" pitchFamily="18" charset="2"/>
                        </a:rPr>
                        <a:t></a:t>
                      </a:r>
                      <a:r>
                        <a:rPr lang="en-US" sz="1200" kern="100" dirty="0">
                          <a:effectLst/>
                        </a:rPr>
                        <a:t>0.01°</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883265328"/>
                  </a:ext>
                </a:extLst>
              </a:tr>
              <a:tr h="160064">
                <a:tc>
                  <a:txBody>
                    <a:bodyPr/>
                    <a:lstStyle/>
                    <a:p>
                      <a:pPr indent="0" algn="ctr"/>
                      <a:r>
                        <a:rPr lang="en-US" sz="1200" kern="100">
                          <a:effectLst/>
                        </a:rPr>
                        <a:t>8</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宋体"/>
                          <a:cs typeface="Calibri"/>
                        </a:rPr>
                        <a:t>Spatial Resolution </a:t>
                      </a:r>
                      <a:endParaRPr lang="zh-CN" sz="1050" kern="100">
                        <a:effectLst/>
                        <a:latin typeface="Calibri"/>
                        <a:ea typeface="宋体"/>
                        <a:cs typeface="Times New Roman"/>
                      </a:endParaRPr>
                    </a:p>
                  </a:txBody>
                  <a:tcPr marL="68580" marR="68580" marT="9525" marB="0" anchor="ctr"/>
                </a:tc>
                <a:tc>
                  <a:txBody>
                    <a:bodyPr/>
                    <a:lstStyle/>
                    <a:p>
                      <a:pPr indent="0" algn="ctr"/>
                      <a:r>
                        <a:rPr lang="en-US" altLang="zh-CN" sz="1200" b="0" i="0" kern="1200" dirty="0" smtClean="0">
                          <a:solidFill>
                            <a:schemeClr val="tx1"/>
                          </a:solidFill>
                          <a:effectLst/>
                          <a:latin typeface="+mn-lt"/>
                          <a:ea typeface="微软雅黑" panose="020B0503020204020204" pitchFamily="34" charset="-122"/>
                          <a:cs typeface="+mn-cs"/>
                        </a:rPr>
                        <a:t>Better than </a:t>
                      </a:r>
                      <a:r>
                        <a:rPr lang="en-US" sz="1200" kern="100" dirty="0" smtClean="0">
                          <a:effectLst/>
                        </a:rPr>
                        <a:t>3km</a:t>
                      </a:r>
                      <a:r>
                        <a:rPr lang="en-US" altLang="zh-CN" sz="1200" kern="100" dirty="0" smtClean="0">
                          <a:effectLst/>
                        </a:rPr>
                        <a:t>(</a:t>
                      </a:r>
                      <a:r>
                        <a:rPr lang="en-US" altLang="zh-CN" sz="1200" b="0" i="0" kern="1200" dirty="0" smtClean="0">
                          <a:solidFill>
                            <a:schemeClr val="tx1"/>
                          </a:solidFill>
                          <a:effectLst/>
                          <a:latin typeface="+mn-lt"/>
                          <a:ea typeface="微软雅黑" panose="020B0503020204020204" pitchFamily="34" charset="-122"/>
                          <a:cs typeface="+mn-cs"/>
                        </a:rPr>
                        <a:t>vertical, direction of the Earth's limb</a:t>
                      </a:r>
                      <a:r>
                        <a:rPr lang="en-US" altLang="zh-CN" sz="1200" kern="100" dirty="0" smtClean="0">
                          <a:effectLst/>
                        </a:rPr>
                        <a:t>)</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3040205325"/>
                  </a:ext>
                </a:extLst>
              </a:tr>
              <a:tr h="160064">
                <a:tc>
                  <a:txBody>
                    <a:bodyPr/>
                    <a:lstStyle/>
                    <a:p>
                      <a:pPr indent="0" algn="ctr"/>
                      <a:r>
                        <a:rPr lang="en-US" sz="1200" kern="100">
                          <a:effectLst/>
                        </a:rPr>
                        <a:t>9</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微软雅黑"/>
                          <a:cs typeface="Times New Roman"/>
                        </a:rPr>
                        <a:t>Instantaneous Field of View</a:t>
                      </a:r>
                      <a:endParaRPr lang="zh-CN" sz="1050" kern="100">
                        <a:effectLst/>
                        <a:latin typeface="Calibri"/>
                        <a:ea typeface="宋体"/>
                        <a:cs typeface="Times New Roman"/>
                      </a:endParaRPr>
                    </a:p>
                  </a:txBody>
                  <a:tcPr marL="68580" marR="68580" marT="9525" marB="0" anchor="ctr"/>
                </a:tc>
                <a:tc>
                  <a:txBody>
                    <a:bodyPr/>
                    <a:lstStyle/>
                    <a:p>
                      <a:pPr indent="0" algn="ctr"/>
                      <a:r>
                        <a:rPr lang="en-US" sz="1200" kern="100" dirty="0" smtClean="0">
                          <a:solidFill>
                            <a:schemeClr val="tx1"/>
                          </a:solidFill>
                          <a:effectLst/>
                          <a:latin typeface="+mn-lt"/>
                          <a:ea typeface="+mn-ea"/>
                          <a:cs typeface="+mn-cs"/>
                        </a:rPr>
                        <a:t>2.3</a:t>
                      </a:r>
                      <a:r>
                        <a:rPr lang="en-US" altLang="zh-CN" sz="1200" b="0" i="0" kern="1200" dirty="0" smtClean="0">
                          <a:solidFill>
                            <a:schemeClr val="tx1"/>
                          </a:solidFill>
                          <a:effectLst/>
                          <a:latin typeface="+mn-lt"/>
                          <a:ea typeface="微软雅黑" panose="020B0503020204020204" pitchFamily="34" charset="-122"/>
                          <a:cs typeface="+mn-cs"/>
                        </a:rPr>
                        <a:t>° </a:t>
                      </a:r>
                      <a:r>
                        <a:rPr lang="en-US" altLang="zh-CN" sz="1200" kern="100" dirty="0" smtClean="0">
                          <a:effectLst/>
                        </a:rPr>
                        <a:t> (</a:t>
                      </a:r>
                      <a:r>
                        <a:rPr lang="en-US" altLang="zh-CN" sz="1200" u="none" strike="noStrike" dirty="0" smtClean="0">
                          <a:effectLst/>
                        </a:rPr>
                        <a:t>horizontal</a:t>
                      </a:r>
                      <a:r>
                        <a:rPr lang="en-US" altLang="zh-CN" sz="1200" kern="100" dirty="0" smtClean="0">
                          <a:solidFill>
                            <a:schemeClr val="tx1"/>
                          </a:solidFill>
                          <a:effectLst/>
                          <a:latin typeface="+mn-lt"/>
                          <a:ea typeface="+mn-ea"/>
                          <a:cs typeface="+mn-cs"/>
                        </a:rPr>
                        <a:t>)</a:t>
                      </a:r>
                      <a:r>
                        <a:rPr lang="en-US" sz="1200" kern="100" dirty="0" smtClean="0">
                          <a:solidFill>
                            <a:schemeClr val="tx1"/>
                          </a:solidFill>
                          <a:effectLst/>
                          <a:latin typeface="+mn-lt"/>
                          <a:ea typeface="+mn-ea"/>
                          <a:cs typeface="+mn-cs"/>
                        </a:rPr>
                        <a:t>×</a:t>
                      </a:r>
                      <a:r>
                        <a:rPr lang="en-US" sz="1200" kern="100" dirty="0">
                          <a:solidFill>
                            <a:schemeClr val="tx1"/>
                          </a:solidFill>
                          <a:effectLst/>
                          <a:latin typeface="+mn-lt"/>
                          <a:ea typeface="+mn-ea"/>
                          <a:cs typeface="+mn-cs"/>
                        </a:rPr>
                        <a:t>0.045 </a:t>
                      </a:r>
                      <a:r>
                        <a:rPr lang="en-US" altLang="zh-CN" sz="1200" b="0" i="0" kern="1200" dirty="0" smtClean="0">
                          <a:solidFill>
                            <a:schemeClr val="tx1"/>
                          </a:solidFill>
                          <a:effectLst/>
                          <a:latin typeface="+mn-lt"/>
                          <a:ea typeface="微软雅黑" panose="020B0503020204020204" pitchFamily="34" charset="-122"/>
                          <a:cs typeface="+mn-cs"/>
                        </a:rPr>
                        <a:t>° </a:t>
                      </a:r>
                      <a:r>
                        <a:rPr lang="en-US" altLang="zh-CN" sz="1200" kern="100" dirty="0" smtClean="0">
                          <a:effectLst/>
                        </a:rPr>
                        <a:t> (</a:t>
                      </a:r>
                      <a:r>
                        <a:rPr lang="en-US" altLang="zh-CN" sz="1200" b="0" i="0" kern="1200" dirty="0" smtClean="0">
                          <a:solidFill>
                            <a:schemeClr val="tx1"/>
                          </a:solidFill>
                          <a:effectLst/>
                          <a:latin typeface="+mn-lt"/>
                          <a:ea typeface="微软雅黑" panose="020B0503020204020204" pitchFamily="34" charset="-122"/>
                          <a:cs typeface="+mn-cs"/>
                        </a:rPr>
                        <a:t>vertical</a:t>
                      </a:r>
                      <a:r>
                        <a:rPr lang="en-US" altLang="zh-CN" sz="1200" kern="100" dirty="0" smtClean="0">
                          <a:solidFill>
                            <a:schemeClr val="tx1"/>
                          </a:solidFill>
                          <a:effectLst/>
                          <a:latin typeface="+mn-lt"/>
                          <a:ea typeface="+mn-ea"/>
                          <a:cs typeface="+mn-cs"/>
                        </a:rPr>
                        <a:t>)</a:t>
                      </a:r>
                      <a:endParaRPr lang="zh-CN" sz="1200" kern="1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xmlns="" val="1105259861"/>
                  </a:ext>
                </a:extLst>
              </a:tr>
              <a:tr h="160064">
                <a:tc>
                  <a:txBody>
                    <a:bodyPr/>
                    <a:lstStyle/>
                    <a:p>
                      <a:pPr indent="0" algn="ctr"/>
                      <a:r>
                        <a:rPr lang="en-US" sz="1200" kern="100">
                          <a:effectLst/>
                        </a:rPr>
                        <a:t>10</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宋体"/>
                          <a:cs typeface="Calibri"/>
                        </a:rPr>
                        <a:t>Dynamic Range </a:t>
                      </a:r>
                      <a:endParaRPr lang="zh-CN" sz="1050" kern="100">
                        <a:effectLst/>
                        <a:latin typeface="Calibri"/>
                        <a:ea typeface="宋体"/>
                        <a:cs typeface="Times New Roman"/>
                      </a:endParaRPr>
                    </a:p>
                  </a:txBody>
                  <a:tcPr marL="68580" marR="68580" marT="9525" marB="0" anchor="ctr"/>
                </a:tc>
                <a:tc>
                  <a:txBody>
                    <a:bodyPr/>
                    <a:lstStyle/>
                    <a:p>
                      <a:pPr indent="0" algn="ctr"/>
                      <a:r>
                        <a:rPr lang="en-US" sz="1200" kern="100">
                          <a:effectLst/>
                        </a:rPr>
                        <a:t>10</a:t>
                      </a:r>
                      <a:r>
                        <a:rPr lang="en-US" sz="1200" kern="100" baseline="30000">
                          <a:effectLst/>
                        </a:rPr>
                        <a:t>5</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239462126"/>
                  </a:ext>
                </a:extLst>
              </a:tr>
              <a:tr h="218737">
                <a:tc>
                  <a:txBody>
                    <a:bodyPr/>
                    <a:lstStyle/>
                    <a:p>
                      <a:pPr indent="0" algn="ctr"/>
                      <a:r>
                        <a:rPr lang="en-US" sz="1200" kern="100">
                          <a:effectLst/>
                        </a:rPr>
                        <a:t>11</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微软雅黑"/>
                          <a:cs typeface="Times New Roman"/>
                        </a:rPr>
                        <a:t>Relative Radiometric Calibration Accuracy </a:t>
                      </a:r>
                      <a:endParaRPr lang="zh-CN" sz="1050" kern="100">
                        <a:effectLst/>
                        <a:latin typeface="Calibri"/>
                        <a:ea typeface="宋体"/>
                        <a:cs typeface="Times New Roman"/>
                      </a:endParaRPr>
                    </a:p>
                  </a:txBody>
                  <a:tcPr marL="68580" marR="68580" marT="9525" marB="0" anchor="ctr"/>
                </a:tc>
                <a:tc>
                  <a:txBody>
                    <a:bodyPr/>
                    <a:lstStyle/>
                    <a:p>
                      <a:pPr indent="0" algn="ctr"/>
                      <a:r>
                        <a:rPr lang="en-US" altLang="zh-CN" sz="1200" b="0" i="0" kern="1200" dirty="0" smtClean="0">
                          <a:solidFill>
                            <a:schemeClr val="tx1"/>
                          </a:solidFill>
                          <a:effectLst/>
                          <a:latin typeface="+mn-lt"/>
                          <a:ea typeface="微软雅黑" panose="020B0503020204020204" pitchFamily="34" charset="-122"/>
                          <a:cs typeface="+mn-cs"/>
                        </a:rPr>
                        <a:t>Better than </a:t>
                      </a:r>
                      <a:r>
                        <a:rPr lang="en-US" sz="1200" kern="100" dirty="0" smtClean="0">
                          <a:effectLst/>
                        </a:rPr>
                        <a:t>2</a:t>
                      </a:r>
                      <a:r>
                        <a:rPr lang="en-US" sz="1200" kern="100" dirty="0">
                          <a:effectLst/>
                        </a:rPr>
                        <a:t>%</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4121405109"/>
                  </a:ext>
                </a:extLst>
              </a:tr>
              <a:tr h="218737">
                <a:tc>
                  <a:txBody>
                    <a:bodyPr/>
                    <a:lstStyle/>
                    <a:p>
                      <a:pPr indent="0" algn="ctr"/>
                      <a:r>
                        <a:rPr lang="en-US" sz="1200" kern="100">
                          <a:effectLst/>
                        </a:rPr>
                        <a:t>12</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fontAlgn="ctr">
                        <a:lnSpc>
                          <a:spcPts val="1725"/>
                        </a:lnSpc>
                        <a:spcAft>
                          <a:spcPts val="0"/>
                        </a:spcAft>
                      </a:pPr>
                      <a:r>
                        <a:rPr lang="en-US" sz="1200" kern="1200">
                          <a:solidFill>
                            <a:srgbClr val="000000"/>
                          </a:solidFill>
                          <a:effectLst/>
                          <a:latin typeface="Calibri"/>
                          <a:ea typeface="宋体"/>
                          <a:cs typeface="Calibri"/>
                        </a:rPr>
                        <a:t>Calibration Accuracy of Diffuse Reflector</a:t>
                      </a:r>
                      <a:endParaRPr lang="zh-CN" sz="1050" kern="100">
                        <a:effectLst/>
                        <a:latin typeface="Calibri"/>
                        <a:ea typeface="宋体"/>
                        <a:cs typeface="Times New Roman"/>
                      </a:endParaRPr>
                    </a:p>
                  </a:txBody>
                  <a:tcPr marL="68580" marR="68580" marT="9525" marB="0" anchor="ctr"/>
                </a:tc>
                <a:tc>
                  <a:txBody>
                    <a:bodyPr/>
                    <a:lstStyle/>
                    <a:p>
                      <a:pPr indent="0" algn="ctr"/>
                      <a:r>
                        <a:rPr lang="en-US" altLang="zh-CN" sz="1200" b="0" i="0" kern="1200" dirty="0" smtClean="0">
                          <a:solidFill>
                            <a:schemeClr val="tx1"/>
                          </a:solidFill>
                          <a:effectLst/>
                          <a:latin typeface="+mn-lt"/>
                          <a:ea typeface="微软雅黑" panose="020B0503020204020204" pitchFamily="34" charset="-122"/>
                          <a:cs typeface="+mn-cs"/>
                        </a:rPr>
                        <a:t>Better than </a:t>
                      </a:r>
                      <a:r>
                        <a:rPr lang="en-US" sz="1200" kern="100" dirty="0" smtClean="0">
                          <a:effectLst/>
                        </a:rPr>
                        <a:t>3</a:t>
                      </a:r>
                      <a:r>
                        <a:rPr lang="en-US" sz="1200" kern="100" dirty="0">
                          <a:effectLst/>
                        </a:rPr>
                        <a:t>%</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2621641943"/>
                  </a:ext>
                </a:extLst>
              </a:tr>
              <a:tr h="218737">
                <a:tc>
                  <a:txBody>
                    <a:bodyPr/>
                    <a:lstStyle/>
                    <a:p>
                      <a:pPr indent="0" algn="ctr"/>
                      <a:r>
                        <a:rPr lang="en-US" sz="1200" kern="100">
                          <a:effectLst/>
                        </a:rPr>
                        <a:t>13</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微软雅黑"/>
                          <a:cs typeface="Times New Roman"/>
                        </a:rPr>
                        <a:t>Absolute Radiometric Calibration Accuracy </a:t>
                      </a:r>
                      <a:endParaRPr lang="zh-CN" sz="1050" kern="100">
                        <a:effectLst/>
                        <a:latin typeface="Calibri"/>
                        <a:ea typeface="宋体"/>
                        <a:cs typeface="Times New Roman"/>
                      </a:endParaRPr>
                    </a:p>
                  </a:txBody>
                  <a:tcPr marL="68580" marR="68580" marT="9525" marB="0" anchor="ctr"/>
                </a:tc>
                <a:tc>
                  <a:txBody>
                    <a:bodyPr/>
                    <a:lstStyle/>
                    <a:p>
                      <a:pPr indent="0" algn="ctr"/>
                      <a:r>
                        <a:rPr lang="en-US" altLang="zh-CN" sz="1200" b="0" i="0" kern="1200" dirty="0" smtClean="0">
                          <a:solidFill>
                            <a:schemeClr val="tx1"/>
                          </a:solidFill>
                          <a:effectLst/>
                          <a:latin typeface="+mn-lt"/>
                          <a:ea typeface="微软雅黑" panose="020B0503020204020204" pitchFamily="34" charset="-122"/>
                          <a:cs typeface="+mn-cs"/>
                        </a:rPr>
                        <a:t>Better than </a:t>
                      </a:r>
                      <a:r>
                        <a:rPr lang="en-US" sz="1200" kern="100" dirty="0" smtClean="0">
                          <a:effectLst/>
                        </a:rPr>
                        <a:t>3</a:t>
                      </a:r>
                      <a:r>
                        <a:rPr lang="en-US" sz="1200" kern="100" dirty="0">
                          <a:effectLst/>
                        </a:rPr>
                        <a:t>%</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323724626"/>
                  </a:ext>
                </a:extLst>
              </a:tr>
              <a:tr h="160064">
                <a:tc>
                  <a:txBody>
                    <a:bodyPr/>
                    <a:lstStyle/>
                    <a:p>
                      <a:pPr indent="0" algn="ctr"/>
                      <a:r>
                        <a:rPr lang="en-US" sz="1200" kern="100">
                          <a:effectLst/>
                        </a:rPr>
                        <a:t>14</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a:solidFill>
                            <a:srgbClr val="000000"/>
                          </a:solidFill>
                          <a:effectLst/>
                          <a:latin typeface="Calibri"/>
                          <a:ea typeface="宋体"/>
                          <a:cs typeface="Calibri"/>
                        </a:rPr>
                        <a:t>Signal to Noise Ratio</a:t>
                      </a:r>
                      <a:endParaRPr lang="zh-CN" sz="1050" kern="100">
                        <a:effectLst/>
                        <a:latin typeface="Calibri"/>
                        <a:ea typeface="宋体"/>
                        <a:cs typeface="Times New Roman"/>
                      </a:endParaRPr>
                    </a:p>
                  </a:txBody>
                  <a:tcPr marL="68580" marR="68580" marT="9525" marB="0" anchor="ctr"/>
                </a:tc>
                <a:tc>
                  <a:txBody>
                    <a:bodyPr/>
                    <a:lstStyle/>
                    <a:p>
                      <a:pPr indent="0" algn="ctr"/>
                      <a:r>
                        <a:rPr lang="en-US" sz="1200" kern="100" dirty="0">
                          <a:effectLst/>
                        </a:rPr>
                        <a:t>&gt;300@0.1</a:t>
                      </a:r>
                      <a:r>
                        <a:rPr lang="en-US" sz="1200" kern="100" dirty="0">
                          <a:effectLst/>
                          <a:sym typeface="Symbol" panose="05050102010706020507" pitchFamily="18" charset="2"/>
                        </a:rPr>
                        <a:t></a:t>
                      </a:r>
                      <a:r>
                        <a:rPr lang="en-US" sz="1200" kern="100" dirty="0">
                          <a:effectLst/>
                        </a:rPr>
                        <a:t>w/cm</a:t>
                      </a:r>
                      <a:r>
                        <a:rPr lang="en-US" sz="1200" kern="100" baseline="30000" dirty="0">
                          <a:effectLst/>
                        </a:rPr>
                        <a:t>2</a:t>
                      </a:r>
                      <a:r>
                        <a:rPr lang="en-US" sz="1200" kern="100" dirty="0">
                          <a:effectLst/>
                          <a:sym typeface="Symbol" panose="05050102010706020507" pitchFamily="18" charset="2"/>
                        </a:rPr>
                        <a:t></a:t>
                      </a:r>
                      <a:r>
                        <a:rPr lang="en-US" sz="1200" kern="100" dirty="0">
                          <a:effectLst/>
                        </a:rPr>
                        <a:t>sr</a:t>
                      </a:r>
                      <a:r>
                        <a:rPr lang="en-US" sz="1200" kern="100" dirty="0">
                          <a:effectLst/>
                          <a:sym typeface="Symbol" panose="05050102010706020507" pitchFamily="18" charset="2"/>
                        </a:rPr>
                        <a:t></a:t>
                      </a:r>
                      <a:r>
                        <a:rPr lang="en-US" sz="1200" kern="100" dirty="0" smtClean="0">
                          <a:effectLst/>
                        </a:rPr>
                        <a:t>nm</a:t>
                      </a:r>
                      <a:r>
                        <a:rPr lang="en-US" altLang="zh-CN" sz="1200" kern="100" dirty="0" smtClean="0">
                          <a:effectLst/>
                        </a:rPr>
                        <a:t>(</a:t>
                      </a:r>
                      <a:r>
                        <a:rPr lang="pt-BR" altLang="zh-CN" sz="1200" u="none" strike="noStrike" dirty="0" smtClean="0">
                          <a:effectLst/>
                        </a:rPr>
                        <a:t>radiance</a:t>
                      </a:r>
                      <a:r>
                        <a:rPr lang="en-US" altLang="zh-CN" sz="1200" kern="100" dirty="0" smtClean="0">
                          <a:effectLst/>
                        </a:rPr>
                        <a:t>)</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2294541648"/>
                  </a:ext>
                </a:extLst>
              </a:tr>
              <a:tr h="160064">
                <a:tc>
                  <a:txBody>
                    <a:bodyPr/>
                    <a:lstStyle/>
                    <a:p>
                      <a:pPr indent="0" algn="ctr"/>
                      <a:r>
                        <a:rPr lang="en-US" sz="1200" kern="100">
                          <a:effectLst/>
                        </a:rPr>
                        <a:t>15</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0" algn="ctr">
                        <a:lnSpc>
                          <a:spcPts val="1725"/>
                        </a:lnSpc>
                        <a:spcAft>
                          <a:spcPts val="0"/>
                        </a:spcAft>
                      </a:pPr>
                      <a:r>
                        <a:rPr lang="en-US" sz="1200" kern="1200" dirty="0">
                          <a:solidFill>
                            <a:srgbClr val="000000"/>
                          </a:solidFill>
                          <a:effectLst/>
                          <a:latin typeface="Calibri"/>
                          <a:ea typeface="微软雅黑"/>
                          <a:cs typeface="Times New Roman"/>
                        </a:rPr>
                        <a:t>Spectral Stray Light</a:t>
                      </a:r>
                      <a:endParaRPr lang="zh-CN" sz="1050" kern="100" dirty="0">
                        <a:effectLst/>
                        <a:latin typeface="Calibri"/>
                        <a:ea typeface="宋体"/>
                        <a:cs typeface="Times New Roman"/>
                      </a:endParaRPr>
                    </a:p>
                  </a:txBody>
                  <a:tcPr marL="68580" marR="68580" marT="9525" marB="0" anchor="ctr"/>
                </a:tc>
                <a:tc>
                  <a:txBody>
                    <a:bodyPr/>
                    <a:lstStyle/>
                    <a:p>
                      <a:pPr indent="0" algn="ctr"/>
                      <a:r>
                        <a:rPr lang="en-US" sz="1200" kern="100" dirty="0">
                          <a:effectLst/>
                        </a:rPr>
                        <a:t>10</a:t>
                      </a:r>
                      <a:r>
                        <a:rPr lang="en-US" sz="1200" kern="100" baseline="30000" dirty="0">
                          <a:effectLst/>
                        </a:rPr>
                        <a:t>-5</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3208884910"/>
                  </a:ext>
                </a:extLst>
              </a:tr>
            </a:tbl>
          </a:graphicData>
        </a:graphic>
      </p:graphicFrame>
      <p:sp>
        <p:nvSpPr>
          <p:cNvPr id="7" name="矩形 13"/>
          <p:cNvSpPr>
            <a:spLocks noChangeArrowheads="1"/>
          </p:cNvSpPr>
          <p:nvPr/>
        </p:nvSpPr>
        <p:spPr bwMode="auto">
          <a:xfrm>
            <a:off x="3923415" y="411213"/>
            <a:ext cx="7995684" cy="461665"/>
          </a:xfrm>
          <a:prstGeom prst="rect">
            <a:avLst/>
          </a:prstGeom>
          <a:noFill/>
          <a:ln w="9525">
            <a:noFill/>
            <a:miter lim="800000"/>
          </a:ln>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Instrument: </a:t>
            </a: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Background &amp; </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Specifications</a:t>
            </a:r>
            <a:endPar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2"/>
          <p:cNvSpPr txBox="1"/>
          <p:nvPr/>
        </p:nvSpPr>
        <p:spPr>
          <a:xfrm>
            <a:off x="255180" y="1230544"/>
            <a:ext cx="4440451" cy="5032147"/>
          </a:xfrm>
          <a:prstGeom prst="rect">
            <a:avLst/>
          </a:prstGeom>
          <a:noFill/>
        </p:spPr>
        <p:txBody>
          <a:bodyPr wrap="square" rtlCol="0">
            <a:spAutoFit/>
          </a:bodyPr>
          <a:lstStyle/>
          <a:p>
            <a:pPr marL="0" lvl="1">
              <a:lnSpc>
                <a:spcPct val="150000"/>
              </a:lnSpc>
            </a:pPr>
            <a:r>
              <a:rPr lang="en-US" altLang="zh-CN" b="1" dirty="0">
                <a:solidFill>
                  <a:srgbClr val="FF0000"/>
                </a:solidFill>
                <a:latin typeface="微软雅黑" panose="020B0503020204020204" charset="-122"/>
                <a:ea typeface="微软雅黑" panose="020B0503020204020204" charset="-122"/>
                <a:cs typeface="微软雅黑" panose="020B0503020204020204" charset="-122"/>
              </a:rPr>
              <a:t>Background</a:t>
            </a:r>
            <a:r>
              <a:rPr lang="zh-CN" altLang="en-US" b="1"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600" dirty="0" smtClean="0">
                <a:latin typeface="微软雅黑" panose="020B0503020204020204" charset="-122"/>
                <a:ea typeface="微软雅黑" panose="020B0503020204020204" charset="-122"/>
                <a:cs typeface="微软雅黑" panose="020B0503020204020204" charset="-122"/>
              </a:rPr>
              <a:t>The Ozone Monitoring Suite-limb (OMS-L) is CMA's payload </a:t>
            </a:r>
            <a:r>
              <a:rPr lang="en-US" altLang="zh-CN" sz="1600" dirty="0">
                <a:latin typeface="微软雅黑" panose="020B0503020204020204" charset="-122"/>
                <a:ea typeface="微软雅黑" panose="020B0503020204020204" charset="-122"/>
                <a:cs typeface="微软雅黑" panose="020B0503020204020204" charset="-122"/>
              </a:rPr>
              <a:t>for atmospheric detection. It is </a:t>
            </a:r>
            <a:r>
              <a:rPr lang="en-US" altLang="zh-CN" sz="1600" dirty="0" smtClean="0">
                <a:latin typeface="微软雅黑" panose="020B0503020204020204" charset="-122"/>
                <a:ea typeface="微软雅黑" panose="020B0503020204020204" charset="-122"/>
                <a:cs typeface="微软雅黑" panose="020B0503020204020204" charset="-122"/>
              </a:rPr>
              <a:t>manufactured </a:t>
            </a:r>
            <a:r>
              <a:rPr lang="en-US" altLang="zh-CN" sz="1600" dirty="0">
                <a:latin typeface="微软雅黑" panose="020B0503020204020204" charset="-122"/>
                <a:ea typeface="微软雅黑" panose="020B0503020204020204" charset="-122"/>
                <a:cs typeface="微软雅黑" panose="020B0503020204020204" charset="-122"/>
              </a:rPr>
              <a:t>by </a:t>
            </a:r>
            <a:r>
              <a:rPr lang="en-US" altLang="zh-CN" sz="1600" dirty="0" smtClean="0">
                <a:latin typeface="微软雅黑" panose="020B0503020204020204" charset="-122"/>
                <a:ea typeface="微软雅黑" panose="020B0503020204020204" charset="-122"/>
                <a:cs typeface="微软雅黑" panose="020B0503020204020204" charset="-122"/>
              </a:rPr>
              <a:t>CIOMP. OMS-L launched on </a:t>
            </a:r>
            <a:r>
              <a:rPr lang="en-US" altLang="zh-CN" sz="1600" dirty="0">
                <a:latin typeface="微软雅黑" panose="020B0503020204020204" charset="-122"/>
                <a:ea typeface="微软雅黑" panose="020B0503020204020204" charset="-122"/>
                <a:cs typeface="微软雅黑" panose="020B0503020204020204" charset="-122"/>
              </a:rPr>
              <a:t>August 3, </a:t>
            </a:r>
            <a:r>
              <a:rPr lang="en-US" altLang="zh-CN" sz="1600" dirty="0" smtClean="0">
                <a:latin typeface="微软雅黑" panose="020B0503020204020204" charset="-122"/>
                <a:ea typeface="微软雅黑" panose="020B0503020204020204" charset="-122"/>
                <a:cs typeface="微软雅黑" panose="020B0503020204020204" charset="-122"/>
              </a:rPr>
              <a:t>2023, and entered autonomous operation </a:t>
            </a:r>
            <a:r>
              <a:rPr lang="en-US" altLang="zh-CN" sz="1600" dirty="0">
                <a:latin typeface="微软雅黑" panose="020B0503020204020204" charset="-122"/>
                <a:ea typeface="微软雅黑" panose="020B0503020204020204" charset="-122"/>
                <a:cs typeface="微软雅黑" panose="020B0503020204020204" charset="-122"/>
              </a:rPr>
              <a:t>on September 19, </a:t>
            </a:r>
            <a:r>
              <a:rPr lang="en-US" altLang="zh-CN" sz="1600" dirty="0" smtClean="0">
                <a:latin typeface="微软雅黑" panose="020B0503020204020204" charset="-122"/>
                <a:ea typeface="微软雅黑" panose="020B0503020204020204" charset="-122"/>
                <a:cs typeface="微软雅黑" panose="020B0503020204020204" charset="-122"/>
              </a:rPr>
              <a:t>2023.</a:t>
            </a:r>
          </a:p>
          <a:p>
            <a:pPr marL="0" lvl="1">
              <a:lnSpc>
                <a:spcPct val="150000"/>
              </a:lnSpc>
            </a:pPr>
            <a:r>
              <a:rPr lang="en-US" altLang="zh-CN" b="1" dirty="0" smtClean="0">
                <a:solidFill>
                  <a:srgbClr val="FF0000"/>
                </a:solidFill>
                <a:latin typeface="微软雅黑" panose="020B0503020204020204" charset="-122"/>
                <a:ea typeface="微软雅黑" panose="020B0503020204020204" charset="-122"/>
                <a:cs typeface="微软雅黑" panose="020B0503020204020204" charset="-122"/>
              </a:rPr>
              <a:t>Applications</a:t>
            </a:r>
            <a:r>
              <a:rPr lang="zh-CN" altLang="en-US" b="1"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600" dirty="0" smtClean="0">
                <a:latin typeface="微软雅黑" panose="020B0503020204020204" charset="-122"/>
                <a:ea typeface="微软雅黑" panose="020B0503020204020204" charset="-122"/>
                <a:cs typeface="微软雅黑" panose="020B0503020204020204" charset="-122"/>
              </a:rPr>
              <a:t>It </a:t>
            </a:r>
            <a:r>
              <a:rPr lang="en-US" altLang="zh-CN" sz="1600" dirty="0">
                <a:latin typeface="微软雅黑" panose="020B0503020204020204" charset="-122"/>
                <a:ea typeface="微软雅黑" panose="020B0503020204020204" charset="-122"/>
                <a:cs typeface="微软雅黑" panose="020B0503020204020204" charset="-122"/>
              </a:rPr>
              <a:t>can observe multiple </a:t>
            </a:r>
            <a:r>
              <a:rPr lang="en-US" altLang="zh-CN" sz="1600" dirty="0" smtClean="0">
                <a:latin typeface="微软雅黑" panose="020B0503020204020204" charset="-122"/>
                <a:ea typeface="微软雅黑" panose="020B0503020204020204" charset="-122"/>
                <a:cs typeface="微软雅黑" panose="020B0503020204020204" charset="-122"/>
              </a:rPr>
              <a:t>gases (O</a:t>
            </a:r>
            <a:r>
              <a:rPr lang="en-US" altLang="zh-CN" sz="1600" dirty="0">
                <a:latin typeface="微软雅黑" panose="020B0503020204020204" charset="-122"/>
                <a:ea typeface="微软雅黑" panose="020B0503020204020204" charset="-122"/>
                <a:cs typeface="微软雅黑" panose="020B0503020204020204" charset="-122"/>
              </a:rPr>
              <a:t>₃, NO₂, SO₂, </a:t>
            </a:r>
            <a:r>
              <a:rPr lang="en-US" altLang="zh-CN" sz="1600" dirty="0" err="1">
                <a:latin typeface="微软雅黑" panose="020B0503020204020204" charset="-122"/>
                <a:ea typeface="微软雅黑" panose="020B0503020204020204" charset="-122"/>
                <a:cs typeface="微软雅黑" panose="020B0503020204020204" charset="-122"/>
              </a:rPr>
              <a:t>BrO</a:t>
            </a:r>
            <a:r>
              <a:rPr lang="en-US" altLang="zh-CN" sz="1600" dirty="0">
                <a:latin typeface="微软雅黑" panose="020B0503020204020204" charset="-122"/>
                <a:ea typeface="微软雅黑" panose="020B0503020204020204" charset="-122"/>
                <a:cs typeface="微软雅黑" panose="020B0503020204020204" charset="-122"/>
              </a:rPr>
              <a:t>, HCHO, and </a:t>
            </a:r>
            <a:r>
              <a:rPr lang="en-US" altLang="zh-CN" sz="1600" dirty="0" err="1">
                <a:latin typeface="微软雅黑" panose="020B0503020204020204" charset="-122"/>
                <a:ea typeface="微软雅黑" panose="020B0503020204020204" charset="-122"/>
                <a:cs typeface="微软雅黑" panose="020B0503020204020204" charset="-122"/>
              </a:rPr>
              <a:t>OClO</a:t>
            </a:r>
            <a:r>
              <a:rPr lang="en-US" altLang="zh-CN" sz="1600" dirty="0">
                <a:latin typeface="微软雅黑" panose="020B0503020204020204" charset="-122"/>
                <a:ea typeface="微软雅黑" panose="020B0503020204020204" charset="-122"/>
                <a:cs typeface="微软雅黑" panose="020B0503020204020204" charset="-122"/>
              </a:rPr>
              <a:t> </a:t>
            </a:r>
            <a:r>
              <a:rPr lang="en-US" altLang="zh-CN" sz="1600" dirty="0" smtClean="0">
                <a:latin typeface="微软雅黑" panose="020B0503020204020204" charset="-122"/>
                <a:ea typeface="微软雅黑" panose="020B0503020204020204" charset="-122"/>
                <a:cs typeface="微软雅黑" panose="020B0503020204020204" charset="-122"/>
              </a:rPr>
              <a:t>), </a:t>
            </a:r>
            <a:r>
              <a:rPr lang="en-US" altLang="zh-CN" sz="1600" dirty="0">
                <a:latin typeface="微软雅黑" panose="020B0503020204020204" charset="-122"/>
                <a:ea typeface="微软雅黑" panose="020B0503020204020204" charset="-122"/>
                <a:cs typeface="微软雅黑" panose="020B0503020204020204" charset="-122"/>
              </a:rPr>
              <a:t>providing products for climate research.</a:t>
            </a:r>
          </a:p>
          <a:p>
            <a:pPr marL="0" lvl="1">
              <a:lnSpc>
                <a:spcPct val="150000"/>
              </a:lnSpc>
            </a:pPr>
            <a:r>
              <a:rPr lang="en-US" altLang="zh-CN" b="1" dirty="0" smtClean="0">
                <a:solidFill>
                  <a:srgbClr val="FF0000"/>
                </a:solidFill>
                <a:latin typeface="微软雅黑" panose="020B0503020204020204" charset="-122"/>
                <a:ea typeface="微软雅黑" panose="020B0503020204020204" charset="-122"/>
                <a:cs typeface="微软雅黑" panose="020B0503020204020204" charset="-122"/>
              </a:rPr>
              <a:t>Features</a:t>
            </a:r>
            <a:r>
              <a:rPr lang="zh-CN" altLang="en-US" b="1"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600" dirty="0" smtClean="0">
                <a:latin typeface="微软雅黑" panose="020B0503020204020204" charset="-122"/>
                <a:ea typeface="微软雅黑" panose="020B0503020204020204" charset="-122"/>
                <a:cs typeface="微软雅黑" panose="020B0503020204020204" charset="-122"/>
              </a:rPr>
              <a:t>With </a:t>
            </a:r>
            <a:r>
              <a:rPr lang="en-US" altLang="zh-CN" sz="1600" dirty="0">
                <a:latin typeface="微软雅黑" panose="020B0503020204020204" charset="-122"/>
                <a:ea typeface="微软雅黑" panose="020B0503020204020204" charset="-122"/>
                <a:cs typeface="微软雅黑" panose="020B0503020204020204" charset="-122"/>
              </a:rPr>
              <a:t>unique </a:t>
            </a:r>
            <a:r>
              <a:rPr lang="en-US" altLang="zh-CN" sz="1600" dirty="0" smtClean="0">
                <a:latin typeface="微软雅黑" panose="020B0503020204020204" charset="-122"/>
                <a:ea typeface="微软雅黑" panose="020B0503020204020204" charset="-122"/>
                <a:cs typeface="微软雅黑" panose="020B0503020204020204" charset="-122"/>
              </a:rPr>
              <a:t>side-viewing </a:t>
            </a:r>
            <a:r>
              <a:rPr lang="en-US" altLang="zh-CN" sz="1600" dirty="0">
                <a:latin typeface="微软雅黑" panose="020B0503020204020204" charset="-122"/>
                <a:ea typeface="微软雅黑" panose="020B0503020204020204" charset="-122"/>
                <a:cs typeface="微软雅黑" panose="020B0503020204020204" charset="-122"/>
              </a:rPr>
              <a:t>and scanning features, it offers </a:t>
            </a:r>
            <a:r>
              <a:rPr lang="en-US" altLang="zh-CN" sz="1600" dirty="0" smtClean="0">
                <a:latin typeface="微软雅黑" panose="020B0503020204020204" charset="-122"/>
                <a:ea typeface="微软雅黑" panose="020B0503020204020204" charset="-122"/>
                <a:cs typeface="微软雅黑" panose="020B0503020204020204" charset="-122"/>
              </a:rPr>
              <a:t>high-vertical-resolution </a:t>
            </a:r>
            <a:r>
              <a:rPr lang="en-US" altLang="zh-CN" sz="1600" dirty="0">
                <a:latin typeface="微软雅黑" panose="020B0503020204020204" charset="-122"/>
                <a:ea typeface="微软雅黑" panose="020B0503020204020204" charset="-122"/>
                <a:cs typeface="微软雅黑" panose="020B0503020204020204" charset="-122"/>
              </a:rPr>
              <a:t>data.</a:t>
            </a:r>
          </a:p>
        </p:txBody>
      </p:sp>
      <p:sp>
        <p:nvSpPr>
          <p:cNvPr id="11" name="文本框 2"/>
          <p:cNvSpPr txBox="1"/>
          <p:nvPr/>
        </p:nvSpPr>
        <p:spPr>
          <a:xfrm>
            <a:off x="7194879" y="1230544"/>
            <a:ext cx="2239097" cy="45589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lvl="1" algn="ctr">
              <a:lnSpc>
                <a:spcPct val="150000"/>
              </a:lnSpc>
            </a:pPr>
            <a:r>
              <a:rPr lang="en-US" altLang="zh-CN" b="1" dirty="0" smtClean="0">
                <a:solidFill>
                  <a:schemeClr val="bg1"/>
                </a:solidFill>
                <a:latin typeface="微软雅黑" panose="020B0503020204020204" charset="-122"/>
                <a:ea typeface="微软雅黑" panose="020B0503020204020204" charset="-122"/>
                <a:cs typeface="微软雅黑" panose="020B0503020204020204" charset="-122"/>
              </a:rPr>
              <a:t>Specifications</a:t>
            </a:r>
            <a:endParaRPr lang="en-US" altLang="zh-CN" sz="1600" dirty="0">
              <a:solidFill>
                <a:schemeClr val="bg1"/>
              </a:solidFill>
              <a:latin typeface="黑体" panose="02010609060101010101" charset="-122"/>
              <a:ea typeface="黑体" panose="02010609060101010101" charset="-122"/>
              <a:cs typeface="黑体" panose="02010609060101010101" charset="-122"/>
            </a:endParaRPr>
          </a:p>
        </p:txBody>
      </p:sp>
      <p:sp>
        <p:nvSpPr>
          <p:cNvPr id="2" name="矩形 1"/>
          <p:cNvSpPr/>
          <p:nvPr/>
        </p:nvSpPr>
        <p:spPr>
          <a:xfrm>
            <a:off x="4809228" y="5578571"/>
            <a:ext cx="7109870" cy="523220"/>
          </a:xfrm>
          <a:prstGeom prst="rect">
            <a:avLst/>
          </a:prstGeom>
        </p:spPr>
        <p:txBody>
          <a:bodyPr wrap="square">
            <a:spAutoFit/>
          </a:bodyPr>
          <a:lstStyle/>
          <a:p>
            <a:r>
              <a:rPr lang="en-US" altLang="zh-CN" sz="1400" dirty="0" smtClean="0">
                <a:solidFill>
                  <a:schemeClr val="dk1"/>
                </a:solidFill>
                <a:latin typeface="黑体" panose="02010609060101010101" charset="-122"/>
                <a:ea typeface="黑体" panose="02010609060101010101" charset="-122"/>
                <a:cs typeface="黑体" panose="02010609060101010101" charset="-122"/>
              </a:rPr>
              <a:t>OMS-L </a:t>
            </a:r>
            <a:r>
              <a:rPr lang="en-US" altLang="zh-CN" sz="1400" dirty="0">
                <a:solidFill>
                  <a:schemeClr val="dk1"/>
                </a:solidFill>
                <a:latin typeface="黑体" panose="02010609060101010101" charset="-122"/>
                <a:ea typeface="黑体" panose="02010609060101010101" charset="-122"/>
                <a:cs typeface="黑体" panose="02010609060101010101" charset="-122"/>
              </a:rPr>
              <a:t>can achieve continuous spectral limb detection in the range of </a:t>
            </a:r>
            <a:r>
              <a:rPr lang="en-US" altLang="zh-CN" sz="1400" dirty="0" smtClean="0">
                <a:solidFill>
                  <a:schemeClr val="dk1"/>
                </a:solidFill>
                <a:latin typeface="黑体" panose="02010609060101010101" charset="-122"/>
                <a:ea typeface="黑体" panose="02010609060101010101" charset="-122"/>
                <a:cs typeface="黑体" panose="02010609060101010101" charset="-122"/>
              </a:rPr>
              <a:t>290nm-500nm</a:t>
            </a:r>
            <a:r>
              <a:rPr lang="en-US" altLang="zh-CN" sz="1400" dirty="0">
                <a:solidFill>
                  <a:schemeClr val="dk1"/>
                </a:solidFill>
                <a:latin typeface="黑体" panose="02010609060101010101" charset="-122"/>
                <a:ea typeface="黑体" panose="02010609060101010101" charset="-122"/>
                <a:cs typeface="黑体" panose="02010609060101010101" charset="-122"/>
              </a:rPr>
              <a:t>, at an altitude of </a:t>
            </a:r>
            <a:r>
              <a:rPr lang="en-US" altLang="zh-CN" sz="1400" dirty="0" smtClean="0">
                <a:solidFill>
                  <a:schemeClr val="dk1"/>
                </a:solidFill>
                <a:latin typeface="黑体" panose="02010609060101010101" charset="-122"/>
                <a:ea typeface="黑体" panose="02010609060101010101" charset="-122"/>
                <a:cs typeface="黑体" panose="02010609060101010101" charset="-122"/>
              </a:rPr>
              <a:t>0-100km</a:t>
            </a:r>
            <a:r>
              <a:rPr lang="en-US" altLang="zh-CN" sz="1400" dirty="0">
                <a:solidFill>
                  <a:schemeClr val="dk1"/>
                </a:solidFill>
                <a:latin typeface="黑体" panose="02010609060101010101" charset="-122"/>
                <a:ea typeface="黑体" panose="02010609060101010101" charset="-122"/>
                <a:cs typeface="黑体" panose="02010609060101010101" charset="-122"/>
              </a:rPr>
              <a:t>, with a spectral resolution of 0.6nm. </a:t>
            </a:r>
            <a:endParaRPr lang="zh-CN" altLang="en-US" sz="1400" dirty="0"/>
          </a:p>
        </p:txBody>
      </p:sp>
      <p:sp>
        <p:nvSpPr>
          <p:cNvPr id="8" name="矩形 7"/>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3" name="灯片编号占位符 2"/>
          <p:cNvSpPr>
            <a:spLocks noGrp="1"/>
          </p:cNvSpPr>
          <p:nvPr>
            <p:ph type="sldNum" sz="quarter" idx="12"/>
          </p:nvPr>
        </p:nvSpPr>
        <p:spPr/>
        <p:txBody>
          <a:bodyPr/>
          <a:lstStyle/>
          <a:p>
            <a:fld id="{7E8DEBAF-11D9-4FFC-9FE3-56BCDE40C340}" type="slidenum">
              <a:rPr lang="zh-CN" altLang="en-US" smtClean="0"/>
              <a:t>3</a:t>
            </a:fld>
            <a:endParaRPr lang="zh-CN" altLang="en-US" dirty="0"/>
          </a:p>
        </p:txBody>
      </p:sp>
    </p:spTree>
    <p:extLst>
      <p:ext uri="{BB962C8B-B14F-4D97-AF65-F5344CB8AC3E}">
        <p14:creationId xmlns:p14="http://schemas.microsoft.com/office/powerpoint/2010/main" val="16578618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3"/>
          <p:cNvSpPr>
            <a:spLocks noChangeArrowheads="1"/>
          </p:cNvSpPr>
          <p:nvPr/>
        </p:nvSpPr>
        <p:spPr bwMode="auto">
          <a:xfrm>
            <a:off x="4695631" y="411213"/>
            <a:ext cx="7032081" cy="461665"/>
          </a:xfrm>
          <a:prstGeom prst="rect">
            <a:avLst/>
          </a:prstGeom>
          <a:noFill/>
          <a:ln w="9525">
            <a:noFill/>
            <a:miter lim="800000"/>
          </a:ln>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Detection  and Calibration Optical </a:t>
            </a: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Design</a:t>
            </a:r>
          </a:p>
        </p:txBody>
      </p:sp>
      <p:pic>
        <p:nvPicPr>
          <p:cNvPr id="8" name="图片 7" descr="E:\文档\风云三号\FY-3F\OMS-LIMB\图片\太阳定标.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7023" y="2073746"/>
            <a:ext cx="2835083" cy="2093598"/>
          </a:xfrm>
          <a:prstGeom prst="rect">
            <a:avLst/>
          </a:prstGeom>
          <a:noFill/>
          <a:ln>
            <a:noFill/>
          </a:ln>
        </p:spPr>
      </p:pic>
      <p:sp>
        <p:nvSpPr>
          <p:cNvPr id="9" name="矩形 8"/>
          <p:cNvSpPr/>
          <p:nvPr/>
        </p:nvSpPr>
        <p:spPr>
          <a:xfrm>
            <a:off x="9117588" y="4524369"/>
            <a:ext cx="2824812" cy="307777"/>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Calibration Optical Design </a:t>
            </a:r>
          </a:p>
        </p:txBody>
      </p:sp>
      <p:pic>
        <p:nvPicPr>
          <p:cNvPr id="17" name="图片 16" descr="E:\文档\风云三号\FY-3F\OMS-LIMB\图片\OMS-LIMB-15.png"/>
          <p:cNvPicPr/>
          <p:nvPr/>
        </p:nvPicPr>
        <p:blipFill rotWithShape="1">
          <a:blip r:embed="rId4">
            <a:extLst>
              <a:ext uri="{28A0092B-C50C-407E-A947-70E740481C1C}">
                <a14:useLocalDpi xmlns:a14="http://schemas.microsoft.com/office/drawing/2010/main" val="0"/>
              </a:ext>
            </a:extLst>
          </a:blip>
          <a:srcRect l="11784" t="2345" r="5728" b="7999"/>
          <a:stretch/>
        </p:blipFill>
        <p:spPr bwMode="auto">
          <a:xfrm>
            <a:off x="6092456" y="2073746"/>
            <a:ext cx="2671075" cy="2231299"/>
          </a:xfrm>
          <a:prstGeom prst="rect">
            <a:avLst/>
          </a:prstGeom>
          <a:noFill/>
          <a:ln>
            <a:noFill/>
          </a:ln>
          <a:extLst>
            <a:ext uri="{53640926-AAD7-44D8-BBD7-CCE9431645EC}">
              <a14:shadowObscured xmlns:a14="http://schemas.microsoft.com/office/drawing/2010/main"/>
            </a:ext>
          </a:extLst>
        </p:spPr>
      </p:pic>
      <p:sp>
        <p:nvSpPr>
          <p:cNvPr id="18" name="矩形 17"/>
          <p:cNvSpPr/>
          <p:nvPr/>
        </p:nvSpPr>
        <p:spPr>
          <a:xfrm>
            <a:off x="5927909" y="4524369"/>
            <a:ext cx="2730710" cy="307777"/>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Detection </a:t>
            </a:r>
            <a:r>
              <a:rPr lang="en-US" altLang="zh-CN" sz="1400" b="1" dirty="0" smtClean="0">
                <a:solidFill>
                  <a:srgbClr val="003399"/>
                </a:solidFill>
                <a:latin typeface="微软雅黑" panose="020B0503020204020204" charset="-122"/>
                <a:ea typeface="微软雅黑" panose="020B0503020204020204" charset="-122"/>
              </a:rPr>
              <a:t>Optical Design </a:t>
            </a:r>
            <a:endParaRPr lang="zh-CN" altLang="en-US" sz="1400" b="1" dirty="0">
              <a:solidFill>
                <a:srgbClr val="003399"/>
              </a:solidFill>
              <a:latin typeface="微软雅黑" panose="020B0503020204020204" charset="-122"/>
              <a:ea typeface="微软雅黑" panose="020B0503020204020204" charset="-122"/>
            </a:endParaRPr>
          </a:p>
        </p:txBody>
      </p:sp>
      <p:sp>
        <p:nvSpPr>
          <p:cNvPr id="11" name="矩形 10"/>
          <p:cNvSpPr/>
          <p:nvPr/>
        </p:nvSpPr>
        <p:spPr>
          <a:xfrm>
            <a:off x="714752" y="1444216"/>
            <a:ext cx="5079992" cy="4247317"/>
          </a:xfrm>
          <a:prstGeom prst="rect">
            <a:avLst/>
          </a:prstGeom>
        </p:spPr>
        <p:txBody>
          <a:bodyPr wrap="square">
            <a:spAutoFit/>
          </a:bodyPr>
          <a:lstStyle/>
          <a:p>
            <a:pPr marL="0" lvl="1">
              <a:lnSpc>
                <a:spcPct val="150000"/>
              </a:lnSpc>
            </a:pPr>
            <a:r>
              <a:rPr lang="en-US" altLang="zh-CN" b="1" dirty="0" smtClean="0">
                <a:solidFill>
                  <a:srgbClr val="FF0000"/>
                </a:solidFill>
                <a:latin typeface="微软雅黑" panose="020B0503020204020204" charset="-122"/>
                <a:ea typeface="微软雅黑" panose="020B0503020204020204" charset="-122"/>
                <a:cs typeface="微软雅黑" panose="020B0503020204020204" charset="-122"/>
              </a:rPr>
              <a:t>Detection Optical </a:t>
            </a:r>
            <a:r>
              <a:rPr lang="en-US" altLang="zh-CN" b="1" dirty="0">
                <a:solidFill>
                  <a:srgbClr val="FF0000"/>
                </a:solidFill>
                <a:latin typeface="微软雅黑" panose="020B0503020204020204" charset="-122"/>
                <a:ea typeface="微软雅黑" panose="020B0503020204020204" charset="-122"/>
                <a:cs typeface="微软雅黑" panose="020B0503020204020204" charset="-122"/>
              </a:rPr>
              <a:t>Design </a:t>
            </a:r>
            <a:r>
              <a:rPr lang="zh-CN" altLang="en-US" b="1"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dirty="0" smtClean="0"/>
              <a:t>The telescope system employs an off-axis parabolic mirror. </a:t>
            </a:r>
            <a:r>
              <a:rPr lang="en-US" altLang="zh-CN" dirty="0" smtClean="0">
                <a:solidFill>
                  <a:srgbClr val="FF0000"/>
                </a:solidFill>
              </a:rPr>
              <a:t>A prism and grating work together for dispersion. </a:t>
            </a:r>
            <a:r>
              <a:rPr lang="en-US" altLang="zh-CN" dirty="0" smtClean="0"/>
              <a:t>And a cooled 2D CMOS detector forms images.</a:t>
            </a:r>
            <a:endParaRPr lang="en-US" altLang="zh-CN" dirty="0" smtClean="0">
              <a:ea typeface="微软雅黑" panose="020B0503020204020204" pitchFamily="34" charset="-122"/>
            </a:endParaRPr>
          </a:p>
          <a:p>
            <a:pPr marL="0" lvl="1">
              <a:lnSpc>
                <a:spcPct val="150000"/>
              </a:lnSpc>
            </a:pPr>
            <a:r>
              <a:rPr lang="en-US" altLang="zh-CN" b="1" dirty="0" smtClean="0">
                <a:solidFill>
                  <a:srgbClr val="FF0000"/>
                </a:solidFill>
                <a:latin typeface="微软雅黑" panose="020B0503020204020204" charset="-122"/>
                <a:ea typeface="微软雅黑" panose="020B0503020204020204" charset="-122"/>
                <a:cs typeface="微软雅黑" panose="020B0503020204020204" charset="-122"/>
              </a:rPr>
              <a:t>Calibration Optical </a:t>
            </a:r>
            <a:r>
              <a:rPr lang="en-US" altLang="zh-CN" b="1" dirty="0">
                <a:solidFill>
                  <a:srgbClr val="FF0000"/>
                </a:solidFill>
                <a:latin typeface="微软雅黑" panose="020B0503020204020204" charset="-122"/>
                <a:ea typeface="微软雅黑" panose="020B0503020204020204" charset="-122"/>
                <a:cs typeface="微软雅黑" panose="020B0503020204020204" charset="-122"/>
              </a:rPr>
              <a:t>Design </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b="1" dirty="0" smtClean="0">
              <a:solidFill>
                <a:srgbClr val="FF0000"/>
              </a:solidFill>
              <a:latin typeface="微软雅黑" panose="020B0503020204020204" charset="-122"/>
              <a:ea typeface="微软雅黑" panose="020B0503020204020204" charset="-122"/>
              <a:cs typeface="微软雅黑" panose="020B0503020204020204" charset="-122"/>
            </a:endParaRPr>
          </a:p>
          <a:p>
            <a:pPr marL="0" lvl="1">
              <a:lnSpc>
                <a:spcPct val="150000"/>
              </a:lnSpc>
            </a:pPr>
            <a:r>
              <a:rPr lang="en-US" altLang="zh-CN" dirty="0" smtClean="0"/>
              <a:t>For</a:t>
            </a:r>
            <a:r>
              <a:rPr lang="en-US" altLang="zh-CN" dirty="0" smtClean="0">
                <a:solidFill>
                  <a:srgbClr val="FF0000"/>
                </a:solidFill>
              </a:rPr>
              <a:t> </a:t>
            </a:r>
            <a:r>
              <a:rPr lang="en-US" altLang="zh-CN" dirty="0">
                <a:solidFill>
                  <a:srgbClr val="FF0000"/>
                </a:solidFill>
              </a:rPr>
              <a:t>radiometric </a:t>
            </a:r>
            <a:r>
              <a:rPr lang="en-US" altLang="zh-CN" dirty="0"/>
              <a:t>calibration, we use the Sun with main/backup diffuser panels, and a </a:t>
            </a:r>
            <a:r>
              <a:rPr lang="en-US" altLang="zh-CN" dirty="0" smtClean="0"/>
              <a:t>tungsten lamp. </a:t>
            </a:r>
          </a:p>
          <a:p>
            <a:pPr marL="0" lvl="1">
              <a:lnSpc>
                <a:spcPct val="150000"/>
              </a:lnSpc>
            </a:pPr>
            <a:r>
              <a:rPr lang="en-US" altLang="zh-CN" dirty="0" smtClean="0"/>
              <a:t>For </a:t>
            </a:r>
            <a:r>
              <a:rPr lang="en-US" altLang="zh-CN" dirty="0">
                <a:solidFill>
                  <a:srgbClr val="FF0000"/>
                </a:solidFill>
              </a:rPr>
              <a:t>spectral</a:t>
            </a:r>
            <a:r>
              <a:rPr lang="en-US" altLang="zh-CN" dirty="0"/>
              <a:t> calibration, </a:t>
            </a:r>
            <a:r>
              <a:rPr lang="en-US" altLang="zh-CN" dirty="0" smtClean="0"/>
              <a:t>we use </a:t>
            </a:r>
            <a:r>
              <a:rPr lang="en-US" altLang="zh-CN" dirty="0"/>
              <a:t>the </a:t>
            </a:r>
            <a:r>
              <a:rPr lang="en-US" altLang="zh-CN" dirty="0" smtClean="0"/>
              <a:t>Sun, and </a:t>
            </a:r>
            <a:r>
              <a:rPr lang="en-US" altLang="zh-CN" dirty="0"/>
              <a:t>a mercury lamp with the main diffuser panel. </a:t>
            </a:r>
            <a:endParaRPr lang="en-US" altLang="zh-CN" dirty="0">
              <a:ea typeface="微软雅黑" panose="020B0503020204020204" pitchFamily="34" charset="-122"/>
            </a:endParaRPr>
          </a:p>
          <a:p>
            <a:pPr marL="0" lvl="1">
              <a:lnSpc>
                <a:spcPct val="150000"/>
              </a:lnSpc>
            </a:pP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12" name="矩形 11"/>
          <p:cNvSpPr/>
          <p:nvPr/>
        </p:nvSpPr>
        <p:spPr>
          <a:xfrm>
            <a:off x="6509381" y="5185577"/>
            <a:ext cx="4795283" cy="584775"/>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Calibration Optical Path </a:t>
            </a:r>
            <a:r>
              <a:rPr lang="en-US" altLang="zh-CN" sz="1400" b="1" dirty="0" smtClean="0">
                <a:solidFill>
                  <a:srgbClr val="003399"/>
                </a:solidFill>
                <a:latin typeface="微软雅黑" panose="020B0503020204020204" charset="-122"/>
                <a:ea typeface="微软雅黑" panose="020B0503020204020204" charset="-122"/>
              </a:rPr>
              <a:t> =</a:t>
            </a:r>
          </a:p>
          <a:p>
            <a:pPr algn="ctr"/>
            <a:r>
              <a:rPr lang="en-US" altLang="zh-CN" sz="1400" b="1" dirty="0" smtClean="0">
                <a:solidFill>
                  <a:srgbClr val="003399"/>
                </a:solidFill>
                <a:latin typeface="微软雅黑" panose="020B0503020204020204" charset="-122"/>
                <a:ea typeface="微软雅黑" panose="020B0503020204020204" charset="-122"/>
              </a:rPr>
              <a:t>Detection </a:t>
            </a:r>
            <a:r>
              <a:rPr lang="en-US" altLang="zh-CN" sz="1400" b="1" dirty="0">
                <a:solidFill>
                  <a:srgbClr val="003399"/>
                </a:solidFill>
                <a:latin typeface="微软雅黑" panose="020B0503020204020204" charset="-122"/>
                <a:ea typeface="微软雅黑" panose="020B0503020204020204" charset="-122"/>
              </a:rPr>
              <a:t>Optical </a:t>
            </a:r>
            <a:r>
              <a:rPr lang="en-US" altLang="zh-CN" sz="1400" b="1" dirty="0" smtClean="0">
                <a:solidFill>
                  <a:srgbClr val="003399"/>
                </a:solidFill>
                <a:latin typeface="微软雅黑" panose="020B0503020204020204" charset="-122"/>
                <a:ea typeface="微软雅黑" panose="020B0503020204020204" charset="-122"/>
              </a:rPr>
              <a:t>Path </a:t>
            </a:r>
            <a:r>
              <a:rPr lang="en-US" altLang="zh-CN" b="1" dirty="0">
                <a:solidFill>
                  <a:srgbClr val="FF0000"/>
                </a:solidFill>
              </a:rPr>
              <a:t>+ </a:t>
            </a:r>
            <a:r>
              <a:rPr lang="en-US" altLang="zh-CN" b="1" dirty="0" smtClean="0">
                <a:solidFill>
                  <a:srgbClr val="FF0000"/>
                </a:solidFill>
              </a:rPr>
              <a:t>Diffuser Panel </a:t>
            </a:r>
            <a:endParaRPr lang="en-US" altLang="zh-CN" b="1" dirty="0">
              <a:solidFill>
                <a:srgbClr val="003399"/>
              </a:solidFill>
              <a:latin typeface="微软雅黑" panose="020B0503020204020204" charset="-122"/>
              <a:ea typeface="微软雅黑" panose="020B0503020204020204" charset="-122"/>
            </a:endParaRPr>
          </a:p>
        </p:txBody>
      </p:sp>
      <p:sp>
        <p:nvSpPr>
          <p:cNvPr id="10" name="矩形 9"/>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2" name="灯片编号占位符 1"/>
          <p:cNvSpPr>
            <a:spLocks noGrp="1"/>
          </p:cNvSpPr>
          <p:nvPr>
            <p:ph type="sldNum" sz="quarter" idx="12"/>
          </p:nvPr>
        </p:nvSpPr>
        <p:spPr/>
        <p:txBody>
          <a:bodyPr/>
          <a:lstStyle/>
          <a:p>
            <a:fld id="{7E8DEBAF-11D9-4FFC-9FE3-56BCDE40C340}" type="slidenum">
              <a:rPr lang="zh-CN" altLang="en-US" smtClean="0"/>
              <a:t>4</a:t>
            </a:fld>
            <a:endParaRPr lang="zh-CN" altLang="en-US" dirty="0"/>
          </a:p>
        </p:txBody>
      </p:sp>
    </p:spTree>
    <p:extLst>
      <p:ext uri="{BB962C8B-B14F-4D97-AF65-F5344CB8AC3E}">
        <p14:creationId xmlns:p14="http://schemas.microsoft.com/office/powerpoint/2010/main" val="2513117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utp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26180" y="2120362"/>
            <a:ext cx="6253460" cy="3126730"/>
          </a:xfrm>
          <a:prstGeom prst="rect">
            <a:avLst/>
          </a:prstGeom>
        </p:spPr>
      </p:pic>
      <p:sp>
        <p:nvSpPr>
          <p:cNvPr id="7" name="矩形 13"/>
          <p:cNvSpPr>
            <a:spLocks noChangeArrowheads="1"/>
          </p:cNvSpPr>
          <p:nvPr/>
        </p:nvSpPr>
        <p:spPr bwMode="auto">
          <a:xfrm>
            <a:off x="4695631" y="411213"/>
            <a:ext cx="5972369" cy="461665"/>
          </a:xfrm>
          <a:prstGeom prst="rect">
            <a:avLst/>
          </a:prstGeom>
          <a:noFill/>
          <a:ln w="9525">
            <a:noFill/>
            <a:miter lim="800000"/>
          </a:ln>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Product </a:t>
            </a: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Specifications</a:t>
            </a:r>
          </a:p>
        </p:txBody>
      </p:sp>
      <p:sp>
        <p:nvSpPr>
          <p:cNvPr id="4" name="矩形 3"/>
          <p:cNvSpPr/>
          <p:nvPr/>
        </p:nvSpPr>
        <p:spPr>
          <a:xfrm>
            <a:off x="6018028" y="5669948"/>
            <a:ext cx="5602141" cy="523220"/>
          </a:xfrm>
          <a:prstGeom prst="rect">
            <a:avLst/>
          </a:prstGeom>
          <a:noFill/>
        </p:spPr>
        <p:txBody>
          <a:bodyPr wrap="square">
            <a:spAutoFit/>
          </a:bodyPr>
          <a:lstStyle/>
          <a:p>
            <a:pPr algn="ctr"/>
            <a:r>
              <a:rPr lang="en-US" altLang="zh-CN" sz="1400" b="1" dirty="0" smtClean="0">
                <a:solidFill>
                  <a:srgbClr val="003399"/>
                </a:solidFill>
                <a:latin typeface="微软雅黑" panose="020B0503020204020204" charset="-122"/>
                <a:ea typeface="微软雅黑" panose="020B0503020204020204" charset="-122"/>
              </a:rPr>
              <a:t>The </a:t>
            </a:r>
            <a:r>
              <a:rPr lang="en-US" altLang="zh-CN" sz="1400" b="1" dirty="0">
                <a:solidFill>
                  <a:srgbClr val="003399"/>
                </a:solidFill>
                <a:latin typeface="微软雅黑" panose="020B0503020204020204" charset="-122"/>
                <a:ea typeface="微软雅黑" panose="020B0503020204020204" charset="-122"/>
              </a:rPr>
              <a:t>observed weekly (</a:t>
            </a:r>
            <a:r>
              <a:rPr lang="en-US" altLang="zh-CN" sz="1400" b="1" dirty="0" smtClean="0">
                <a:solidFill>
                  <a:srgbClr val="003399"/>
                </a:solidFill>
                <a:latin typeface="微软雅黑" panose="020B0503020204020204" charset="-122"/>
                <a:ea typeface="微软雅黑" panose="020B0503020204020204" charset="-122"/>
              </a:rPr>
              <a:t>20241126-20241202</a:t>
            </a:r>
            <a:r>
              <a:rPr lang="en-US" altLang="zh-CN" sz="1400" b="1" dirty="0">
                <a:solidFill>
                  <a:srgbClr val="003399"/>
                </a:solidFill>
                <a:latin typeface="微软雅黑" panose="020B0503020204020204" charset="-122"/>
                <a:ea typeface="微软雅黑" panose="020B0503020204020204" charset="-122"/>
              </a:rPr>
              <a:t>) global composite jigsaw </a:t>
            </a:r>
            <a:r>
              <a:rPr lang="en-US" altLang="zh-CN" sz="1400" b="1" dirty="0" smtClean="0">
                <a:solidFill>
                  <a:srgbClr val="003399"/>
                </a:solidFill>
                <a:latin typeface="微软雅黑" panose="020B0503020204020204" charset="-122"/>
                <a:ea typeface="微软雅黑" panose="020B0503020204020204" charset="-122"/>
              </a:rPr>
              <a:t>limb-scattered </a:t>
            </a:r>
            <a:r>
              <a:rPr lang="en-US" altLang="zh-CN" sz="1400" b="1" dirty="0">
                <a:solidFill>
                  <a:srgbClr val="003399"/>
                </a:solidFill>
                <a:latin typeface="微软雅黑" panose="020B0503020204020204" charset="-122"/>
                <a:ea typeface="微软雅黑" panose="020B0503020204020204" charset="-122"/>
              </a:rPr>
              <a:t>radiance </a:t>
            </a:r>
            <a:r>
              <a:rPr lang="en-US" altLang="zh-CN" sz="1400" b="1" dirty="0" smtClean="0">
                <a:solidFill>
                  <a:srgbClr val="003399"/>
                </a:solidFill>
                <a:latin typeface="微软雅黑" panose="020B0503020204020204" charset="-122"/>
                <a:ea typeface="微软雅黑" panose="020B0503020204020204" charset="-122"/>
              </a:rPr>
              <a:t>data(440.1nm)</a:t>
            </a:r>
            <a:endParaRPr lang="zh-CN" altLang="en-US" sz="1400" b="1" dirty="0">
              <a:solidFill>
                <a:srgbClr val="003399"/>
              </a:solidFill>
              <a:latin typeface="微软雅黑" panose="020B0503020204020204" charset="-122"/>
              <a:ea typeface="微软雅黑" panose="020B0503020204020204" charset="-122"/>
            </a:endParaRPr>
          </a:p>
        </p:txBody>
      </p:sp>
      <p:sp>
        <p:nvSpPr>
          <p:cNvPr id="5" name="矩形 4"/>
          <p:cNvSpPr/>
          <p:nvPr/>
        </p:nvSpPr>
        <p:spPr>
          <a:xfrm>
            <a:off x="520054" y="1479542"/>
            <a:ext cx="5185746" cy="4708963"/>
          </a:xfrm>
          <a:prstGeom prst="rect">
            <a:avLst/>
          </a:prstGeom>
          <a:noFill/>
          <a:ln>
            <a:noFill/>
          </a:ln>
        </p:spPr>
        <p:txBody>
          <a:bodyPr vert="horz" wrap="square" lIns="91440" tIns="45720" rIns="91440" bIns="45720" numCol="1" anchor="t" anchorCtr="0" compatLnSpc="1"/>
          <a:lstStyle/>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600" dirty="0" smtClean="0">
                <a:ea typeface="微软雅黑" panose="020B0503020204020204" pitchFamily="34" charset="-122"/>
              </a:rPr>
              <a:t>OMS-L </a:t>
            </a:r>
            <a:r>
              <a:rPr lang="en-US" altLang="zh-CN" sz="1600" b="1" dirty="0">
                <a:solidFill>
                  <a:srgbClr val="FF0000"/>
                </a:solidFill>
                <a:ea typeface="微软雅黑" panose="020B0503020204020204" pitchFamily="34" charset="-122"/>
              </a:rPr>
              <a:t>L1 products </a:t>
            </a:r>
            <a:r>
              <a:rPr lang="en-US" altLang="zh-CN" sz="1600" dirty="0">
                <a:ea typeface="微软雅黑" panose="020B0503020204020204" pitchFamily="34" charset="-122"/>
              </a:rPr>
              <a:t>are </a:t>
            </a:r>
            <a:r>
              <a:rPr lang="en-US" altLang="zh-CN" sz="1600" dirty="0" smtClean="0">
                <a:ea typeface="微软雅黑" panose="020B0503020204020204" pitchFamily="34" charset="-122"/>
              </a:rPr>
              <a:t>pre-processed </a:t>
            </a:r>
            <a:r>
              <a:rPr lang="en-US" altLang="zh-CN" sz="1600" dirty="0">
                <a:ea typeface="微软雅黑" panose="020B0503020204020204" pitchFamily="34" charset="-122"/>
              </a:rPr>
              <a:t>from level 0 data through multiple calibrations </a:t>
            </a:r>
            <a:r>
              <a:rPr lang="en-US" altLang="zh-CN" sz="1600" dirty="0" smtClean="0">
                <a:ea typeface="微软雅黑" panose="020B0503020204020204" pitchFamily="34" charset="-122"/>
              </a:rPr>
              <a:t>(quality </a:t>
            </a:r>
            <a:r>
              <a:rPr lang="en-US" altLang="zh-CN" sz="1600" dirty="0">
                <a:ea typeface="微软雅黑" panose="020B0503020204020204" pitchFamily="34" charset="-122"/>
              </a:rPr>
              <a:t>inspection, geographical positioning, spectral calibration, and radiometric </a:t>
            </a:r>
            <a:r>
              <a:rPr lang="en-US" altLang="zh-CN" sz="1600" dirty="0" smtClean="0">
                <a:ea typeface="微软雅黑" panose="020B0503020204020204" pitchFamily="34" charset="-122"/>
              </a:rPr>
              <a:t>calibration).</a:t>
            </a:r>
          </a:p>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600" dirty="0" smtClean="0">
                <a:ea typeface="微软雅黑" panose="020B0503020204020204" pitchFamily="34" charset="-122"/>
              </a:rPr>
              <a:t>Data </a:t>
            </a:r>
            <a:r>
              <a:rPr lang="en-US" altLang="zh-CN" sz="1600" b="1" dirty="0">
                <a:ea typeface="微软雅黑" panose="020B0503020204020204" pitchFamily="34" charset="-122"/>
              </a:rPr>
              <a:t>since June 9, 2024 </a:t>
            </a:r>
            <a:r>
              <a:rPr lang="en-US" altLang="zh-CN" sz="1600" dirty="0">
                <a:ea typeface="微软雅黑" panose="020B0503020204020204" pitchFamily="34" charset="-122"/>
              </a:rPr>
              <a:t>can be downloaded from http://data.nsmc.org.cn/DataPortal/cn/data/dataset.html </a:t>
            </a:r>
            <a:endParaRPr lang="en-US" altLang="zh-CN" sz="1600" dirty="0" smtClean="0"/>
          </a:p>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600" dirty="0" smtClean="0">
                <a:ea typeface="微软雅黑" panose="020B0503020204020204" pitchFamily="34" charset="-122"/>
              </a:rPr>
              <a:t>OMS-L </a:t>
            </a:r>
            <a:r>
              <a:rPr lang="en-US" altLang="zh-CN" sz="1600" b="1" dirty="0">
                <a:solidFill>
                  <a:srgbClr val="FF0000"/>
                </a:solidFill>
                <a:ea typeface="微软雅黑" panose="020B0503020204020204" pitchFamily="34" charset="-122"/>
              </a:rPr>
              <a:t>L2 products</a:t>
            </a:r>
            <a:r>
              <a:rPr lang="en-US" altLang="zh-CN" sz="1600" dirty="0">
                <a:ea typeface="微软雅黑" panose="020B0503020204020204" pitchFamily="34" charset="-122"/>
              </a:rPr>
              <a:t>, </a:t>
            </a:r>
            <a:r>
              <a:rPr lang="en-US" altLang="zh-CN" sz="1600" dirty="0" smtClean="0">
                <a:ea typeface="微软雅黑" panose="020B0503020204020204" pitchFamily="34" charset="-122"/>
              </a:rPr>
              <a:t>global </a:t>
            </a:r>
            <a:r>
              <a:rPr lang="en-US" altLang="zh-CN" sz="1600" dirty="0">
                <a:ea typeface="微软雅黑" panose="020B0503020204020204" pitchFamily="34" charset="-122"/>
              </a:rPr>
              <a:t>ozone profiles, are </a:t>
            </a:r>
            <a:r>
              <a:rPr lang="en-US" altLang="zh-CN" sz="1600" dirty="0" smtClean="0">
                <a:ea typeface="微软雅黑" panose="020B0503020204020204" pitchFamily="34" charset="-122"/>
              </a:rPr>
              <a:t>still </a:t>
            </a:r>
            <a:r>
              <a:rPr lang="en-US" altLang="zh-CN" sz="1600" b="1" dirty="0" smtClean="0">
                <a:solidFill>
                  <a:srgbClr val="FF0000"/>
                </a:solidFill>
                <a:ea typeface="微软雅黑" panose="020B0503020204020204" pitchFamily="34" charset="-122"/>
              </a:rPr>
              <a:t>under testing</a:t>
            </a:r>
            <a:r>
              <a:rPr lang="en-US" altLang="zh-CN" sz="1600" dirty="0" smtClean="0">
                <a:ea typeface="微软雅黑" panose="020B0503020204020204" pitchFamily="34" charset="-122"/>
              </a:rPr>
              <a:t>.</a:t>
            </a:r>
          </a:p>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600" b="1" dirty="0" smtClean="0">
                <a:solidFill>
                  <a:srgbClr val="FF0000"/>
                </a:solidFill>
                <a:ea typeface="微软雅黑" panose="020B0503020204020204" pitchFamily="34" charset="-122"/>
              </a:rPr>
              <a:t>We </a:t>
            </a:r>
            <a:r>
              <a:rPr lang="en-US" altLang="zh-CN" sz="1600" b="1" dirty="0">
                <a:solidFill>
                  <a:srgbClr val="FF0000"/>
                </a:solidFill>
                <a:ea typeface="微软雅黑" panose="020B0503020204020204" pitchFamily="34" charset="-122"/>
              </a:rPr>
              <a:t>adjusted the tangent height layers </a:t>
            </a:r>
            <a:r>
              <a:rPr lang="en-US" altLang="zh-CN" sz="1600" dirty="0">
                <a:ea typeface="微软雅黑" panose="020B0503020204020204" pitchFamily="34" charset="-122"/>
              </a:rPr>
              <a:t>on October 18, 2024. Since then, the vertical scope has changed from </a:t>
            </a:r>
            <a:r>
              <a:rPr lang="en-US" altLang="zh-CN" sz="1600" b="1" dirty="0" smtClean="0">
                <a:solidFill>
                  <a:srgbClr val="FF0000"/>
                </a:solidFill>
                <a:ea typeface="微软雅黑" panose="020B0503020204020204" pitchFamily="34" charset="-122"/>
              </a:rPr>
              <a:t>15-60 km </a:t>
            </a:r>
            <a:r>
              <a:rPr lang="en-US" altLang="zh-CN" sz="1600" dirty="0" smtClean="0"/>
              <a:t>(</a:t>
            </a:r>
            <a:r>
              <a:rPr lang="en-US" altLang="zh-CN" sz="1600" dirty="0"/>
              <a:t>15 layers</a:t>
            </a:r>
            <a:r>
              <a:rPr lang="en-US" altLang="zh-CN" sz="1600" dirty="0" smtClean="0"/>
              <a:t>) </a:t>
            </a:r>
            <a:r>
              <a:rPr lang="en-US" altLang="zh-CN" sz="1600" dirty="0" smtClean="0">
                <a:ea typeface="微软雅黑" panose="020B0503020204020204" pitchFamily="34" charset="-122"/>
              </a:rPr>
              <a:t> </a:t>
            </a:r>
            <a:r>
              <a:rPr lang="en-US" altLang="zh-CN" sz="1600" dirty="0">
                <a:ea typeface="微软雅黑" panose="020B0503020204020204" pitchFamily="34" charset="-122"/>
              </a:rPr>
              <a:t>to </a:t>
            </a:r>
            <a:r>
              <a:rPr lang="en-US" altLang="zh-CN" sz="1600" b="1" dirty="0" smtClean="0">
                <a:solidFill>
                  <a:srgbClr val="FF0000"/>
                </a:solidFill>
                <a:ea typeface="微软雅黑" panose="020B0503020204020204" pitchFamily="34" charset="-122"/>
              </a:rPr>
              <a:t>9-84 km </a:t>
            </a:r>
            <a:r>
              <a:rPr lang="en-US" altLang="zh-CN" sz="1600" dirty="0" smtClean="0"/>
              <a:t>(</a:t>
            </a:r>
            <a:r>
              <a:rPr lang="en-US" altLang="zh-CN" sz="1600" dirty="0"/>
              <a:t>25 layers</a:t>
            </a:r>
            <a:r>
              <a:rPr lang="en-US" altLang="zh-CN" sz="1600" dirty="0" smtClean="0"/>
              <a:t>).</a:t>
            </a:r>
          </a:p>
          <a:p>
            <a:pPr marL="457200" indent="-457200" eaLnBrk="0" fontAlgn="base" hangingPunct="0">
              <a:lnSpc>
                <a:spcPct val="150000"/>
              </a:lnSpc>
              <a:spcBef>
                <a:spcPts val="130"/>
              </a:spcBef>
              <a:spcAft>
                <a:spcPct val="0"/>
              </a:spcAft>
              <a:buFont typeface="Arial" panose="020B0604020202020204" pitchFamily="34" charset="0"/>
              <a:buChar char="•"/>
            </a:pPr>
            <a:endParaRPr lang="en-US" altLang="zh-CN" sz="1600" dirty="0" smtClean="0"/>
          </a:p>
        </p:txBody>
      </p:sp>
      <p:sp>
        <p:nvSpPr>
          <p:cNvPr id="15" name="矩形 14"/>
          <p:cNvSpPr/>
          <p:nvPr/>
        </p:nvSpPr>
        <p:spPr>
          <a:xfrm>
            <a:off x="-202619" y="5669948"/>
            <a:ext cx="4551335" cy="307777"/>
          </a:xfrm>
          <a:prstGeom prst="rect">
            <a:avLst/>
          </a:prstGeom>
          <a:noFill/>
        </p:spPr>
        <p:txBody>
          <a:bodyPr wrap="square">
            <a:spAutoFit/>
          </a:bodyPr>
          <a:lstStyle/>
          <a:p>
            <a:pPr algn="ctr"/>
            <a:endParaRPr lang="en-US" altLang="zh-CN" sz="1400" b="1" dirty="0">
              <a:solidFill>
                <a:srgbClr val="003399"/>
              </a:solidFill>
              <a:latin typeface="微软雅黑" panose="020B0503020204020204" charset="-122"/>
              <a:ea typeface="微软雅黑" panose="020B0503020204020204" charset="-122"/>
            </a:endParaRPr>
          </a:p>
        </p:txBody>
      </p:sp>
      <p:grpSp>
        <p:nvGrpSpPr>
          <p:cNvPr id="20" name="组合 19"/>
          <p:cNvGrpSpPr/>
          <p:nvPr/>
        </p:nvGrpSpPr>
        <p:grpSpPr>
          <a:xfrm>
            <a:off x="13548795" y="1662106"/>
            <a:ext cx="5743413" cy="4120814"/>
            <a:chOff x="-2628152" y="2035507"/>
            <a:chExt cx="3888152" cy="2754950"/>
          </a:xfrm>
        </p:grpSpPr>
        <p:pic>
          <p:nvPicPr>
            <p:cNvPr id="21" name="Picture 8" descr="I:\待办\FY3F_OMS-L_ORBT_L1_20241126_20241202_band2_11.pn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7609"/>
            <a:stretch/>
          </p:blipFill>
          <p:spPr bwMode="auto">
            <a:xfrm>
              <a:off x="-2628152" y="2035507"/>
              <a:ext cx="2520000" cy="9633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I:\待办\FY3F_OMS-L_ORBT_L1_20241126_20241202_band2_09.pn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9181"/>
            <a:stretch/>
          </p:blipFill>
          <p:spPr bwMode="auto">
            <a:xfrm>
              <a:off x="-2354522" y="2410129"/>
              <a:ext cx="2520000" cy="9471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I:\待办\FY3F_OMS-L_ORBT_L1_20241126_20241202_band2_07.pn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7649"/>
            <a:stretch/>
          </p:blipFill>
          <p:spPr bwMode="auto">
            <a:xfrm>
              <a:off x="-2080892" y="2752525"/>
              <a:ext cx="2520000" cy="9631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I:\待办\FY3F_OMS-L_ORBT_L1_20241126_20241202_band2_05.pn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7277"/>
            <a:stretch/>
          </p:blipFill>
          <p:spPr bwMode="auto">
            <a:xfrm>
              <a:off x="-1807262" y="3107005"/>
              <a:ext cx="2520000" cy="9668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I:\待办\FY3F_OMS-L_ORBT_L1_20241126_20241202_band2_03.pn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9234"/>
            <a:stretch/>
          </p:blipFill>
          <p:spPr bwMode="auto">
            <a:xfrm>
              <a:off x="-1533632" y="3485657"/>
              <a:ext cx="2520000" cy="9465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I:\待办\FY3F_OMS-L_ORBT_L1_20241126_20241202_band2_01.png"/>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7703"/>
            <a:stretch/>
          </p:blipFill>
          <p:spPr bwMode="auto">
            <a:xfrm>
              <a:off x="-1260000" y="3828053"/>
              <a:ext cx="2520000" cy="96240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矩形 13"/>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2" name="灯片编号占位符 1"/>
          <p:cNvSpPr>
            <a:spLocks noGrp="1"/>
          </p:cNvSpPr>
          <p:nvPr>
            <p:ph type="sldNum" sz="quarter" idx="12"/>
          </p:nvPr>
        </p:nvSpPr>
        <p:spPr/>
        <p:txBody>
          <a:bodyPr/>
          <a:lstStyle/>
          <a:p>
            <a:fld id="{7E8DEBAF-11D9-4FFC-9FE3-56BCDE40C340}" type="slidenum">
              <a:rPr lang="zh-CN" altLang="en-US" smtClean="0"/>
              <a:t>5</a:t>
            </a:fld>
            <a:endParaRPr lang="zh-CN" altLang="en-US" dirty="0"/>
          </a:p>
        </p:txBody>
      </p:sp>
    </p:spTree>
    <p:extLst>
      <p:ext uri="{BB962C8B-B14F-4D97-AF65-F5344CB8AC3E}">
        <p14:creationId xmlns:p14="http://schemas.microsoft.com/office/powerpoint/2010/main" val="3235247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87412" y="2113815"/>
            <a:ext cx="5729295" cy="595882"/>
            <a:chOff x="6238875" y="1704975"/>
            <a:chExt cx="5729295" cy="595882"/>
          </a:xfrm>
        </p:grpSpPr>
        <p:sp>
          <p:nvSpPr>
            <p:cNvPr id="5" name="文本框 6"/>
            <p:cNvSpPr txBox="1"/>
            <p:nvPr/>
          </p:nvSpPr>
          <p:spPr>
            <a:xfrm>
              <a:off x="6789508" y="1716082"/>
              <a:ext cx="5178662" cy="584775"/>
            </a:xfrm>
            <a:prstGeom prst="rect">
              <a:avLst/>
            </a:prstGeom>
            <a:noFill/>
          </p:spPr>
          <p:txBody>
            <a:bodyPr wrap="none" rtlCol="0">
              <a:spAutoFit/>
              <a:scene3d>
                <a:camera prst="orthographicFront"/>
                <a:lightRig rig="threePt" dir="t"/>
              </a:scene3d>
              <a:sp3d contourW="12700"/>
            </a:bodyPr>
            <a:lstStyle/>
            <a:p>
              <a:pPr defTabSz="685800">
                <a:defRPr/>
              </a:pPr>
              <a:r>
                <a:rPr lang="en-US" altLang="zh-CN" sz="3200" b="1" dirty="0" smtClean="0">
                  <a:solidFill>
                    <a:schemeClr val="accent1">
                      <a:lumMod val="75000"/>
                    </a:schemeClr>
                  </a:solidFill>
                  <a:latin typeface="微软雅黑" panose="020B0503020204020204" pitchFamily="34" charset="-122"/>
                  <a:ea typeface="微软雅黑" panose="020B0503020204020204" pitchFamily="34" charset="-122"/>
                </a:rPr>
                <a:t>Instrument </a:t>
              </a:r>
              <a:r>
                <a:rPr lang="en-US" altLang="zh-CN" sz="3200" b="1" dirty="0">
                  <a:solidFill>
                    <a:schemeClr val="accent1">
                      <a:lumMod val="75000"/>
                    </a:schemeClr>
                  </a:solidFill>
                  <a:latin typeface="微软雅黑" panose="020B0503020204020204" pitchFamily="34" charset="-122"/>
                  <a:ea typeface="微软雅黑" panose="020B0503020204020204" pitchFamily="34" charset="-122"/>
                </a:rPr>
                <a:t>introduction</a:t>
              </a:r>
              <a:endParaRPr lang="zh-CN" altLang="en-US" sz="3200" b="1"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6238875" y="1704975"/>
              <a:ext cx="533400" cy="533400"/>
              <a:chOff x="6238875" y="1704975"/>
              <a:chExt cx="533400" cy="533400"/>
            </a:xfrm>
          </p:grpSpPr>
          <p:sp>
            <p:nvSpPr>
              <p:cNvPr id="8" name="菱形 7"/>
              <p:cNvSpPr/>
              <p:nvPr/>
            </p:nvSpPr>
            <p:spPr>
              <a:xfrm>
                <a:off x="6238875" y="1704975"/>
                <a:ext cx="533400" cy="533400"/>
              </a:xfrm>
              <a:prstGeom prst="diamond">
                <a:avLst/>
              </a:prstGeom>
              <a:solidFill>
                <a:schemeClr val="accent1"/>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9" name="文本框 9"/>
              <p:cNvSpPr txBox="1"/>
              <p:nvPr/>
            </p:nvSpPr>
            <p:spPr>
              <a:xfrm>
                <a:off x="6278370" y="1778618"/>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latin typeface="微软雅黑" panose="020B0503020204020204" pitchFamily="34" charset="-122"/>
                    <a:ea typeface="微软雅黑" panose="020B0503020204020204" pitchFamily="34" charset="-122"/>
                  </a:rPr>
                  <a:t>1</a:t>
                </a:r>
                <a:endParaRPr lang="en-US" altLang="zh-CN" sz="2000" dirty="0">
                  <a:latin typeface="微软雅黑" panose="020B0503020204020204" pitchFamily="34" charset="-122"/>
                  <a:ea typeface="微软雅黑" panose="020B0503020204020204" pitchFamily="34" charset="-122"/>
                </a:endParaRPr>
              </a:p>
            </p:txBody>
          </p:sp>
        </p:grpSp>
      </p:grpSp>
      <p:grpSp>
        <p:nvGrpSpPr>
          <p:cNvPr id="10" name="组合 9"/>
          <p:cNvGrpSpPr/>
          <p:nvPr/>
        </p:nvGrpSpPr>
        <p:grpSpPr>
          <a:xfrm>
            <a:off x="587412" y="3080283"/>
            <a:ext cx="5058335" cy="594955"/>
            <a:chOff x="6238875" y="2670175"/>
            <a:chExt cx="5058362" cy="594955"/>
          </a:xfrm>
        </p:grpSpPr>
        <p:sp>
          <p:nvSpPr>
            <p:cNvPr id="11" name="文本框 11"/>
            <p:cNvSpPr txBox="1"/>
            <p:nvPr/>
          </p:nvSpPr>
          <p:spPr>
            <a:xfrm>
              <a:off x="6730898" y="2680355"/>
              <a:ext cx="4566339" cy="584775"/>
            </a:xfrm>
            <a:prstGeom prst="rect">
              <a:avLst/>
            </a:prstGeom>
            <a:noFill/>
          </p:spPr>
          <p:txBody>
            <a:bodyPr wrap="none" rtlCol="0">
              <a:spAutoFit/>
              <a:scene3d>
                <a:camera prst="orthographicFront"/>
                <a:lightRig rig="threePt" dir="t"/>
              </a:scene3d>
              <a:sp3d contourW="12700"/>
            </a:bodyPr>
            <a:lstStyle>
              <a:defPPr>
                <a:defRPr lang="zh-CN"/>
              </a:defPPr>
              <a:lvl1pPr defTabSz="685800">
                <a:defRPr sz="3200" b="1">
                  <a:solidFill>
                    <a:schemeClr val="accent1">
                      <a:lumMod val="75000"/>
                    </a:schemeClr>
                  </a:solidFill>
                  <a:latin typeface="微软雅黑" panose="020B0503020204020204" pitchFamily="34" charset="-122"/>
                  <a:ea typeface="微软雅黑" panose="020B0503020204020204" pitchFamily="34" charset="-122"/>
                </a:defRPr>
              </a:lvl1pPr>
            </a:lstStyle>
            <a:p>
              <a:r>
                <a:rPr lang="en-US" altLang="zh-CN" dirty="0" smtClean="0"/>
                <a:t>In-orbit </a:t>
              </a:r>
              <a:r>
                <a:rPr lang="en-US" altLang="zh-CN" dirty="0"/>
                <a:t>performance</a:t>
              </a:r>
              <a:endParaRPr lang="zh-CN" altLang="en-US" dirty="0"/>
            </a:p>
          </p:txBody>
        </p:sp>
        <p:grpSp>
          <p:nvGrpSpPr>
            <p:cNvPr id="12" name="组合 11"/>
            <p:cNvGrpSpPr/>
            <p:nvPr/>
          </p:nvGrpSpPr>
          <p:grpSpPr>
            <a:xfrm>
              <a:off x="6238875" y="2670175"/>
              <a:ext cx="533400" cy="533400"/>
              <a:chOff x="6238875" y="2670175"/>
              <a:chExt cx="533400" cy="533400"/>
            </a:xfrm>
          </p:grpSpPr>
          <p:sp>
            <p:nvSpPr>
              <p:cNvPr id="13" name="菱形 12"/>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2</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grpSp>
        <p:nvGrpSpPr>
          <p:cNvPr id="26" name="组合 25"/>
          <p:cNvGrpSpPr/>
          <p:nvPr/>
        </p:nvGrpSpPr>
        <p:grpSpPr>
          <a:xfrm>
            <a:off x="587413" y="4045824"/>
            <a:ext cx="5112387" cy="594955"/>
            <a:chOff x="6238875" y="2670175"/>
            <a:chExt cx="5112409" cy="594955"/>
          </a:xfrm>
        </p:grpSpPr>
        <p:sp>
          <p:nvSpPr>
            <p:cNvPr id="27" name="文本框 11"/>
            <p:cNvSpPr txBox="1"/>
            <p:nvPr/>
          </p:nvSpPr>
          <p:spPr>
            <a:xfrm>
              <a:off x="6730897" y="2680355"/>
              <a:ext cx="4620387" cy="584775"/>
            </a:xfrm>
            <a:prstGeom prst="rect">
              <a:avLst/>
            </a:prstGeom>
            <a:noFill/>
          </p:spPr>
          <p:txBody>
            <a:bodyPr wrap="none" rtlCol="0">
              <a:spAutoFit/>
              <a:scene3d>
                <a:camera prst="orthographicFront"/>
                <a:lightRig rig="threePt" dir="t"/>
              </a:scene3d>
              <a:sp3d contourW="12700"/>
            </a:bodyPr>
            <a:lstStyle/>
            <a:p>
              <a:pPr defTabSz="685800">
                <a:defRPr/>
              </a:pPr>
              <a:r>
                <a:rPr lang="en-US" altLang="zh-CN" sz="3200" b="1" dirty="0" smtClean="0">
                  <a:solidFill>
                    <a:schemeClr val="bg1">
                      <a:lumMod val="75000"/>
                    </a:schemeClr>
                  </a:solidFill>
                  <a:latin typeface="微软雅黑" panose="020B0503020204020204" pitchFamily="34" charset="-122"/>
                  <a:ea typeface="微软雅黑" panose="020B0503020204020204" pitchFamily="34" charset="-122"/>
                </a:rPr>
                <a:t>Accuracy </a:t>
              </a:r>
              <a:r>
                <a:rPr lang="en-US" altLang="zh-CN" sz="3200" b="1" dirty="0">
                  <a:solidFill>
                    <a:schemeClr val="bg1">
                      <a:lumMod val="75000"/>
                    </a:schemeClr>
                  </a:solidFill>
                  <a:latin typeface="微软雅黑" panose="020B0503020204020204" pitchFamily="34" charset="-122"/>
                  <a:ea typeface="微软雅黑" panose="020B0503020204020204" pitchFamily="34" charset="-122"/>
                </a:rPr>
                <a:t>verification </a:t>
              </a:r>
              <a:endParaRPr lang="zh-CN" altLang="en-US" sz="3200" b="1" dirty="0" smtClean="0">
                <a:solidFill>
                  <a:schemeClr val="bg1">
                    <a:lumMod val="75000"/>
                  </a:schemeClr>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6238875" y="2670175"/>
              <a:ext cx="533400" cy="533400"/>
              <a:chOff x="6238875" y="2670175"/>
              <a:chExt cx="533400" cy="533400"/>
            </a:xfrm>
          </p:grpSpPr>
          <p:sp>
            <p:nvSpPr>
              <p:cNvPr id="29" name="菱形 28"/>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0"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3</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grpSp>
        <p:nvGrpSpPr>
          <p:cNvPr id="36" name="组合 35"/>
          <p:cNvGrpSpPr/>
          <p:nvPr/>
        </p:nvGrpSpPr>
        <p:grpSpPr>
          <a:xfrm>
            <a:off x="587413" y="5011366"/>
            <a:ext cx="6263984" cy="594955"/>
            <a:chOff x="6238875" y="2670175"/>
            <a:chExt cx="6264007" cy="594955"/>
          </a:xfrm>
        </p:grpSpPr>
        <p:sp>
          <p:nvSpPr>
            <p:cNvPr id="37" name="文本框 11"/>
            <p:cNvSpPr txBox="1"/>
            <p:nvPr/>
          </p:nvSpPr>
          <p:spPr>
            <a:xfrm>
              <a:off x="6730896" y="2680355"/>
              <a:ext cx="5771986" cy="584775"/>
            </a:xfrm>
            <a:prstGeom prst="rect">
              <a:avLst/>
            </a:prstGeom>
            <a:noFill/>
          </p:spPr>
          <p:txBody>
            <a:bodyPr wrap="none" rtlCol="0">
              <a:spAutoFit/>
              <a:scene3d>
                <a:camera prst="orthographicFront"/>
                <a:lightRig rig="threePt" dir="t"/>
              </a:scene3d>
              <a:sp3d contourW="12700"/>
            </a:bodyPr>
            <a:lstStyle/>
            <a:p>
              <a:pPr defTabSz="685800" fontAlgn="auto">
                <a:spcBef>
                  <a:spcPts val="0"/>
                </a:spcBef>
                <a:spcAft>
                  <a:spcPts val="0"/>
                </a:spcAft>
                <a:defRPr/>
              </a:pPr>
              <a:r>
                <a:rPr lang="en-US" altLang="zh-CN" sz="3200" b="1" dirty="0">
                  <a:solidFill>
                    <a:schemeClr val="bg1">
                      <a:lumMod val="75000"/>
                    </a:schemeClr>
                  </a:solidFill>
                  <a:latin typeface="微软雅黑" panose="020B0503020204020204" pitchFamily="34" charset="-122"/>
                  <a:ea typeface="微软雅黑" panose="020B0503020204020204" pitchFamily="34" charset="-122"/>
                </a:rPr>
                <a:t>Summary and Future Work</a:t>
              </a:r>
            </a:p>
          </p:txBody>
        </p:sp>
        <p:grpSp>
          <p:nvGrpSpPr>
            <p:cNvPr id="38" name="组合 37"/>
            <p:cNvGrpSpPr/>
            <p:nvPr/>
          </p:nvGrpSpPr>
          <p:grpSpPr>
            <a:xfrm>
              <a:off x="6238875" y="2670175"/>
              <a:ext cx="533400" cy="533400"/>
              <a:chOff x="6238875" y="2670175"/>
              <a:chExt cx="533400" cy="533400"/>
            </a:xfrm>
          </p:grpSpPr>
          <p:sp>
            <p:nvSpPr>
              <p:cNvPr id="39" name="菱形 38"/>
              <p:cNvSpPr/>
              <p:nvPr/>
            </p:nvSpPr>
            <p:spPr>
              <a:xfrm>
                <a:off x="6238875" y="2670175"/>
                <a:ext cx="533400" cy="533400"/>
              </a:xfrm>
              <a:prstGeom prst="diamond">
                <a:avLst/>
              </a:prstGeom>
              <a:solidFill>
                <a:srgbClr val="FFC000"/>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defTabSz="685800" eaLnBrk="1" fontAlgn="auto" hangingPunct="1">
                  <a:spcBef>
                    <a:spcPts val="0"/>
                  </a:spcBef>
                  <a:spcAft>
                    <a:spcPts val="0"/>
                  </a:spcAft>
                  <a:defRPr/>
                </a:pPr>
                <a:endParaRPr lang="zh-CN" altLang="en-US" sz="24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0" name="文本框 14"/>
              <p:cNvSpPr txBox="1"/>
              <p:nvPr/>
            </p:nvSpPr>
            <p:spPr>
              <a:xfrm>
                <a:off x="6279923" y="2735963"/>
                <a:ext cx="474855" cy="416524"/>
              </a:xfrm>
              <a:prstGeom prst="rect">
                <a:avLst/>
              </a:prstGeom>
              <a:noFill/>
            </p:spPr>
            <p:txBody>
              <a:bodyPr wrap="square" rtlCol="0">
                <a:spAutoFit/>
                <a:scene3d>
                  <a:camera prst="orthographicFront"/>
                  <a:lightRig rig="threePt" dir="t"/>
                </a:scene3d>
                <a:sp3d contourW="12700"/>
              </a:bodyPr>
              <a:lstStyle/>
              <a:p>
                <a:pPr algn="ctr" defTabSz="685800" eaLnBrk="1" fontAlgn="auto" hangingPunct="1">
                  <a:lnSpc>
                    <a:spcPct val="114000"/>
                  </a:lnSpc>
                  <a:spcBef>
                    <a:spcPts val="0"/>
                  </a:spcBef>
                  <a:spcAft>
                    <a:spcPts val="0"/>
                  </a:spcAft>
                  <a:defRPr/>
                </a:pP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4</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sp>
        <p:nvSpPr>
          <p:cNvPr id="2" name="矩形 1"/>
          <p:cNvSpPr/>
          <p:nvPr/>
        </p:nvSpPr>
        <p:spPr>
          <a:xfrm>
            <a:off x="587412" y="905196"/>
            <a:ext cx="1723549" cy="707886"/>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altLang="zh-CN" sz="4000" dirty="0"/>
              <a:t>Outline</a:t>
            </a:r>
            <a:endParaRPr lang="zh-CN" altLang="en-US" sz="4000" dirty="0"/>
          </a:p>
        </p:txBody>
      </p:sp>
    </p:spTree>
    <p:extLst>
      <p:ext uri="{BB962C8B-B14F-4D97-AF65-F5344CB8AC3E}">
        <p14:creationId xmlns:p14="http://schemas.microsoft.com/office/powerpoint/2010/main" val="2377935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811909" y="1307803"/>
            <a:ext cx="7132880" cy="1531445"/>
          </a:xfrm>
          <a:prstGeom prst="rect">
            <a:avLst/>
          </a:prstGeom>
          <a:noFill/>
          <a:ln>
            <a:noFill/>
          </a:ln>
        </p:spPr>
        <p:txBody>
          <a:bodyPr vert="horz" wrap="square" lIns="91440" tIns="45720" rIns="91440" bIns="45720" numCol="1" anchor="t" anchorCtr="0" compatLnSpc="1"/>
          <a:lstStyle/>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600" dirty="0">
                <a:ea typeface="微软雅黑" panose="020B0503020204020204" pitchFamily="34" charset="-122"/>
              </a:rPr>
              <a:t>Nonlinear correction, wavelength registration, and polarization correction are key steps in the </a:t>
            </a:r>
            <a:r>
              <a:rPr lang="en-US" altLang="zh-CN" sz="1600" dirty="0" smtClean="0">
                <a:ea typeface="微软雅黑" panose="020B0503020204020204" pitchFamily="34" charset="-122"/>
              </a:rPr>
              <a:t>real-time </a:t>
            </a:r>
            <a:r>
              <a:rPr lang="en-US" altLang="zh-CN" sz="1600" dirty="0">
                <a:ea typeface="微软雅黑" panose="020B0503020204020204" pitchFamily="34" charset="-122"/>
              </a:rPr>
              <a:t>operation. Supporting operations ensure data quality through spectral and radiometric calibration as well as monitoring. All these efforts aim to generate reliable L1 products. </a:t>
            </a:r>
            <a:endParaRPr lang="zh-CN" altLang="en-US" sz="1600" dirty="0">
              <a:ea typeface="微软雅黑" panose="020B0503020204020204" pitchFamily="34" charset="-122"/>
            </a:endParaRPr>
          </a:p>
        </p:txBody>
      </p:sp>
      <p:sp>
        <p:nvSpPr>
          <p:cNvPr id="7" name="矩形 13"/>
          <p:cNvSpPr>
            <a:spLocks noChangeArrowheads="1"/>
          </p:cNvSpPr>
          <p:nvPr/>
        </p:nvSpPr>
        <p:spPr bwMode="auto">
          <a:xfrm>
            <a:off x="4695631" y="411213"/>
            <a:ext cx="5972369" cy="461665"/>
          </a:xfrm>
          <a:prstGeom prst="rect">
            <a:avLst/>
          </a:prstGeom>
          <a:noFill/>
          <a:ln w="9525">
            <a:noFill/>
            <a:miter lim="800000"/>
          </a:ln>
        </p:spPr>
        <p:txBody>
          <a:bodyPr wrap="square">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L1 Product Processing Operation</a:t>
            </a: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矩形 4"/>
          <p:cNvSpPr/>
          <p:nvPr/>
        </p:nvSpPr>
        <p:spPr>
          <a:xfrm>
            <a:off x="756800" y="5849890"/>
            <a:ext cx="3636334" cy="523220"/>
          </a:xfrm>
          <a:prstGeom prst="rect">
            <a:avLst/>
          </a:prstGeom>
          <a:noFill/>
        </p:spPr>
        <p:txBody>
          <a:bodyPr wrap="square">
            <a:spAutoFit/>
          </a:bodyPr>
          <a:lstStyle/>
          <a:p>
            <a:pPr algn="ctr"/>
            <a:r>
              <a:rPr lang="en-US" altLang="zh-CN" sz="1400" b="1" dirty="0">
                <a:solidFill>
                  <a:srgbClr val="FF0000"/>
                </a:solidFill>
                <a:latin typeface="微软雅黑" panose="020B0503020204020204" charset="-122"/>
                <a:ea typeface="微软雅黑" panose="020B0503020204020204" charset="-122"/>
              </a:rPr>
              <a:t>Processing </a:t>
            </a:r>
            <a:r>
              <a:rPr lang="en-US" altLang="zh-CN" sz="1400" b="1" dirty="0" smtClean="0">
                <a:solidFill>
                  <a:srgbClr val="FF0000"/>
                </a:solidFill>
                <a:latin typeface="微软雅黑" panose="020B0503020204020204" charset="-122"/>
                <a:ea typeface="微软雅黑" panose="020B0503020204020204" charset="-122"/>
              </a:rPr>
              <a:t>Flowchart for OMS-L </a:t>
            </a:r>
            <a:r>
              <a:rPr lang="en-US" altLang="zh-CN" sz="1400" b="1" dirty="0">
                <a:solidFill>
                  <a:srgbClr val="FF0000"/>
                </a:solidFill>
                <a:latin typeface="微软雅黑" panose="020B0503020204020204" charset="-122"/>
                <a:ea typeface="微软雅黑" panose="020B0503020204020204" charset="-122"/>
              </a:rPr>
              <a:t>L1 Product </a:t>
            </a:r>
            <a:endParaRPr lang="zh-CN" altLang="en-US" sz="1400" b="1" dirty="0">
              <a:solidFill>
                <a:srgbClr val="FF0000"/>
              </a:solidFill>
              <a:latin typeface="微软雅黑" panose="020B0503020204020204" charset="-122"/>
              <a:ea typeface="微软雅黑" panose="020B0503020204020204" charset="-122"/>
            </a:endParaRPr>
          </a:p>
        </p:txBody>
      </p:sp>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4811909" y="2985402"/>
            <a:ext cx="3726036" cy="332398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ct val="150000"/>
              </a:lnSpc>
            </a:pPr>
            <a:r>
              <a:rPr lang="en-US" altLang="zh-CN" sz="1400" dirty="0" smtClean="0"/>
              <a:t>Bad pixel correction</a:t>
            </a:r>
          </a:p>
          <a:p>
            <a:pPr>
              <a:lnSpc>
                <a:spcPct val="150000"/>
              </a:lnSpc>
            </a:pPr>
            <a:r>
              <a:rPr lang="en-US" altLang="zh-CN" sz="1400" dirty="0" smtClean="0"/>
              <a:t>dark current correction</a:t>
            </a:r>
          </a:p>
          <a:p>
            <a:pPr>
              <a:lnSpc>
                <a:spcPct val="150000"/>
              </a:lnSpc>
            </a:pPr>
            <a:r>
              <a:rPr lang="en-US" altLang="zh-CN" sz="1400" dirty="0" smtClean="0"/>
              <a:t>Stray light correction</a:t>
            </a:r>
          </a:p>
          <a:p>
            <a:pPr>
              <a:lnSpc>
                <a:spcPct val="150000"/>
              </a:lnSpc>
            </a:pPr>
            <a:r>
              <a:rPr lang="en-US" altLang="zh-CN" sz="1400" dirty="0" smtClean="0">
                <a:solidFill>
                  <a:srgbClr val="FF0000"/>
                </a:solidFill>
              </a:rPr>
              <a:t>Nonlinear correction</a:t>
            </a:r>
          </a:p>
          <a:p>
            <a:pPr>
              <a:lnSpc>
                <a:spcPct val="150000"/>
              </a:lnSpc>
            </a:pPr>
            <a:r>
              <a:rPr lang="en-US" altLang="zh-CN" sz="1400" dirty="0" smtClean="0"/>
              <a:t>Integral time correction</a:t>
            </a:r>
          </a:p>
          <a:p>
            <a:pPr>
              <a:lnSpc>
                <a:spcPct val="150000"/>
              </a:lnSpc>
            </a:pPr>
            <a:r>
              <a:rPr lang="en-US" altLang="zh-CN" sz="1400" dirty="0" smtClean="0">
                <a:solidFill>
                  <a:srgbClr val="FF0000"/>
                </a:solidFill>
              </a:rPr>
              <a:t>Wavelength registration </a:t>
            </a:r>
            <a:r>
              <a:rPr lang="en-US" altLang="zh-CN" sz="1400" dirty="0" smtClean="0"/>
              <a:t>for each pixel </a:t>
            </a:r>
          </a:p>
          <a:p>
            <a:pPr>
              <a:lnSpc>
                <a:spcPct val="150000"/>
              </a:lnSpc>
            </a:pPr>
            <a:r>
              <a:rPr lang="en-US" altLang="zh-CN" sz="1400" dirty="0" smtClean="0">
                <a:solidFill>
                  <a:srgbClr val="FF0000"/>
                </a:solidFill>
              </a:rPr>
              <a:t>Polarization correction</a:t>
            </a:r>
          </a:p>
          <a:p>
            <a:pPr>
              <a:lnSpc>
                <a:spcPct val="150000"/>
              </a:lnSpc>
            </a:pPr>
            <a:r>
              <a:rPr lang="en-US" altLang="zh-CN" sz="1400" dirty="0" smtClean="0"/>
              <a:t>Correction of angle response of diffuse reflection panel</a:t>
            </a:r>
          </a:p>
          <a:p>
            <a:pPr>
              <a:lnSpc>
                <a:spcPct val="150000"/>
              </a:lnSpc>
            </a:pPr>
            <a:r>
              <a:rPr lang="en-US" altLang="zh-CN" sz="1400" dirty="0" smtClean="0"/>
              <a:t>Radiometric correction</a:t>
            </a:r>
          </a:p>
        </p:txBody>
      </p:sp>
      <p:sp>
        <p:nvSpPr>
          <p:cNvPr id="16" name="矩形 15"/>
          <p:cNvSpPr/>
          <p:nvPr/>
        </p:nvSpPr>
        <p:spPr>
          <a:xfrm>
            <a:off x="9063367" y="2985402"/>
            <a:ext cx="2881422" cy="33239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n-US" altLang="zh-CN" sz="1400" dirty="0" smtClean="0"/>
              <a:t>Bad </a:t>
            </a:r>
            <a:r>
              <a:rPr lang="en-US" altLang="zh-CN" sz="1400" dirty="0"/>
              <a:t>pixel </a:t>
            </a:r>
            <a:r>
              <a:rPr lang="en-US" altLang="zh-CN" sz="1400" dirty="0" smtClean="0"/>
              <a:t>detection</a:t>
            </a:r>
          </a:p>
          <a:p>
            <a:pPr>
              <a:lnSpc>
                <a:spcPct val="150000"/>
              </a:lnSpc>
            </a:pPr>
            <a:r>
              <a:rPr lang="en-US" altLang="zh-CN" sz="1400" dirty="0" smtClean="0"/>
              <a:t>Dark </a:t>
            </a:r>
            <a:r>
              <a:rPr lang="en-US" altLang="zh-CN" sz="1400" dirty="0"/>
              <a:t>current </a:t>
            </a:r>
            <a:r>
              <a:rPr lang="en-US" altLang="zh-CN" sz="1400" dirty="0" smtClean="0"/>
              <a:t>detection</a:t>
            </a:r>
          </a:p>
          <a:p>
            <a:pPr>
              <a:lnSpc>
                <a:spcPct val="150000"/>
              </a:lnSpc>
            </a:pPr>
            <a:r>
              <a:rPr lang="en-US" altLang="zh-CN" sz="1400" dirty="0" smtClean="0"/>
              <a:t>Stray </a:t>
            </a:r>
            <a:r>
              <a:rPr lang="en-US" altLang="zh-CN" sz="1400" dirty="0"/>
              <a:t>light </a:t>
            </a:r>
            <a:r>
              <a:rPr lang="en-US" altLang="zh-CN" sz="1400" dirty="0" smtClean="0"/>
              <a:t>detection</a:t>
            </a:r>
          </a:p>
          <a:p>
            <a:pPr>
              <a:lnSpc>
                <a:spcPct val="150000"/>
              </a:lnSpc>
            </a:pPr>
            <a:r>
              <a:rPr lang="en-US" altLang="zh-CN" sz="1400" dirty="0" smtClean="0"/>
              <a:t>Spectral calibration </a:t>
            </a:r>
            <a:r>
              <a:rPr lang="en-US" altLang="zh-CN" sz="1400" dirty="0"/>
              <a:t>and </a:t>
            </a:r>
            <a:r>
              <a:rPr lang="en-US" altLang="zh-CN" sz="1400" dirty="0" smtClean="0"/>
              <a:t>monitoring</a:t>
            </a:r>
          </a:p>
          <a:p>
            <a:pPr>
              <a:lnSpc>
                <a:spcPct val="150000"/>
              </a:lnSpc>
            </a:pPr>
            <a:r>
              <a:rPr lang="en-US" altLang="zh-CN" sz="1400" dirty="0" smtClean="0"/>
              <a:t>Radiometric calibration </a:t>
            </a:r>
            <a:r>
              <a:rPr lang="en-US" altLang="zh-CN" sz="1400" dirty="0"/>
              <a:t> and monitoring</a:t>
            </a:r>
            <a:endParaRPr lang="en-US" altLang="zh-CN" sz="1400" dirty="0" smtClean="0"/>
          </a:p>
          <a:p>
            <a:pPr>
              <a:lnSpc>
                <a:spcPct val="150000"/>
              </a:lnSpc>
            </a:pPr>
            <a:r>
              <a:rPr lang="en-US" altLang="zh-CN" sz="1400" dirty="0" smtClean="0"/>
              <a:t>Responsiveness correction</a:t>
            </a:r>
          </a:p>
          <a:p>
            <a:pPr>
              <a:lnSpc>
                <a:spcPct val="150000"/>
              </a:lnSpc>
            </a:pPr>
            <a:endParaRPr lang="en-US" altLang="zh-CN" sz="1400" dirty="0"/>
          </a:p>
          <a:p>
            <a:pPr>
              <a:lnSpc>
                <a:spcPct val="150000"/>
              </a:lnSpc>
            </a:pPr>
            <a:endParaRPr lang="en-US" altLang="zh-CN" sz="1400" dirty="0" smtClean="0"/>
          </a:p>
          <a:p>
            <a:pPr>
              <a:lnSpc>
                <a:spcPct val="150000"/>
              </a:lnSpc>
            </a:pPr>
            <a:endParaRPr lang="en-US" altLang="zh-CN" sz="1400" dirty="0"/>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464" y="1307803"/>
            <a:ext cx="3769007" cy="447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7111866" y="3084175"/>
            <a:ext cx="1266483" cy="646331"/>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altLang="zh-CN" dirty="0"/>
              <a:t>Real time operation</a:t>
            </a:r>
          </a:p>
        </p:txBody>
      </p:sp>
      <p:sp>
        <p:nvSpPr>
          <p:cNvPr id="4" name="矩形 3"/>
          <p:cNvSpPr/>
          <p:nvPr/>
        </p:nvSpPr>
        <p:spPr>
          <a:xfrm>
            <a:off x="10393603" y="5454571"/>
            <a:ext cx="135980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US" altLang="zh-CN" dirty="0"/>
              <a:t>Supporting operation</a:t>
            </a:r>
            <a:endParaRPr lang="zh-CN" altLang="en-US" dirty="0"/>
          </a:p>
        </p:txBody>
      </p:sp>
      <p:sp>
        <p:nvSpPr>
          <p:cNvPr id="13" name="矩形 12"/>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10" name="灯片编号占位符 9"/>
          <p:cNvSpPr>
            <a:spLocks noGrp="1"/>
          </p:cNvSpPr>
          <p:nvPr>
            <p:ph type="sldNum" sz="quarter" idx="12"/>
          </p:nvPr>
        </p:nvSpPr>
        <p:spPr/>
        <p:txBody>
          <a:bodyPr/>
          <a:lstStyle/>
          <a:p>
            <a:fld id="{7E8DEBAF-11D9-4FFC-9FE3-56BCDE40C340}" type="slidenum">
              <a:rPr lang="zh-CN" altLang="en-US" smtClean="0"/>
              <a:t>7</a:t>
            </a:fld>
            <a:endParaRPr lang="zh-CN" altLang="en-US" dirty="0"/>
          </a:p>
        </p:txBody>
      </p:sp>
    </p:spTree>
    <p:extLst>
      <p:ext uri="{BB962C8B-B14F-4D97-AF65-F5344CB8AC3E}">
        <p14:creationId xmlns:p14="http://schemas.microsoft.com/office/powerpoint/2010/main" val="1667055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6680808" y="1431947"/>
            <a:ext cx="5142598" cy="4525963"/>
          </a:xfrm>
          <a:noFill/>
          <a:ln>
            <a:noFill/>
          </a:ln>
        </p:spPr>
        <p:txBody>
          <a:bodyPr vert="horz" wrap="square" lIns="91440" tIns="45720" rIns="91440" bIns="45720" numCol="1" anchor="t" anchorCtr="0" compatLnSpc="1">
            <a:noAutofit/>
          </a:bodyPr>
          <a:lstStyle/>
          <a:p>
            <a:r>
              <a:rPr lang="en-US" altLang="zh-CN" sz="1600" dirty="0"/>
              <a:t>Since being in orbit </a:t>
            </a:r>
            <a:r>
              <a:rPr lang="en-US" altLang="zh-CN" sz="1600" dirty="0" smtClean="0"/>
              <a:t>, instrument t</a:t>
            </a:r>
            <a:r>
              <a:rPr lang="en-US" altLang="zh-CN" sz="1600" dirty="0" smtClean="0">
                <a:ea typeface="微软雅黑" panose="020B0503020204020204" pitchFamily="34" charset="-122"/>
              </a:rPr>
              <a:t>hermal </a:t>
            </a:r>
            <a:r>
              <a:rPr lang="en-US" altLang="zh-CN" sz="1600" dirty="0">
                <a:ea typeface="微软雅黑" panose="020B0503020204020204" pitchFamily="34" charset="-122"/>
              </a:rPr>
              <a:t>stability is </a:t>
            </a:r>
            <a:r>
              <a:rPr lang="en-US" altLang="zh-CN" sz="1600" dirty="0" smtClean="0">
                <a:ea typeface="微软雅黑" panose="020B0503020204020204" pitchFamily="34" charset="-122"/>
              </a:rPr>
              <a:t>maintained well.</a:t>
            </a:r>
          </a:p>
          <a:p>
            <a:r>
              <a:rPr lang="en-US" altLang="zh-CN" sz="1600" dirty="0" smtClean="0">
                <a:ea typeface="微软雅黑" panose="020B0503020204020204" pitchFamily="34" charset="-122"/>
              </a:rPr>
              <a:t>Detector </a:t>
            </a:r>
            <a:r>
              <a:rPr lang="en-US" altLang="zh-CN" sz="1600" dirty="0">
                <a:ea typeface="微软雅黑" panose="020B0503020204020204" pitchFamily="34" charset="-122"/>
              </a:rPr>
              <a:t>temperatures in Band 1 and </a:t>
            </a:r>
            <a:r>
              <a:rPr lang="en-US" altLang="zh-CN" sz="1600" dirty="0" smtClean="0">
                <a:ea typeface="微软雅黑" panose="020B0503020204020204" pitchFamily="34" charset="-122"/>
              </a:rPr>
              <a:t>2 indicate </a:t>
            </a:r>
            <a:r>
              <a:rPr lang="en-US" altLang="zh-CN" sz="1600" dirty="0" err="1" smtClean="0">
                <a:ea typeface="微软雅黑" panose="020B0503020204020204" pitchFamily="34" charset="-122"/>
              </a:rPr>
              <a:t>responsivity</a:t>
            </a:r>
            <a:r>
              <a:rPr lang="en-US" altLang="zh-CN" sz="1600" dirty="0" smtClean="0">
                <a:ea typeface="微软雅黑" panose="020B0503020204020204" pitchFamily="34" charset="-122"/>
              </a:rPr>
              <a:t> change. It’s </a:t>
            </a:r>
            <a:r>
              <a:rPr lang="en-US" altLang="zh-CN" sz="1600" dirty="0">
                <a:ea typeface="微软雅黑" panose="020B0503020204020204" pitchFamily="34" charset="-122"/>
              </a:rPr>
              <a:t>stable within a narrow range</a:t>
            </a:r>
            <a:r>
              <a:rPr lang="en-US" altLang="zh-CN" sz="1600" dirty="0" smtClean="0">
                <a:ea typeface="微软雅黑" panose="020B0503020204020204" pitchFamily="34" charset="-122"/>
              </a:rPr>
              <a:t>.</a:t>
            </a:r>
          </a:p>
          <a:p>
            <a:pPr lvl="1"/>
            <a:r>
              <a:rPr lang="en-US" altLang="zh-CN" sz="1400" dirty="0" smtClean="0"/>
              <a:t>the </a:t>
            </a:r>
            <a:r>
              <a:rPr lang="en-US" altLang="zh-CN" sz="1400" dirty="0"/>
              <a:t>temperatures </a:t>
            </a:r>
            <a:r>
              <a:rPr lang="en-US" altLang="zh-CN" sz="1400" dirty="0" smtClean="0"/>
              <a:t>mainly </a:t>
            </a:r>
            <a:r>
              <a:rPr lang="en-US" altLang="zh-CN" sz="1400" dirty="0"/>
              <a:t>ranging from -10.2</a:t>
            </a:r>
            <a:r>
              <a:rPr lang="en-US" altLang="zh-CN" sz="1400" dirty="0" smtClean="0"/>
              <a:t>°C to -9.8°C</a:t>
            </a:r>
            <a:r>
              <a:rPr lang="en-US" altLang="zh-CN" sz="1400" dirty="0"/>
              <a:t>. </a:t>
            </a:r>
            <a:endParaRPr lang="en-US" altLang="zh-CN" sz="1400" dirty="0" smtClean="0"/>
          </a:p>
          <a:p>
            <a:pPr lvl="1"/>
            <a:r>
              <a:rPr lang="en-US" altLang="zh-CN" sz="1400" dirty="0" smtClean="0"/>
              <a:t>There </a:t>
            </a:r>
            <a:r>
              <a:rPr lang="en-US" altLang="zh-CN" sz="1400" dirty="0"/>
              <a:t>is no obvious upward or downward trend, and the data is relatively concentrated.</a:t>
            </a:r>
          </a:p>
          <a:p>
            <a:r>
              <a:rPr lang="en-US" altLang="zh-CN" sz="1600" dirty="0" smtClean="0">
                <a:ea typeface="微软雅黑" panose="020B0503020204020204" pitchFamily="34" charset="-122"/>
              </a:rPr>
              <a:t>The </a:t>
            </a:r>
            <a:r>
              <a:rPr lang="en-US" altLang="zh-CN" sz="1600" dirty="0">
                <a:ea typeface="微软雅黑" panose="020B0503020204020204" pitchFamily="34" charset="-122"/>
              </a:rPr>
              <a:t>temperature </a:t>
            </a:r>
            <a:r>
              <a:rPr lang="en-US" altLang="zh-CN" sz="1600" dirty="0" smtClean="0">
                <a:ea typeface="微软雅黑" panose="020B0503020204020204" pitchFamily="34" charset="-122"/>
              </a:rPr>
              <a:t>of </a:t>
            </a:r>
            <a:r>
              <a:rPr lang="en-US" altLang="zh-CN" sz="1600" dirty="0">
                <a:ea typeface="微软雅黑" panose="020B0503020204020204" pitchFamily="34" charset="-122"/>
              </a:rPr>
              <a:t>the grating base, related to spectral registration, also shows minimal variation, with only a few </a:t>
            </a:r>
            <a:r>
              <a:rPr lang="en-US" altLang="zh-CN" sz="1600" dirty="0" smtClean="0">
                <a:ea typeface="微软雅黑" panose="020B0503020204020204" pitchFamily="34" charset="-122"/>
              </a:rPr>
              <a:t> </a:t>
            </a:r>
            <a:r>
              <a:rPr lang="en-US" altLang="zh-CN" sz="1600" dirty="0">
                <a:ea typeface="微软雅黑" panose="020B0503020204020204" pitchFamily="34" charset="-122"/>
              </a:rPr>
              <a:t>discrete points induced </a:t>
            </a:r>
            <a:r>
              <a:rPr lang="en-US" altLang="zh-CN" sz="1600" dirty="0" smtClean="0">
                <a:ea typeface="微软雅黑" panose="020B0503020204020204" pitchFamily="34" charset="-122"/>
              </a:rPr>
              <a:t> by</a:t>
            </a:r>
            <a:r>
              <a:rPr lang="en-US" altLang="zh-CN" sz="1600" dirty="0"/>
              <a:t> tungsten </a:t>
            </a:r>
            <a:r>
              <a:rPr lang="en-US" altLang="zh-CN" sz="1600" dirty="0">
                <a:ea typeface="微软雅黑" panose="020B0503020204020204" pitchFamily="34" charset="-122"/>
              </a:rPr>
              <a:t>calibration</a:t>
            </a:r>
            <a:r>
              <a:rPr lang="en-US" altLang="zh-CN" sz="1600" dirty="0" smtClean="0">
                <a:ea typeface="微软雅黑" panose="020B0503020204020204" pitchFamily="34" charset="-122"/>
              </a:rPr>
              <a:t>. </a:t>
            </a:r>
          </a:p>
          <a:p>
            <a:pPr lvl="1"/>
            <a:r>
              <a:rPr lang="en-US" altLang="zh-CN" sz="1400" dirty="0" smtClean="0"/>
              <a:t>the </a:t>
            </a:r>
            <a:r>
              <a:rPr lang="en-US" altLang="zh-CN" sz="1400" dirty="0"/>
              <a:t>temperature change has been basically stable between 15.8°C and 16°C, without obvious upward or downward </a:t>
            </a:r>
            <a:r>
              <a:rPr lang="en-US" altLang="zh-CN" sz="1400" dirty="0" smtClean="0"/>
              <a:t>trends.</a:t>
            </a:r>
          </a:p>
          <a:p>
            <a:pPr lvl="1"/>
            <a:r>
              <a:rPr lang="en-US" altLang="zh-CN" sz="1400" dirty="0" smtClean="0"/>
              <a:t>There </a:t>
            </a:r>
            <a:r>
              <a:rPr lang="en-US" altLang="zh-CN" sz="1400" dirty="0"/>
              <a:t>are some discrete points caused by tungsten lamp calibration, most of them fluctuate between 15.7°C and 16.2°C, </a:t>
            </a:r>
            <a:r>
              <a:rPr lang="en-US" altLang="zh-CN" sz="1400" dirty="0" smtClean="0"/>
              <a:t>with </a:t>
            </a:r>
            <a:r>
              <a:rPr lang="en-US" altLang="zh-CN" sz="1400" dirty="0"/>
              <a:t>no obvious abnormal temperature changes.</a:t>
            </a:r>
          </a:p>
        </p:txBody>
      </p:sp>
      <p:grpSp>
        <p:nvGrpSpPr>
          <p:cNvPr id="2" name="组合 1"/>
          <p:cNvGrpSpPr/>
          <p:nvPr/>
        </p:nvGrpSpPr>
        <p:grpSpPr>
          <a:xfrm>
            <a:off x="12085" y="3103"/>
            <a:ext cx="6324920" cy="6880425"/>
            <a:chOff x="5360269" y="797442"/>
            <a:chExt cx="6324920" cy="6880425"/>
          </a:xfrm>
        </p:grpSpPr>
        <p:pic>
          <p:nvPicPr>
            <p:cNvPr id="21506" name="Picture 2" descr="E:\文档\国际组织\GSICS\2025GSICS\FY3F_OMSL-OBC-L BAND1-波段1光栅座内温度-波段1光栅座内温度.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269" y="5356364"/>
              <a:ext cx="6324920" cy="205577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E:\文档\国际组织\GSICS\2025GSICS\FY3F_OMSL-OBC-L BAND1-探测器温度-探测器温度.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269" y="797442"/>
              <a:ext cx="6324920" cy="205577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E:\文档\国际组织\GSICS\2025GSICS\FY3F_OMSL-OBC-L BAND2-探测器温度-探测器温度.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0269" y="3076903"/>
              <a:ext cx="6324920" cy="205577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257994" y="2811169"/>
              <a:ext cx="4529470" cy="307777"/>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Temperature changes of BAND1 </a:t>
              </a:r>
              <a:r>
                <a:rPr lang="en-US" altLang="zh-CN" sz="1400" b="1" dirty="0" smtClean="0">
                  <a:solidFill>
                    <a:srgbClr val="003399"/>
                  </a:solidFill>
                  <a:latin typeface="微软雅黑" panose="020B0503020204020204" charset="-122"/>
                  <a:ea typeface="微软雅黑" panose="020B0503020204020204" charset="-122"/>
                </a:rPr>
                <a:t>detector</a:t>
              </a:r>
              <a:endParaRPr lang="zh-CN" altLang="en-US" sz="1400" b="1" dirty="0">
                <a:solidFill>
                  <a:srgbClr val="003399"/>
                </a:solidFill>
                <a:latin typeface="微软雅黑" panose="020B0503020204020204" charset="-122"/>
                <a:ea typeface="微软雅黑" panose="020B0503020204020204" charset="-122"/>
              </a:endParaRPr>
            </a:p>
          </p:txBody>
        </p:sp>
        <p:sp>
          <p:nvSpPr>
            <p:cNvPr id="11" name="矩形 10"/>
            <p:cNvSpPr/>
            <p:nvPr/>
          </p:nvSpPr>
          <p:spPr>
            <a:xfrm>
              <a:off x="6171618" y="5090630"/>
              <a:ext cx="4702222" cy="307777"/>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Temperature changes of </a:t>
              </a:r>
              <a:r>
                <a:rPr lang="en-US" altLang="zh-CN" sz="1400" b="1" dirty="0" smtClean="0">
                  <a:solidFill>
                    <a:srgbClr val="003399"/>
                  </a:solidFill>
                  <a:latin typeface="微软雅黑" panose="020B0503020204020204" charset="-122"/>
                  <a:ea typeface="微软雅黑" panose="020B0503020204020204" charset="-122"/>
                </a:rPr>
                <a:t>BAND2 detector</a:t>
              </a:r>
              <a:endParaRPr lang="en-US" altLang="zh-CN" sz="1400" b="1" dirty="0">
                <a:solidFill>
                  <a:srgbClr val="003399"/>
                </a:solidFill>
                <a:latin typeface="微软雅黑" panose="020B0503020204020204" charset="-122"/>
                <a:ea typeface="微软雅黑" panose="020B0503020204020204" charset="-122"/>
              </a:endParaRPr>
            </a:p>
          </p:txBody>
        </p:sp>
        <p:sp>
          <p:nvSpPr>
            <p:cNvPr id="8" name="矩形 7"/>
            <p:cNvSpPr/>
            <p:nvPr/>
          </p:nvSpPr>
          <p:spPr>
            <a:xfrm>
              <a:off x="5882310" y="7370090"/>
              <a:ext cx="5068186" cy="307777"/>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Temperature changes of </a:t>
              </a:r>
              <a:r>
                <a:rPr lang="en-US" altLang="zh-CN" sz="1400" b="1" dirty="0" smtClean="0">
                  <a:solidFill>
                    <a:srgbClr val="003399"/>
                  </a:solidFill>
                  <a:latin typeface="微软雅黑" panose="020B0503020204020204" charset="-122"/>
                  <a:ea typeface="微软雅黑" panose="020B0503020204020204" charset="-122"/>
                </a:rPr>
                <a:t>the </a:t>
              </a:r>
              <a:r>
                <a:rPr lang="en-US" altLang="zh-CN" sz="1400" b="1" dirty="0">
                  <a:solidFill>
                    <a:srgbClr val="003399"/>
                  </a:solidFill>
                  <a:latin typeface="微软雅黑" panose="020B0503020204020204" charset="-122"/>
                  <a:ea typeface="微软雅黑" panose="020B0503020204020204" charset="-122"/>
                </a:rPr>
                <a:t>grating holder of Band </a:t>
              </a:r>
              <a:r>
                <a:rPr lang="en-US" altLang="zh-CN" sz="1400" b="1" dirty="0" smtClean="0">
                  <a:solidFill>
                    <a:srgbClr val="003399"/>
                  </a:solidFill>
                  <a:latin typeface="微软雅黑" panose="020B0503020204020204" charset="-122"/>
                  <a:ea typeface="微软雅黑" panose="020B0503020204020204" charset="-122"/>
                </a:rPr>
                <a:t>1</a:t>
              </a:r>
              <a:endParaRPr lang="zh-CN" altLang="en-US" sz="1400" b="1" dirty="0">
                <a:solidFill>
                  <a:srgbClr val="003399"/>
                </a:solidFill>
                <a:latin typeface="微软雅黑" panose="020B0503020204020204" charset="-122"/>
                <a:ea typeface="微软雅黑" panose="020B0503020204020204" charset="-122"/>
              </a:endParaRPr>
            </a:p>
          </p:txBody>
        </p:sp>
      </p:grpSp>
      <p:sp>
        <p:nvSpPr>
          <p:cNvPr id="13" name="矩形 13"/>
          <p:cNvSpPr>
            <a:spLocks noChangeArrowheads="1"/>
          </p:cNvSpPr>
          <p:nvPr/>
        </p:nvSpPr>
        <p:spPr bwMode="auto">
          <a:xfrm>
            <a:off x="6141659" y="432484"/>
            <a:ext cx="5972369" cy="461665"/>
          </a:xfrm>
          <a:prstGeom prst="rect">
            <a:avLst/>
          </a:prstGeom>
          <a:noFill/>
          <a:ln w="9525">
            <a:noFill/>
            <a:miter lim="800000"/>
          </a:ln>
        </p:spPr>
        <p:txBody>
          <a:bodyPr wrap="square">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In-orbit </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Thermal </a:t>
            </a: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Performance</a:t>
            </a:r>
          </a:p>
        </p:txBody>
      </p:sp>
      <p:sp>
        <p:nvSpPr>
          <p:cNvPr id="3" name="灯片编号占位符 2"/>
          <p:cNvSpPr>
            <a:spLocks noGrp="1"/>
          </p:cNvSpPr>
          <p:nvPr>
            <p:ph type="sldNum" sz="quarter" idx="12"/>
          </p:nvPr>
        </p:nvSpPr>
        <p:spPr/>
        <p:txBody>
          <a:bodyPr vert="horz" wrap="square" lIns="91440" tIns="45720" rIns="91440" bIns="45720" numCol="1" rtlCol="0" anchor="ctr" anchorCtr="0" compatLnSpc="1"/>
          <a:lstStyle/>
          <a:p>
            <a:fld id="{88E06665-F720-4F1F-855D-91B33695F819}" type="slidenum">
              <a:rPr lang="zh-CN" altLang="en-US">
                <a:solidFill>
                  <a:schemeClr val="bg1"/>
                </a:solidFill>
                <a:latin typeface="微软雅黑" panose="020B0503020204020204" pitchFamily="34" charset="-122"/>
                <a:ea typeface="微软雅黑" panose="020B0503020204020204" pitchFamily="34" charset="-122"/>
              </a:rPr>
              <a:pPr/>
              <a:t>8</a:t>
            </a:fld>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57956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72141" y="6351005"/>
            <a:ext cx="11826084" cy="459998"/>
          </a:xfrm>
          <a:prstGeom prst="rect">
            <a:avLst/>
          </a:prstGeom>
        </p:spPr>
        <p:txBody>
          <a:bodyPr wrap="square">
            <a:spAutoFit/>
          </a:bodyPr>
          <a:lstStyle/>
          <a:p>
            <a:pPr>
              <a:lnSpc>
                <a:spcPct val="150000"/>
              </a:lnSpc>
            </a:pPr>
            <a:r>
              <a:rPr lang="en-US" altLang="zh-CN" dirty="0" smtClean="0">
                <a:solidFill>
                  <a:srgbClr val="FF0000"/>
                </a:solidFill>
                <a:latin typeface="Arial Unicode MS" pitchFamily="34" charset="-122"/>
                <a:ea typeface="Arial Unicode MS" pitchFamily="34" charset="-122"/>
                <a:cs typeface="Arial Unicode MS" pitchFamily="34" charset="-122"/>
              </a:rPr>
              <a:t>2025 GSICS </a:t>
            </a:r>
            <a:r>
              <a:rPr lang="en-US" altLang="zh-CN" dirty="0">
                <a:solidFill>
                  <a:srgbClr val="FF0000"/>
                </a:solidFill>
                <a:latin typeface="Arial Unicode MS" pitchFamily="34" charset="-122"/>
                <a:ea typeface="Arial Unicode MS" pitchFamily="34" charset="-122"/>
                <a:cs typeface="Arial Unicode MS" pitchFamily="34" charset="-122"/>
              </a:rPr>
              <a:t>Annual </a:t>
            </a:r>
            <a:r>
              <a:rPr lang="en-US" altLang="zh-CN" dirty="0" smtClean="0">
                <a:solidFill>
                  <a:srgbClr val="FF0000"/>
                </a:solidFill>
                <a:latin typeface="Arial Unicode MS" pitchFamily="34" charset="-122"/>
                <a:ea typeface="Arial Unicode MS" pitchFamily="34" charset="-122"/>
                <a:cs typeface="Arial Unicode MS" pitchFamily="34" charset="-122"/>
              </a:rPr>
              <a:t>Meeting, Changchun, China</a:t>
            </a:r>
            <a:r>
              <a:rPr lang="en-US" altLang="zh-CN" dirty="0">
                <a:solidFill>
                  <a:srgbClr val="FF0000"/>
                </a:solidFill>
                <a:latin typeface="Arial Unicode MS" pitchFamily="34" charset="-122"/>
                <a:ea typeface="Arial Unicode MS" pitchFamily="34" charset="-122"/>
                <a:cs typeface="Arial Unicode MS" pitchFamily="34" charset="-122"/>
              </a:rPr>
              <a:t>, </a:t>
            </a:r>
            <a:r>
              <a:rPr lang="en-US" altLang="zh-CN" dirty="0" smtClean="0">
                <a:solidFill>
                  <a:srgbClr val="FF0000"/>
                </a:solidFill>
                <a:latin typeface="Arial Unicode MS" pitchFamily="34" charset="-122"/>
                <a:ea typeface="Arial Unicode MS" pitchFamily="34" charset="-122"/>
                <a:cs typeface="Arial Unicode MS" pitchFamily="34" charset="-122"/>
              </a:rPr>
              <a:t>17 </a:t>
            </a:r>
            <a:r>
              <a:rPr lang="en-US" altLang="zh-CN" dirty="0">
                <a:solidFill>
                  <a:srgbClr val="FF0000"/>
                </a:solidFill>
                <a:latin typeface="Arial Unicode MS" pitchFamily="34" charset="-122"/>
                <a:ea typeface="Arial Unicode MS" pitchFamily="34" charset="-122"/>
                <a:cs typeface="Arial Unicode MS" pitchFamily="34" charset="-122"/>
              </a:rPr>
              <a:t>to 21 </a:t>
            </a:r>
            <a:r>
              <a:rPr lang="en-US" altLang="zh-CN" dirty="0" smtClean="0">
                <a:solidFill>
                  <a:srgbClr val="FF0000"/>
                </a:solidFill>
                <a:latin typeface="Arial Unicode MS" pitchFamily="34" charset="-122"/>
                <a:ea typeface="Arial Unicode MS" pitchFamily="34" charset="-122"/>
                <a:cs typeface="Arial Unicode MS" pitchFamily="34" charset="-122"/>
              </a:rPr>
              <a:t>March</a:t>
            </a:r>
            <a:endParaRPr lang="en-US" altLang="zh-CN" dirty="0">
              <a:solidFill>
                <a:srgbClr val="FF0000"/>
              </a:solidFill>
              <a:latin typeface="Arial Unicode MS" pitchFamily="34" charset="-122"/>
              <a:ea typeface="Arial Unicode MS" pitchFamily="34" charset="-122"/>
              <a:cs typeface="Arial Unicode MS" pitchFamily="34" charset="-122"/>
            </a:endParaRPr>
          </a:p>
        </p:txBody>
      </p:sp>
      <p:sp>
        <p:nvSpPr>
          <p:cNvPr id="10" name="矩形 13"/>
          <p:cNvSpPr>
            <a:spLocks noChangeArrowheads="1"/>
          </p:cNvSpPr>
          <p:nvPr/>
        </p:nvSpPr>
        <p:spPr bwMode="auto">
          <a:xfrm>
            <a:off x="4695631" y="411213"/>
            <a:ext cx="5972369" cy="461665"/>
          </a:xfrm>
          <a:prstGeom prst="rect">
            <a:avLst/>
          </a:prstGeom>
          <a:noFill/>
          <a:ln w="9525">
            <a:noFill/>
            <a:miter lim="800000"/>
          </a:ln>
        </p:spPr>
        <p:txBody>
          <a:bodyPr wrap="square">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Dark Current Correction</a:t>
            </a:r>
            <a:endPar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9458" name="Picture 2" descr="E:\文档\国际组织\GSICS\2025GSICS\Model_mean_confidence_interval_plo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424" y="3542894"/>
            <a:ext cx="342689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E:\文档\国际组织\GSICS\2025GSICS\Dark_mean_confidence_interval_plo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3" y="3542894"/>
            <a:ext cx="3516624"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E:\文档\国际组织\GSICS\2025GSICS\Light_mean_confidence_interval_plo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946" y="3542894"/>
            <a:ext cx="3462219" cy="2160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817249" y="1350911"/>
            <a:ext cx="10740342" cy="1530291"/>
          </a:xfrm>
          <a:prstGeom prst="rect">
            <a:avLst/>
          </a:prstGeom>
          <a:noFill/>
          <a:ln>
            <a:noFill/>
          </a:ln>
        </p:spPr>
        <p:txBody>
          <a:bodyPr vert="horz" wrap="square" lIns="91440" tIns="45720" rIns="91440" bIns="45720" numCol="1" anchor="t" anchorCtr="0" compatLnSpc="1"/>
          <a:lstStyle/>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600" dirty="0">
                <a:ea typeface="微软雅黑" panose="020B0503020204020204" pitchFamily="34" charset="-122"/>
              </a:rPr>
              <a:t>During limb atmospheric detection, </a:t>
            </a:r>
            <a:r>
              <a:rPr lang="en-US" altLang="zh-CN" sz="1600" dirty="0" smtClean="0">
                <a:ea typeface="微软雅黑" panose="020B0503020204020204" pitchFamily="34" charset="-122"/>
              </a:rPr>
              <a:t>OMS-L </a:t>
            </a:r>
            <a:r>
              <a:rPr lang="en-US" altLang="zh-CN" sz="1600" dirty="0">
                <a:ea typeface="微软雅黑" panose="020B0503020204020204" pitchFamily="34" charset="-122"/>
              </a:rPr>
              <a:t>transmits currents from illuminated and dark reference areas of the CMOS detector. The dark current </a:t>
            </a:r>
            <a:r>
              <a:rPr lang="en-US" altLang="zh-CN" sz="1600" dirty="0"/>
              <a:t>of the illuminated area </a:t>
            </a:r>
            <a:r>
              <a:rPr lang="en-US" altLang="zh-CN" sz="1600" dirty="0">
                <a:ea typeface="微软雅黑" panose="020B0503020204020204" pitchFamily="34" charset="-122"/>
              </a:rPr>
              <a:t>is estimated by combining t</a:t>
            </a:r>
            <a:r>
              <a:rPr lang="en-US" altLang="zh-CN" sz="1600" dirty="0"/>
              <a:t>he dark reference area current and a </a:t>
            </a:r>
            <a:r>
              <a:rPr lang="en-US" altLang="zh-CN" sz="1600" dirty="0" smtClean="0"/>
              <a:t>pre-calculated </a:t>
            </a:r>
            <a:r>
              <a:rPr lang="en-US" altLang="zh-CN" sz="1600" dirty="0"/>
              <a:t>dark current model</a:t>
            </a:r>
            <a:r>
              <a:rPr lang="en-US" altLang="zh-CN" sz="1600" dirty="0" smtClean="0">
                <a:ea typeface="微软雅黑" panose="020B0503020204020204" pitchFamily="34" charset="-122"/>
              </a:rPr>
              <a:t>.</a:t>
            </a:r>
            <a:r>
              <a:rPr lang="en-US" altLang="zh-CN" sz="1600" dirty="0" smtClean="0"/>
              <a:t> </a:t>
            </a:r>
          </a:p>
          <a:p>
            <a:pPr marL="457200" indent="-457200" eaLnBrk="0" fontAlgn="base" hangingPunct="0">
              <a:lnSpc>
                <a:spcPct val="150000"/>
              </a:lnSpc>
              <a:spcBef>
                <a:spcPts val="130"/>
              </a:spcBef>
              <a:spcAft>
                <a:spcPct val="0"/>
              </a:spcAft>
              <a:buFont typeface="Arial" panose="020B0604020202020204" pitchFamily="34" charset="0"/>
              <a:buChar char="•"/>
            </a:pPr>
            <a:r>
              <a:rPr lang="en-US" altLang="zh-CN" sz="1600" dirty="0">
                <a:ea typeface="微软雅黑" panose="020B0503020204020204" pitchFamily="34" charset="-122"/>
              </a:rPr>
              <a:t>Regular switches of dark observations help monitor its changes. </a:t>
            </a:r>
            <a:r>
              <a:rPr lang="en-US" altLang="zh-CN" sz="1600" dirty="0" smtClean="0">
                <a:ea typeface="微软雅黑" panose="020B0503020204020204" pitchFamily="34" charset="-122"/>
              </a:rPr>
              <a:t>Post-launch </a:t>
            </a:r>
            <a:r>
              <a:rPr lang="en-US" altLang="zh-CN" sz="1600" dirty="0">
                <a:ea typeface="微软雅黑" panose="020B0503020204020204" pitchFamily="34" charset="-122"/>
              </a:rPr>
              <a:t>data shows </a:t>
            </a:r>
            <a:r>
              <a:rPr lang="en-US" altLang="zh-CN" sz="1600" dirty="0" smtClean="0">
                <a:ea typeface="微软雅黑" panose="020B0503020204020204" pitchFamily="34" charset="-122"/>
              </a:rPr>
              <a:t>minor (</a:t>
            </a:r>
            <a:r>
              <a:rPr lang="en-US" altLang="zh-CN" sz="1600" dirty="0"/>
              <a:t>0.003% of the maximum count</a:t>
            </a:r>
            <a:r>
              <a:rPr lang="en-US" altLang="zh-CN" sz="1600" dirty="0" smtClean="0">
                <a:ea typeface="微软雅黑" panose="020B0503020204020204" pitchFamily="34" charset="-122"/>
              </a:rPr>
              <a:t>) </a:t>
            </a:r>
            <a:r>
              <a:rPr lang="en-US" altLang="zh-CN" sz="1600" dirty="0">
                <a:ea typeface="微软雅黑" panose="020B0503020204020204" pitchFamily="34" charset="-122"/>
              </a:rPr>
              <a:t>fluctuations, proving the detector's stable performance</a:t>
            </a:r>
            <a:r>
              <a:rPr lang="en-US" altLang="zh-CN" sz="1600" dirty="0" smtClean="0">
                <a:ea typeface="微软雅黑" panose="020B0503020204020204" pitchFamily="34" charset="-122"/>
              </a:rPr>
              <a:t>.</a:t>
            </a:r>
            <a:endParaRPr lang="en-US" altLang="zh-CN" sz="1600" dirty="0" smtClean="0"/>
          </a:p>
        </p:txBody>
      </p:sp>
      <p:sp>
        <p:nvSpPr>
          <p:cNvPr id="13" name="矩形 12"/>
          <p:cNvSpPr/>
          <p:nvPr/>
        </p:nvSpPr>
        <p:spPr>
          <a:xfrm>
            <a:off x="587750" y="5744428"/>
            <a:ext cx="3382610" cy="523220"/>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Dark current in the illuminated area with an increase of 0.77  </a:t>
            </a:r>
            <a:endParaRPr lang="zh-CN" altLang="en-US" sz="1400" b="1" dirty="0">
              <a:solidFill>
                <a:srgbClr val="003399"/>
              </a:solidFill>
              <a:latin typeface="微软雅黑" panose="020B0503020204020204" charset="-122"/>
              <a:ea typeface="微软雅黑" panose="020B0503020204020204" charset="-122"/>
            </a:endParaRPr>
          </a:p>
        </p:txBody>
      </p:sp>
      <p:sp>
        <p:nvSpPr>
          <p:cNvPr id="17" name="矩形 16"/>
          <p:cNvSpPr/>
          <p:nvPr/>
        </p:nvSpPr>
        <p:spPr>
          <a:xfrm>
            <a:off x="4737564" y="5744428"/>
            <a:ext cx="2897462" cy="523220"/>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Dark current in the </a:t>
            </a:r>
            <a:r>
              <a:rPr lang="en-US" altLang="zh-CN" sz="1400" b="1" dirty="0" smtClean="0">
                <a:solidFill>
                  <a:srgbClr val="003399"/>
                </a:solidFill>
                <a:latin typeface="微软雅黑" panose="020B0503020204020204" charset="-122"/>
                <a:ea typeface="微软雅黑" panose="020B0503020204020204" charset="-122"/>
              </a:rPr>
              <a:t>dark </a:t>
            </a:r>
            <a:r>
              <a:rPr lang="en-US" altLang="zh-CN" sz="1400" b="1" dirty="0">
                <a:solidFill>
                  <a:srgbClr val="003399"/>
                </a:solidFill>
                <a:latin typeface="微软雅黑" panose="020B0503020204020204" charset="-122"/>
                <a:ea typeface="微软雅黑" panose="020B0503020204020204" charset="-122"/>
              </a:rPr>
              <a:t>area with an increase of </a:t>
            </a:r>
            <a:r>
              <a:rPr lang="en-US" altLang="zh-CN" sz="1400" b="1" dirty="0" smtClean="0">
                <a:solidFill>
                  <a:srgbClr val="003399"/>
                </a:solidFill>
                <a:latin typeface="微软雅黑" panose="020B0503020204020204" charset="-122"/>
                <a:ea typeface="微软雅黑" panose="020B0503020204020204" charset="-122"/>
              </a:rPr>
              <a:t>1.30  </a:t>
            </a:r>
            <a:endParaRPr lang="zh-CN" altLang="en-US" sz="1400" b="1" dirty="0">
              <a:solidFill>
                <a:srgbClr val="003399"/>
              </a:solidFill>
              <a:latin typeface="微软雅黑" panose="020B0503020204020204" charset="-122"/>
              <a:ea typeface="微软雅黑" panose="020B0503020204020204" charset="-122"/>
            </a:endParaRPr>
          </a:p>
        </p:txBody>
      </p:sp>
      <p:sp>
        <p:nvSpPr>
          <p:cNvPr id="18" name="矩形 17"/>
          <p:cNvSpPr/>
          <p:nvPr/>
        </p:nvSpPr>
        <p:spPr>
          <a:xfrm>
            <a:off x="8627138" y="5744428"/>
            <a:ext cx="2897462" cy="523220"/>
          </a:xfrm>
          <a:prstGeom prst="rect">
            <a:avLst/>
          </a:prstGeom>
          <a:noFill/>
        </p:spPr>
        <p:txBody>
          <a:bodyPr wrap="square">
            <a:spAutoFit/>
          </a:bodyPr>
          <a:lstStyle/>
          <a:p>
            <a:pPr algn="ctr"/>
            <a:r>
              <a:rPr lang="en-US" altLang="zh-CN" sz="1400" b="1" dirty="0">
                <a:solidFill>
                  <a:srgbClr val="003399"/>
                </a:solidFill>
                <a:latin typeface="微软雅黑" panose="020B0503020204020204" charset="-122"/>
                <a:ea typeface="微软雅黑" panose="020B0503020204020204" charset="-122"/>
              </a:rPr>
              <a:t>Dark current </a:t>
            </a:r>
            <a:r>
              <a:rPr lang="en-US" altLang="zh-CN" sz="1400" b="1" dirty="0" smtClean="0">
                <a:solidFill>
                  <a:srgbClr val="003399"/>
                </a:solidFill>
                <a:latin typeface="微软雅黑" panose="020B0503020204020204" charset="-122"/>
                <a:ea typeface="微软雅黑" panose="020B0503020204020204" charset="-122"/>
              </a:rPr>
              <a:t>model with </a:t>
            </a:r>
            <a:r>
              <a:rPr lang="en-US" altLang="zh-CN" sz="1400" b="1" dirty="0">
                <a:solidFill>
                  <a:srgbClr val="003399"/>
                </a:solidFill>
                <a:latin typeface="微软雅黑" panose="020B0503020204020204" charset="-122"/>
                <a:ea typeface="微软雅黑" panose="020B0503020204020204" charset="-122"/>
              </a:rPr>
              <a:t>an </a:t>
            </a:r>
            <a:r>
              <a:rPr lang="en-US" altLang="zh-CN" sz="1400" b="1" dirty="0" smtClean="0">
                <a:solidFill>
                  <a:srgbClr val="003399"/>
                </a:solidFill>
                <a:latin typeface="微软雅黑" panose="020B0503020204020204" charset="-122"/>
                <a:ea typeface="微软雅黑" panose="020B0503020204020204" charset="-122"/>
              </a:rPr>
              <a:t>decrease </a:t>
            </a:r>
            <a:r>
              <a:rPr lang="en-US" altLang="zh-CN" sz="1400" b="1" dirty="0">
                <a:solidFill>
                  <a:srgbClr val="003399"/>
                </a:solidFill>
                <a:latin typeface="微软雅黑" panose="020B0503020204020204" charset="-122"/>
                <a:ea typeface="微软雅黑" panose="020B0503020204020204" charset="-122"/>
              </a:rPr>
              <a:t>of </a:t>
            </a:r>
            <a:r>
              <a:rPr lang="en-US" altLang="zh-CN" sz="1400" b="1" dirty="0" smtClean="0">
                <a:solidFill>
                  <a:srgbClr val="003399"/>
                </a:solidFill>
                <a:latin typeface="微软雅黑" panose="020B0503020204020204" charset="-122"/>
                <a:ea typeface="微软雅黑" panose="020B0503020204020204" charset="-122"/>
              </a:rPr>
              <a:t>0.53  </a:t>
            </a:r>
            <a:endParaRPr lang="zh-CN" altLang="en-US" sz="1400" b="1" dirty="0">
              <a:solidFill>
                <a:srgbClr val="003399"/>
              </a:solidFill>
              <a:latin typeface="微软雅黑" panose="020B0503020204020204" charset="-122"/>
              <a:ea typeface="微软雅黑" panose="020B0503020204020204" charset="-122"/>
            </a:endParaRPr>
          </a:p>
        </p:txBody>
      </p:sp>
      <p:sp>
        <p:nvSpPr>
          <p:cNvPr id="2" name="灯片编号占位符 1"/>
          <p:cNvSpPr>
            <a:spLocks noGrp="1"/>
          </p:cNvSpPr>
          <p:nvPr>
            <p:ph type="sldNum" sz="quarter" idx="12"/>
          </p:nvPr>
        </p:nvSpPr>
        <p:spPr/>
        <p:txBody>
          <a:bodyPr vert="horz" wrap="square" lIns="91440" tIns="45720" rIns="91440" bIns="45720" numCol="1" rtlCol="0" anchor="ctr" anchorCtr="0" compatLnSpc="1"/>
          <a:lstStyle/>
          <a:p>
            <a:fld id="{88E06665-F720-4F1F-855D-91B33695F819}" type="slidenum">
              <a:rPr lang="zh-CN" altLang="en-US">
                <a:solidFill>
                  <a:schemeClr val="bg1"/>
                </a:solidFill>
                <a:latin typeface="微软雅黑" panose="020B0503020204020204" pitchFamily="34" charset="-122"/>
                <a:ea typeface="微软雅黑" panose="020B0503020204020204" pitchFamily="34" charset="-122"/>
              </a:rPr>
              <a:pPr/>
              <a:t>9</a:t>
            </a:fld>
            <a:endParaRPr lang="zh-CN" altLang="en-US">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37913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DYxYzQzMGJiNDcwNjc0NTBiYzBlODY2NjJmMTE3N2EifQ=="/>
  <p:tag name="KSO_WPP_MARK_KEY" val="ee9de14f-39e2-44ad-9e42-5aa9a2db8714"/>
</p:tagLst>
</file>

<file path=ppt/theme/theme1.xml><?xml version="1.0" encoding="utf-8"?>
<a:theme xmlns:a="http://schemas.openxmlformats.org/drawingml/2006/main" name="第一PPT模板网-WWW.1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lstStyle>
      <a:style>
        <a:lnRef idx="2">
          <a:schemeClr val="accent2"/>
        </a:lnRef>
        <a:fillRef idx="1">
          <a:schemeClr val="lt1"/>
        </a:fillRef>
        <a:effectRef idx="0">
          <a:schemeClr val="accent2"/>
        </a:effectRef>
        <a:fontRef idx="minor">
          <a:schemeClr val="dk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5297</TotalTime>
  <Words>2714</Words>
  <Application>Microsoft Office PowerPoint</Application>
  <PresentationFormat>自定义</PresentationFormat>
  <Paragraphs>348</Paragraphs>
  <Slides>22</Slides>
  <Notes>22</Notes>
  <HiddenSlides>0</HiddenSlides>
  <MMClips>1</MMClips>
  <ScaleCrop>false</ScaleCrop>
  <HeadingPairs>
    <vt:vector size="4" baseType="variant">
      <vt:variant>
        <vt:lpstr>主题</vt:lpstr>
      </vt:variant>
      <vt:variant>
        <vt:i4>2</vt:i4>
      </vt:variant>
      <vt:variant>
        <vt:lpstr>幻灯片标题</vt:lpstr>
      </vt:variant>
      <vt:variant>
        <vt:i4>22</vt:i4>
      </vt:variant>
    </vt:vector>
  </HeadingPairs>
  <TitlesOfParts>
    <vt:vector size="24" baseType="lpstr">
      <vt:lpstr>第一PPT模板网-WWW.1PPT.COM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Tangent Height Accuracy Verification</vt:lpstr>
      <vt:lpstr>PowerPoint 演示文稿</vt:lpstr>
      <vt:lpstr>PowerPoint 演示文稿</vt:lpstr>
      <vt:lpstr>PowerPoint 演示文稿</vt:lpstr>
      <vt:lpstr>PowerPoint 演示文稿</vt:lpstr>
      <vt:lpstr>L2 Product validation</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NSMC</dc:creator>
  <cp:lastModifiedBy>DELL</cp:lastModifiedBy>
  <cp:revision>1073</cp:revision>
  <cp:lastPrinted>2023-02-06T10:05:00Z</cp:lastPrinted>
  <dcterms:created xsi:type="dcterms:W3CDTF">2021-12-24T04:21:00Z</dcterms:created>
  <dcterms:modified xsi:type="dcterms:W3CDTF">2025-03-18T14:02:39Z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F1F1E96A3AFA4958A7B40C010B33DBAE</vt:lpwstr>
  </property>
</Properties>
</file>