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733" r:id="rId2"/>
    <p:sldId id="793" r:id="rId3"/>
    <p:sldId id="833" r:id="rId4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3399"/>
    <a:srgbClr val="000000"/>
    <a:srgbClr val="0C45E4"/>
    <a:srgbClr val="008000"/>
    <a:srgbClr val="5F5F5F"/>
    <a:srgbClr val="333333"/>
    <a:srgbClr val="CC33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87867" autoAdjust="0"/>
  </p:normalViewPr>
  <p:slideViewPr>
    <p:cSldViewPr snapToGrid="0">
      <p:cViewPr varScale="1">
        <p:scale>
          <a:sx n="83" d="100"/>
          <a:sy n="83" d="100"/>
        </p:scale>
        <p:origin x="108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4277" y="48"/>
      </p:cViewPr>
      <p:guideLst>
        <p:guide orient="horz" pos="3126"/>
        <p:guide pos="2142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5D828D66-AEB5-4DE2-AE3C-788B6F5E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2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2E840EC-3661-47EA-B292-7ED791E1B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725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4" y="2130426"/>
            <a:ext cx="10041775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513" y="3886200"/>
            <a:ext cx="822405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C06C-A120-4CEF-A9AD-F4118C12B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4469-C24B-4485-9554-864CA5BFE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6AD1-022E-4E0E-AE7E-C7A6C4DD8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A962-5ACB-4E0A-B99B-F2A901C1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31DE-8CB6-4B98-B2F1-D4EBA8FF1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  <a:endParaRPr lang="en-GB" kern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109728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759142" y="6400800"/>
            <a:ext cx="1823258" cy="23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09600" y="1147156"/>
            <a:ext cx="10972800" cy="51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en-GB" sz="32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7049" y="6408718"/>
            <a:ext cx="5497902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000" b="0" dirty="0"/>
              <a:t>17 – 21 March 2025</a:t>
            </a:r>
            <a:r>
              <a:rPr lang="it-IT" sz="1000" b="0" dirty="0"/>
              <a:t>, GSICS Annual Meeting (Hybrid),</a:t>
            </a:r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 Changchun, Jilin Province, China</a:t>
            </a:r>
            <a:r>
              <a:rPr lang="it-IT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000" b="0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V="1">
            <a:off x="609600" y="6324600"/>
            <a:ext cx="10972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GB" sz="1400"/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09600" y="6400801"/>
            <a:ext cx="2748951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GSICS Agency Report </a:t>
            </a:r>
          </a:p>
        </p:txBody>
      </p:sp>
      <p:pic>
        <p:nvPicPr>
          <p:cNvPr id="11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016C2398-F037-4637-B010-5FD37A6C61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" y="102700"/>
            <a:ext cx="17145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v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§"/>
        <a:defRPr sz="2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16390" y="1335577"/>
            <a:ext cx="8759219" cy="143938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E" sz="4000" b="1" dirty="0"/>
              <a:t>GSICS Agency Report</a:t>
            </a:r>
            <a:br>
              <a:rPr lang="en-IE" sz="4000" b="1" dirty="0"/>
            </a:br>
            <a:r>
              <a:rPr lang="en-IE" sz="4000" b="1" dirty="0"/>
              <a:t>2025</a:t>
            </a:r>
            <a:br>
              <a:rPr lang="en-IE" sz="4000" dirty="0">
                <a:solidFill>
                  <a:srgbClr val="0000FF"/>
                </a:solidFill>
              </a:rPr>
            </a:br>
            <a:endParaRPr lang="en-US" sz="4000" i="1" dirty="0">
              <a:solidFill>
                <a:srgbClr val="0C45E4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2300" y="3064297"/>
            <a:ext cx="9387400" cy="112531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000" b="1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ea typeface="宋体" pitchFamily="2" charset="-122"/>
              </a:rPr>
              <a:t>Presenter(s)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6D605D-C31B-4A74-9F82-60E6B61F5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3136" y="4397105"/>
            <a:ext cx="9387400" cy="1125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None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altLang="zh-CN" sz="2000" b="1" kern="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b="1" kern="0" dirty="0">
                <a:solidFill>
                  <a:srgbClr val="FF0000"/>
                </a:solidFill>
                <a:ea typeface="宋体" pitchFamily="2" charset="-122"/>
              </a:rPr>
              <a:t>Agency Name</a:t>
            </a:r>
          </a:p>
          <a:p>
            <a:pPr eaLnBrk="1" hangingPunct="1">
              <a:lnSpc>
                <a:spcPct val="80000"/>
              </a:lnSpc>
            </a:pPr>
            <a:endParaRPr lang="en-US" altLang="en-US" sz="12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5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7257"/>
            <a:ext cx="10972800" cy="525779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sz="3600" dirty="0"/>
              <a:t>Summary of Agency’s GSICS Activities, Actions, and Achievements</a:t>
            </a:r>
          </a:p>
          <a:p>
            <a:r>
              <a:rPr lang="en-GB" sz="3600" dirty="0"/>
              <a:t>Agency’s Support to EP Activities</a:t>
            </a:r>
          </a:p>
          <a:p>
            <a:pPr lvl="0"/>
            <a:r>
              <a:rPr lang="en-GB" sz="3600" dirty="0"/>
              <a:t>Agency’s Support to GDWG Activities</a:t>
            </a:r>
          </a:p>
          <a:p>
            <a:pPr lvl="0"/>
            <a:r>
              <a:rPr lang="en-GB" sz="3600" dirty="0"/>
              <a:t>Agency’s Support to GRWG Activities</a:t>
            </a:r>
          </a:p>
          <a:p>
            <a:pPr lvl="0"/>
            <a:r>
              <a:rPr lang="en-GB" sz="3600" dirty="0"/>
              <a:t>Agency’s Instruments Updates &amp; Planned launches that are relevant to GSICS (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stress new programs and significant accomplishments)</a:t>
            </a:r>
            <a:endParaRPr lang="en-GB" sz="3600" dirty="0"/>
          </a:p>
          <a:p>
            <a:r>
              <a:rPr lang="en-GB" sz="3600" dirty="0"/>
              <a:t>Agency’s Calibration Major Updates</a:t>
            </a:r>
          </a:p>
          <a:p>
            <a:r>
              <a:rPr lang="en-GB" sz="3600" dirty="0"/>
              <a:t>Submit the report by 10 March 2024</a:t>
            </a:r>
          </a:p>
          <a:p>
            <a:r>
              <a:rPr lang="en-GB" sz="3600" b="1" dirty="0">
                <a:solidFill>
                  <a:srgbClr val="FF0000"/>
                </a:solidFill>
              </a:rPr>
              <a:t>Record the PowerPoint Presentation in 10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9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56221-69A1-495B-AAAC-BA864D87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Slides Not Presented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DD0AA-35B8-412B-953D-43E64E20A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300663"/>
          </a:xfrm>
        </p:spPr>
        <p:txBody>
          <a:bodyPr/>
          <a:lstStyle/>
          <a:p>
            <a:r>
              <a:rPr lang="en-GB" sz="2800" dirty="0"/>
              <a:t>Agency’s GSICS related research activities</a:t>
            </a:r>
            <a:r>
              <a:rPr lang="en-GB" sz="2400" dirty="0"/>
              <a:t>.</a:t>
            </a:r>
          </a:p>
          <a:p>
            <a:pPr lvl="1"/>
            <a:r>
              <a:rPr lang="en-GB" sz="2000" dirty="0"/>
              <a:t>Present the technical details in the </a:t>
            </a:r>
            <a:r>
              <a:rPr lang="en-GB" sz="2000"/>
              <a:t>break-out sessions</a:t>
            </a:r>
            <a:endParaRPr lang="en-GB" sz="2800" dirty="0"/>
          </a:p>
          <a:p>
            <a:r>
              <a:rPr lang="en-GB" sz="2800" dirty="0"/>
              <a:t>Agency’s Reprocessing Activities, if any</a:t>
            </a:r>
          </a:p>
          <a:p>
            <a:r>
              <a:rPr lang="en-GB" sz="2800" dirty="0"/>
              <a:t>Introduce/Confirm the Agency’s Personnel Supporting GSICS</a:t>
            </a:r>
          </a:p>
          <a:p>
            <a:pPr lvl="1"/>
            <a:r>
              <a:rPr lang="en-GB" sz="2400" dirty="0"/>
              <a:t>Focal Points of EP members and GCC </a:t>
            </a:r>
            <a:r>
              <a:rPr lang="en-GB" sz="2400" dirty="0" err="1"/>
              <a:t>PoCs</a:t>
            </a:r>
            <a:endParaRPr lang="en-GB" sz="2400" dirty="0"/>
          </a:p>
          <a:p>
            <a:pPr lvl="1"/>
            <a:r>
              <a:rPr lang="en-GB" sz="2400" dirty="0"/>
              <a:t>GRWG members/GDWG members/GPRC </a:t>
            </a:r>
            <a:r>
              <a:rPr lang="en-GB" sz="2400" dirty="0" err="1"/>
              <a:t>PoCs</a:t>
            </a:r>
            <a:endParaRPr lang="en-GB" sz="2400" dirty="0"/>
          </a:p>
          <a:p>
            <a:pPr lvl="1"/>
            <a:r>
              <a:rPr lang="en-GB" sz="2400" dirty="0"/>
              <a:t>Other Key Agency Personal </a:t>
            </a:r>
          </a:p>
          <a:p>
            <a:r>
              <a:rPr lang="en-GB" sz="2800" dirty="0"/>
              <a:t>Agency’s GSICS activities to be discussed in this joint meeting</a:t>
            </a:r>
          </a:p>
          <a:p>
            <a:pPr lvl="1"/>
            <a:r>
              <a:rPr lang="en-US" sz="2400" dirty="0"/>
              <a:t>Agenda items that are especially of interest to your agency</a:t>
            </a:r>
          </a:p>
          <a:p>
            <a:pPr lvl="1"/>
            <a:r>
              <a:rPr lang="en-US" sz="2400" dirty="0"/>
              <a:t>Agency’s activities that may be of interest to the GSICS community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D9154-54BA-435D-B9C2-473619343A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813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43430</TotalTime>
  <Words>163</Words>
  <Application>Microsoft Office PowerPoint</Application>
  <PresentationFormat>Widescreen</PresentationFormat>
  <Paragraphs>30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宋体</vt:lpstr>
      <vt:lpstr>arial</vt:lpstr>
      <vt:lpstr>arial</vt:lpstr>
      <vt:lpstr>Times New Roman</vt:lpstr>
      <vt:lpstr>Wingdings</vt:lpstr>
      <vt:lpstr>Default Design</vt:lpstr>
      <vt:lpstr>GSICS Agency Report 2025 </vt:lpstr>
      <vt:lpstr>Presentation Overview </vt:lpstr>
      <vt:lpstr>Additional Slides Not Presented</vt:lpstr>
    </vt:vector>
  </TitlesOfParts>
  <Company>NOAA / NESDIS / 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GSICS GEO-LEO ATBD</dc:title>
  <dc:subject>SPIE 2009 tALK</dc:subject>
  <dc:creator>Fred Wu</dc:creator>
  <cp:lastModifiedBy>Manik Bali</cp:lastModifiedBy>
  <cp:revision>1000</cp:revision>
  <dcterms:created xsi:type="dcterms:W3CDTF">2004-06-10T15:46:18Z</dcterms:created>
  <dcterms:modified xsi:type="dcterms:W3CDTF">2025-01-20T22:35:11Z</dcterms:modified>
</cp:coreProperties>
</file>