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21"/>
  </p:notesMasterIdLst>
  <p:handoutMasterIdLst>
    <p:handoutMasterId r:id="rId22"/>
  </p:handoutMasterIdLst>
  <p:sldIdLst>
    <p:sldId id="612" r:id="rId5"/>
    <p:sldId id="817" r:id="rId6"/>
    <p:sldId id="818" r:id="rId7"/>
    <p:sldId id="820" r:id="rId8"/>
    <p:sldId id="822" r:id="rId9"/>
    <p:sldId id="823" r:id="rId10"/>
    <p:sldId id="824" r:id="rId11"/>
    <p:sldId id="826" r:id="rId12"/>
    <p:sldId id="872" r:id="rId13"/>
    <p:sldId id="871" r:id="rId14"/>
    <p:sldId id="825" r:id="rId15"/>
    <p:sldId id="866" r:id="rId16"/>
    <p:sldId id="869" r:id="rId17"/>
    <p:sldId id="613" r:id="rId18"/>
    <p:sldId id="870" r:id="rId19"/>
    <p:sldId id="609" r:id="rId20"/>
  </p:sldIdLst>
  <p:sldSz cx="12192000" cy="6858000"/>
  <p:notesSz cx="9931400" cy="143637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567C3-628C-40FF-9DE1-6B787108925B}" v="110" dt="2025-11-13T08:38:0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0299" autoAdjust="0"/>
  </p:normalViewPr>
  <p:slideViewPr>
    <p:cSldViewPr snapToGrid="0">
      <p:cViewPr>
        <p:scale>
          <a:sx n="59" d="100"/>
          <a:sy n="59" d="100"/>
        </p:scale>
        <p:origin x="1950" y="114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Wagner" userId="d3326b90-b849-4e03-8441-95e196d9c967" providerId="ADAL" clId="{3F55FC64-36E2-4C64-BF63-49D95AD8EAD2}"/>
    <pc:docChg chg="undo redo custSel addSld modSld sldOrd">
      <pc:chgData name="Sebastien Wagner" userId="d3326b90-b849-4e03-8441-95e196d9c967" providerId="ADAL" clId="{3F55FC64-36E2-4C64-BF63-49D95AD8EAD2}" dt="2025-11-13T08:45:17.759" v="878" actId="478"/>
      <pc:docMkLst>
        <pc:docMk/>
      </pc:docMkLst>
      <pc:sldChg chg="modSp mod">
        <pc:chgData name="Sebastien Wagner" userId="d3326b90-b849-4e03-8441-95e196d9c967" providerId="ADAL" clId="{3F55FC64-36E2-4C64-BF63-49D95AD8EAD2}" dt="2025-11-13T08:23:00.564" v="755" actId="20577"/>
        <pc:sldMkLst>
          <pc:docMk/>
          <pc:sldMk cId="3828273256" sldId="612"/>
        </pc:sldMkLst>
        <pc:spChg chg="mod">
          <ac:chgData name="Sebastien Wagner" userId="d3326b90-b849-4e03-8441-95e196d9c967" providerId="ADAL" clId="{3F55FC64-36E2-4C64-BF63-49D95AD8EAD2}" dt="2025-11-13T08:23:00.564" v="755" actId="20577"/>
          <ac:spMkLst>
            <pc:docMk/>
            <pc:sldMk cId="3828273256" sldId="612"/>
            <ac:spMk id="2" creationId="{00000000-0000-0000-0000-000000000000}"/>
          </ac:spMkLst>
        </pc:spChg>
      </pc:sldChg>
      <pc:sldChg chg="modSp mod">
        <pc:chgData name="Sebastien Wagner" userId="d3326b90-b849-4e03-8441-95e196d9c967" providerId="ADAL" clId="{3F55FC64-36E2-4C64-BF63-49D95AD8EAD2}" dt="2025-11-12T14:09:05.698" v="255" actId="20577"/>
        <pc:sldMkLst>
          <pc:docMk/>
          <pc:sldMk cId="229869582" sldId="818"/>
        </pc:sldMkLst>
        <pc:spChg chg="mod">
          <ac:chgData name="Sebastien Wagner" userId="d3326b90-b849-4e03-8441-95e196d9c967" providerId="ADAL" clId="{3F55FC64-36E2-4C64-BF63-49D95AD8EAD2}" dt="2025-11-12T14:09:05.698" v="255" actId="20577"/>
          <ac:spMkLst>
            <pc:docMk/>
            <pc:sldMk cId="229869582" sldId="818"/>
            <ac:spMk id="3" creationId="{5DF5646F-C606-01FC-5768-426EEC2F6C92}"/>
          </ac:spMkLst>
        </pc:spChg>
      </pc:sldChg>
      <pc:sldChg chg="addSp delSp modSp mod modAnim">
        <pc:chgData name="Sebastien Wagner" userId="d3326b90-b849-4e03-8441-95e196d9c967" providerId="ADAL" clId="{3F55FC64-36E2-4C64-BF63-49D95AD8EAD2}" dt="2025-11-13T08:45:17.759" v="878" actId="478"/>
        <pc:sldMkLst>
          <pc:docMk/>
          <pc:sldMk cId="1076112375" sldId="820"/>
        </pc:sldMkLst>
        <pc:spChg chg="mod">
          <ac:chgData name="Sebastien Wagner" userId="d3326b90-b849-4e03-8441-95e196d9c967" providerId="ADAL" clId="{3F55FC64-36E2-4C64-BF63-49D95AD8EAD2}" dt="2025-11-13T08:26:01.916" v="757" actId="20577"/>
          <ac:spMkLst>
            <pc:docMk/>
            <pc:sldMk cId="1076112375" sldId="820"/>
            <ac:spMk id="2" creationId="{40F18267-6873-A755-1F13-93852366AC17}"/>
          </ac:spMkLst>
        </pc:spChg>
        <pc:spChg chg="mod">
          <ac:chgData name="Sebastien Wagner" userId="d3326b90-b849-4e03-8441-95e196d9c967" providerId="ADAL" clId="{3F55FC64-36E2-4C64-BF63-49D95AD8EAD2}" dt="2025-11-13T08:37:17.401" v="871" actId="14100"/>
          <ac:spMkLst>
            <pc:docMk/>
            <pc:sldMk cId="1076112375" sldId="820"/>
            <ac:spMk id="4" creationId="{DF3F9918-A429-C8E6-AEFA-DF19C883AE8E}"/>
          </ac:spMkLst>
        </pc:spChg>
        <pc:cxnChg chg="mod">
          <ac:chgData name="Sebastien Wagner" userId="d3326b90-b849-4e03-8441-95e196d9c967" providerId="ADAL" clId="{3F55FC64-36E2-4C64-BF63-49D95AD8EAD2}" dt="2025-11-13T08:44:34.261" v="876" actId="1036"/>
          <ac:cxnSpMkLst>
            <pc:docMk/>
            <pc:sldMk cId="1076112375" sldId="820"/>
            <ac:cxnSpMk id="13" creationId="{30C06E07-17DA-BCD7-9131-5BDE9C058B22}"/>
          </ac:cxnSpMkLst>
        </pc:cxnChg>
        <pc:cxnChg chg="add del mod">
          <ac:chgData name="Sebastien Wagner" userId="d3326b90-b849-4e03-8441-95e196d9c967" providerId="ADAL" clId="{3F55FC64-36E2-4C64-BF63-49D95AD8EAD2}" dt="2025-11-13T08:45:17.759" v="878" actId="478"/>
          <ac:cxnSpMkLst>
            <pc:docMk/>
            <pc:sldMk cId="1076112375" sldId="820"/>
            <ac:cxnSpMk id="32" creationId="{B13FFB9C-EBEB-DEAA-418F-CD58C81150D1}"/>
          </ac:cxnSpMkLst>
        </pc:cxnChg>
        <pc:cxnChg chg="mod">
          <ac:chgData name="Sebastien Wagner" userId="d3326b90-b849-4e03-8441-95e196d9c967" providerId="ADAL" clId="{3F55FC64-36E2-4C64-BF63-49D95AD8EAD2}" dt="2025-11-13T08:37:17.401" v="871" actId="14100"/>
          <ac:cxnSpMkLst>
            <pc:docMk/>
            <pc:sldMk cId="1076112375" sldId="820"/>
            <ac:cxnSpMk id="71" creationId="{487FBA4C-BC56-9CA1-3E3F-4B4328A5F6CD}"/>
          </ac:cxnSpMkLst>
        </pc:cxnChg>
      </pc:sldChg>
      <pc:sldChg chg="addSp delSp modSp mod">
        <pc:chgData name="Sebastien Wagner" userId="d3326b90-b849-4e03-8441-95e196d9c967" providerId="ADAL" clId="{3F55FC64-36E2-4C64-BF63-49D95AD8EAD2}" dt="2025-11-13T08:45:13.798" v="877" actId="478"/>
        <pc:sldMkLst>
          <pc:docMk/>
          <pc:sldMk cId="253393912" sldId="822"/>
        </pc:sldMkLst>
        <pc:spChg chg="mod">
          <ac:chgData name="Sebastien Wagner" userId="d3326b90-b849-4e03-8441-95e196d9c967" providerId="ADAL" clId="{3F55FC64-36E2-4C64-BF63-49D95AD8EAD2}" dt="2025-11-13T08:26:06.597" v="758" actId="20577"/>
          <ac:spMkLst>
            <pc:docMk/>
            <pc:sldMk cId="253393912" sldId="822"/>
            <ac:spMk id="2" creationId="{D8300BE3-FBCC-89C4-7BED-68B6B77303E4}"/>
          </ac:spMkLst>
        </pc:spChg>
        <pc:spChg chg="mod">
          <ac:chgData name="Sebastien Wagner" userId="d3326b90-b849-4e03-8441-95e196d9c967" providerId="ADAL" clId="{3F55FC64-36E2-4C64-BF63-49D95AD8EAD2}" dt="2025-11-13T08:38:13.944" v="875" actId="14100"/>
          <ac:spMkLst>
            <pc:docMk/>
            <pc:sldMk cId="253393912" sldId="822"/>
            <ac:spMk id="4" creationId="{42850A0D-1F06-418C-D44A-28C555FDC7B9}"/>
          </ac:spMkLst>
        </pc:spChg>
        <pc:cxnChg chg="mod">
          <ac:chgData name="Sebastien Wagner" userId="d3326b90-b849-4e03-8441-95e196d9c967" providerId="ADAL" clId="{3F55FC64-36E2-4C64-BF63-49D95AD8EAD2}" dt="2025-11-13T08:38:13.944" v="875" actId="14100"/>
          <ac:cxnSpMkLst>
            <pc:docMk/>
            <pc:sldMk cId="253393912" sldId="822"/>
            <ac:cxnSpMk id="13" creationId="{A9ABC080-9F84-4087-8A88-8F4481243FFE}"/>
          </ac:cxnSpMkLst>
        </pc:cxnChg>
        <pc:cxnChg chg="mod">
          <ac:chgData name="Sebastien Wagner" userId="d3326b90-b849-4e03-8441-95e196d9c967" providerId="ADAL" clId="{3F55FC64-36E2-4C64-BF63-49D95AD8EAD2}" dt="2025-11-13T08:38:13.944" v="875" actId="14100"/>
          <ac:cxnSpMkLst>
            <pc:docMk/>
            <pc:sldMk cId="253393912" sldId="822"/>
            <ac:cxnSpMk id="32" creationId="{85E92FC0-5006-747E-7779-64B194BEB21A}"/>
          </ac:cxnSpMkLst>
        </pc:cxnChg>
        <pc:cxnChg chg="mod">
          <ac:chgData name="Sebastien Wagner" userId="d3326b90-b849-4e03-8441-95e196d9c967" providerId="ADAL" clId="{3F55FC64-36E2-4C64-BF63-49D95AD8EAD2}" dt="2025-11-13T08:38:13.944" v="875" actId="14100"/>
          <ac:cxnSpMkLst>
            <pc:docMk/>
            <pc:sldMk cId="253393912" sldId="822"/>
            <ac:cxnSpMk id="55" creationId="{D2AF5041-E742-4B57-3540-67B921E23F3D}"/>
          </ac:cxnSpMkLst>
        </pc:cxnChg>
        <pc:cxnChg chg="add del mod">
          <ac:chgData name="Sebastien Wagner" userId="d3326b90-b849-4e03-8441-95e196d9c967" providerId="ADAL" clId="{3F55FC64-36E2-4C64-BF63-49D95AD8EAD2}" dt="2025-11-13T08:45:13.798" v="877" actId="478"/>
          <ac:cxnSpMkLst>
            <pc:docMk/>
            <pc:sldMk cId="253393912" sldId="822"/>
            <ac:cxnSpMk id="60" creationId="{895399B5-0FB6-3A23-13BD-16936E7FA948}"/>
          </ac:cxnSpMkLst>
        </pc:cxnChg>
        <pc:cxnChg chg="mod">
          <ac:chgData name="Sebastien Wagner" userId="d3326b90-b849-4e03-8441-95e196d9c967" providerId="ADAL" clId="{3F55FC64-36E2-4C64-BF63-49D95AD8EAD2}" dt="2025-11-13T08:38:13.944" v="875" actId="14100"/>
          <ac:cxnSpMkLst>
            <pc:docMk/>
            <pc:sldMk cId="253393912" sldId="822"/>
            <ac:cxnSpMk id="71" creationId="{7101C5B6-D8DF-CE13-342C-F29DEA513B35}"/>
          </ac:cxnSpMkLst>
        </pc:cxnChg>
      </pc:sldChg>
      <pc:sldChg chg="modSp mod">
        <pc:chgData name="Sebastien Wagner" userId="d3326b90-b849-4e03-8441-95e196d9c967" providerId="ADAL" clId="{3F55FC64-36E2-4C64-BF63-49D95AD8EAD2}" dt="2025-11-13T08:25:48.140" v="756" actId="6549"/>
        <pc:sldMkLst>
          <pc:docMk/>
          <pc:sldMk cId="1402857897" sldId="825"/>
        </pc:sldMkLst>
        <pc:spChg chg="mod">
          <ac:chgData name="Sebastien Wagner" userId="d3326b90-b849-4e03-8441-95e196d9c967" providerId="ADAL" clId="{3F55FC64-36E2-4C64-BF63-49D95AD8EAD2}" dt="2025-11-13T08:25:48.140" v="756" actId="6549"/>
          <ac:spMkLst>
            <pc:docMk/>
            <pc:sldMk cId="1402857897" sldId="825"/>
            <ac:spMk id="5" creationId="{310EC081-10C2-A106-1363-E4AA5B147E41}"/>
          </ac:spMkLst>
        </pc:spChg>
      </pc:sldChg>
      <pc:sldChg chg="addSp delSp modSp mod modAnim">
        <pc:chgData name="Sebastien Wagner" userId="d3326b90-b849-4e03-8441-95e196d9c967" providerId="ADAL" clId="{3F55FC64-36E2-4C64-BF63-49D95AD8EAD2}" dt="2025-11-12T14:23:05.160" v="407" actId="1036"/>
        <pc:sldMkLst>
          <pc:docMk/>
          <pc:sldMk cId="3833979835" sldId="826"/>
        </pc:sldMkLst>
        <pc:spChg chg="add mod ord">
          <ac:chgData name="Sebastien Wagner" userId="d3326b90-b849-4e03-8441-95e196d9c967" providerId="ADAL" clId="{3F55FC64-36E2-4C64-BF63-49D95AD8EAD2}" dt="2025-11-12T14:22:01.220" v="401" actId="164"/>
          <ac:spMkLst>
            <pc:docMk/>
            <pc:sldMk cId="3833979835" sldId="826"/>
            <ac:spMk id="21" creationId="{A1CD226F-C51F-B95A-3A87-482E18E4E4D5}"/>
          </ac:spMkLst>
        </pc:spChg>
        <pc:spChg chg="add del mod">
          <ac:chgData name="Sebastien Wagner" userId="d3326b90-b849-4e03-8441-95e196d9c967" providerId="ADAL" clId="{3F55FC64-36E2-4C64-BF63-49D95AD8EAD2}" dt="2025-11-12T14:19:54.273" v="369" actId="478"/>
          <ac:spMkLst>
            <pc:docMk/>
            <pc:sldMk cId="3833979835" sldId="826"/>
            <ac:spMk id="23" creationId="{6E07D099-A744-59ED-F31A-C93E9B1A3153}"/>
          </ac:spMkLst>
        </pc:spChg>
        <pc:spChg chg="mod">
          <ac:chgData name="Sebastien Wagner" userId="d3326b90-b849-4e03-8441-95e196d9c967" providerId="ADAL" clId="{3F55FC64-36E2-4C64-BF63-49D95AD8EAD2}" dt="2025-11-12T14:13:27.357" v="339" actId="1035"/>
          <ac:spMkLst>
            <pc:docMk/>
            <pc:sldMk cId="3833979835" sldId="826"/>
            <ac:spMk id="34" creationId="{89ECFEC2-B76F-2A88-60C6-C987BB8F67EA}"/>
          </ac:spMkLst>
        </pc:spChg>
        <pc:grpChg chg="add mod">
          <ac:chgData name="Sebastien Wagner" userId="d3326b90-b849-4e03-8441-95e196d9c967" providerId="ADAL" clId="{3F55FC64-36E2-4C64-BF63-49D95AD8EAD2}" dt="2025-11-12T14:14:28.875" v="346" actId="1076"/>
          <ac:grpSpMkLst>
            <pc:docMk/>
            <pc:sldMk cId="3833979835" sldId="826"/>
            <ac:grpSpMk id="13" creationId="{6B830E25-5733-D827-2985-6A41BE00DCBE}"/>
          </ac:grpSpMkLst>
        </pc:grpChg>
        <pc:grpChg chg="add mod">
          <ac:chgData name="Sebastien Wagner" userId="d3326b90-b849-4e03-8441-95e196d9c967" providerId="ADAL" clId="{3F55FC64-36E2-4C64-BF63-49D95AD8EAD2}" dt="2025-11-12T14:22:01.220" v="401" actId="164"/>
          <ac:grpSpMkLst>
            <pc:docMk/>
            <pc:sldMk cId="3833979835" sldId="826"/>
            <ac:grpSpMk id="25" creationId="{A1F38D17-AB0F-833F-ABF3-570761B3823F}"/>
          </ac:grpSpMkLst>
        </pc:grpChg>
        <pc:picChg chg="add mod modCrop">
          <ac:chgData name="Sebastien Wagner" userId="d3326b90-b849-4e03-8441-95e196d9c967" providerId="ADAL" clId="{3F55FC64-36E2-4C64-BF63-49D95AD8EAD2}" dt="2025-11-12T14:06:35.440" v="94" actId="164"/>
          <ac:picMkLst>
            <pc:docMk/>
            <pc:sldMk cId="3833979835" sldId="826"/>
            <ac:picMk id="4" creationId="{9137A1AE-90AC-A586-7FCB-4E4B8825FD53}"/>
          </ac:picMkLst>
        </pc:picChg>
        <pc:picChg chg="add mod modCrop">
          <ac:chgData name="Sebastien Wagner" userId="d3326b90-b849-4e03-8441-95e196d9c967" providerId="ADAL" clId="{3F55FC64-36E2-4C64-BF63-49D95AD8EAD2}" dt="2025-11-12T14:06:35.440" v="94" actId="164"/>
          <ac:picMkLst>
            <pc:docMk/>
            <pc:sldMk cId="3833979835" sldId="826"/>
            <ac:picMk id="5" creationId="{3AC01CBA-5E35-F4C3-F18A-070D584A931C}"/>
          </ac:picMkLst>
        </pc:picChg>
        <pc:picChg chg="add mod modCrop">
          <ac:chgData name="Sebastien Wagner" userId="d3326b90-b849-4e03-8441-95e196d9c967" providerId="ADAL" clId="{3F55FC64-36E2-4C64-BF63-49D95AD8EAD2}" dt="2025-11-12T14:06:35.440" v="94" actId="164"/>
          <ac:picMkLst>
            <pc:docMk/>
            <pc:sldMk cId="3833979835" sldId="826"/>
            <ac:picMk id="6" creationId="{C3B77451-8977-92DD-5AC1-A5628029B871}"/>
          </ac:picMkLst>
        </pc:picChg>
        <pc:picChg chg="add mod">
          <ac:chgData name="Sebastien Wagner" userId="d3326b90-b849-4e03-8441-95e196d9c967" providerId="ADAL" clId="{3F55FC64-36E2-4C64-BF63-49D95AD8EAD2}" dt="2025-11-12T14:22:01.220" v="401" actId="164"/>
          <ac:picMkLst>
            <pc:docMk/>
            <pc:sldMk cId="3833979835" sldId="826"/>
            <ac:picMk id="24" creationId="{B2DEF402-6550-CC54-53A0-438C60807F26}"/>
          </ac:picMkLst>
        </pc:picChg>
        <pc:picChg chg="mod">
          <ac:chgData name="Sebastien Wagner" userId="d3326b90-b849-4e03-8441-95e196d9c967" providerId="ADAL" clId="{3F55FC64-36E2-4C64-BF63-49D95AD8EAD2}" dt="2025-11-12T14:13:27.357" v="339" actId="1035"/>
          <ac:picMkLst>
            <pc:docMk/>
            <pc:sldMk cId="3833979835" sldId="826"/>
            <ac:picMk id="63" creationId="{28091403-935A-7D75-3FD5-36C0C118FDAA}"/>
          </ac:picMkLst>
        </pc:picChg>
        <pc:picChg chg="mod">
          <ac:chgData name="Sebastien Wagner" userId="d3326b90-b849-4e03-8441-95e196d9c967" providerId="ADAL" clId="{3F55FC64-36E2-4C64-BF63-49D95AD8EAD2}" dt="2025-11-12T14:13:27.357" v="339" actId="1035"/>
          <ac:picMkLst>
            <pc:docMk/>
            <pc:sldMk cId="3833979835" sldId="826"/>
            <ac:picMk id="66" creationId="{9223AE01-380E-82F5-FE80-C2B45B3A7DCD}"/>
          </ac:picMkLst>
        </pc:picChg>
        <pc:picChg chg="mod">
          <ac:chgData name="Sebastien Wagner" userId="d3326b90-b849-4e03-8441-95e196d9c967" providerId="ADAL" clId="{3F55FC64-36E2-4C64-BF63-49D95AD8EAD2}" dt="2025-11-12T14:13:27.357" v="339" actId="1035"/>
          <ac:picMkLst>
            <pc:docMk/>
            <pc:sldMk cId="3833979835" sldId="826"/>
            <ac:picMk id="79" creationId="{5B745F1E-47A5-9190-1EC7-6313D3D13F75}"/>
          </ac:picMkLst>
        </pc:picChg>
        <pc:picChg chg="add del mod">
          <ac:chgData name="Sebastien Wagner" userId="d3326b90-b849-4e03-8441-95e196d9c967" providerId="ADAL" clId="{3F55FC64-36E2-4C64-BF63-49D95AD8EAD2}" dt="2025-11-12T14:19:47.521" v="366" actId="478"/>
          <ac:picMkLst>
            <pc:docMk/>
            <pc:sldMk cId="3833979835" sldId="826"/>
            <ac:picMk id="1026" creationId="{D0C23633-166B-7A73-40BF-D24340B7492E}"/>
          </ac:picMkLst>
        </pc:picChg>
        <pc:cxnChg chg="mod">
          <ac:chgData name="Sebastien Wagner" userId="d3326b90-b849-4e03-8441-95e196d9c967" providerId="ADAL" clId="{3F55FC64-36E2-4C64-BF63-49D95AD8EAD2}" dt="2025-11-12T14:13:27.357" v="339" actId="1035"/>
          <ac:cxnSpMkLst>
            <pc:docMk/>
            <pc:sldMk cId="3833979835" sldId="826"/>
            <ac:cxnSpMk id="8" creationId="{7BFB2DDA-F7DD-FB86-C3C9-6DB8F6B3FD51}"/>
          </ac:cxnSpMkLst>
        </pc:cxnChg>
        <pc:cxnChg chg="add mod">
          <ac:chgData name="Sebastien Wagner" userId="d3326b90-b849-4e03-8441-95e196d9c967" providerId="ADAL" clId="{3F55FC64-36E2-4C64-BF63-49D95AD8EAD2}" dt="2025-11-12T14:23:05.160" v="407" actId="1036"/>
          <ac:cxnSpMkLst>
            <pc:docMk/>
            <pc:sldMk cId="3833979835" sldId="826"/>
            <ac:cxnSpMk id="9" creationId="{D648BEF1-DC3A-943C-5BE4-710B5FB7271B}"/>
          </ac:cxnSpMkLst>
        </pc:cxnChg>
        <pc:cxnChg chg="add mod">
          <ac:chgData name="Sebastien Wagner" userId="d3326b90-b849-4e03-8441-95e196d9c967" providerId="ADAL" clId="{3F55FC64-36E2-4C64-BF63-49D95AD8EAD2}" dt="2025-11-12T14:23:00.987" v="406" actId="1036"/>
          <ac:cxnSpMkLst>
            <pc:docMk/>
            <pc:sldMk cId="3833979835" sldId="826"/>
            <ac:cxnSpMk id="10" creationId="{C54A7EEC-209C-4177-C411-E4EFD7BB9AF9}"/>
          </ac:cxnSpMkLst>
        </pc:cxnChg>
        <pc:cxnChg chg="add mod">
          <ac:chgData name="Sebastien Wagner" userId="d3326b90-b849-4e03-8441-95e196d9c967" providerId="ADAL" clId="{3F55FC64-36E2-4C64-BF63-49D95AD8EAD2}" dt="2025-11-12T14:22:54.850" v="404" actId="1036"/>
          <ac:cxnSpMkLst>
            <pc:docMk/>
            <pc:sldMk cId="3833979835" sldId="826"/>
            <ac:cxnSpMk id="11" creationId="{9513723F-0E6E-C635-1BC5-68838B9B2A38}"/>
          </ac:cxnSpMkLst>
        </pc:cxnChg>
        <pc:cxnChg chg="add mod">
          <ac:chgData name="Sebastien Wagner" userId="d3326b90-b849-4e03-8441-95e196d9c967" providerId="ADAL" clId="{3F55FC64-36E2-4C64-BF63-49D95AD8EAD2}" dt="2025-11-12T14:22:57.763" v="405" actId="1036"/>
          <ac:cxnSpMkLst>
            <pc:docMk/>
            <pc:sldMk cId="3833979835" sldId="826"/>
            <ac:cxnSpMk id="12" creationId="{4DA538DF-F9FF-441C-07E0-10FB0AB24E60}"/>
          </ac:cxnSpMkLst>
        </pc:cxnChg>
        <pc:cxnChg chg="add mod">
          <ac:chgData name="Sebastien Wagner" userId="d3326b90-b849-4e03-8441-95e196d9c967" providerId="ADAL" clId="{3F55FC64-36E2-4C64-BF63-49D95AD8EAD2}" dt="2025-11-12T14:22:05.648" v="402" actId="14100"/>
          <ac:cxnSpMkLst>
            <pc:docMk/>
            <pc:sldMk cId="3833979835" sldId="826"/>
            <ac:cxnSpMk id="17" creationId="{9FC5FFFF-C102-532F-022F-5AA8DAD0757B}"/>
          </ac:cxnSpMkLst>
        </pc:cxnChg>
        <pc:cxnChg chg="add mod">
          <ac:chgData name="Sebastien Wagner" userId="d3326b90-b849-4e03-8441-95e196d9c967" providerId="ADAL" clId="{3F55FC64-36E2-4C64-BF63-49D95AD8EAD2}" dt="2025-11-12T14:14:37.043" v="348" actId="14100"/>
          <ac:cxnSpMkLst>
            <pc:docMk/>
            <pc:sldMk cId="3833979835" sldId="826"/>
            <ac:cxnSpMk id="18" creationId="{E84B0486-2514-301F-1FEC-3504B259D8E5}"/>
          </ac:cxnSpMkLst>
        </pc:cxnChg>
        <pc:cxnChg chg="mod">
          <ac:chgData name="Sebastien Wagner" userId="d3326b90-b849-4e03-8441-95e196d9c967" providerId="ADAL" clId="{3F55FC64-36E2-4C64-BF63-49D95AD8EAD2}" dt="2025-11-12T14:13:27.357" v="339" actId="1035"/>
          <ac:cxnSpMkLst>
            <pc:docMk/>
            <pc:sldMk cId="3833979835" sldId="826"/>
            <ac:cxnSpMk id="22" creationId="{0CF52C28-F314-DEA7-4200-AE2B7DE93150}"/>
          </ac:cxnSpMkLst>
        </pc:cxnChg>
        <pc:cxnChg chg="mod">
          <ac:chgData name="Sebastien Wagner" userId="d3326b90-b849-4e03-8441-95e196d9c967" providerId="ADAL" clId="{3F55FC64-36E2-4C64-BF63-49D95AD8EAD2}" dt="2025-11-12T14:13:27.357" v="339" actId="1035"/>
          <ac:cxnSpMkLst>
            <pc:docMk/>
            <pc:sldMk cId="3833979835" sldId="826"/>
            <ac:cxnSpMk id="53" creationId="{57BFB420-0A06-5D56-B076-E56D82C7A59B}"/>
          </ac:cxnSpMkLst>
        </pc:cxnChg>
        <pc:cxnChg chg="mod">
          <ac:chgData name="Sebastien Wagner" userId="d3326b90-b849-4e03-8441-95e196d9c967" providerId="ADAL" clId="{3F55FC64-36E2-4C64-BF63-49D95AD8EAD2}" dt="2025-11-12T14:13:27.357" v="339" actId="1035"/>
          <ac:cxnSpMkLst>
            <pc:docMk/>
            <pc:sldMk cId="3833979835" sldId="826"/>
            <ac:cxnSpMk id="56" creationId="{4F5F1A28-D23D-55F0-5B75-10621709A3C4}"/>
          </ac:cxnSpMkLst>
        </pc:cxnChg>
        <pc:cxnChg chg="mod">
          <ac:chgData name="Sebastien Wagner" userId="d3326b90-b849-4e03-8441-95e196d9c967" providerId="ADAL" clId="{3F55FC64-36E2-4C64-BF63-49D95AD8EAD2}" dt="2025-11-12T14:13:27.357" v="339" actId="1035"/>
          <ac:cxnSpMkLst>
            <pc:docMk/>
            <pc:sldMk cId="3833979835" sldId="826"/>
            <ac:cxnSpMk id="68" creationId="{AA285FD8-481C-1979-2FDE-05094B90C06E}"/>
          </ac:cxnSpMkLst>
        </pc:cxnChg>
      </pc:sldChg>
      <pc:sldChg chg="modSp mod">
        <pc:chgData name="Sebastien Wagner" userId="d3326b90-b849-4e03-8441-95e196d9c967" providerId="ADAL" clId="{3F55FC64-36E2-4C64-BF63-49D95AD8EAD2}" dt="2025-11-12T14:47:26.233" v="751" actId="5793"/>
        <pc:sldMkLst>
          <pc:docMk/>
          <pc:sldMk cId="1114676611" sldId="870"/>
        </pc:sldMkLst>
        <pc:spChg chg="mod">
          <ac:chgData name="Sebastien Wagner" userId="d3326b90-b849-4e03-8441-95e196d9c967" providerId="ADAL" clId="{3F55FC64-36E2-4C64-BF63-49D95AD8EAD2}" dt="2025-11-12T14:47:26.233" v="751" actId="5793"/>
          <ac:spMkLst>
            <pc:docMk/>
            <pc:sldMk cId="1114676611" sldId="870"/>
            <ac:spMk id="3" creationId="{C1143254-A39F-0982-F6FC-271B3E29E7EF}"/>
          </ac:spMkLst>
        </pc:spChg>
      </pc:sldChg>
      <pc:sldChg chg="addSp delSp modSp new mod ord modAnim">
        <pc:chgData name="Sebastien Wagner" userId="d3326b90-b849-4e03-8441-95e196d9c967" providerId="ADAL" clId="{3F55FC64-36E2-4C64-BF63-49D95AD8EAD2}" dt="2025-11-12T14:45:23.916" v="744" actId="166"/>
        <pc:sldMkLst>
          <pc:docMk/>
          <pc:sldMk cId="3031361324" sldId="871"/>
        </pc:sldMkLst>
        <pc:spChg chg="mod">
          <ac:chgData name="Sebastien Wagner" userId="d3326b90-b849-4e03-8441-95e196d9c967" providerId="ADAL" clId="{3F55FC64-36E2-4C64-BF63-49D95AD8EAD2}" dt="2025-11-12T14:00:22.937" v="67" actId="20577"/>
          <ac:spMkLst>
            <pc:docMk/>
            <pc:sldMk cId="3031361324" sldId="871"/>
            <ac:spMk id="2" creationId="{81A9F3F0-F867-F16F-8A2C-2BF094E014BE}"/>
          </ac:spMkLst>
        </pc:spChg>
        <pc:spChg chg="add mod">
          <ac:chgData name="Sebastien Wagner" userId="d3326b90-b849-4e03-8441-95e196d9c967" providerId="ADAL" clId="{3F55FC64-36E2-4C64-BF63-49D95AD8EAD2}" dt="2025-11-12T14:33:25.217" v="561" actId="14100"/>
          <ac:spMkLst>
            <pc:docMk/>
            <pc:sldMk cId="3031361324" sldId="871"/>
            <ac:spMk id="3" creationId="{58CABD9B-7E1C-8E33-791A-E8C55B19EDA0}"/>
          </ac:spMkLst>
        </pc:spChg>
        <pc:spChg chg="add mod">
          <ac:chgData name="Sebastien Wagner" userId="d3326b90-b849-4e03-8441-95e196d9c967" providerId="ADAL" clId="{3F55FC64-36E2-4C64-BF63-49D95AD8EAD2}" dt="2025-11-12T14:34:19.289" v="588" actId="1076"/>
          <ac:spMkLst>
            <pc:docMk/>
            <pc:sldMk cId="3031361324" sldId="871"/>
            <ac:spMk id="4" creationId="{E39B5657-4DA6-1940-DDBE-79DF1958E97B}"/>
          </ac:spMkLst>
        </pc:spChg>
        <pc:spChg chg="add mod">
          <ac:chgData name="Sebastien Wagner" userId="d3326b90-b849-4e03-8441-95e196d9c967" providerId="ADAL" clId="{3F55FC64-36E2-4C64-BF63-49D95AD8EAD2}" dt="2025-11-12T14:34:24.008" v="589" actId="1076"/>
          <ac:spMkLst>
            <pc:docMk/>
            <pc:sldMk cId="3031361324" sldId="871"/>
            <ac:spMk id="6" creationId="{0ED8B5DF-3288-79AC-30B5-4E456F5EE1AB}"/>
          </ac:spMkLst>
        </pc:spChg>
        <pc:spChg chg="add mod">
          <ac:chgData name="Sebastien Wagner" userId="d3326b90-b849-4e03-8441-95e196d9c967" providerId="ADAL" clId="{3F55FC64-36E2-4C64-BF63-49D95AD8EAD2}" dt="2025-11-12T14:41:32.057" v="724" actId="1076"/>
          <ac:spMkLst>
            <pc:docMk/>
            <pc:sldMk cId="3031361324" sldId="871"/>
            <ac:spMk id="8" creationId="{709D3BA6-6043-D5D6-C629-4959C0A57714}"/>
          </ac:spMkLst>
        </pc:spChg>
        <pc:spChg chg="add mod">
          <ac:chgData name="Sebastien Wagner" userId="d3326b90-b849-4e03-8441-95e196d9c967" providerId="ADAL" clId="{3F55FC64-36E2-4C64-BF63-49D95AD8EAD2}" dt="2025-11-12T14:36:49.208" v="603" actId="1076"/>
          <ac:spMkLst>
            <pc:docMk/>
            <pc:sldMk cId="3031361324" sldId="871"/>
            <ac:spMk id="10" creationId="{888832E5-06C6-3E05-CBDF-71BEB8FDD540}"/>
          </ac:spMkLst>
        </pc:spChg>
        <pc:spChg chg="add del mod">
          <ac:chgData name="Sebastien Wagner" userId="d3326b90-b849-4e03-8441-95e196d9c967" providerId="ADAL" clId="{3F55FC64-36E2-4C64-BF63-49D95AD8EAD2}" dt="2025-11-12T14:36:33.316" v="599" actId="478"/>
          <ac:spMkLst>
            <pc:docMk/>
            <pc:sldMk cId="3031361324" sldId="871"/>
            <ac:spMk id="11" creationId="{F0DC5FC1-7F24-E0B2-2A9B-25FEA60AE565}"/>
          </ac:spMkLst>
        </pc:spChg>
        <pc:spChg chg="add mod ord topLvl">
          <ac:chgData name="Sebastien Wagner" userId="d3326b90-b849-4e03-8441-95e196d9c967" providerId="ADAL" clId="{3F55FC64-36E2-4C64-BF63-49D95AD8EAD2}" dt="2025-11-12T14:45:15.538" v="743" actId="166"/>
          <ac:spMkLst>
            <pc:docMk/>
            <pc:sldMk cId="3031361324" sldId="871"/>
            <ac:spMk id="12" creationId="{FDC42242-40B6-7A98-2DBC-83ACF9DF45AA}"/>
          </ac:spMkLst>
        </pc:spChg>
        <pc:spChg chg="add mod topLvl">
          <ac:chgData name="Sebastien Wagner" userId="d3326b90-b849-4e03-8441-95e196d9c967" providerId="ADAL" clId="{3F55FC64-36E2-4C64-BF63-49D95AD8EAD2}" dt="2025-11-12T14:44:00.642" v="735" actId="164"/>
          <ac:spMkLst>
            <pc:docMk/>
            <pc:sldMk cId="3031361324" sldId="871"/>
            <ac:spMk id="13" creationId="{A08E14DE-82EE-159C-4A96-C2D43F735CE8}"/>
          </ac:spMkLst>
        </pc:spChg>
        <pc:spChg chg="add mod topLvl">
          <ac:chgData name="Sebastien Wagner" userId="d3326b90-b849-4e03-8441-95e196d9c967" providerId="ADAL" clId="{3F55FC64-36E2-4C64-BF63-49D95AD8EAD2}" dt="2025-11-12T14:44:00.642" v="735" actId="164"/>
          <ac:spMkLst>
            <pc:docMk/>
            <pc:sldMk cId="3031361324" sldId="871"/>
            <ac:spMk id="14" creationId="{AB538F89-4669-D605-C821-119323EF5183}"/>
          </ac:spMkLst>
        </pc:spChg>
        <pc:spChg chg="add mod ord topLvl">
          <ac:chgData name="Sebastien Wagner" userId="d3326b90-b849-4e03-8441-95e196d9c967" providerId="ADAL" clId="{3F55FC64-36E2-4C64-BF63-49D95AD8EAD2}" dt="2025-11-12T14:44:00.642" v="735" actId="164"/>
          <ac:spMkLst>
            <pc:docMk/>
            <pc:sldMk cId="3031361324" sldId="871"/>
            <ac:spMk id="15" creationId="{0E02C8C8-1F56-94F3-BD93-6E9A22631AB5}"/>
          </ac:spMkLst>
        </pc:spChg>
        <pc:grpChg chg="add del mod topLvl">
          <ac:chgData name="Sebastien Wagner" userId="d3326b90-b849-4e03-8441-95e196d9c967" providerId="ADAL" clId="{3F55FC64-36E2-4C64-BF63-49D95AD8EAD2}" dt="2025-11-12T14:43:45.687" v="734" actId="165"/>
          <ac:grpSpMkLst>
            <pc:docMk/>
            <pc:sldMk cId="3031361324" sldId="871"/>
            <ac:grpSpMk id="35" creationId="{BAC5FE1C-5BB1-FEE7-E453-1AB9E483DF6B}"/>
          </ac:grpSpMkLst>
        </pc:grpChg>
        <pc:grpChg chg="add del mod">
          <ac:chgData name="Sebastien Wagner" userId="d3326b90-b849-4e03-8441-95e196d9c967" providerId="ADAL" clId="{3F55FC64-36E2-4C64-BF63-49D95AD8EAD2}" dt="2025-11-12T14:43:41.691" v="733" actId="165"/>
          <ac:grpSpMkLst>
            <pc:docMk/>
            <pc:sldMk cId="3031361324" sldId="871"/>
            <ac:grpSpMk id="36" creationId="{38BD660C-AB12-0FCD-A426-B90EA32B2573}"/>
          </ac:grpSpMkLst>
        </pc:grpChg>
        <pc:grpChg chg="add mod ord">
          <ac:chgData name="Sebastien Wagner" userId="d3326b90-b849-4e03-8441-95e196d9c967" providerId="ADAL" clId="{3F55FC64-36E2-4C64-BF63-49D95AD8EAD2}" dt="2025-11-12T14:45:23.916" v="744" actId="166"/>
          <ac:grpSpMkLst>
            <pc:docMk/>
            <pc:sldMk cId="3031361324" sldId="871"/>
            <ac:grpSpMk id="37" creationId="{D1EA31FB-B69C-843B-BDED-2F962B1914CA}"/>
          </ac:grpSpMkLst>
        </pc:grpChg>
        <pc:picChg chg="add mod topLvl">
          <ac:chgData name="Sebastien Wagner" userId="d3326b90-b849-4e03-8441-95e196d9c967" providerId="ADAL" clId="{3F55FC64-36E2-4C64-BF63-49D95AD8EAD2}" dt="2025-11-12T14:43:45.687" v="734" actId="165"/>
          <ac:picMkLst>
            <pc:docMk/>
            <pc:sldMk cId="3031361324" sldId="871"/>
            <ac:picMk id="5" creationId="{B376F31C-970D-F642-79B5-2EABF36744FD}"/>
          </ac:picMkLst>
        </pc:picChg>
        <pc:picChg chg="add mod modCrop">
          <ac:chgData name="Sebastien Wagner" userId="d3326b90-b849-4e03-8441-95e196d9c967" providerId="ADAL" clId="{3F55FC64-36E2-4C64-BF63-49D95AD8EAD2}" dt="2025-11-12T14:33:28.371" v="562" actId="1076"/>
          <ac:picMkLst>
            <pc:docMk/>
            <pc:sldMk cId="3031361324" sldId="871"/>
            <ac:picMk id="7" creationId="{AD1721A3-2897-6027-DE7D-8CFB47147587}"/>
          </ac:picMkLst>
        </pc:picChg>
        <pc:picChg chg="add mod ord modCrop">
          <ac:chgData name="Sebastien Wagner" userId="d3326b90-b849-4e03-8441-95e196d9c967" providerId="ADAL" clId="{3F55FC64-36E2-4C64-BF63-49D95AD8EAD2}" dt="2025-11-12T14:45:08.010" v="742" actId="166"/>
          <ac:picMkLst>
            <pc:docMk/>
            <pc:sldMk cId="3031361324" sldId="871"/>
            <ac:picMk id="9" creationId="{9705C672-EB97-2897-8FF6-E349B7AC0391}"/>
          </ac:picMkLst>
        </pc:picChg>
        <pc:picChg chg="add mod">
          <ac:chgData name="Sebastien Wagner" userId="d3326b90-b849-4e03-8441-95e196d9c967" providerId="ADAL" clId="{3F55FC64-36E2-4C64-BF63-49D95AD8EAD2}" dt="2025-11-12T14:40:04.018" v="708"/>
          <ac:picMkLst>
            <pc:docMk/>
            <pc:sldMk cId="3031361324" sldId="871"/>
            <ac:picMk id="19" creationId="{83426DB8-959F-A675-8E11-22810181D868}"/>
          </ac:picMkLst>
        </pc:picChg>
        <pc:cxnChg chg="add mod topLvl">
          <ac:chgData name="Sebastien Wagner" userId="d3326b90-b849-4e03-8441-95e196d9c967" providerId="ADAL" clId="{3F55FC64-36E2-4C64-BF63-49D95AD8EAD2}" dt="2025-11-12T14:44:00.642" v="735" actId="164"/>
          <ac:cxnSpMkLst>
            <pc:docMk/>
            <pc:sldMk cId="3031361324" sldId="871"/>
            <ac:cxnSpMk id="17" creationId="{8CDC1C87-C4F9-18EE-CE03-C637167E35DD}"/>
          </ac:cxnSpMkLst>
        </pc:cxnChg>
        <pc:cxnChg chg="add mod topLvl">
          <ac:chgData name="Sebastien Wagner" userId="d3326b90-b849-4e03-8441-95e196d9c967" providerId="ADAL" clId="{3F55FC64-36E2-4C64-BF63-49D95AD8EAD2}" dt="2025-11-12T14:44:00.642" v="735" actId="164"/>
          <ac:cxnSpMkLst>
            <pc:docMk/>
            <pc:sldMk cId="3031361324" sldId="871"/>
            <ac:cxnSpMk id="21" creationId="{D9DA6253-9393-A6E2-E8F9-A215F243FCB7}"/>
          </ac:cxnSpMkLst>
        </pc:cxnChg>
        <pc:cxnChg chg="add mod topLvl">
          <ac:chgData name="Sebastien Wagner" userId="d3326b90-b849-4e03-8441-95e196d9c967" providerId="ADAL" clId="{3F55FC64-36E2-4C64-BF63-49D95AD8EAD2}" dt="2025-11-12T14:44:00.642" v="735" actId="164"/>
          <ac:cxnSpMkLst>
            <pc:docMk/>
            <pc:sldMk cId="3031361324" sldId="871"/>
            <ac:cxnSpMk id="31" creationId="{DE205129-3BB4-B928-48F2-5C738708328A}"/>
          </ac:cxnSpMkLst>
        </pc:cxnChg>
      </pc:sldChg>
      <pc:sldChg chg="addSp delSp modSp new mod">
        <pc:chgData name="Sebastien Wagner" userId="d3326b90-b849-4e03-8441-95e196d9c967" providerId="ADAL" clId="{3F55FC64-36E2-4C64-BF63-49D95AD8EAD2}" dt="2025-11-12T14:31:55.546" v="493" actId="14100"/>
        <pc:sldMkLst>
          <pc:docMk/>
          <pc:sldMk cId="1457192968" sldId="872"/>
        </pc:sldMkLst>
        <pc:spChg chg="mod">
          <ac:chgData name="Sebastien Wagner" userId="d3326b90-b849-4e03-8441-95e196d9c967" providerId="ADAL" clId="{3F55FC64-36E2-4C64-BF63-49D95AD8EAD2}" dt="2025-11-12T14:29:51.636" v="411"/>
          <ac:spMkLst>
            <pc:docMk/>
            <pc:sldMk cId="1457192968" sldId="872"/>
            <ac:spMk id="2" creationId="{07FEE911-7277-1818-B5E5-BCB6420DC98E}"/>
          </ac:spMkLst>
        </pc:spChg>
        <pc:spChg chg="del">
          <ac:chgData name="Sebastien Wagner" userId="d3326b90-b849-4e03-8441-95e196d9c967" providerId="ADAL" clId="{3F55FC64-36E2-4C64-BF63-49D95AD8EAD2}" dt="2025-11-12T14:24:48.443" v="409" actId="478"/>
          <ac:spMkLst>
            <pc:docMk/>
            <pc:sldMk cId="1457192968" sldId="872"/>
            <ac:spMk id="3" creationId="{469B841B-9FA3-5307-0B95-A3E2BF0B1E34}"/>
          </ac:spMkLst>
        </pc:spChg>
        <pc:spChg chg="add mod">
          <ac:chgData name="Sebastien Wagner" userId="d3326b90-b849-4e03-8441-95e196d9c967" providerId="ADAL" clId="{3F55FC64-36E2-4C64-BF63-49D95AD8EAD2}" dt="2025-11-12T14:31:55.546" v="493" actId="14100"/>
          <ac:spMkLst>
            <pc:docMk/>
            <pc:sldMk cId="1457192968" sldId="872"/>
            <ac:spMk id="7" creationId="{29E3175A-9333-E2BE-0B2C-8EC3EDC723BB}"/>
          </ac:spMkLst>
        </pc:spChg>
        <pc:picChg chg="add mod modCrop">
          <ac:chgData name="Sebastien Wagner" userId="d3326b90-b849-4e03-8441-95e196d9c967" providerId="ADAL" clId="{3F55FC64-36E2-4C64-BF63-49D95AD8EAD2}" dt="2025-11-12T14:31:21.874" v="446" actId="1036"/>
          <ac:picMkLst>
            <pc:docMk/>
            <pc:sldMk cId="1457192968" sldId="872"/>
            <ac:picMk id="5" creationId="{011B6EC5-C06C-5DDD-CA76-232C988822DF}"/>
          </ac:picMkLst>
        </pc:picChg>
        <pc:picChg chg="add mod modCrop">
          <ac:chgData name="Sebastien Wagner" userId="d3326b90-b849-4e03-8441-95e196d9c967" providerId="ADAL" clId="{3F55FC64-36E2-4C64-BF63-49D95AD8EAD2}" dt="2025-11-12T14:30:46.634" v="423" actId="1076"/>
          <ac:picMkLst>
            <pc:docMk/>
            <pc:sldMk cId="1457192968" sldId="872"/>
            <ac:picMk id="6" creationId="{3148267C-D653-F2FD-0DEB-E0432FC0DA9D}"/>
          </ac:picMkLst>
        </pc:picChg>
      </pc:sldChg>
    </pc:docChg>
  </pc:docChgLst>
  <pc:docChgLst>
    <pc:chgData name="Sebastien Wagner" userId="d3326b90-b849-4e03-8441-95e196d9c967" providerId="ADAL" clId="{67ED5166-20F9-45AC-A54C-96E72F505851}"/>
    <pc:docChg chg="undo redo custSel addSld delSld modSld sldOrd">
      <pc:chgData name="Sebastien Wagner" userId="d3326b90-b849-4e03-8441-95e196d9c967" providerId="ADAL" clId="{67ED5166-20F9-45AC-A54C-96E72F505851}" dt="2025-08-12T21:21:28.341" v="5955" actId="47"/>
      <pc:docMkLst>
        <pc:docMk/>
      </pc:docMkLst>
      <pc:sldChg chg="modSp add del mod modShow">
        <pc:chgData name="Sebastien Wagner" userId="d3326b90-b849-4e03-8441-95e196d9c967" providerId="ADAL" clId="{67ED5166-20F9-45AC-A54C-96E72F505851}" dt="2025-08-12T21:21:28.341" v="5955" actId="47"/>
        <pc:sldMkLst>
          <pc:docMk/>
          <pc:sldMk cId="1249469010" sldId="606"/>
        </pc:sldMkLst>
      </pc:sldChg>
      <pc:sldChg chg="add del">
        <pc:chgData name="Sebastien Wagner" userId="d3326b90-b849-4e03-8441-95e196d9c967" providerId="ADAL" clId="{67ED5166-20F9-45AC-A54C-96E72F505851}" dt="2025-08-04T15:16:54.986" v="86" actId="47"/>
        <pc:sldMkLst>
          <pc:docMk/>
          <pc:sldMk cId="1881492184" sldId="609"/>
        </pc:sldMkLst>
      </pc:sldChg>
      <pc:sldChg chg="modSp mod">
        <pc:chgData name="Sebastien Wagner" userId="d3326b90-b849-4e03-8441-95e196d9c967" providerId="ADAL" clId="{67ED5166-20F9-45AC-A54C-96E72F505851}" dt="2025-08-04T15:15:53.526" v="57" actId="6549"/>
        <pc:sldMkLst>
          <pc:docMk/>
          <pc:sldMk cId="3828273256" sldId="612"/>
        </pc:sldMkLst>
      </pc:sldChg>
      <pc:sldChg chg="delSp modSp add del mod delAnim modAnim">
        <pc:chgData name="Sebastien Wagner" userId="d3326b90-b849-4e03-8441-95e196d9c967" providerId="ADAL" clId="{67ED5166-20F9-45AC-A54C-96E72F505851}" dt="2025-08-12T20:53:51.993" v="4981" actId="20577"/>
        <pc:sldMkLst>
          <pc:docMk/>
          <pc:sldMk cId="3382020095" sldId="613"/>
        </pc:sldMkLst>
      </pc:sldChg>
      <pc:sldChg chg="del">
        <pc:chgData name="Sebastien Wagner" userId="d3326b90-b849-4e03-8441-95e196d9c967" providerId="ADAL" clId="{67ED5166-20F9-45AC-A54C-96E72F505851}" dt="2025-08-04T15:16:31.846" v="72" actId="47"/>
        <pc:sldMkLst>
          <pc:docMk/>
          <pc:sldMk cId="1970127253" sldId="614"/>
        </pc:sldMkLst>
      </pc:sldChg>
      <pc:sldChg chg="del">
        <pc:chgData name="Sebastien Wagner" userId="d3326b90-b849-4e03-8441-95e196d9c967" providerId="ADAL" clId="{67ED5166-20F9-45AC-A54C-96E72F505851}" dt="2025-08-04T15:16:47.876" v="77" actId="47"/>
        <pc:sldMkLst>
          <pc:docMk/>
          <pc:sldMk cId="1758132120" sldId="618"/>
        </pc:sldMkLst>
      </pc:sldChg>
      <pc:sldChg chg="del">
        <pc:chgData name="Sebastien Wagner" userId="d3326b90-b849-4e03-8441-95e196d9c967" providerId="ADAL" clId="{67ED5166-20F9-45AC-A54C-96E72F505851}" dt="2025-08-04T15:16:56.500" v="88" actId="47"/>
        <pc:sldMkLst>
          <pc:docMk/>
          <pc:sldMk cId="2924017514" sldId="635"/>
        </pc:sldMkLst>
      </pc:sldChg>
      <pc:sldChg chg="del">
        <pc:chgData name="Sebastien Wagner" userId="d3326b90-b849-4e03-8441-95e196d9c967" providerId="ADAL" clId="{67ED5166-20F9-45AC-A54C-96E72F505851}" dt="2025-08-04T15:16:56.776" v="89" actId="47"/>
        <pc:sldMkLst>
          <pc:docMk/>
          <pc:sldMk cId="2034038122" sldId="636"/>
        </pc:sldMkLst>
      </pc:sldChg>
      <pc:sldChg chg="del">
        <pc:chgData name="Sebastien Wagner" userId="d3326b90-b849-4e03-8441-95e196d9c967" providerId="ADAL" clId="{67ED5166-20F9-45AC-A54C-96E72F505851}" dt="2025-08-04T15:16:57.286" v="90" actId="47"/>
        <pc:sldMkLst>
          <pc:docMk/>
          <pc:sldMk cId="3480872314" sldId="637"/>
        </pc:sldMkLst>
      </pc:sldChg>
      <pc:sldChg chg="del">
        <pc:chgData name="Sebastien Wagner" userId="d3326b90-b849-4e03-8441-95e196d9c967" providerId="ADAL" clId="{67ED5166-20F9-45AC-A54C-96E72F505851}" dt="2025-08-04T15:16:57.616" v="91" actId="47"/>
        <pc:sldMkLst>
          <pc:docMk/>
          <pc:sldMk cId="3758396833" sldId="638"/>
        </pc:sldMkLst>
      </pc:sldChg>
      <pc:sldChg chg="del">
        <pc:chgData name="Sebastien Wagner" userId="d3326b90-b849-4e03-8441-95e196d9c967" providerId="ADAL" clId="{67ED5166-20F9-45AC-A54C-96E72F505851}" dt="2025-08-04T15:16:48.701" v="78" actId="47"/>
        <pc:sldMkLst>
          <pc:docMk/>
          <pc:sldMk cId="2126867894" sldId="661"/>
        </pc:sldMkLst>
      </pc:sldChg>
      <pc:sldChg chg="del">
        <pc:chgData name="Sebastien Wagner" userId="d3326b90-b849-4e03-8441-95e196d9c967" providerId="ADAL" clId="{67ED5166-20F9-45AC-A54C-96E72F505851}" dt="2025-08-04T15:16:56.286" v="87" actId="47"/>
        <pc:sldMkLst>
          <pc:docMk/>
          <pc:sldMk cId="312145287" sldId="808"/>
        </pc:sldMkLst>
      </pc:sldChg>
      <pc:sldChg chg="del">
        <pc:chgData name="Sebastien Wagner" userId="d3326b90-b849-4e03-8441-95e196d9c967" providerId="ADAL" clId="{67ED5166-20F9-45AC-A54C-96E72F505851}" dt="2025-08-04T15:16:37.516" v="74" actId="47"/>
        <pc:sldMkLst>
          <pc:docMk/>
          <pc:sldMk cId="1217890768" sldId="816"/>
        </pc:sldMkLst>
      </pc:sldChg>
      <pc:sldChg chg="delSp modSp mod">
        <pc:chgData name="Sebastien Wagner" userId="d3326b90-b849-4e03-8441-95e196d9c967" providerId="ADAL" clId="{67ED5166-20F9-45AC-A54C-96E72F505851}" dt="2025-08-12T10:29:14.414" v="2167" actId="20577"/>
        <pc:sldMkLst>
          <pc:docMk/>
          <pc:sldMk cId="1088368081" sldId="817"/>
        </pc:sldMkLst>
      </pc:sldChg>
      <pc:sldChg chg="modSp new mod ord">
        <pc:chgData name="Sebastien Wagner" userId="d3326b90-b849-4e03-8441-95e196d9c967" providerId="ADAL" clId="{67ED5166-20F9-45AC-A54C-96E72F505851}" dt="2025-08-12T19:42:05.832" v="4354"/>
        <pc:sldMkLst>
          <pc:docMk/>
          <pc:sldMk cId="229869582" sldId="818"/>
        </pc:sldMkLst>
      </pc:sldChg>
      <pc:sldChg chg="del">
        <pc:chgData name="Sebastien Wagner" userId="d3326b90-b849-4e03-8441-95e196d9c967" providerId="ADAL" clId="{67ED5166-20F9-45AC-A54C-96E72F505851}" dt="2025-08-04T15:16:15.701" v="60" actId="47"/>
        <pc:sldMkLst>
          <pc:docMk/>
          <pc:sldMk cId="1751241974" sldId="818"/>
        </pc:sldMkLst>
      </pc:sldChg>
      <pc:sldChg chg="addSp delSp modSp new del mod">
        <pc:chgData name="Sebastien Wagner" userId="d3326b90-b849-4e03-8441-95e196d9c967" providerId="ADAL" clId="{67ED5166-20F9-45AC-A54C-96E72F505851}" dt="2025-08-12T13:42:25.596" v="4274" actId="47"/>
        <pc:sldMkLst>
          <pc:docMk/>
          <pc:sldMk cId="1331472558" sldId="819"/>
        </pc:sldMkLst>
      </pc:sldChg>
      <pc:sldChg chg="del">
        <pc:chgData name="Sebastien Wagner" userId="d3326b90-b849-4e03-8441-95e196d9c967" providerId="ADAL" clId="{67ED5166-20F9-45AC-A54C-96E72F505851}" dt="2025-08-04T15:16:27.971" v="67" actId="47"/>
        <pc:sldMkLst>
          <pc:docMk/>
          <pc:sldMk cId="4113756412" sldId="819"/>
        </pc:sldMkLst>
      </pc:sldChg>
      <pc:sldChg chg="addSp delSp modSp new mod modAnim">
        <pc:chgData name="Sebastien Wagner" userId="d3326b90-b849-4e03-8441-95e196d9c967" providerId="ADAL" clId="{67ED5166-20F9-45AC-A54C-96E72F505851}" dt="2025-08-12T13:09:00.506" v="3841" actId="20577"/>
        <pc:sldMkLst>
          <pc:docMk/>
          <pc:sldMk cId="1076112375" sldId="820"/>
        </pc:sldMkLst>
      </pc:sldChg>
      <pc:sldChg chg="addSp delSp modSp new del mod">
        <pc:chgData name="Sebastien Wagner" userId="d3326b90-b849-4e03-8441-95e196d9c967" providerId="ADAL" clId="{67ED5166-20F9-45AC-A54C-96E72F505851}" dt="2025-08-12T10:31:48.405" v="2240" actId="47"/>
        <pc:sldMkLst>
          <pc:docMk/>
          <pc:sldMk cId="2434377962" sldId="820"/>
        </pc:sldMkLst>
      </pc:sldChg>
      <pc:sldChg chg="del">
        <pc:chgData name="Sebastien Wagner" userId="d3326b90-b849-4e03-8441-95e196d9c967" providerId="ADAL" clId="{67ED5166-20F9-45AC-A54C-96E72F505851}" dt="2025-08-04T15:16:28.686" v="68" actId="47"/>
        <pc:sldMkLst>
          <pc:docMk/>
          <pc:sldMk cId="3709729607" sldId="820"/>
        </pc:sldMkLst>
      </pc:sldChg>
      <pc:sldChg chg="addSp delSp modSp add del mod delAnim modAnim">
        <pc:chgData name="Sebastien Wagner" userId="d3326b90-b849-4e03-8441-95e196d9c967" providerId="ADAL" clId="{67ED5166-20F9-45AC-A54C-96E72F505851}" dt="2025-08-12T13:42:21.301" v="4273" actId="47"/>
        <pc:sldMkLst>
          <pc:docMk/>
          <pc:sldMk cId="289400992" sldId="821"/>
        </pc:sldMkLst>
      </pc:sldChg>
      <pc:sldChg chg="del">
        <pc:chgData name="Sebastien Wagner" userId="d3326b90-b849-4e03-8441-95e196d9c967" providerId="ADAL" clId="{67ED5166-20F9-45AC-A54C-96E72F505851}" dt="2025-08-04T15:16:29.276" v="69" actId="47"/>
        <pc:sldMkLst>
          <pc:docMk/>
          <pc:sldMk cId="2756315486" sldId="821"/>
        </pc:sldMkLst>
      </pc:sldChg>
      <pc:sldChg chg="addSp delSp modSp add mod addAnim delAnim modAnim">
        <pc:chgData name="Sebastien Wagner" userId="d3326b90-b849-4e03-8441-95e196d9c967" providerId="ADAL" clId="{67ED5166-20F9-45AC-A54C-96E72F505851}" dt="2025-08-12T13:41:17.686" v="4272" actId="14100"/>
        <pc:sldMkLst>
          <pc:docMk/>
          <pc:sldMk cId="253393912" sldId="822"/>
        </pc:sldMkLst>
      </pc:sldChg>
      <pc:sldChg chg="del">
        <pc:chgData name="Sebastien Wagner" userId="d3326b90-b849-4e03-8441-95e196d9c967" providerId="ADAL" clId="{67ED5166-20F9-45AC-A54C-96E72F505851}" dt="2025-08-04T15:16:29.886" v="70" actId="47"/>
        <pc:sldMkLst>
          <pc:docMk/>
          <pc:sldMk cId="2948844670" sldId="822"/>
        </pc:sldMkLst>
      </pc:sldChg>
      <pc:sldChg chg="addSp delSp modSp new mod">
        <pc:chgData name="Sebastien Wagner" userId="d3326b90-b849-4e03-8441-95e196d9c967" providerId="ADAL" clId="{67ED5166-20F9-45AC-A54C-96E72F505851}" dt="2025-08-12T19:37:10.002" v="4348" actId="1076"/>
        <pc:sldMkLst>
          <pc:docMk/>
          <pc:sldMk cId="3337915511" sldId="823"/>
        </pc:sldMkLst>
      </pc:sldChg>
      <pc:sldChg chg="del">
        <pc:chgData name="Sebastien Wagner" userId="d3326b90-b849-4e03-8441-95e196d9c967" providerId="ADAL" clId="{67ED5166-20F9-45AC-A54C-96E72F505851}" dt="2025-08-04T15:16:20.326" v="62" actId="47"/>
        <pc:sldMkLst>
          <pc:docMk/>
          <pc:sldMk cId="3393033857" sldId="823"/>
        </pc:sldMkLst>
      </pc:sldChg>
      <pc:sldChg chg="addSp delSp modSp new mod">
        <pc:chgData name="Sebastien Wagner" userId="d3326b90-b849-4e03-8441-95e196d9c967" providerId="ADAL" clId="{67ED5166-20F9-45AC-A54C-96E72F505851}" dt="2025-08-12T19:37:25.947" v="4351"/>
        <pc:sldMkLst>
          <pc:docMk/>
          <pc:sldMk cId="416401917" sldId="824"/>
        </pc:sldMkLst>
      </pc:sldChg>
      <pc:sldChg chg="addSp delSp modSp new mod">
        <pc:chgData name="Sebastien Wagner" userId="d3326b90-b849-4e03-8441-95e196d9c967" providerId="ADAL" clId="{67ED5166-20F9-45AC-A54C-96E72F505851}" dt="2025-08-12T20:41:27.312" v="4848" actId="1036"/>
        <pc:sldMkLst>
          <pc:docMk/>
          <pc:sldMk cId="1402857897" sldId="825"/>
        </pc:sldMkLst>
      </pc:sldChg>
      <pc:sldChg chg="addSp delSp modSp add mod delAnim modAnim">
        <pc:chgData name="Sebastien Wagner" userId="d3326b90-b849-4e03-8441-95e196d9c967" providerId="ADAL" clId="{67ED5166-20F9-45AC-A54C-96E72F505851}" dt="2025-08-12T20:37:33.391" v="4748" actId="20577"/>
        <pc:sldMkLst>
          <pc:docMk/>
          <pc:sldMk cId="3833979835" sldId="826"/>
        </pc:sldMkLst>
      </pc:sldChg>
      <pc:sldChg chg="delSp new del mod">
        <pc:chgData name="Sebastien Wagner" userId="d3326b90-b849-4e03-8441-95e196d9c967" providerId="ADAL" clId="{67ED5166-20F9-45AC-A54C-96E72F505851}" dt="2025-08-12T20:54:09.141" v="4982" actId="47"/>
        <pc:sldMkLst>
          <pc:docMk/>
          <pc:sldMk cId="2859007424" sldId="827"/>
        </pc:sldMkLst>
      </pc:sldChg>
      <pc:sldChg chg="del">
        <pc:chgData name="Sebastien Wagner" userId="d3326b90-b849-4e03-8441-95e196d9c967" providerId="ADAL" clId="{67ED5166-20F9-45AC-A54C-96E72F505851}" dt="2025-08-04T15:16:23.576" v="64" actId="47"/>
        <pc:sldMkLst>
          <pc:docMk/>
          <pc:sldMk cId="1199545982" sldId="860"/>
        </pc:sldMkLst>
      </pc:sldChg>
      <pc:sldChg chg="del">
        <pc:chgData name="Sebastien Wagner" userId="d3326b90-b849-4e03-8441-95e196d9c967" providerId="ADAL" clId="{67ED5166-20F9-45AC-A54C-96E72F505851}" dt="2025-08-04T15:16:25.767" v="65" actId="47"/>
        <pc:sldMkLst>
          <pc:docMk/>
          <pc:sldMk cId="1933358367" sldId="861"/>
        </pc:sldMkLst>
      </pc:sldChg>
      <pc:sldChg chg="del">
        <pc:chgData name="Sebastien Wagner" userId="d3326b90-b849-4e03-8441-95e196d9c967" providerId="ADAL" clId="{67ED5166-20F9-45AC-A54C-96E72F505851}" dt="2025-08-04T15:16:18.537" v="61" actId="47"/>
        <pc:sldMkLst>
          <pc:docMk/>
          <pc:sldMk cId="2022425594" sldId="862"/>
        </pc:sldMkLst>
      </pc:sldChg>
      <pc:sldChg chg="del">
        <pc:chgData name="Sebastien Wagner" userId="d3326b90-b849-4e03-8441-95e196d9c967" providerId="ADAL" clId="{67ED5166-20F9-45AC-A54C-96E72F505851}" dt="2025-08-04T15:16:21.562" v="63" actId="47"/>
        <pc:sldMkLst>
          <pc:docMk/>
          <pc:sldMk cId="2294503113" sldId="863"/>
        </pc:sldMkLst>
      </pc:sldChg>
      <pc:sldChg chg="del">
        <pc:chgData name="Sebastien Wagner" userId="d3326b90-b849-4e03-8441-95e196d9c967" providerId="ADAL" clId="{67ED5166-20F9-45AC-A54C-96E72F505851}" dt="2025-08-04T15:16:34.916" v="73" actId="47"/>
        <pc:sldMkLst>
          <pc:docMk/>
          <pc:sldMk cId="2026718475" sldId="864"/>
        </pc:sldMkLst>
      </pc:sldChg>
      <pc:sldChg chg="del">
        <pc:chgData name="Sebastien Wagner" userId="d3326b90-b849-4e03-8441-95e196d9c967" providerId="ADAL" clId="{67ED5166-20F9-45AC-A54C-96E72F505851}" dt="2025-08-04T15:16:26.391" v="66" actId="47"/>
        <pc:sldMkLst>
          <pc:docMk/>
          <pc:sldMk cId="1474341418" sldId="865"/>
        </pc:sldMkLst>
      </pc:sldChg>
      <pc:sldChg chg="addSp modSp add del mod">
        <pc:chgData name="Sebastien Wagner" userId="d3326b90-b849-4e03-8441-95e196d9c967" providerId="ADAL" clId="{67ED5166-20F9-45AC-A54C-96E72F505851}" dt="2025-08-12T20:55:08.078" v="5015" actId="20577"/>
        <pc:sldMkLst>
          <pc:docMk/>
          <pc:sldMk cId="2346513127" sldId="866"/>
        </pc:sldMkLst>
      </pc:sldChg>
      <pc:sldChg chg="addSp delSp modSp new del mod">
        <pc:chgData name="Sebastien Wagner" userId="d3326b90-b849-4e03-8441-95e196d9c967" providerId="ADAL" clId="{67ED5166-20F9-45AC-A54C-96E72F505851}" dt="2025-08-12T20:50:17.626" v="4869" actId="47"/>
        <pc:sldMkLst>
          <pc:docMk/>
          <pc:sldMk cId="242066280" sldId="867"/>
        </pc:sldMkLst>
      </pc:sldChg>
      <pc:sldChg chg="modSp add del">
        <pc:chgData name="Sebastien Wagner" userId="d3326b90-b849-4e03-8441-95e196d9c967" providerId="ADAL" clId="{67ED5166-20F9-45AC-A54C-96E72F505851}" dt="2025-08-12T20:55:17.341" v="5016"/>
        <pc:sldMkLst>
          <pc:docMk/>
          <pc:sldMk cId="1070625690" sldId="869"/>
        </pc:sldMkLst>
      </pc:sldChg>
      <pc:sldChg chg="modSp new mod ord">
        <pc:chgData name="Sebastien Wagner" userId="d3326b90-b849-4e03-8441-95e196d9c967" providerId="ADAL" clId="{67ED5166-20F9-45AC-A54C-96E72F505851}" dt="2025-08-12T21:19:32.966" v="5954" actId="27636"/>
        <pc:sldMkLst>
          <pc:docMk/>
          <pc:sldMk cId="1114676611" sldId="870"/>
        </pc:sldMkLst>
      </pc:sldChg>
      <pc:sldChg chg="add del">
        <pc:chgData name="Sebastien Wagner" userId="d3326b90-b849-4e03-8441-95e196d9c967" providerId="ADAL" clId="{67ED5166-20F9-45AC-A54C-96E72F505851}" dt="2025-08-12T20:55:33.521" v="5017" actId="47"/>
        <pc:sldMkLst>
          <pc:docMk/>
          <pc:sldMk cId="1820290510" sldId="870"/>
        </pc:sldMkLst>
      </pc:sldChg>
      <pc:sldChg chg="del">
        <pc:chgData name="Sebastien Wagner" userId="d3326b90-b849-4e03-8441-95e196d9c967" providerId="ADAL" clId="{67ED5166-20F9-45AC-A54C-96E72F505851}" dt="2025-08-04T15:16:50.242" v="79" actId="47"/>
        <pc:sldMkLst>
          <pc:docMk/>
          <pc:sldMk cId="3179379088" sldId="870"/>
        </pc:sldMkLst>
      </pc:sldChg>
      <pc:sldChg chg="del">
        <pc:chgData name="Sebastien Wagner" userId="d3326b90-b849-4e03-8441-95e196d9c967" providerId="ADAL" clId="{67ED5166-20F9-45AC-A54C-96E72F505851}" dt="2025-08-04T15:16:50.546" v="80" actId="47"/>
        <pc:sldMkLst>
          <pc:docMk/>
          <pc:sldMk cId="1032021479" sldId="871"/>
        </pc:sldMkLst>
      </pc:sldChg>
      <pc:sldChg chg="modSp new del mod">
        <pc:chgData name="Sebastien Wagner" userId="d3326b90-b849-4e03-8441-95e196d9c967" providerId="ADAL" clId="{67ED5166-20F9-45AC-A54C-96E72F505851}" dt="2025-08-12T20:57:58.176" v="5096" actId="47"/>
        <pc:sldMkLst>
          <pc:docMk/>
          <pc:sldMk cId="3079894296" sldId="871"/>
        </pc:sldMkLst>
      </pc:sldChg>
      <pc:sldChg chg="del">
        <pc:chgData name="Sebastien Wagner" userId="d3326b90-b849-4e03-8441-95e196d9c967" providerId="ADAL" clId="{67ED5166-20F9-45AC-A54C-96E72F505851}" dt="2025-08-04T15:16:51.021" v="81" actId="47"/>
        <pc:sldMkLst>
          <pc:docMk/>
          <pc:sldMk cId="253801613" sldId="872"/>
        </pc:sldMkLst>
      </pc:sldChg>
      <pc:sldChg chg="del">
        <pc:chgData name="Sebastien Wagner" userId="d3326b90-b849-4e03-8441-95e196d9c967" providerId="ADAL" clId="{67ED5166-20F9-45AC-A54C-96E72F505851}" dt="2025-08-04T15:16:51.426" v="82" actId="47"/>
        <pc:sldMkLst>
          <pc:docMk/>
          <pc:sldMk cId="98497423" sldId="873"/>
        </pc:sldMkLst>
      </pc:sldChg>
      <pc:sldChg chg="del">
        <pc:chgData name="Sebastien Wagner" userId="d3326b90-b849-4e03-8441-95e196d9c967" providerId="ADAL" clId="{67ED5166-20F9-45AC-A54C-96E72F505851}" dt="2025-08-04T15:16:52.089" v="83" actId="47"/>
        <pc:sldMkLst>
          <pc:docMk/>
          <pc:sldMk cId="1374315220" sldId="874"/>
        </pc:sldMkLst>
      </pc:sldChg>
      <pc:sldChg chg="del">
        <pc:chgData name="Sebastien Wagner" userId="d3326b90-b849-4e03-8441-95e196d9c967" providerId="ADAL" clId="{67ED5166-20F9-45AC-A54C-96E72F505851}" dt="2025-08-04T15:16:52.678" v="84" actId="47"/>
        <pc:sldMkLst>
          <pc:docMk/>
          <pc:sldMk cId="711097640" sldId="875"/>
        </pc:sldMkLst>
      </pc:sldChg>
      <pc:sldMasterChg chg="delSldLayout">
        <pc:chgData name="Sebastien Wagner" userId="d3326b90-b849-4e03-8441-95e196d9c967" providerId="ADAL" clId="{67ED5166-20F9-45AC-A54C-96E72F505851}" dt="2025-08-04T15:16:48.701" v="78" actId="47"/>
        <pc:sldMasterMkLst>
          <pc:docMk/>
          <pc:sldMasterMk cId="0" sldId="2147483652"/>
        </pc:sldMasterMkLst>
        <pc:sldLayoutChg chg="del">
          <pc:chgData name="Sebastien Wagner" userId="d3326b90-b849-4e03-8441-95e196d9c967" providerId="ADAL" clId="{67ED5166-20F9-45AC-A54C-96E72F505851}" dt="2025-08-04T15:16:48.701" v="78" actId="47"/>
          <pc:sldLayoutMkLst>
            <pc:docMk/>
            <pc:sldMasterMk cId="0" sldId="2147483652"/>
            <pc:sldLayoutMk cId="3226911085" sldId="214748774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 flipH="1"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 flipH="1"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 flipH="1"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>
            <a:fillRect/>
          </a:stretch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>
            <a:fillRect/>
          </a:stretch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286131"/>
            <a:ext cx="9479236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m-files://show/7235DDED-B8A6-4E3A-A71E-E576E92F5EE1/0-2166790?property=PG65D186EDD28144499B14845D49B5D4CB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m-files://show/7235DDED-B8A6-4E3A-A71E-E576E92F5EE1/0-2166790?property=PGCE5437D590C04754BEE9A57B4DF061F0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m-files://show/7235DDED-B8A6-4E3A-A71E-E576E92F5EE1/0-2166790?property=PG7957932C1D8B422FA7838BCB926F04D5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100" b="0" smtClean="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20100-422D-809D-958D-C82D59239957}"/>
              </a:ext>
            </a:extLst>
          </p:cNvPr>
          <p:cNvSpPr txBox="1"/>
          <p:nvPr userDrawn="1"/>
        </p:nvSpPr>
        <p:spPr>
          <a:xfrm>
            <a:off x="145053" y="6596390"/>
            <a:ext cx="4461781" cy="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1"/>
              </a:rPr>
              <a:t>EUM2032707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3"/>
              </a:rPr>
              <a:t>Draft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526B0-0085-C373-F3C8-BB3A6BF838E1}"/>
              </a:ext>
            </a:extLst>
          </p:cNvPr>
          <p:cNvSpPr txBox="1"/>
          <p:nvPr userDrawn="1"/>
        </p:nvSpPr>
        <p:spPr>
          <a:xfrm>
            <a:off x="4245428" y="6593586"/>
            <a:ext cx="4088676" cy="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IE" sz="1100" b="0" kern="100" spc="-100">
              <a:solidFill>
                <a:srgbClr val="00B5E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310909" cy="2117842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LSICS status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Sébastien Wagner</a:t>
            </a:r>
          </a:p>
          <a:p>
            <a:pPr>
              <a:defRPr/>
            </a:pPr>
            <a:r>
              <a:rPr lang="en-GB" sz="1600" b="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Remote Sensing Scientist – Radiometric Calibration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GSICS VNIR web meeting / 13.11.2025</a:t>
            </a: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F3F0-F867-F16F-8A2C-2BF094E0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words on interfacing lunar reflectance models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721A3-2897-6027-DE7D-8CFB4714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338"/>
          <a:stretch>
            <a:fillRect/>
          </a:stretch>
        </p:blipFill>
        <p:spPr>
          <a:xfrm>
            <a:off x="9139051" y="2036299"/>
            <a:ext cx="2803014" cy="355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ABD9B-7E1C-8E33-791A-E8C55B19EDA0}"/>
              </a:ext>
            </a:extLst>
          </p:cNvPr>
          <p:cNvSpPr txBox="1"/>
          <p:nvPr/>
        </p:nvSpPr>
        <p:spPr>
          <a:xfrm>
            <a:off x="401581" y="872474"/>
            <a:ext cx="972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Definition of subclasses inheriting from the main model class</a:t>
            </a:r>
            <a:endParaRPr lang="en-IE" sz="2800" b="0" spc="-100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B5657-4DA6-1940-DDBE-79DF1958E97B}"/>
              </a:ext>
            </a:extLst>
          </p:cNvPr>
          <p:cNvSpPr txBox="1"/>
          <p:nvPr/>
        </p:nvSpPr>
        <p:spPr>
          <a:xfrm>
            <a:off x="10122408" y="1746003"/>
            <a:ext cx="14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GIRO</a:t>
            </a:r>
            <a:endParaRPr lang="en-IE" sz="22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8B5DF-3288-79AC-30B5-4E456F5EE1AB}"/>
              </a:ext>
            </a:extLst>
          </p:cNvPr>
          <p:cNvSpPr txBox="1"/>
          <p:nvPr/>
        </p:nvSpPr>
        <p:spPr>
          <a:xfrm>
            <a:off x="947928" y="1628088"/>
            <a:ext cx="14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SLIMM</a:t>
            </a:r>
            <a:endParaRPr lang="en-IE" sz="22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D3BA6-6043-D5D6-C629-4959C0A57714}"/>
              </a:ext>
            </a:extLst>
          </p:cNvPr>
          <p:cNvSpPr txBox="1"/>
          <p:nvPr/>
        </p:nvSpPr>
        <p:spPr>
          <a:xfrm>
            <a:off x="5961184" y="4590287"/>
            <a:ext cx="14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LESSR</a:t>
            </a:r>
            <a:endParaRPr lang="en-IE" sz="22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8832E5-06C6-3E05-CBDF-71BEB8FDD540}"/>
              </a:ext>
            </a:extLst>
          </p:cNvPr>
          <p:cNvSpPr/>
          <p:nvPr/>
        </p:nvSpPr>
        <p:spPr bwMode="auto">
          <a:xfrm>
            <a:off x="469710" y="3986783"/>
            <a:ext cx="2803014" cy="6035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6F31C-970D-F642-79B5-2EABF367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5" y="2134963"/>
            <a:ext cx="5700254" cy="3703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5C672-EB97-2897-8FF6-E349B7AC03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80" t="615" r="17683"/>
          <a:stretch>
            <a:fillRect/>
          </a:stretch>
        </p:blipFill>
        <p:spPr>
          <a:xfrm>
            <a:off x="5861304" y="4910327"/>
            <a:ext cx="2706624" cy="16359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A31FB-B69C-843B-BDED-2F962B1914CA}"/>
              </a:ext>
            </a:extLst>
          </p:cNvPr>
          <p:cNvGrpSpPr/>
          <p:nvPr/>
        </p:nvGrpSpPr>
        <p:grpSpPr>
          <a:xfrm>
            <a:off x="470538" y="2229129"/>
            <a:ext cx="11563866" cy="4317137"/>
            <a:chOff x="470538" y="2229129"/>
            <a:chExt cx="11563866" cy="431713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8E14DE-82EE-159C-4A96-C2D43F735CE8}"/>
                </a:ext>
              </a:extLst>
            </p:cNvPr>
            <p:cNvSpPr/>
            <p:nvPr/>
          </p:nvSpPr>
          <p:spPr bwMode="auto">
            <a:xfrm>
              <a:off x="470538" y="3986784"/>
              <a:ext cx="2803014" cy="60350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538F89-4669-D605-C821-119323EF5183}"/>
                </a:ext>
              </a:extLst>
            </p:cNvPr>
            <p:cNvSpPr/>
            <p:nvPr/>
          </p:nvSpPr>
          <p:spPr bwMode="auto">
            <a:xfrm>
              <a:off x="9231390" y="4681110"/>
              <a:ext cx="2803014" cy="1024745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8CDC1C87-C4F9-18EE-CE03-C637167E35DD}"/>
                </a:ext>
              </a:extLst>
            </p:cNvPr>
            <p:cNvCxnSpPr>
              <a:cxnSpLocks/>
              <a:stCxn id="15" idx="2"/>
              <a:endCxn id="13" idx="3"/>
            </p:cNvCxnSpPr>
            <p:nvPr/>
          </p:nvCxnSpPr>
          <p:spPr bwMode="auto">
            <a:xfrm rot="5400000">
              <a:off x="4502299" y="2198010"/>
              <a:ext cx="861779" cy="3319272"/>
            </a:xfrm>
            <a:prstGeom prst="curvedConnector2">
              <a:avLst/>
            </a:prstGeom>
            <a:solidFill>
              <a:schemeClr val="bg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onnector: Elbow 16">
              <a:extLst>
                <a:ext uri="{FF2B5EF4-FFF2-40B4-BE49-F238E27FC236}">
                  <a16:creationId xmlns:a16="http://schemas.microsoft.com/office/drawing/2014/main" id="{D9DA6253-9393-A6E2-E8F9-A215F243FCB7}"/>
                </a:ext>
              </a:extLst>
            </p:cNvPr>
            <p:cNvCxnSpPr>
              <a:cxnSpLocks/>
              <a:stCxn id="15" idx="2"/>
              <a:endCxn id="12" idx="1"/>
            </p:cNvCxnSpPr>
            <p:nvPr/>
          </p:nvCxnSpPr>
          <p:spPr bwMode="auto">
            <a:xfrm rot="5400000">
              <a:off x="4698481" y="4350170"/>
              <a:ext cx="2817757" cy="970930"/>
            </a:xfrm>
            <a:prstGeom prst="curvedConnector4">
              <a:avLst>
                <a:gd name="adj1" fmla="val 32314"/>
                <a:gd name="adj2" fmla="val 123544"/>
              </a:avLst>
            </a:prstGeom>
            <a:solidFill>
              <a:schemeClr val="bg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or: Elbow 16">
              <a:extLst>
                <a:ext uri="{FF2B5EF4-FFF2-40B4-BE49-F238E27FC236}">
                  <a16:creationId xmlns:a16="http://schemas.microsoft.com/office/drawing/2014/main" id="{DE205129-3BB4-B928-48F2-5C738708328A}"/>
                </a:ext>
              </a:extLst>
            </p:cNvPr>
            <p:cNvCxnSpPr>
              <a:cxnSpLocks/>
              <a:stCxn id="15" idx="2"/>
              <a:endCxn id="14" idx="1"/>
            </p:cNvCxnSpPr>
            <p:nvPr/>
          </p:nvCxnSpPr>
          <p:spPr bwMode="auto">
            <a:xfrm rot="16200000" flipH="1">
              <a:off x="7028744" y="2990837"/>
              <a:ext cx="1766726" cy="2638566"/>
            </a:xfrm>
            <a:prstGeom prst="curvedConnector2">
              <a:avLst/>
            </a:prstGeom>
            <a:solidFill>
              <a:schemeClr val="bg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E02C8C8-1F56-94F3-BD93-6E9A22631AB5}"/>
                </a:ext>
              </a:extLst>
            </p:cNvPr>
            <p:cNvSpPr/>
            <p:nvPr/>
          </p:nvSpPr>
          <p:spPr bwMode="auto">
            <a:xfrm>
              <a:off x="4322064" y="2229129"/>
              <a:ext cx="4541520" cy="119762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lang="en-GB" sz="1800" dirty="0">
                  <a:solidFill>
                    <a:srgbClr val="FF0000"/>
                  </a:solidFill>
                </a:rPr>
                <a:t>Function to read the LUTs / model parameters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GB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Model computation</a:t>
              </a:r>
              <a:endParaRPr kumimoji="0" lang="en-IE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DC42242-40B6-7A98-2DBC-83ACF9DF45AA}"/>
                </a:ext>
              </a:extLst>
            </p:cNvPr>
            <p:cNvSpPr/>
            <p:nvPr/>
          </p:nvSpPr>
          <p:spPr bwMode="auto">
            <a:xfrm>
              <a:off x="5621894" y="5942762"/>
              <a:ext cx="2803014" cy="60350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61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DB47-3B29-FA53-5C3B-C6836BDD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and usage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EC081-10C2-A106-1363-E4AA5B147E41}"/>
              </a:ext>
            </a:extLst>
          </p:cNvPr>
          <p:cNvSpPr txBox="1"/>
          <p:nvPr/>
        </p:nvSpPr>
        <p:spPr>
          <a:xfrm>
            <a:off x="584461" y="1093973"/>
            <a:ext cx="10944519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Public access to the official release (“main” branch) for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Creative Commons license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CC BY–ND  — attribution required, no code derivatives allowed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avoids having a formal usage agreement </a:t>
            </a:r>
          </a:p>
          <a:p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Digital markers and public signature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ensure that output products have been generated by the official agreed version of LSICS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implemented using JSON tokens</a:t>
            </a:r>
            <a:endParaRPr lang="en-IE" sz="2800" b="0" spc="-100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578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05A1-09ED-2287-C2AD-8EC29472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tests and results - MSG/SEVIRI</a:t>
            </a:r>
            <a:endParaRPr lang="en-IE" dirty="0"/>
          </a:p>
        </p:txBody>
      </p:sp>
      <p:pic>
        <p:nvPicPr>
          <p:cNvPr id="17" name="Picture 16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BD26431A-DB47-47DB-A77D-24BCF1C7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12192000" cy="3048000"/>
          </a:xfrm>
          <a:prstGeom prst="rect">
            <a:avLst/>
          </a:prstGeom>
        </p:spPr>
      </p:pic>
      <p:pic>
        <p:nvPicPr>
          <p:cNvPr id="21" name="Picture 20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FA251DDA-55DD-FE93-E179-D4E0DAF0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1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B989E-4B95-5E95-275F-77E559FD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D50D-E9F3-1ADF-9BE6-C4224EE4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tests and results - MSG/SEVIRI</a:t>
            </a:r>
            <a:endParaRPr lang="en-IE" dirty="0"/>
          </a:p>
        </p:txBody>
      </p:sp>
      <p:pic>
        <p:nvPicPr>
          <p:cNvPr id="13" name="Picture 12" descr="A graph with colorful lines&#10;&#10;AI-generated content may be incorrect.">
            <a:extLst>
              <a:ext uri="{FF2B5EF4-FFF2-40B4-BE49-F238E27FC236}">
                <a16:creationId xmlns:a16="http://schemas.microsoft.com/office/drawing/2014/main" id="{F69184DF-E0AF-AEAB-EBF4-299CD1398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12192000" cy="3048000"/>
          </a:xfrm>
          <a:prstGeom prst="rect">
            <a:avLst/>
          </a:prstGeom>
        </p:spPr>
      </p:pic>
      <p:pic>
        <p:nvPicPr>
          <p:cNvPr id="19" name="Picture 1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64824D17-F45C-9B1B-A9B0-9ECF69D14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256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colorful lines&#10;&#10;AI-generated content may be incorrect.">
            <a:extLst>
              <a:ext uri="{FF2B5EF4-FFF2-40B4-BE49-F238E27FC236}">
                <a16:creationId xmlns:a16="http://schemas.microsoft.com/office/drawing/2014/main" id="{2D8C07D9-7D39-09E0-A246-E76D50E4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40079"/>
            <a:ext cx="10972822" cy="5486411"/>
          </a:xfrm>
          <a:prstGeom prst="rect">
            <a:avLst/>
          </a:prstGeom>
        </p:spPr>
      </p:pic>
      <p:pic>
        <p:nvPicPr>
          <p:cNvPr id="11" name="Picture 10" descr="A screen shot of a graph&#10;&#10;AI-generated content may be incorrect.">
            <a:extLst>
              <a:ext uri="{FF2B5EF4-FFF2-40B4-BE49-F238E27FC236}">
                <a16:creationId xmlns:a16="http://schemas.microsoft.com/office/drawing/2014/main" id="{5338288B-B851-5943-6DD6-59704ADA9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40080"/>
            <a:ext cx="10972822" cy="5486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AE486-6C8F-09BF-2BC2-0434716D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Switching lunar model / Inter-operability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202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1D35-8D80-6B8A-B53D-31B0CD28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3254-A39F-0982-F6FC-271B3E29E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771" y="894332"/>
            <a:ext cx="11990386" cy="5262675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400" dirty="0"/>
              <a:t>Complement the system with a series of functionalities that were identified while developing (e.g. adding </a:t>
            </a:r>
            <a:r>
              <a:rPr lang="en-IE" sz="2400" dirty="0"/>
              <a:t>WGS84 to J2000 + ITRF93, consolidating the data and the run traceability, etc.</a:t>
            </a:r>
            <a:r>
              <a:rPr lang="en-US" sz="2400" dirty="0"/>
              <a:t>)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Complete work on the definition of a benchmark + testing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/>
              <a:t>Validation against the original lunar model implemented in the DR module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/>
              <a:t>New enhancements implemented in LSICS (such the process for checking the versions in the runs by users)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/>
            <a:r>
              <a:rPr lang="en-US" sz="2400" dirty="0"/>
              <a:t>Formal documentation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/>
              <a:t>Functional requirements, code structure, file and data formats (I/O, SRF and internal/intermediate files), module interfaces (Interface Control Document)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sz="2000" dirty="0"/>
              <a:t>Lunar model functional description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sz="2000" dirty="0"/>
              <a:t>Documenting the system validation</a:t>
            </a:r>
          </a:p>
          <a:p>
            <a:pPr marL="342900" indent="-342900"/>
            <a:r>
              <a:rPr lang="en-US" sz="2400" dirty="0"/>
              <a:t>Development of a toolbox to display the LSICS intermediate + final output, and extract relevant information such the run history (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>
                <a:sym typeface="Wingdings" panose="05000000000000000000" pitchFamily="2" charset="2"/>
              </a:rPr>
              <a:t>traceability</a:t>
            </a:r>
            <a:r>
              <a:rPr lang="en-US" sz="240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/>
            <a:r>
              <a:rPr lang="en-US" sz="2400" dirty="0"/>
              <a:t>Release of version 1.0</a:t>
            </a:r>
          </a:p>
        </p:txBody>
      </p:sp>
    </p:spTree>
    <p:extLst>
      <p:ext uri="{BB962C8B-B14F-4D97-AF65-F5344CB8AC3E}">
        <p14:creationId xmlns:p14="http://schemas.microsoft.com/office/powerpoint/2010/main" val="11146766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spc="0"/>
              <a:t>Thank you!</a:t>
            </a:r>
          </a:p>
          <a:p>
            <a:pPr marL="0" indent="0">
              <a:buNone/>
            </a:pPr>
            <a:r>
              <a:rPr lang="en-GB" sz="2000" spc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D8980E-A267-35BD-BE56-6092135E7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76" y="711798"/>
            <a:ext cx="12012706" cy="5985271"/>
          </a:xfrm>
        </p:spPr>
        <p:txBody>
          <a:bodyPr>
            <a:noAutofit/>
          </a:bodyPr>
          <a:lstStyle/>
          <a:p>
            <a:pPr marL="268288" lvl="1" indent="-268288"/>
            <a:r>
              <a:rPr lang="en-GB" sz="2000" b="1" dirty="0"/>
              <a:t>LSICS = activity within the GSICS Lunar Calibration subgroup</a:t>
            </a:r>
          </a:p>
          <a:p>
            <a:pPr marL="268288" lvl="1" indent="-268288"/>
            <a:r>
              <a:rPr lang="en-US" sz="2000" b="1" dirty="0"/>
              <a:t>Development group, roles and </a:t>
            </a:r>
            <a:r>
              <a:rPr lang="en-US" sz="2000" b="1" dirty="0" err="1"/>
              <a:t>responsabilities</a:t>
            </a:r>
            <a:r>
              <a:rPr lang="en-US" sz="2000" b="1" dirty="0"/>
              <a:t>:</a:t>
            </a:r>
          </a:p>
          <a:p>
            <a:pPr marL="538163" lvl="2" indent="-179388"/>
            <a:r>
              <a:rPr lang="en-US" sz="1800" dirty="0"/>
              <a:t>Project leader / coordinator : T. Stone (USGS)</a:t>
            </a:r>
          </a:p>
          <a:p>
            <a:pPr marL="538163" lvl="2" indent="-179388"/>
            <a:r>
              <a:rPr lang="en-US" sz="1800" dirty="0"/>
              <a:t>Main developers : NOAA (</a:t>
            </a:r>
            <a:r>
              <a:rPr lang="en-US" sz="1800" dirty="0" err="1"/>
              <a:t>Biskash</a:t>
            </a:r>
            <a:r>
              <a:rPr lang="en-US" sz="1800" dirty="0"/>
              <a:t> Basnet) till December 2024 / EUMETSAT (Seb Wagner with support from Vincent Debaecker) since January 2025</a:t>
            </a:r>
          </a:p>
          <a:p>
            <a:pPr marL="538163" lvl="2" indent="-179388"/>
            <a:r>
              <a:rPr lang="en-US" sz="1800" dirty="0"/>
              <a:t>Support: JMA (Masaya Takahashi), NOAA (Fangfang Yu, Fred Wu – till December 2024), Celestial Reasoning (Hugh Kieffer), Earth Space Solutions (Matthijs Krijger)</a:t>
            </a:r>
            <a:endParaRPr lang="en-US" sz="1800" dirty="0">
              <a:highlight>
                <a:srgbClr val="FFFF00"/>
              </a:highlight>
            </a:endParaRPr>
          </a:p>
          <a:p>
            <a:pPr marL="358775" lvl="2" indent="0">
              <a:buNone/>
            </a:pPr>
            <a:endParaRPr lang="en-GB" sz="800" b="1" dirty="0"/>
          </a:p>
          <a:p>
            <a:pPr marL="268288" lvl="1" indent="-268288"/>
            <a:r>
              <a:rPr lang="en-GB" sz="2000" b="1" dirty="0"/>
              <a:t>Coordination and meetings:</a:t>
            </a:r>
          </a:p>
          <a:p>
            <a:pPr marL="538163" lvl="2" indent="-179388"/>
            <a:r>
              <a:rPr lang="en-GB" sz="1800" dirty="0"/>
              <a:t>Regular meetings (every 2 or 3 weeks)</a:t>
            </a:r>
          </a:p>
          <a:p>
            <a:pPr marL="538163" lvl="2" indent="-179388"/>
            <a:r>
              <a:rPr lang="en-GB" sz="1800" dirty="0"/>
              <a:t>Minutes are available</a:t>
            </a:r>
          </a:p>
          <a:p>
            <a:pPr marL="358775" lvl="2" indent="0">
              <a:buNone/>
            </a:pPr>
            <a:endParaRPr lang="en-GB" sz="800" dirty="0">
              <a:highlight>
                <a:srgbClr val="FFFF00"/>
              </a:highlight>
            </a:endParaRPr>
          </a:p>
          <a:p>
            <a:pPr marL="268288" lvl="1" indent="-268288"/>
            <a:r>
              <a:rPr lang="en-GB" sz="2000" b="1" dirty="0"/>
              <a:t>Infrastructure</a:t>
            </a:r>
          </a:p>
          <a:p>
            <a:pPr marL="447675" lvl="2" indent="-179388"/>
            <a:r>
              <a:rPr lang="en-US" sz="1800" dirty="0"/>
              <a:t>Gitlab repository with main and development branch hosted by EUMETSAT</a:t>
            </a:r>
          </a:p>
          <a:p>
            <a:pPr marL="1010397" lvl="3" indent="-179388"/>
            <a:r>
              <a:rPr lang="en-US" sz="1800" dirty="0"/>
              <a:t>“Main” to host the official version to be used</a:t>
            </a:r>
          </a:p>
          <a:p>
            <a:pPr marL="1010397" lvl="3" indent="-179388"/>
            <a:r>
              <a:rPr lang="en-US" sz="1800" dirty="0"/>
              <a:t>“Development” branch for enhancements / new functionalities development and testing</a:t>
            </a:r>
          </a:p>
          <a:p>
            <a:pPr marL="1010397" lvl="3" indent="-179388"/>
            <a:r>
              <a:rPr lang="en-US" sz="1800" dirty="0"/>
              <a:t>Project still in restricted access (version v1.0.0 in preparation)</a:t>
            </a:r>
          </a:p>
          <a:p>
            <a:pPr marL="447675" lvl="2" indent="-179388"/>
            <a:r>
              <a:rPr lang="en-GB" sz="1800" dirty="0"/>
              <a:t>Confluence page made available by EUMETSAT but currently not used by the group </a:t>
            </a:r>
            <a:r>
              <a:rPr lang="en-GB" sz="1800" dirty="0">
                <a:sym typeface="Wingdings" panose="05000000000000000000" pitchFamily="2" charset="2"/>
              </a:rPr>
              <a:t> option still available if need arises</a:t>
            </a:r>
            <a:endParaRPr lang="en-GB" sz="1800" dirty="0"/>
          </a:p>
          <a:p>
            <a:pPr lvl="2"/>
            <a:endParaRPr lang="en-GB" sz="2000" dirty="0"/>
          </a:p>
          <a:p>
            <a:pPr lvl="2"/>
            <a:endParaRPr lang="en-GB" sz="2000" dirty="0"/>
          </a:p>
          <a:p>
            <a:pPr marL="1125443" lvl="2" indent="0">
              <a:buNone/>
            </a:pPr>
            <a:endParaRPr lang="en-GB" sz="1800" dirty="0">
              <a:effectLst/>
              <a:latin typeface="Times New Roman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/>
            <a:endParaRPr lang="en-GB" sz="1600" dirty="0"/>
          </a:p>
          <a:p>
            <a:endParaRPr lang="en-GB" sz="1200" b="1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8E64B-B2B2-1719-1F8D-43C746EB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LSICS project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83680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1C11-434F-D560-871C-4043B0B5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status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5646F-C606-01FC-5768-426EEC2F6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Main functionalities for LSICS have been implemented</a:t>
            </a:r>
          </a:p>
          <a:p>
            <a:pPr lvl="1"/>
            <a:r>
              <a:rPr lang="en-GB" dirty="0"/>
              <a:t>SLIMM model</a:t>
            </a:r>
          </a:p>
          <a:p>
            <a:pPr lvl="1"/>
            <a:r>
              <a:rPr lang="en-GB" dirty="0"/>
              <a:t>Modular approach to integrate additional models</a:t>
            </a:r>
          </a:p>
          <a:p>
            <a:pPr lvl="1"/>
            <a:r>
              <a:rPr lang="en-GB" dirty="0"/>
              <a:t>Standard input / output formats</a:t>
            </a:r>
          </a:p>
          <a:p>
            <a:pPr lvl="1"/>
            <a:r>
              <a:rPr lang="en-GB" dirty="0"/>
              <a:t>Functionality to feed LSICS with GIRO input files </a:t>
            </a:r>
            <a:r>
              <a:rPr lang="en-GB" dirty="0">
                <a:sym typeface="Wingdings" panose="05000000000000000000" pitchFamily="2" charset="2"/>
              </a:rPr>
              <a:t> integrated converter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SRF files following the GSICS SRF format (GIRO compatible)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8695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8267-6873-A755-1F13-93852366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LSICS work?</a:t>
            </a:r>
            <a:endParaRPr lang="en-IE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DF3F9918-A429-C8E6-AEFA-DF19C883AE8E}"/>
              </a:ext>
            </a:extLst>
          </p:cNvPr>
          <p:cNvSpPr/>
          <p:nvPr/>
        </p:nvSpPr>
        <p:spPr bwMode="auto">
          <a:xfrm>
            <a:off x="134469" y="804867"/>
            <a:ext cx="2523121" cy="1569885"/>
          </a:xfrm>
          <a:prstGeom prst="can">
            <a:avLst>
              <a:gd name="adj" fmla="val 11892"/>
            </a:avLst>
          </a:prstGeom>
          <a:noFill/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Input</a:t>
            </a:r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="0" dirty="0"/>
              <a:t>Dynamic configuration file</a:t>
            </a:r>
            <a:endParaRPr lang="en-GB" sz="1400" b="0" dirty="0">
              <a:sym typeface="Wingdings" panose="05000000000000000000" pitchFamily="2" charset="2"/>
            </a:endParaRPr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Static configuration file</a:t>
            </a:r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="0" dirty="0">
                <a:sym typeface="Wingdings" panose="05000000000000000000" pitchFamily="2" charset="2"/>
              </a:rPr>
              <a:t>Observations (GIRO/LSICS)</a:t>
            </a:r>
            <a:endParaRPr kumimoji="0" lang="en-I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7B0B7-7606-8B1C-4463-DC4C309E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94" y="2481921"/>
            <a:ext cx="8330906" cy="427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F7A38-E9A2-90B9-22A8-92C67F57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110" y="2628780"/>
            <a:ext cx="9144792" cy="331041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15880EB-CE29-83A0-8C40-37AA57204CC2}"/>
              </a:ext>
            </a:extLst>
          </p:cNvPr>
          <p:cNvGrpSpPr/>
          <p:nvPr/>
        </p:nvGrpSpPr>
        <p:grpSpPr>
          <a:xfrm>
            <a:off x="2657590" y="693442"/>
            <a:ext cx="6401514" cy="2604902"/>
            <a:chOff x="2657590" y="693442"/>
            <a:chExt cx="6401514" cy="2604902"/>
          </a:xfrm>
        </p:grpSpPr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3813970B-0F75-58E8-54F3-C55EE86890E8}"/>
                </a:ext>
              </a:extLst>
            </p:cNvPr>
            <p:cNvSpPr/>
            <p:nvPr/>
          </p:nvSpPr>
          <p:spPr bwMode="auto">
            <a:xfrm>
              <a:off x="3083046" y="1109060"/>
              <a:ext cx="1994787" cy="965503"/>
            </a:xfrm>
            <a:prstGeom prst="diamond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b="0" dirty="0">
                  <a:solidFill>
                    <a:srgbClr val="00B050"/>
                  </a:solidFill>
                </a:rPr>
                <a:t>GIRO_INPUT defined</a:t>
              </a:r>
              <a:endParaRPr lang="en-IE" sz="12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C06E07-17DA-BCD7-9131-5BDE9C058B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7590" y="1595005"/>
              <a:ext cx="425456" cy="2002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Google Shape;106;p5">
              <a:extLst>
                <a:ext uri="{FF2B5EF4-FFF2-40B4-BE49-F238E27FC236}">
                  <a16:creationId xmlns:a16="http://schemas.microsoft.com/office/drawing/2014/main" id="{DFE8818A-94AF-E9CA-AE77-595E6F1A7C07}"/>
                </a:ext>
              </a:extLst>
            </p:cNvPr>
            <p:cNvSpPr/>
            <p:nvPr/>
          </p:nvSpPr>
          <p:spPr>
            <a:xfrm>
              <a:off x="5503289" y="693442"/>
              <a:ext cx="3555815" cy="1810294"/>
            </a:xfrm>
            <a:prstGeom prst="flowChartProcess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Ingest GIRO input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Operation:  </a:t>
              </a: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concatenate the GIRO records in one LSICS file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Global attributes as required by LSICS</a:t>
              </a:r>
              <a:endPara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History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Variables as required by LSICS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B972AA-011C-35F7-3B89-D263FBEAED06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 bwMode="auto">
            <a:xfrm>
              <a:off x="5077833" y="1591812"/>
              <a:ext cx="425456" cy="6777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6EC48ACD-6496-FCB6-6427-E4FAF44D62DF}"/>
                </a:ext>
              </a:extLst>
            </p:cNvPr>
            <p:cNvSpPr/>
            <p:nvPr/>
          </p:nvSpPr>
          <p:spPr bwMode="auto">
            <a:xfrm>
              <a:off x="6561349" y="2821406"/>
              <a:ext cx="1439693" cy="476938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0" dirty="0"/>
                <a:t>LSICS input</a:t>
              </a:r>
              <a:endParaRPr lang="en-IE" sz="1400" b="0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A54E037-54CE-3108-2B54-8ABE61DA7F41}"/>
                </a:ext>
              </a:extLst>
            </p:cNvPr>
            <p:cNvCxnSpPr>
              <a:cxnSpLocks/>
              <a:stCxn id="16" idx="2"/>
              <a:endCxn id="27" idx="1"/>
            </p:cNvCxnSpPr>
            <p:nvPr/>
          </p:nvCxnSpPr>
          <p:spPr bwMode="auto">
            <a:xfrm flipH="1">
              <a:off x="7281196" y="2503736"/>
              <a:ext cx="1" cy="31767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D7A8E9F2-4BC4-5479-87CB-074995B335E3}"/>
                </a:ext>
              </a:extLst>
            </p:cNvPr>
            <p:cNvCxnSpPr>
              <a:stCxn id="11" idx="2"/>
              <a:endCxn id="27" idx="2"/>
            </p:cNvCxnSpPr>
            <p:nvPr/>
          </p:nvCxnSpPr>
          <p:spPr bwMode="auto">
            <a:xfrm rot="16200000" flipH="1">
              <a:off x="4828238" y="1326764"/>
              <a:ext cx="985312" cy="2480909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E55C30-7A22-D404-CD5F-0C25C6D2310A}"/>
                </a:ext>
              </a:extLst>
            </p:cNvPr>
            <p:cNvSpPr txBox="1"/>
            <p:nvPr/>
          </p:nvSpPr>
          <p:spPr>
            <a:xfrm>
              <a:off x="5009608" y="1277779"/>
              <a:ext cx="622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>
                  <a:solidFill>
                    <a:srgbClr val="00B050"/>
                  </a:solidFill>
                </a:rPr>
                <a:t>Yes</a:t>
              </a:r>
              <a:endParaRPr lang="en-IE" sz="1200" b="0" dirty="0" err="1">
                <a:solidFill>
                  <a:srgbClr val="00B05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6AA9F2-F09A-80EB-9DC0-E79CD31C282D}"/>
                </a:ext>
              </a:extLst>
            </p:cNvPr>
            <p:cNvSpPr txBox="1"/>
            <p:nvPr/>
          </p:nvSpPr>
          <p:spPr>
            <a:xfrm>
              <a:off x="4099702" y="2164062"/>
              <a:ext cx="433385" cy="27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>
                  <a:solidFill>
                    <a:srgbClr val="00B050"/>
                  </a:solidFill>
                </a:rPr>
                <a:t>No</a:t>
              </a:r>
              <a:endParaRPr lang="en-IE" sz="1200" b="0" dirty="0" err="1">
                <a:solidFill>
                  <a:srgbClr val="00B05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D6D97B3-AAA0-6A64-E227-5E811B911594}"/>
              </a:ext>
            </a:extLst>
          </p:cNvPr>
          <p:cNvGrpSpPr/>
          <p:nvPr/>
        </p:nvGrpSpPr>
        <p:grpSpPr>
          <a:xfrm>
            <a:off x="8001042" y="3059875"/>
            <a:ext cx="3982908" cy="3101148"/>
            <a:chOff x="8001042" y="3059875"/>
            <a:chExt cx="3982908" cy="3101148"/>
          </a:xfrm>
        </p:grpSpPr>
        <p:sp>
          <p:nvSpPr>
            <p:cNvPr id="9" name="Google Shape;106;p5">
              <a:extLst>
                <a:ext uri="{FF2B5EF4-FFF2-40B4-BE49-F238E27FC236}">
                  <a16:creationId xmlns:a16="http://schemas.microsoft.com/office/drawing/2014/main" id="{5BE528AC-D6B0-F3E5-470C-4D0FAFCF38C1}"/>
                </a:ext>
              </a:extLst>
            </p:cNvPr>
            <p:cNvSpPr/>
            <p:nvPr/>
          </p:nvSpPr>
          <p:spPr>
            <a:xfrm>
              <a:off x="8445909" y="3298344"/>
              <a:ext cx="3538041" cy="1505791"/>
            </a:xfrm>
            <a:prstGeom prst="flowChartProcess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u="sng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Ingest and Geometry Calculation Module</a:t>
              </a:r>
              <a:endParaRPr sz="1400" b="0" u="sng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Operation:  compute Lunar Observation Angle Set (LOAS)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Phase angle (signed)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Sub-solar longitude and latitude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Sub-observer longitude and latitude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A4846568-926E-DBEC-7E3B-106F95C6EEFA}"/>
                </a:ext>
              </a:extLst>
            </p:cNvPr>
            <p:cNvCxnSpPr>
              <a:cxnSpLocks/>
              <a:stCxn id="27" idx="4"/>
              <a:endCxn id="9" idx="0"/>
            </p:cNvCxnSpPr>
            <p:nvPr/>
          </p:nvCxnSpPr>
          <p:spPr bwMode="auto">
            <a:xfrm>
              <a:off x="8001042" y="3059875"/>
              <a:ext cx="2213888" cy="238469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FE275B36-FDD4-59D2-F224-17CA6F094793}"/>
                </a:ext>
              </a:extLst>
            </p:cNvPr>
            <p:cNvSpPr/>
            <p:nvPr/>
          </p:nvSpPr>
          <p:spPr bwMode="auto">
            <a:xfrm>
              <a:off x="9495082" y="5684085"/>
              <a:ext cx="1439693" cy="476938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0" dirty="0"/>
                <a:t>LOAS output</a:t>
              </a:r>
              <a:endParaRPr lang="en-IE" sz="1400" b="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142FBA6-BBAB-6827-562C-468EFFA8C65F}"/>
                </a:ext>
              </a:extLst>
            </p:cNvPr>
            <p:cNvCxnSpPr>
              <a:cxnSpLocks/>
              <a:stCxn id="9" idx="2"/>
              <a:endCxn id="52" idx="1"/>
            </p:cNvCxnSpPr>
            <p:nvPr/>
          </p:nvCxnSpPr>
          <p:spPr bwMode="auto">
            <a:xfrm flipH="1">
              <a:off x="10214929" y="4804135"/>
              <a:ext cx="1" cy="87995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468476F-06C2-11D3-2B4D-D30678C464EA}"/>
              </a:ext>
            </a:extLst>
          </p:cNvPr>
          <p:cNvGrpSpPr/>
          <p:nvPr/>
        </p:nvGrpSpPr>
        <p:grpSpPr>
          <a:xfrm>
            <a:off x="1396030" y="2374752"/>
            <a:ext cx="8099052" cy="4376441"/>
            <a:chOff x="1396030" y="2374752"/>
            <a:chExt cx="8099052" cy="437644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E5988F-F311-E291-A345-7560AAEF1A21}"/>
                </a:ext>
              </a:extLst>
            </p:cNvPr>
            <p:cNvGrpSpPr/>
            <p:nvPr/>
          </p:nvGrpSpPr>
          <p:grpSpPr>
            <a:xfrm>
              <a:off x="4250846" y="3545150"/>
              <a:ext cx="5244236" cy="3206043"/>
              <a:chOff x="4250846" y="3545150"/>
              <a:chExt cx="5244236" cy="3206043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8B8DD5-9386-8044-E682-EA2C3105AB6A}"/>
                  </a:ext>
                </a:extLst>
              </p:cNvPr>
              <p:cNvCxnSpPr>
                <a:cxnSpLocks/>
                <a:stCxn id="64" idx="2"/>
                <a:endCxn id="59" idx="0"/>
              </p:cNvCxnSpPr>
              <p:nvPr/>
            </p:nvCxnSpPr>
            <p:spPr bwMode="auto">
              <a:xfrm flipH="1">
                <a:off x="6125366" y="4824601"/>
                <a:ext cx="2597" cy="281916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9" name="Google Shape;108;p5">
                <a:extLst>
                  <a:ext uri="{FF2B5EF4-FFF2-40B4-BE49-F238E27FC236}">
                    <a16:creationId xmlns:a16="http://schemas.microsoft.com/office/drawing/2014/main" id="{B266F0A0-7899-FD7D-2BF4-BC42CBFDC746}"/>
                  </a:ext>
                </a:extLst>
              </p:cNvPr>
              <p:cNvSpPr/>
              <p:nvPr/>
            </p:nvSpPr>
            <p:spPr>
              <a:xfrm>
                <a:off x="4250846" y="5106517"/>
                <a:ext cx="3749040" cy="1644676"/>
              </a:xfrm>
              <a:prstGeom prst="flowChartProcess">
                <a:avLst/>
              </a:prstGeom>
              <a:noFill/>
              <a:ln w="2857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u="sng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Lunar Disk Reflectance Module</a:t>
                </a:r>
                <a:endParaRPr sz="1400" b="0" u="sng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Operation:  compute lunar disk equivalent reflectance spectra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set up basis functions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reconstruct disk reflectance model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compute model on operating </a:t>
                </a:r>
                <a:r>
                  <a:rPr lang="en-US" sz="1400" b="0" kern="0" dirty="0" err="1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wavelenghts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592F0B6-AEF3-EC3F-6DB7-56276CBA5CA2}"/>
                  </a:ext>
                </a:extLst>
              </p:cNvPr>
              <p:cNvCxnSpPr>
                <a:cxnSpLocks/>
                <a:stCxn id="52" idx="2"/>
                <a:endCxn id="59" idx="3"/>
              </p:cNvCxnSpPr>
              <p:nvPr/>
            </p:nvCxnSpPr>
            <p:spPr bwMode="auto">
              <a:xfrm flipH="1">
                <a:off x="7999886" y="5922554"/>
                <a:ext cx="1495196" cy="6301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4" name="Google Shape;110;p5">
                <a:extLst>
                  <a:ext uri="{FF2B5EF4-FFF2-40B4-BE49-F238E27FC236}">
                    <a16:creationId xmlns:a16="http://schemas.microsoft.com/office/drawing/2014/main" id="{9BC8C8A6-A1BD-6CB2-5E50-D8A72C8B6A8D}"/>
                  </a:ext>
                </a:extLst>
              </p:cNvPr>
              <p:cNvSpPr/>
              <p:nvPr/>
            </p:nvSpPr>
            <p:spPr>
              <a:xfrm>
                <a:off x="4840850" y="3545150"/>
                <a:ext cx="2990067" cy="1329811"/>
              </a:xfrm>
              <a:prstGeom prst="flowChartMultidocument">
                <a:avLst/>
              </a:prstGeom>
              <a:noFill/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 dirty="0">
                    <a:sym typeface="Calibri"/>
                  </a:rPr>
                  <a:t>Model Definitions</a:t>
                </a:r>
                <a:endParaRPr sz="1400" b="0" dirty="0">
                  <a:sym typeface="Arial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 dirty="0">
                    <a:sym typeface="Calibri"/>
                  </a:rPr>
                  <a:t>• Operating wavelength set</a:t>
                </a:r>
                <a:endParaRPr sz="1400" b="0" dirty="0">
                  <a:sym typeface="Arial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 dirty="0">
                    <a:sym typeface="Calibri"/>
                  </a:rPr>
                  <a:t>• Basis function coefficients</a:t>
                </a:r>
                <a:endParaRPr sz="1400" b="0" dirty="0">
                  <a:sym typeface="Arial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sz="1400" b="0" dirty="0">
                  <a:sym typeface="Calibri"/>
                </a:endParaRPr>
              </a:p>
            </p:txBody>
          </p:sp>
        </p:grp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487FBA4C-BC56-9CA1-3E3F-4B4328A5F6CD}"/>
                </a:ext>
              </a:extLst>
            </p:cNvPr>
            <p:cNvCxnSpPr>
              <a:cxnSpLocks/>
              <a:stCxn id="4" idx="3"/>
              <a:endCxn id="64" idx="1"/>
            </p:cNvCxnSpPr>
            <p:nvPr/>
          </p:nvCxnSpPr>
          <p:spPr bwMode="auto">
            <a:xfrm rot="16200000" flipH="1">
              <a:off x="2200788" y="1569994"/>
              <a:ext cx="1835304" cy="3444820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Cylinder 84">
              <a:extLst>
                <a:ext uri="{FF2B5EF4-FFF2-40B4-BE49-F238E27FC236}">
                  <a16:creationId xmlns:a16="http://schemas.microsoft.com/office/drawing/2014/main" id="{10757370-C31B-4233-9C08-0061954EA8B5}"/>
                </a:ext>
              </a:extLst>
            </p:cNvPr>
            <p:cNvSpPr/>
            <p:nvPr/>
          </p:nvSpPr>
          <p:spPr bwMode="auto">
            <a:xfrm>
              <a:off x="2516528" y="5693813"/>
              <a:ext cx="1439693" cy="476938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0" dirty="0"/>
                <a:t>DER output</a:t>
              </a:r>
              <a:endParaRPr lang="en-IE" sz="1400" b="0" dirty="0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3BA2575-E8D6-8106-478C-816B150237E7}"/>
                </a:ext>
              </a:extLst>
            </p:cNvPr>
            <p:cNvCxnSpPr>
              <a:stCxn id="59" idx="1"/>
              <a:endCxn id="85" idx="4"/>
            </p:cNvCxnSpPr>
            <p:nvPr/>
          </p:nvCxnSpPr>
          <p:spPr bwMode="auto">
            <a:xfrm flipH="1">
              <a:off x="3956221" y="5928855"/>
              <a:ext cx="294625" cy="3427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6112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8B2B-516D-84B1-6879-C8C1F566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0BE3-FBCC-89C4-7BED-68B6B773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LSICS work?</a:t>
            </a:r>
            <a:endParaRPr lang="en-IE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42850A0D-1F06-418C-D44A-28C555FDC7B9}"/>
              </a:ext>
            </a:extLst>
          </p:cNvPr>
          <p:cNvSpPr/>
          <p:nvPr/>
        </p:nvSpPr>
        <p:spPr bwMode="auto">
          <a:xfrm>
            <a:off x="134471" y="805760"/>
            <a:ext cx="2523119" cy="1570436"/>
          </a:xfrm>
          <a:prstGeom prst="can">
            <a:avLst>
              <a:gd name="adj" fmla="val 11892"/>
            </a:avLst>
          </a:prstGeom>
          <a:noFill/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Input</a:t>
            </a:r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="0" dirty="0"/>
              <a:t>Dynamic configuration file</a:t>
            </a:r>
            <a:endParaRPr lang="en-GB" sz="1400" b="0" dirty="0">
              <a:sym typeface="Wingdings" panose="05000000000000000000" pitchFamily="2" charset="2"/>
            </a:endParaRPr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Static configuration file</a:t>
            </a:r>
          </a:p>
          <a:p>
            <a:pPr marL="285750" indent="-109538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400" b="0" dirty="0">
                <a:sym typeface="Wingdings" panose="05000000000000000000" pitchFamily="2" charset="2"/>
              </a:rPr>
              <a:t>Observations (GIRO/LSICS)</a:t>
            </a:r>
            <a:endParaRPr lang="en-IE" sz="1400" b="0" dirty="0"/>
          </a:p>
          <a:p>
            <a:pPr marL="285750" marR="0" indent="-1095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I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A5D56-D3CC-6010-4F5D-1B9F11CA110B}"/>
              </a:ext>
            </a:extLst>
          </p:cNvPr>
          <p:cNvGrpSpPr/>
          <p:nvPr/>
        </p:nvGrpSpPr>
        <p:grpSpPr>
          <a:xfrm>
            <a:off x="2657590" y="693442"/>
            <a:ext cx="9326360" cy="5467581"/>
            <a:chOff x="2657590" y="693442"/>
            <a:chExt cx="9326360" cy="54675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B7C7A2-1A71-E9F1-4AE1-4305E0E65B9B}"/>
                </a:ext>
              </a:extLst>
            </p:cNvPr>
            <p:cNvGrpSpPr/>
            <p:nvPr/>
          </p:nvGrpSpPr>
          <p:grpSpPr>
            <a:xfrm>
              <a:off x="2657590" y="693442"/>
              <a:ext cx="6401514" cy="2604902"/>
              <a:chOff x="2657590" y="693442"/>
              <a:chExt cx="6401514" cy="2604902"/>
            </a:xfrm>
          </p:grpSpPr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0CC716CE-F033-1793-2E69-F77CD27D9D88}"/>
                  </a:ext>
                </a:extLst>
              </p:cNvPr>
              <p:cNvSpPr/>
              <p:nvPr/>
            </p:nvSpPr>
            <p:spPr bwMode="auto">
              <a:xfrm>
                <a:off x="3083046" y="1109060"/>
                <a:ext cx="1994787" cy="965503"/>
              </a:xfrm>
              <a:prstGeom prst="diamond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 b="0" dirty="0">
                    <a:solidFill>
                      <a:srgbClr val="00B050"/>
                    </a:solidFill>
                  </a:rPr>
                  <a:t>GIRO_INPUT defined</a:t>
                </a:r>
                <a:endParaRPr lang="en-IE" sz="1200" b="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9ABC080-9F84-4087-8A88-8F4481243FFE}"/>
                  </a:ext>
                </a:extLst>
              </p:cNvPr>
              <p:cNvCxnSpPr>
                <a:cxnSpLocks/>
                <a:stCxn id="4" idx="4"/>
                <a:endCxn id="11" idx="1"/>
              </p:cNvCxnSpPr>
              <p:nvPr/>
            </p:nvCxnSpPr>
            <p:spPr bwMode="auto">
              <a:xfrm>
                <a:off x="2657590" y="1590978"/>
                <a:ext cx="425456" cy="834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Google Shape;106;p5">
                <a:extLst>
                  <a:ext uri="{FF2B5EF4-FFF2-40B4-BE49-F238E27FC236}">
                    <a16:creationId xmlns:a16="http://schemas.microsoft.com/office/drawing/2014/main" id="{0EDDECAA-6565-FFE6-13A7-923D50968C07}"/>
                  </a:ext>
                </a:extLst>
              </p:cNvPr>
              <p:cNvSpPr/>
              <p:nvPr/>
            </p:nvSpPr>
            <p:spPr>
              <a:xfrm>
                <a:off x="5503289" y="693442"/>
                <a:ext cx="3555815" cy="1810294"/>
              </a:xfrm>
              <a:prstGeom prst="flowChartProcess">
                <a:avLst/>
              </a:prstGeom>
              <a:noFill/>
              <a:ln w="2857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Ingest GIRO input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Operation:  </a:t>
                </a: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concatenate the GIRO records in one LSICS file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Global attributes as required by LSICS</a:t>
                </a:r>
                <a:endPara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History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Variables as required by LSICS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DE3DE30-E614-DE0E-C5BC-8399EB46E6E9}"/>
                  </a:ext>
                </a:extLst>
              </p:cNvPr>
              <p:cNvCxnSpPr>
                <a:cxnSpLocks/>
                <a:stCxn id="11" idx="3"/>
                <a:endCxn id="16" idx="1"/>
              </p:cNvCxnSpPr>
              <p:nvPr/>
            </p:nvCxnSpPr>
            <p:spPr bwMode="auto">
              <a:xfrm>
                <a:off x="5077833" y="1591812"/>
                <a:ext cx="425456" cy="6777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7D3D6A42-872D-1317-EEF0-45E506F9D80C}"/>
                  </a:ext>
                </a:extLst>
              </p:cNvPr>
              <p:cNvSpPr/>
              <p:nvPr/>
            </p:nvSpPr>
            <p:spPr bwMode="auto">
              <a:xfrm>
                <a:off x="6561349" y="2821406"/>
                <a:ext cx="1439693" cy="476938"/>
              </a:xfrm>
              <a:prstGeom prst="can">
                <a:avLst/>
              </a:prstGeom>
              <a:noFill/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 b="0" dirty="0"/>
                  <a:t>LSICS input</a:t>
                </a:r>
                <a:endParaRPr lang="en-IE" sz="1400" b="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03AE89D-6D02-91D3-BBF9-ABFFAB12D690}"/>
                  </a:ext>
                </a:extLst>
              </p:cNvPr>
              <p:cNvCxnSpPr>
                <a:cxnSpLocks/>
                <a:stCxn id="16" idx="2"/>
                <a:endCxn id="27" idx="1"/>
              </p:cNvCxnSpPr>
              <p:nvPr/>
            </p:nvCxnSpPr>
            <p:spPr bwMode="auto">
              <a:xfrm flipH="1">
                <a:off x="7281196" y="2503736"/>
                <a:ext cx="1" cy="317670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656A4330-9720-FE57-9C1F-10652C7485F7}"/>
                  </a:ext>
                </a:extLst>
              </p:cNvPr>
              <p:cNvCxnSpPr>
                <a:cxnSpLocks/>
                <a:stCxn id="11" idx="2"/>
                <a:endCxn id="27" idx="2"/>
              </p:cNvCxnSpPr>
              <p:nvPr/>
            </p:nvCxnSpPr>
            <p:spPr bwMode="auto">
              <a:xfrm rot="16200000" flipH="1">
                <a:off x="4828238" y="1326764"/>
                <a:ext cx="985312" cy="2480909"/>
              </a:xfrm>
              <a:prstGeom prst="bentConnector2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A9A025-CF5F-5F9C-A9F3-E4E9CF1F499D}"/>
                  </a:ext>
                </a:extLst>
              </p:cNvPr>
              <p:cNvSpPr txBox="1"/>
              <p:nvPr/>
            </p:nvSpPr>
            <p:spPr>
              <a:xfrm>
                <a:off x="5009608" y="1277779"/>
                <a:ext cx="6225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solidFill>
                      <a:srgbClr val="00B050"/>
                    </a:solidFill>
                  </a:rPr>
                  <a:t>Yes</a:t>
                </a:r>
                <a:endParaRPr lang="en-IE" sz="1200" b="0" dirty="0" err="1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8EE3DF-6FD3-E084-99E5-F5CA49D719DB}"/>
                  </a:ext>
                </a:extLst>
              </p:cNvPr>
              <p:cNvSpPr txBox="1"/>
              <p:nvPr/>
            </p:nvSpPr>
            <p:spPr>
              <a:xfrm>
                <a:off x="4099702" y="2164062"/>
                <a:ext cx="433385" cy="274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solidFill>
                      <a:srgbClr val="00B050"/>
                    </a:solidFill>
                  </a:rPr>
                  <a:t>No</a:t>
                </a:r>
                <a:endParaRPr lang="en-IE" sz="1200" b="0" dirty="0" err="1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C1991D2-AAE3-DC78-1C06-DD6C259F8689}"/>
                </a:ext>
              </a:extLst>
            </p:cNvPr>
            <p:cNvGrpSpPr/>
            <p:nvPr/>
          </p:nvGrpSpPr>
          <p:grpSpPr>
            <a:xfrm>
              <a:off x="8001042" y="3059875"/>
              <a:ext cx="3982908" cy="3101148"/>
              <a:chOff x="8001042" y="3059875"/>
              <a:chExt cx="3982908" cy="3101148"/>
            </a:xfrm>
          </p:grpSpPr>
          <p:sp>
            <p:nvSpPr>
              <p:cNvPr id="9" name="Google Shape;106;p5">
                <a:extLst>
                  <a:ext uri="{FF2B5EF4-FFF2-40B4-BE49-F238E27FC236}">
                    <a16:creationId xmlns:a16="http://schemas.microsoft.com/office/drawing/2014/main" id="{D785FD08-2B1E-3184-A025-D2BFE56FBE3A}"/>
                  </a:ext>
                </a:extLst>
              </p:cNvPr>
              <p:cNvSpPr/>
              <p:nvPr/>
            </p:nvSpPr>
            <p:spPr>
              <a:xfrm>
                <a:off x="8445909" y="3298344"/>
                <a:ext cx="3538041" cy="1505791"/>
              </a:xfrm>
              <a:prstGeom prst="flowChartProcess">
                <a:avLst/>
              </a:prstGeom>
              <a:noFill/>
              <a:ln w="2857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u="sng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Ingest and Geometry Calculation Module</a:t>
                </a:r>
                <a:endParaRPr sz="1400" b="0" u="sng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Operation:  compute Lunar Observation Angle Set (LOAS)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Phase angle (signed)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Sub-solar longitude and latitude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en-US" sz="1400" b="0" kern="0" dirty="0">
                    <a:solidFill>
                      <a:srgbClr val="00B050"/>
                    </a:solidFill>
                    <a:ea typeface="Calibri"/>
                    <a:cs typeface="Calibri"/>
                    <a:sym typeface="Calibri"/>
                  </a:rPr>
                  <a:t>• Sub-observer longitude and latitude</a:t>
                </a:r>
                <a:endParaRPr sz="1400" b="0" kern="0" dirty="0">
                  <a:solidFill>
                    <a:srgbClr val="00B050"/>
                  </a:solidFill>
                  <a:ea typeface="Calibri"/>
                  <a:cs typeface="Calibri"/>
                  <a:sym typeface="Arial"/>
                </a:endParaRPr>
              </a:p>
            </p:txBody>
          </p: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1BF6D84B-502E-F694-FF45-A3FCE85690B7}"/>
                  </a:ext>
                </a:extLst>
              </p:cNvPr>
              <p:cNvCxnSpPr>
                <a:cxnSpLocks/>
                <a:stCxn id="27" idx="4"/>
                <a:endCxn id="9" idx="0"/>
              </p:cNvCxnSpPr>
              <p:nvPr/>
            </p:nvCxnSpPr>
            <p:spPr bwMode="auto">
              <a:xfrm>
                <a:off x="8001042" y="3059875"/>
                <a:ext cx="2213888" cy="238469"/>
              </a:xfrm>
              <a:prstGeom prst="bentConnector2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2" name="Cylinder 51">
                <a:extLst>
                  <a:ext uri="{FF2B5EF4-FFF2-40B4-BE49-F238E27FC236}">
                    <a16:creationId xmlns:a16="http://schemas.microsoft.com/office/drawing/2014/main" id="{7FF54F46-FD42-3876-F959-615E56A4CF8E}"/>
                  </a:ext>
                </a:extLst>
              </p:cNvPr>
              <p:cNvSpPr/>
              <p:nvPr/>
            </p:nvSpPr>
            <p:spPr bwMode="auto">
              <a:xfrm>
                <a:off x="9495082" y="5684085"/>
                <a:ext cx="1439693" cy="476938"/>
              </a:xfrm>
              <a:prstGeom prst="can">
                <a:avLst/>
              </a:prstGeom>
              <a:noFill/>
              <a:ln w="28575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 b="0" dirty="0"/>
                  <a:t>LOAS output</a:t>
                </a:r>
                <a:endParaRPr lang="en-IE" sz="1400" b="0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D3D7CC38-F690-A886-75C4-D09BBDA1061B}"/>
                  </a:ext>
                </a:extLst>
              </p:cNvPr>
              <p:cNvCxnSpPr>
                <a:cxnSpLocks/>
                <a:stCxn id="9" idx="2"/>
                <a:endCxn id="52" idx="1"/>
              </p:cNvCxnSpPr>
              <p:nvPr/>
            </p:nvCxnSpPr>
            <p:spPr bwMode="auto">
              <a:xfrm flipH="1">
                <a:off x="10214929" y="4804135"/>
                <a:ext cx="1" cy="879950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7101C5B6-D8DF-CE13-342C-F29DEA513B35}"/>
              </a:ext>
            </a:extLst>
          </p:cNvPr>
          <p:cNvCxnSpPr>
            <a:cxnSpLocks/>
            <a:stCxn id="4" idx="3"/>
            <a:endCxn id="64" idx="1"/>
          </p:cNvCxnSpPr>
          <p:nvPr/>
        </p:nvCxnSpPr>
        <p:spPr bwMode="auto">
          <a:xfrm rot="16200000" flipH="1">
            <a:off x="2201510" y="1570716"/>
            <a:ext cx="1833860" cy="3444819"/>
          </a:xfrm>
          <a:prstGeom prst="bentConnector2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C88CB4-FF05-D31A-9D39-7D641DD9E490}"/>
              </a:ext>
            </a:extLst>
          </p:cNvPr>
          <p:cNvCxnSpPr>
            <a:cxnSpLocks/>
            <a:stCxn id="52" idx="2"/>
            <a:endCxn id="59" idx="3"/>
          </p:cNvCxnSpPr>
          <p:nvPr/>
        </p:nvCxnSpPr>
        <p:spPr bwMode="auto">
          <a:xfrm flipH="1">
            <a:off x="7999886" y="5922554"/>
            <a:ext cx="1495196" cy="6301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278DF2-B96A-A580-6FCA-2D459EA30842}"/>
              </a:ext>
            </a:extLst>
          </p:cNvPr>
          <p:cNvGrpSpPr/>
          <p:nvPr/>
        </p:nvGrpSpPr>
        <p:grpSpPr>
          <a:xfrm>
            <a:off x="4250846" y="3545150"/>
            <a:ext cx="3749040" cy="3206043"/>
            <a:chOff x="4250846" y="3545150"/>
            <a:chExt cx="3749040" cy="32060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24A6CE8-417D-B75B-BC8C-479B9CA00535}"/>
                </a:ext>
              </a:extLst>
            </p:cNvPr>
            <p:cNvCxnSpPr>
              <a:cxnSpLocks/>
              <a:stCxn id="64" idx="2"/>
              <a:endCxn id="59" idx="0"/>
            </p:cNvCxnSpPr>
            <p:nvPr/>
          </p:nvCxnSpPr>
          <p:spPr bwMode="auto">
            <a:xfrm flipH="1">
              <a:off x="6125366" y="4824601"/>
              <a:ext cx="2597" cy="281916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Google Shape;108;p5">
              <a:extLst>
                <a:ext uri="{FF2B5EF4-FFF2-40B4-BE49-F238E27FC236}">
                  <a16:creationId xmlns:a16="http://schemas.microsoft.com/office/drawing/2014/main" id="{8987D587-BBB2-1ECA-64F7-7B51979D7939}"/>
                </a:ext>
              </a:extLst>
            </p:cNvPr>
            <p:cNvSpPr/>
            <p:nvPr/>
          </p:nvSpPr>
          <p:spPr>
            <a:xfrm>
              <a:off x="4250846" y="5106517"/>
              <a:ext cx="3749040" cy="1644676"/>
            </a:xfrm>
            <a:prstGeom prst="flowChartProcess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u="sng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Lunar Disk Reflectance Module</a:t>
              </a:r>
              <a:endParaRPr sz="1400" b="0" u="sng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Operation:  compute lunar disk equivalent reflectance spectra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set up basis functions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reconstruct disk reflectance model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compute model on operating </a:t>
              </a:r>
              <a:r>
                <a:rPr lang="en-US" sz="1400" b="0" kern="0" dirty="0" err="1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wavelenghts</a:t>
              </a:r>
              <a:endParaRPr sz="1400" b="0" kern="0" dirty="0">
                <a:solidFill>
                  <a:srgbClr val="00B050"/>
                </a:solidFill>
                <a:ea typeface="Calibri"/>
                <a:cs typeface="Calibri"/>
                <a:sym typeface="Arial"/>
              </a:endParaRPr>
            </a:p>
          </p:txBody>
        </p:sp>
        <p:sp>
          <p:nvSpPr>
            <p:cNvPr id="64" name="Google Shape;110;p5">
              <a:extLst>
                <a:ext uri="{FF2B5EF4-FFF2-40B4-BE49-F238E27FC236}">
                  <a16:creationId xmlns:a16="http://schemas.microsoft.com/office/drawing/2014/main" id="{1CD5F48D-EFD2-A448-BB48-F87D5E6F4C19}"/>
                </a:ext>
              </a:extLst>
            </p:cNvPr>
            <p:cNvSpPr/>
            <p:nvPr/>
          </p:nvSpPr>
          <p:spPr>
            <a:xfrm>
              <a:off x="4840850" y="3545150"/>
              <a:ext cx="2990067" cy="1329811"/>
            </a:xfrm>
            <a:prstGeom prst="flowChartMultidocument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0" dirty="0">
                  <a:sym typeface="Calibri"/>
                </a:rPr>
                <a:t>Model Definitions</a:t>
              </a:r>
              <a:endParaRPr sz="1400" b="0" dirty="0">
                <a:sym typeface="Arial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400" b="0" dirty="0">
                  <a:sym typeface="Calibri"/>
                </a:rPr>
                <a:t>• Operating wavelength set</a:t>
              </a:r>
              <a:endParaRPr sz="1400" b="0" dirty="0">
                <a:sym typeface="Arial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400" b="0" dirty="0">
                  <a:sym typeface="Calibri"/>
                </a:rPr>
                <a:t>• Basis function coefficients</a:t>
              </a:r>
              <a:endParaRPr sz="1400" b="0" dirty="0">
                <a:sym typeface="Arial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sz="1400" b="0" dirty="0">
                <a:sym typeface="Calibri"/>
              </a:endParaRPr>
            </a:p>
          </p:txBody>
        </p:sp>
      </p:grpSp>
      <p:sp>
        <p:nvSpPr>
          <p:cNvPr id="85" name="Cylinder 84">
            <a:extLst>
              <a:ext uri="{FF2B5EF4-FFF2-40B4-BE49-F238E27FC236}">
                <a16:creationId xmlns:a16="http://schemas.microsoft.com/office/drawing/2014/main" id="{F82AD725-81C1-3644-1499-5766D3092C99}"/>
              </a:ext>
            </a:extLst>
          </p:cNvPr>
          <p:cNvSpPr/>
          <p:nvPr/>
        </p:nvSpPr>
        <p:spPr bwMode="auto">
          <a:xfrm>
            <a:off x="2516528" y="5693813"/>
            <a:ext cx="1439693" cy="476938"/>
          </a:xfrm>
          <a:prstGeom prst="can">
            <a:avLst/>
          </a:prstGeom>
          <a:noFill/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0" dirty="0"/>
              <a:t>DER output</a:t>
            </a:r>
            <a:endParaRPr lang="en-IE" sz="1400" b="0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E5C2EDC-6034-4232-19E6-A2D6248CC18E}"/>
              </a:ext>
            </a:extLst>
          </p:cNvPr>
          <p:cNvCxnSpPr>
            <a:stCxn id="59" idx="1"/>
            <a:endCxn id="85" idx="4"/>
          </p:cNvCxnSpPr>
          <p:nvPr/>
        </p:nvCxnSpPr>
        <p:spPr bwMode="auto">
          <a:xfrm flipH="1">
            <a:off x="3956221" y="5928855"/>
            <a:ext cx="294625" cy="3427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168F4B-ED89-BF21-3BB7-DE3EB6DE70EA}"/>
              </a:ext>
            </a:extLst>
          </p:cNvPr>
          <p:cNvCxnSpPr>
            <a:cxnSpLocks/>
          </p:cNvCxnSpPr>
          <p:nvPr/>
        </p:nvCxnSpPr>
        <p:spPr bwMode="auto">
          <a:xfrm>
            <a:off x="3796748" y="5932282"/>
            <a:ext cx="687846" cy="0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E92FC0-5006-747E-7779-64B194BEB21A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1396031" y="2376196"/>
            <a:ext cx="277889" cy="1106199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03BA3B-9B4A-22E7-3E76-812285B572A8}"/>
              </a:ext>
            </a:extLst>
          </p:cNvPr>
          <p:cNvGrpSpPr/>
          <p:nvPr/>
        </p:nvGrpSpPr>
        <p:grpSpPr>
          <a:xfrm>
            <a:off x="2947876" y="760393"/>
            <a:ext cx="8156596" cy="5410057"/>
            <a:chOff x="2947876" y="760393"/>
            <a:chExt cx="8156596" cy="5410057"/>
          </a:xfrm>
        </p:grpSpPr>
        <p:sp>
          <p:nvSpPr>
            <p:cNvPr id="34" name="Google Shape;106;p5">
              <a:extLst>
                <a:ext uri="{FF2B5EF4-FFF2-40B4-BE49-F238E27FC236}">
                  <a16:creationId xmlns:a16="http://schemas.microsoft.com/office/drawing/2014/main" id="{14BF65AF-F45E-D0B6-9A1E-B62441F8BF7A}"/>
                </a:ext>
              </a:extLst>
            </p:cNvPr>
            <p:cNvSpPr/>
            <p:nvPr/>
          </p:nvSpPr>
          <p:spPr>
            <a:xfrm>
              <a:off x="2947876" y="1961554"/>
              <a:ext cx="4517405" cy="1317212"/>
            </a:xfrm>
            <a:prstGeom prst="flowChartProcess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0" u="sng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Spectral Irradiance Module</a:t>
              </a:r>
              <a:endParaRPr lang="en-US" sz="1100" b="0" kern="0" dirty="0">
                <a:solidFill>
                  <a:srgbClr val="00B050"/>
                </a:solidFill>
                <a:latin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Operation: produce model irradiances in sensor bands</a:t>
              </a:r>
              <a:endParaRPr lang="en-US" sz="1100" b="0" kern="0" dirty="0">
                <a:solidFill>
                  <a:srgbClr val="00B050"/>
                </a:solidFill>
                <a:latin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Convolve disk reflectance, solar irradiance and SRF</a:t>
              </a:r>
              <a:endParaRPr lang="en-US" sz="1100" b="0" kern="0" dirty="0">
                <a:solidFill>
                  <a:srgbClr val="00B050"/>
                </a:solidFill>
                <a:latin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0" kern="0" dirty="0">
                  <a:solidFill>
                    <a:srgbClr val="00B050"/>
                  </a:solidFill>
                  <a:ea typeface="Calibri"/>
                  <a:cs typeface="Calibri"/>
                  <a:sym typeface="Calibri"/>
                </a:rPr>
                <a:t>• Apply distance corrections</a:t>
              </a:r>
              <a:endParaRPr lang="en-US" sz="1100" b="0" kern="0" dirty="0">
                <a:solidFill>
                  <a:srgbClr val="00B050"/>
                </a:solidFill>
                <a:latin typeface="Arial"/>
                <a:sym typeface="Arial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D4AF588-84ED-CD37-9F9A-84E485611FAC}"/>
                </a:ext>
              </a:extLst>
            </p:cNvPr>
            <p:cNvCxnSpPr>
              <a:cxnSpLocks/>
              <a:stCxn id="41" idx="1"/>
              <a:endCxn id="34" idx="2"/>
            </p:cNvCxnSpPr>
            <p:nvPr/>
          </p:nvCxnSpPr>
          <p:spPr bwMode="auto">
            <a:xfrm flipH="1" flipV="1">
              <a:off x="5206579" y="3278766"/>
              <a:ext cx="1" cy="2414746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Google Shape;110;p5">
              <a:extLst>
                <a:ext uri="{FF2B5EF4-FFF2-40B4-BE49-F238E27FC236}">
                  <a16:creationId xmlns:a16="http://schemas.microsoft.com/office/drawing/2014/main" id="{0300D60A-5DC9-FF38-DF54-3737E82C7B0C}"/>
                </a:ext>
              </a:extLst>
            </p:cNvPr>
            <p:cNvSpPr/>
            <p:nvPr/>
          </p:nvSpPr>
          <p:spPr>
            <a:xfrm>
              <a:off x="5610218" y="3843941"/>
              <a:ext cx="3538035" cy="1736280"/>
            </a:xfrm>
            <a:prstGeom prst="flowChartMultidocument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0" u="sng" dirty="0">
                  <a:solidFill>
                    <a:schemeClr val="bg1">
                      <a:lumMod val="90000"/>
                      <a:lumOff val="10000"/>
                    </a:schemeClr>
                  </a:solidFill>
                  <a:sym typeface="Calibri"/>
                </a:rPr>
                <a:t>Reference Spectra</a:t>
              </a:r>
              <a:endParaRPr lang="en-US" sz="1400" b="0" u="sng" dirty="0">
                <a:solidFill>
                  <a:schemeClr val="bg1">
                    <a:lumMod val="90000"/>
                    <a:lumOff val="10000"/>
                  </a:schemeClr>
                </a:solidFill>
                <a:sym typeface="Arial"/>
              </a:endParaRPr>
            </a:p>
            <a:p>
              <a:pPr marL="179388" marR="0" lvl="0" indent="-106363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b="0" dirty="0">
                  <a:solidFill>
                    <a:schemeClr val="bg1">
                      <a:lumMod val="90000"/>
                      <a:lumOff val="10000"/>
                    </a:schemeClr>
                  </a:solidFill>
                  <a:sym typeface="Calibri"/>
                </a:rPr>
                <a:t>Lunar reflectance</a:t>
              </a:r>
              <a:endParaRPr lang="en-US" sz="1400" b="0" dirty="0">
                <a:solidFill>
                  <a:schemeClr val="bg1">
                    <a:lumMod val="90000"/>
                    <a:lumOff val="10000"/>
                  </a:schemeClr>
                </a:solidFill>
                <a:sym typeface="Arial"/>
              </a:endParaRPr>
            </a:p>
            <a:p>
              <a:pPr marL="179388" marR="0" lvl="0" indent="-106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b="0" dirty="0">
                  <a:solidFill>
                    <a:schemeClr val="bg1">
                      <a:lumMod val="90000"/>
                      <a:lumOff val="10000"/>
                    </a:schemeClr>
                  </a:solidFill>
                  <a:sym typeface="Calibri"/>
                </a:rPr>
                <a:t>Solar Irradiance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0" u="sng" dirty="0">
                  <a:solidFill>
                    <a:schemeClr val="bg1">
                      <a:lumMod val="90000"/>
                      <a:lumOff val="10000"/>
                    </a:schemeClr>
                  </a:solidFill>
                  <a:sym typeface="Calibri"/>
                </a:rPr>
                <a:t>SRF file</a:t>
              </a:r>
            </a:p>
            <a:p>
              <a:pPr marL="179388" indent="-106363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0" dirty="0">
                  <a:solidFill>
                    <a:schemeClr val="bg1">
                      <a:lumMod val="90000"/>
                      <a:lumOff val="10000"/>
                    </a:schemeClr>
                  </a:solidFill>
                  <a:sym typeface="Arial"/>
                </a:rPr>
                <a:t>SRF for each processed band</a:t>
              </a:r>
            </a:p>
            <a:p>
              <a:pPr algn="ctr" eaLnBrk="0" hangingPunct="0">
                <a:spcBef>
                  <a:spcPct val="50000"/>
                </a:spcBef>
              </a:pPr>
              <a:endParaRPr sz="1400" b="0" dirty="0">
                <a:sym typeface="Calibri"/>
              </a:endParaRPr>
            </a:p>
          </p:txBody>
        </p:sp>
        <p:sp>
          <p:nvSpPr>
            <p:cNvPr id="41" name="Cylinder 40">
              <a:extLst>
                <a:ext uri="{FF2B5EF4-FFF2-40B4-BE49-F238E27FC236}">
                  <a16:creationId xmlns:a16="http://schemas.microsoft.com/office/drawing/2014/main" id="{5D1314D6-C066-50A2-653B-84E61362FEEA}"/>
                </a:ext>
              </a:extLst>
            </p:cNvPr>
            <p:cNvSpPr/>
            <p:nvPr/>
          </p:nvSpPr>
          <p:spPr bwMode="auto">
            <a:xfrm>
              <a:off x="4486733" y="5693512"/>
              <a:ext cx="1439693" cy="476938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0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DER output</a:t>
              </a:r>
              <a:endParaRPr lang="en-IE" sz="1400" b="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42" name="Straight Arrow Connector 48">
              <a:extLst>
                <a:ext uri="{FF2B5EF4-FFF2-40B4-BE49-F238E27FC236}">
                  <a16:creationId xmlns:a16="http://schemas.microsoft.com/office/drawing/2014/main" id="{E9A4A277-F241-19A2-1ADC-D4C62ED823DB}"/>
                </a:ext>
              </a:extLst>
            </p:cNvPr>
            <p:cNvCxnSpPr>
              <a:cxnSpLocks/>
              <a:stCxn id="40" idx="1"/>
            </p:cNvCxnSpPr>
            <p:nvPr/>
          </p:nvCxnSpPr>
          <p:spPr bwMode="auto">
            <a:xfrm rot="10800000">
              <a:off x="5390892" y="3291439"/>
              <a:ext cx="219326" cy="1420642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FF37B7C0-C8DE-1AA1-566C-E9E9BC80DDF1}"/>
                </a:ext>
              </a:extLst>
            </p:cNvPr>
            <p:cNvSpPr/>
            <p:nvPr/>
          </p:nvSpPr>
          <p:spPr bwMode="auto">
            <a:xfrm>
              <a:off x="7815664" y="760393"/>
              <a:ext cx="3288808" cy="1238675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IE" sz="1400" b="0" u="sng" kern="0" dirty="0">
                  <a:solidFill>
                    <a:schemeClr val="bg1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Final Outputs</a:t>
              </a:r>
              <a:endParaRPr lang="en-IE" sz="1100" b="0" kern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IE" sz="1400" b="0" kern="0" dirty="0">
                  <a:solidFill>
                    <a:schemeClr val="bg1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• Lunar spectral irradiances for input observations in sensor spectral bands</a:t>
              </a:r>
              <a:endParaRPr lang="en-IE" sz="1100" b="0" kern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/>
                <a:sym typeface="Arial"/>
              </a:endParaRPr>
            </a:p>
          </p:txBody>
        </p:sp>
        <p:cxnSp>
          <p:nvCxnSpPr>
            <p:cNvPr id="44" name="Straight Arrow Connector 48">
              <a:extLst>
                <a:ext uri="{FF2B5EF4-FFF2-40B4-BE49-F238E27FC236}">
                  <a16:creationId xmlns:a16="http://schemas.microsoft.com/office/drawing/2014/main" id="{86E52197-F7F9-CD87-22D5-1F71B140C5B6}"/>
                </a:ext>
              </a:extLst>
            </p:cNvPr>
            <p:cNvCxnSpPr>
              <a:cxnSpLocks/>
              <a:stCxn id="34" idx="0"/>
              <a:endCxn id="43" idx="2"/>
            </p:cNvCxnSpPr>
            <p:nvPr/>
          </p:nvCxnSpPr>
          <p:spPr bwMode="auto">
            <a:xfrm rot="5400000" flipH="1" flipV="1">
              <a:off x="6220210" y="366101"/>
              <a:ext cx="581823" cy="2609085"/>
            </a:xfrm>
            <a:prstGeom prst="bentConnector2">
              <a:avLst/>
            </a:prstGeom>
            <a:solidFill>
              <a:schemeClr val="bg2"/>
            </a:solidFill>
            <a:ln w="2857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2AF5041-E742-4B57-3540-67B921E23F3D}"/>
              </a:ext>
            </a:extLst>
          </p:cNvPr>
          <p:cNvCxnSpPr>
            <a:cxnSpLocks/>
            <a:stCxn id="4" idx="4"/>
            <a:endCxn id="34" idx="1"/>
          </p:cNvCxnSpPr>
          <p:nvPr/>
        </p:nvCxnSpPr>
        <p:spPr bwMode="auto">
          <a:xfrm>
            <a:off x="2657590" y="1590978"/>
            <a:ext cx="290286" cy="1029182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2857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3393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4596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1614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19F0-8CEE-E1D1-B7C1-24AEB0F1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LSICS Gitlab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02D63-CE9E-27E5-AE02-9602F20E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875750"/>
            <a:ext cx="11844792" cy="56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55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B910-DE14-4109-08D9-8513EC60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LSICS Gitlab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E1765-BDF2-E396-EBC2-9A955C57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863644"/>
            <a:ext cx="11611600" cy="5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9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8C13-C847-88AB-35BF-FBD6734A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F46F-6F60-3F29-7165-7D004797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LSICS structure</a:t>
            </a:r>
            <a:endParaRPr lang="en-IE" dirty="0"/>
          </a:p>
        </p:txBody>
      </p:sp>
      <p:sp>
        <p:nvSpPr>
          <p:cNvPr id="34" name="Google Shape;106;p5">
            <a:extLst>
              <a:ext uri="{FF2B5EF4-FFF2-40B4-BE49-F238E27FC236}">
                <a16:creationId xmlns:a16="http://schemas.microsoft.com/office/drawing/2014/main" id="{89ECFEC2-B76F-2A88-60C6-C987BB8F67EA}"/>
              </a:ext>
            </a:extLst>
          </p:cNvPr>
          <p:cNvSpPr/>
          <p:nvPr/>
        </p:nvSpPr>
        <p:spPr>
          <a:xfrm>
            <a:off x="591174" y="2107949"/>
            <a:ext cx="4517405" cy="3421152"/>
          </a:xfrm>
          <a:prstGeom prst="flowChartProcess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$LSICS/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</a:t>
            </a:r>
            <a:r>
              <a:rPr lang="en-US" sz="1400" b="0" kern="0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config.toml</a:t>
            </a:r>
            <a:endParaRPr lang="en-US" sz="1400" b="0" kern="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</a:t>
            </a:r>
            <a:r>
              <a:rPr lang="en-US" sz="1400" b="0" kern="0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static_config.toml</a:t>
            </a:r>
            <a:endParaRPr lang="en-US" sz="1400" b="0" kern="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main.py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US" sz="1400" b="0" kern="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data/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</a:t>
            </a:r>
            <a:r>
              <a:rPr lang="en-US" sz="1400" b="0" kern="0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/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US" sz="1400" b="0" kern="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b="0" kern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	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kern="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BFB2DDA-F7DD-FB86-C3C9-6DB8F6B3FD51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75536" y="3266795"/>
            <a:ext cx="952363" cy="518474"/>
          </a:xfrm>
          <a:prstGeom prst="bentConnector3">
            <a:avLst>
              <a:gd name="adj1" fmla="val 100482"/>
            </a:avLst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CF52C28-F314-DEA7-4200-AE2B7DE9315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14518" y="3507178"/>
            <a:ext cx="1093253" cy="537328"/>
          </a:xfrm>
          <a:prstGeom prst="bentConnector3">
            <a:avLst>
              <a:gd name="adj1" fmla="val 100012"/>
            </a:avLst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7BFB420-0A06-5D56-B076-E56D82C7A59B}"/>
              </a:ext>
            </a:extLst>
          </p:cNvPr>
          <p:cNvCxnSpPr>
            <a:cxnSpLocks/>
          </p:cNvCxnSpPr>
          <p:nvPr/>
        </p:nvCxnSpPr>
        <p:spPr bwMode="auto">
          <a:xfrm>
            <a:off x="2158740" y="4002216"/>
            <a:ext cx="2350774" cy="320253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28091403-935A-7D75-3FD5-36C0C118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513" y="3632853"/>
            <a:ext cx="1872433" cy="17939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223AE01-380E-82F5-FE80-C2B45B3A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234" y="2414707"/>
            <a:ext cx="2011194" cy="1907761"/>
          </a:xfrm>
          <a:prstGeom prst="rect">
            <a:avLst/>
          </a:prstGeom>
        </p:spPr>
      </p:pic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AA285FD8-481C-1979-2FDE-05094B90C06E}"/>
              </a:ext>
            </a:extLst>
          </p:cNvPr>
          <p:cNvCxnSpPr>
            <a:cxnSpLocks/>
            <a:endCxn id="66" idx="1"/>
          </p:cNvCxnSpPr>
          <p:nvPr/>
        </p:nvCxnSpPr>
        <p:spPr bwMode="auto">
          <a:xfrm flipV="1">
            <a:off x="5732095" y="3368588"/>
            <a:ext cx="4147139" cy="1034010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4F5F1A28-D23D-55F0-5B75-10621709A3C4}"/>
              </a:ext>
            </a:extLst>
          </p:cNvPr>
          <p:cNvCxnSpPr>
            <a:cxnSpLocks/>
            <a:endCxn id="79" idx="1"/>
          </p:cNvCxnSpPr>
          <p:nvPr/>
        </p:nvCxnSpPr>
        <p:spPr bwMode="auto">
          <a:xfrm>
            <a:off x="5732095" y="4822090"/>
            <a:ext cx="4147139" cy="1177422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5B745F1E-47A5-9190-1EC7-6313D3D13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234" y="5529101"/>
            <a:ext cx="1533190" cy="9408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830E25-5733-D827-2985-6A41BE00DCBE}"/>
              </a:ext>
            </a:extLst>
          </p:cNvPr>
          <p:cNvGrpSpPr/>
          <p:nvPr/>
        </p:nvGrpSpPr>
        <p:grpSpPr>
          <a:xfrm>
            <a:off x="2832315" y="640080"/>
            <a:ext cx="9359685" cy="1828800"/>
            <a:chOff x="0" y="5001196"/>
            <a:chExt cx="9359685" cy="1828800"/>
          </a:xfrm>
        </p:grpSpPr>
        <p:pic>
          <p:nvPicPr>
            <p:cNvPr id="4" name="Picture 3" descr="A black and yellow line&#10;&#10;AI-generated content may be incorrect.">
              <a:extLst>
                <a:ext uri="{FF2B5EF4-FFF2-40B4-BE49-F238E27FC236}">
                  <a16:creationId xmlns:a16="http://schemas.microsoft.com/office/drawing/2014/main" id="{9137A1AE-90AC-A586-7FCB-4E4B8825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12"/>
            <a:stretch>
              <a:fillRect/>
            </a:stretch>
          </p:blipFill>
          <p:spPr>
            <a:xfrm>
              <a:off x="0" y="5001196"/>
              <a:ext cx="4338918" cy="1828800"/>
            </a:xfrm>
            <a:prstGeom prst="rect">
              <a:avLst/>
            </a:prstGeom>
          </p:spPr>
        </p:pic>
        <p:pic>
          <p:nvPicPr>
            <p:cNvPr id="5" name="Picture 4" descr="A black and yellow line&#10;&#10;AI-generated content may be incorrect.">
              <a:extLst>
                <a:ext uri="{FF2B5EF4-FFF2-40B4-BE49-F238E27FC236}">
                  <a16:creationId xmlns:a16="http://schemas.microsoft.com/office/drawing/2014/main" id="{3AC01CBA-5E35-F4C3-F18A-070D584A9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83" r="32426"/>
            <a:stretch>
              <a:fillRect/>
            </a:stretch>
          </p:blipFill>
          <p:spPr>
            <a:xfrm>
              <a:off x="4509513" y="5001196"/>
              <a:ext cx="2949389" cy="1828800"/>
            </a:xfrm>
            <a:prstGeom prst="rect">
              <a:avLst/>
            </a:prstGeom>
          </p:spPr>
        </p:pic>
        <p:pic>
          <p:nvPicPr>
            <p:cNvPr id="6" name="Picture 5" descr="A black and yellow line&#10;&#10;AI-generated content may be incorrect.">
              <a:extLst>
                <a:ext uri="{FF2B5EF4-FFF2-40B4-BE49-F238E27FC236}">
                  <a16:creationId xmlns:a16="http://schemas.microsoft.com/office/drawing/2014/main" id="{C3B77451-8977-92DD-5AC1-A5628029B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9"/>
            <a:stretch>
              <a:fillRect/>
            </a:stretch>
          </p:blipFill>
          <p:spPr>
            <a:xfrm>
              <a:off x="7629497" y="5001196"/>
              <a:ext cx="1730188" cy="18288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48BEF1-DC3A-943C-5BE4-710B5FB7271B}"/>
                </a:ext>
              </a:extLst>
            </p:cNvPr>
            <p:cNvCxnSpPr/>
            <p:nvPr/>
          </p:nvCxnSpPr>
          <p:spPr bwMode="auto">
            <a:xfrm>
              <a:off x="4052047" y="5136955"/>
              <a:ext cx="76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4A7EEC-209C-4177-C411-E4EFD7BB9AF9}"/>
                </a:ext>
              </a:extLst>
            </p:cNvPr>
            <p:cNvCxnSpPr/>
            <p:nvPr/>
          </p:nvCxnSpPr>
          <p:spPr bwMode="auto">
            <a:xfrm>
              <a:off x="4052047" y="6365119"/>
              <a:ext cx="76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13723F-0E6E-C635-1BC5-68838B9B2A38}"/>
                </a:ext>
              </a:extLst>
            </p:cNvPr>
            <p:cNvCxnSpPr/>
            <p:nvPr/>
          </p:nvCxnSpPr>
          <p:spPr bwMode="auto">
            <a:xfrm>
              <a:off x="7243341" y="5136955"/>
              <a:ext cx="76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A538DF-F9FF-441C-07E0-10FB0AB24E60}"/>
                </a:ext>
              </a:extLst>
            </p:cNvPr>
            <p:cNvCxnSpPr/>
            <p:nvPr/>
          </p:nvCxnSpPr>
          <p:spPr bwMode="auto">
            <a:xfrm>
              <a:off x="7243607" y="6365119"/>
              <a:ext cx="76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5FFFF-C102-532F-022F-5AA8DAD0757B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 flipV="1">
            <a:off x="4637477" y="4162342"/>
            <a:ext cx="5160947" cy="1911419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4B0486-2514-301F-1FEC-3504B259D8E5}"/>
              </a:ext>
            </a:extLst>
          </p:cNvPr>
          <p:cNvCxnSpPr>
            <a:cxnSpLocks/>
          </p:cNvCxnSpPr>
          <p:nvPr/>
        </p:nvCxnSpPr>
        <p:spPr bwMode="auto">
          <a:xfrm>
            <a:off x="7476565" y="2288091"/>
            <a:ext cx="2321859" cy="138742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F38D17-AB0F-833F-ABF3-570761B3823F}"/>
              </a:ext>
            </a:extLst>
          </p:cNvPr>
          <p:cNvGrpSpPr/>
          <p:nvPr/>
        </p:nvGrpSpPr>
        <p:grpSpPr>
          <a:xfrm>
            <a:off x="9819" y="5426802"/>
            <a:ext cx="4627658" cy="1293917"/>
            <a:chOff x="9819" y="5426802"/>
            <a:chExt cx="4627658" cy="12939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DEF402-6550-CC54-53A0-438C60807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9" y="5426802"/>
              <a:ext cx="4627658" cy="129391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CD226F-C51F-B95A-3A87-482E18E4E4D5}"/>
                </a:ext>
              </a:extLst>
            </p:cNvPr>
            <p:cNvSpPr txBox="1"/>
            <p:nvPr/>
          </p:nvSpPr>
          <p:spPr>
            <a:xfrm>
              <a:off x="384186" y="6216736"/>
              <a:ext cx="2877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Source: LASP, Coddington 2023</a:t>
              </a:r>
              <a:endParaRPr lang="en-IE" sz="14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E911-7277-1818-B5E5-BCB6420D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words on interfacing lunar reflectance models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B6EC5-C06C-5DDD-CA76-232C9888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31" b="61895"/>
          <a:stretch>
            <a:fillRect/>
          </a:stretch>
        </p:blipFill>
        <p:spPr>
          <a:xfrm>
            <a:off x="286512" y="1593029"/>
            <a:ext cx="6181344" cy="2613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8267C-D653-F2FD-0DEB-E0432FC0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6" t="38998" r="6711"/>
          <a:stretch>
            <a:fillRect/>
          </a:stretch>
        </p:blipFill>
        <p:spPr>
          <a:xfrm>
            <a:off x="6467856" y="2674529"/>
            <a:ext cx="5724144" cy="4183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3175A-9333-E2BE-0B2C-8EC3EDC723BB}"/>
              </a:ext>
            </a:extLst>
          </p:cNvPr>
          <p:cNvSpPr txBox="1"/>
          <p:nvPr/>
        </p:nvSpPr>
        <p:spPr>
          <a:xfrm>
            <a:off x="401581" y="872474"/>
            <a:ext cx="723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spc="-100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Definition of a main class for the models</a:t>
            </a:r>
            <a:endParaRPr lang="en-IE" sz="2800" b="0" spc="-100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29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2.08.14"/>
  <p:tag name="AS_TITLE" val="Aspose.Slides for .NET 4.0 Client Profile"/>
  <p:tag name="AS_VERSION" val="22.8"/>
</p:tagLst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Bahnschrift SemiBold"/>
        <a:cs typeface="Arial"/>
      </a:majorFont>
      <a:minorFont>
        <a:latin typeface="Bahnschrift Light"/>
        <a:ea typeface="Bahnschrift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162B5-2E6E-4C8D-881A-803D0DC84FC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3434cde1-f776-4c3f-9525-3f132e87b81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0d32b7-afc5-4577-b835-8ee209ff46e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3867</TotalTime>
  <Words>845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Bahnschrift Light</vt:lpstr>
      <vt:lpstr>Bahnschrift SemiLight</vt:lpstr>
      <vt:lpstr>Calibri</vt:lpstr>
      <vt:lpstr>Century Gothic</vt:lpstr>
      <vt:lpstr>Helvetica</vt:lpstr>
      <vt:lpstr>Roboto</vt:lpstr>
      <vt:lpstr>Roboto Light</vt:lpstr>
      <vt:lpstr>Tahoma</vt:lpstr>
      <vt:lpstr>Times New Roman</vt:lpstr>
      <vt:lpstr>Wingdings</vt:lpstr>
      <vt:lpstr>Title &amp; Seperator Slides</vt:lpstr>
      <vt:lpstr>PowerPoint Presentation</vt:lpstr>
      <vt:lpstr>The LSICS project</vt:lpstr>
      <vt:lpstr>Development status</vt:lpstr>
      <vt:lpstr>How does LSICS work?</vt:lpstr>
      <vt:lpstr>How does LSICS work?</vt:lpstr>
      <vt:lpstr>LSICS Gitlab</vt:lpstr>
      <vt:lpstr>LSICS Gitlab</vt:lpstr>
      <vt:lpstr>LSICS structure</vt:lpstr>
      <vt:lpstr>Some words on interfacing lunar reflectance models</vt:lpstr>
      <vt:lpstr>Some words on interfacing lunar reflectance models</vt:lpstr>
      <vt:lpstr>Distribution and usage</vt:lpstr>
      <vt:lpstr>Some tests and results - MSG/SEVIRI</vt:lpstr>
      <vt:lpstr>Some tests and results - MSG/SEVIRI</vt:lpstr>
      <vt:lpstr>Switching lunar model / Inter-operability</vt:lpstr>
      <vt:lpstr>Future work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Anne-Flore Laloe</dc:creator>
  <cp:lastModifiedBy>Sebastien Wagner</cp:lastModifiedBy>
  <cp:revision>34</cp:revision>
  <cp:lastPrinted>2006-03-06T14:11:17Z</cp:lastPrinted>
  <dcterms:created xsi:type="dcterms:W3CDTF">2024-03-12T14:08:59Z</dcterms:created>
  <dcterms:modified xsi:type="dcterms:W3CDTF">2025-11-13T08:45:22Z</dcterms:modified>
</cp:coreProperties>
</file>