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16"/>
  </p:notesMasterIdLst>
  <p:handoutMasterIdLst>
    <p:handoutMasterId r:id="rId17"/>
  </p:handoutMasterIdLst>
  <p:sldIdLst>
    <p:sldId id="612" r:id="rId5"/>
    <p:sldId id="624" r:id="rId6"/>
    <p:sldId id="626" r:id="rId7"/>
    <p:sldId id="627" r:id="rId8"/>
    <p:sldId id="628" r:id="rId9"/>
    <p:sldId id="625" r:id="rId10"/>
    <p:sldId id="629" r:id="rId11"/>
    <p:sldId id="620" r:id="rId12"/>
    <p:sldId id="630" r:id="rId13"/>
    <p:sldId id="631" r:id="rId14"/>
    <p:sldId id="609" r:id="rId15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C22C"/>
    <a:srgbClr val="0099CC"/>
    <a:srgbClr val="0066CC"/>
    <a:srgbClr val="CCFFCC"/>
    <a:srgbClr val="FF7C80"/>
    <a:srgbClr val="CCECFF"/>
    <a:srgbClr val="FFCC99"/>
    <a:srgbClr val="C5B9AC"/>
    <a:srgbClr val="00205B"/>
    <a:srgbClr val="D6D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10E1A-6E2D-456B-97DE-FC9B22FB26C7}" v="3057" dt="2025-11-10T16:45:56.6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299" autoAdjust="0"/>
  </p:normalViewPr>
  <p:slideViewPr>
    <p:cSldViewPr snapToGrid="0">
      <p:cViewPr varScale="1">
        <p:scale>
          <a:sx n="107" d="100"/>
          <a:sy n="107" d="100"/>
        </p:scale>
        <p:origin x="672" y="108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en Wagner" userId="d3326b90-b849-4e03-8441-95e196d9c967" providerId="ADAL" clId="{3F55FC64-36E2-4C64-BF63-49D95AD8EAD2}"/>
    <pc:docChg chg="undo custSel addSld delSld modSld sldOrd">
      <pc:chgData name="Sebastien Wagner" userId="d3326b90-b849-4e03-8441-95e196d9c967" providerId="ADAL" clId="{3F55FC64-36E2-4C64-BF63-49D95AD8EAD2}" dt="2025-11-10T16:52:30.660" v="5781" actId="5793"/>
      <pc:docMkLst>
        <pc:docMk/>
      </pc:docMkLst>
      <pc:sldChg chg="modSp mod">
        <pc:chgData name="Sebastien Wagner" userId="d3326b90-b849-4e03-8441-95e196d9c967" providerId="ADAL" clId="{3F55FC64-36E2-4C64-BF63-49D95AD8EAD2}" dt="2025-11-07T15:25:55.199" v="1295" actId="14100"/>
        <pc:sldMkLst>
          <pc:docMk/>
          <pc:sldMk cId="3828273256" sldId="612"/>
        </pc:sldMkLst>
        <pc:spChg chg="mod">
          <ac:chgData name="Sebastien Wagner" userId="d3326b90-b849-4e03-8441-95e196d9c967" providerId="ADAL" clId="{3F55FC64-36E2-4C64-BF63-49D95AD8EAD2}" dt="2025-11-07T15:25:55.199" v="1295" actId="14100"/>
          <ac:spMkLst>
            <pc:docMk/>
            <pc:sldMk cId="3828273256" sldId="612"/>
            <ac:spMk id="2" creationId="{00000000-0000-0000-0000-000000000000}"/>
          </ac:spMkLst>
        </pc:spChg>
      </pc:sldChg>
      <pc:sldChg chg="del">
        <pc:chgData name="Sebastien Wagner" userId="d3326b90-b849-4e03-8441-95e196d9c967" providerId="ADAL" clId="{3F55FC64-36E2-4C64-BF63-49D95AD8EAD2}" dt="2025-11-10T16:27:12.906" v="5127" actId="47"/>
        <pc:sldMkLst>
          <pc:docMk/>
          <pc:sldMk cId="3787712364" sldId="613"/>
        </pc:sldMkLst>
      </pc:sldChg>
      <pc:sldChg chg="del">
        <pc:chgData name="Sebastien Wagner" userId="d3326b90-b849-4e03-8441-95e196d9c967" providerId="ADAL" clId="{3F55FC64-36E2-4C64-BF63-49D95AD8EAD2}" dt="2025-11-10T16:27:25.019" v="5130" actId="47"/>
        <pc:sldMkLst>
          <pc:docMk/>
          <pc:sldMk cId="497078513" sldId="614"/>
        </pc:sldMkLst>
      </pc:sldChg>
      <pc:sldChg chg="del">
        <pc:chgData name="Sebastien Wagner" userId="d3326b90-b849-4e03-8441-95e196d9c967" providerId="ADAL" clId="{3F55FC64-36E2-4C64-BF63-49D95AD8EAD2}" dt="2025-11-10T16:27:23.661" v="5129" actId="47"/>
        <pc:sldMkLst>
          <pc:docMk/>
          <pc:sldMk cId="313845154" sldId="615"/>
        </pc:sldMkLst>
      </pc:sldChg>
      <pc:sldChg chg="del">
        <pc:chgData name="Sebastien Wagner" userId="d3326b90-b849-4e03-8441-95e196d9c967" providerId="ADAL" clId="{3F55FC64-36E2-4C64-BF63-49D95AD8EAD2}" dt="2025-11-10T16:27:35.259" v="5132" actId="47"/>
        <pc:sldMkLst>
          <pc:docMk/>
          <pc:sldMk cId="926788601" sldId="616"/>
        </pc:sldMkLst>
      </pc:sldChg>
      <pc:sldChg chg="del">
        <pc:chgData name="Sebastien Wagner" userId="d3326b90-b849-4e03-8441-95e196d9c967" providerId="ADAL" clId="{3F55FC64-36E2-4C64-BF63-49D95AD8EAD2}" dt="2025-11-10T14:53:14.892" v="3068" actId="47"/>
        <pc:sldMkLst>
          <pc:docMk/>
          <pc:sldMk cId="421562371" sldId="617"/>
        </pc:sldMkLst>
      </pc:sldChg>
      <pc:sldChg chg="del">
        <pc:chgData name="Sebastien Wagner" userId="d3326b90-b849-4e03-8441-95e196d9c967" providerId="ADAL" clId="{3F55FC64-36E2-4C64-BF63-49D95AD8EAD2}" dt="2025-11-10T16:27:29.059" v="5131" actId="47"/>
        <pc:sldMkLst>
          <pc:docMk/>
          <pc:sldMk cId="1801777263" sldId="618"/>
        </pc:sldMkLst>
      </pc:sldChg>
      <pc:sldChg chg="modSp mod ord">
        <pc:chgData name="Sebastien Wagner" userId="d3326b90-b849-4e03-8441-95e196d9c967" providerId="ADAL" clId="{3F55FC64-36E2-4C64-BF63-49D95AD8EAD2}" dt="2025-11-10T14:55:32.592" v="3085" actId="20577"/>
        <pc:sldMkLst>
          <pc:docMk/>
          <pc:sldMk cId="2260887525" sldId="620"/>
        </pc:sldMkLst>
        <pc:spChg chg="mod">
          <ac:chgData name="Sebastien Wagner" userId="d3326b90-b849-4e03-8441-95e196d9c967" providerId="ADAL" clId="{3F55FC64-36E2-4C64-BF63-49D95AD8EAD2}" dt="2025-11-10T14:55:29.822" v="3084" actId="20577"/>
          <ac:spMkLst>
            <pc:docMk/>
            <pc:sldMk cId="2260887525" sldId="620"/>
            <ac:spMk id="2" creationId="{00000000-0000-0000-0000-000000000000}"/>
          </ac:spMkLst>
        </pc:spChg>
        <pc:spChg chg="mod">
          <ac:chgData name="Sebastien Wagner" userId="d3326b90-b849-4e03-8441-95e196d9c967" providerId="ADAL" clId="{3F55FC64-36E2-4C64-BF63-49D95AD8EAD2}" dt="2025-11-10T14:55:32.592" v="3085" actId="20577"/>
          <ac:spMkLst>
            <pc:docMk/>
            <pc:sldMk cId="2260887525" sldId="620"/>
            <ac:spMk id="13" creationId="{00000000-0000-0000-0000-000000000000}"/>
          </ac:spMkLst>
        </pc:spChg>
      </pc:sldChg>
      <pc:sldChg chg="del">
        <pc:chgData name="Sebastien Wagner" userId="d3326b90-b849-4e03-8441-95e196d9c967" providerId="ADAL" clId="{3F55FC64-36E2-4C64-BF63-49D95AD8EAD2}" dt="2025-11-10T14:55:15.608" v="3078" actId="47"/>
        <pc:sldMkLst>
          <pc:docMk/>
          <pc:sldMk cId="3852569378" sldId="621"/>
        </pc:sldMkLst>
      </pc:sldChg>
      <pc:sldChg chg="modSp del mod modAnim">
        <pc:chgData name="Sebastien Wagner" userId="d3326b90-b849-4e03-8441-95e196d9c967" providerId="ADAL" clId="{3F55FC64-36E2-4C64-BF63-49D95AD8EAD2}" dt="2025-11-10T14:55:18.922" v="3079" actId="47"/>
        <pc:sldMkLst>
          <pc:docMk/>
          <pc:sldMk cId="3031538762" sldId="622"/>
        </pc:sldMkLst>
        <pc:spChg chg="mod">
          <ac:chgData name="Sebastien Wagner" userId="d3326b90-b849-4e03-8441-95e196d9c967" providerId="ADAL" clId="{3F55FC64-36E2-4C64-BF63-49D95AD8EAD2}" dt="2025-11-10T14:54:14.147" v="3075" actId="3626"/>
          <ac:spMkLst>
            <pc:docMk/>
            <pc:sldMk cId="3031538762" sldId="622"/>
            <ac:spMk id="5" creationId="{00000000-0000-0000-0000-000000000000}"/>
          </ac:spMkLst>
        </pc:spChg>
      </pc:sldChg>
      <pc:sldChg chg="del">
        <pc:chgData name="Sebastien Wagner" userId="d3326b90-b849-4e03-8441-95e196d9c967" providerId="ADAL" clId="{3F55FC64-36E2-4C64-BF63-49D95AD8EAD2}" dt="2025-11-10T16:27:19.351" v="5128" actId="47"/>
        <pc:sldMkLst>
          <pc:docMk/>
          <pc:sldMk cId="2274682969" sldId="623"/>
        </pc:sldMkLst>
      </pc:sldChg>
      <pc:sldChg chg="addSp delSp modSp new mod ord delAnim modAnim">
        <pc:chgData name="Sebastien Wagner" userId="d3326b90-b849-4e03-8441-95e196d9c967" providerId="ADAL" clId="{3F55FC64-36E2-4C64-BF63-49D95AD8EAD2}" dt="2025-11-10T15:06:36.914" v="3472" actId="20577"/>
        <pc:sldMkLst>
          <pc:docMk/>
          <pc:sldMk cId="4207305864" sldId="624"/>
        </pc:sldMkLst>
        <pc:spChg chg="mod">
          <ac:chgData name="Sebastien Wagner" userId="d3326b90-b849-4e03-8441-95e196d9c967" providerId="ADAL" clId="{3F55FC64-36E2-4C64-BF63-49D95AD8EAD2}" dt="2025-11-07T10:49:47.011" v="58" actId="20577"/>
          <ac:spMkLst>
            <pc:docMk/>
            <pc:sldMk cId="4207305864" sldId="624"/>
            <ac:spMk id="2" creationId="{B44B8C1F-85D9-DD2E-BC22-D3E73E71FB5B}"/>
          </ac:spMkLst>
        </pc:spChg>
        <pc:spChg chg="add mod ord">
          <ac:chgData name="Sebastien Wagner" userId="d3326b90-b849-4e03-8441-95e196d9c967" providerId="ADAL" clId="{3F55FC64-36E2-4C64-BF63-49D95AD8EAD2}" dt="2025-11-10T15:05:49.382" v="3412" actId="14100"/>
          <ac:spMkLst>
            <pc:docMk/>
            <pc:sldMk cId="4207305864" sldId="624"/>
            <ac:spMk id="4" creationId="{F90EA260-4277-21CA-AF23-CE2ED94D8520}"/>
          </ac:spMkLst>
        </pc:spChg>
        <pc:spChg chg="add mod">
          <ac:chgData name="Sebastien Wagner" userId="d3326b90-b849-4e03-8441-95e196d9c967" providerId="ADAL" clId="{3F55FC64-36E2-4C64-BF63-49D95AD8EAD2}" dt="2025-11-10T15:06:36.914" v="3472" actId="20577"/>
          <ac:spMkLst>
            <pc:docMk/>
            <pc:sldMk cId="4207305864" sldId="624"/>
            <ac:spMk id="15" creationId="{2A882497-92FE-A054-DFAF-DE7FADB98F1B}"/>
          </ac:spMkLst>
        </pc:spChg>
        <pc:picChg chg="add mod">
          <ac:chgData name="Sebastien Wagner" userId="d3326b90-b849-4e03-8441-95e196d9c967" providerId="ADAL" clId="{3F55FC64-36E2-4C64-BF63-49D95AD8EAD2}" dt="2025-11-07T15:15:59.405" v="1199" actId="1076"/>
          <ac:picMkLst>
            <pc:docMk/>
            <pc:sldMk cId="4207305864" sldId="624"/>
            <ac:picMk id="5" creationId="{B088D85B-C7D2-9BB0-7247-F4D7F1974467}"/>
          </ac:picMkLst>
        </pc:picChg>
      </pc:sldChg>
      <pc:sldChg chg="modSp new mod">
        <pc:chgData name="Sebastien Wagner" userId="d3326b90-b849-4e03-8441-95e196d9c967" providerId="ADAL" clId="{3F55FC64-36E2-4C64-BF63-49D95AD8EAD2}" dt="2025-11-10T16:50:24.920" v="5543" actId="207"/>
        <pc:sldMkLst>
          <pc:docMk/>
          <pc:sldMk cId="2084338508" sldId="625"/>
        </pc:sldMkLst>
        <pc:spChg chg="mod">
          <ac:chgData name="Sebastien Wagner" userId="d3326b90-b849-4e03-8441-95e196d9c967" providerId="ADAL" clId="{3F55FC64-36E2-4C64-BF63-49D95AD8EAD2}" dt="2025-11-10T14:52:45.709" v="3067" actId="27636"/>
          <ac:spMkLst>
            <pc:docMk/>
            <pc:sldMk cId="2084338508" sldId="625"/>
            <ac:spMk id="2" creationId="{0F4AF1F1-A2D8-8672-D111-85870E901271}"/>
          </ac:spMkLst>
        </pc:spChg>
        <pc:spChg chg="mod">
          <ac:chgData name="Sebastien Wagner" userId="d3326b90-b849-4e03-8441-95e196d9c967" providerId="ADAL" clId="{3F55FC64-36E2-4C64-BF63-49D95AD8EAD2}" dt="2025-11-10T16:50:24.920" v="5543" actId="207"/>
          <ac:spMkLst>
            <pc:docMk/>
            <pc:sldMk cId="2084338508" sldId="625"/>
            <ac:spMk id="3" creationId="{523E6F85-19C8-9D55-6FB9-261A6E31CC6D}"/>
          </ac:spMkLst>
        </pc:spChg>
      </pc:sldChg>
      <pc:sldChg chg="delSp modSp add mod delAnim modAnim">
        <pc:chgData name="Sebastien Wagner" userId="d3326b90-b849-4e03-8441-95e196d9c967" providerId="ADAL" clId="{3F55FC64-36E2-4C64-BF63-49D95AD8EAD2}" dt="2025-11-10T15:03:30.942" v="3394" actId="14100"/>
        <pc:sldMkLst>
          <pc:docMk/>
          <pc:sldMk cId="3482843866" sldId="626"/>
        </pc:sldMkLst>
        <pc:spChg chg="mod">
          <ac:chgData name="Sebastien Wagner" userId="d3326b90-b849-4e03-8441-95e196d9c967" providerId="ADAL" clId="{3F55FC64-36E2-4C64-BF63-49D95AD8EAD2}" dt="2025-11-10T15:03:14.822" v="3392" actId="20577"/>
          <ac:spMkLst>
            <pc:docMk/>
            <pc:sldMk cId="3482843866" sldId="626"/>
            <ac:spMk id="4" creationId="{41B785FD-4861-283D-7F18-C9AF4CC5AF3B}"/>
          </ac:spMkLst>
        </pc:spChg>
        <pc:grpChg chg="mod">
          <ac:chgData name="Sebastien Wagner" userId="d3326b90-b849-4e03-8441-95e196d9c967" providerId="ADAL" clId="{3F55FC64-36E2-4C64-BF63-49D95AD8EAD2}" dt="2025-11-10T15:03:30.942" v="3394" actId="14100"/>
          <ac:grpSpMkLst>
            <pc:docMk/>
            <pc:sldMk cId="3482843866" sldId="626"/>
            <ac:grpSpMk id="10" creationId="{CAB6C0BA-1728-C30A-7306-A52DCE14FB60}"/>
          </ac:grpSpMkLst>
        </pc:grpChg>
        <pc:picChg chg="mod">
          <ac:chgData name="Sebastien Wagner" userId="d3326b90-b849-4e03-8441-95e196d9c967" providerId="ADAL" clId="{3F55FC64-36E2-4C64-BF63-49D95AD8EAD2}" dt="2025-11-10T15:03:30.942" v="3394" actId="14100"/>
          <ac:picMkLst>
            <pc:docMk/>
            <pc:sldMk cId="3482843866" sldId="626"/>
            <ac:picMk id="6" creationId="{D420AC3E-4EC9-9E27-632F-96308EE65876}"/>
          </ac:picMkLst>
        </pc:picChg>
        <pc:picChg chg="mod">
          <ac:chgData name="Sebastien Wagner" userId="d3326b90-b849-4e03-8441-95e196d9c967" providerId="ADAL" clId="{3F55FC64-36E2-4C64-BF63-49D95AD8EAD2}" dt="2025-11-10T15:03:30.942" v="3394" actId="14100"/>
          <ac:picMkLst>
            <pc:docMk/>
            <pc:sldMk cId="3482843866" sldId="626"/>
            <ac:picMk id="7" creationId="{EBF636DE-B9BF-2587-64D5-DEDB342CFDD8}"/>
          </ac:picMkLst>
        </pc:picChg>
        <pc:picChg chg="mod">
          <ac:chgData name="Sebastien Wagner" userId="d3326b90-b849-4e03-8441-95e196d9c967" providerId="ADAL" clId="{3F55FC64-36E2-4C64-BF63-49D95AD8EAD2}" dt="2025-11-10T15:03:30.942" v="3394" actId="14100"/>
          <ac:picMkLst>
            <pc:docMk/>
            <pc:sldMk cId="3482843866" sldId="626"/>
            <ac:picMk id="9" creationId="{B4F8CAA5-02EE-7032-2603-F4FFFCBCB9CE}"/>
          </ac:picMkLst>
        </pc:picChg>
      </pc:sldChg>
      <pc:sldChg chg="addSp delSp modSp add mod delAnim modAnim">
        <pc:chgData name="Sebastien Wagner" userId="d3326b90-b849-4e03-8441-95e196d9c967" providerId="ADAL" clId="{3F55FC64-36E2-4C64-BF63-49D95AD8EAD2}" dt="2025-11-10T15:00:01.859" v="3239" actId="255"/>
        <pc:sldMkLst>
          <pc:docMk/>
          <pc:sldMk cId="3013621046" sldId="627"/>
        </pc:sldMkLst>
        <pc:spChg chg="mod">
          <ac:chgData name="Sebastien Wagner" userId="d3326b90-b849-4e03-8441-95e196d9c967" providerId="ADAL" clId="{3F55FC64-36E2-4C64-BF63-49D95AD8EAD2}" dt="2025-11-10T15:00:01.859" v="3239" actId="255"/>
          <ac:spMkLst>
            <pc:docMk/>
            <pc:sldMk cId="3013621046" sldId="627"/>
            <ac:spMk id="4" creationId="{E8E8AE31-D1AC-7640-32C9-5C62DC036F41}"/>
          </ac:spMkLst>
        </pc:spChg>
        <pc:grpChg chg="del mod">
          <ac:chgData name="Sebastien Wagner" userId="d3326b90-b849-4e03-8441-95e196d9c967" providerId="ADAL" clId="{3F55FC64-36E2-4C64-BF63-49D95AD8EAD2}" dt="2025-11-10T13:40:31.026" v="2237" actId="21"/>
          <ac:grpSpMkLst>
            <pc:docMk/>
            <pc:sldMk cId="3013621046" sldId="627"/>
            <ac:grpSpMk id="12" creationId="{B48A5308-2996-0C97-B19E-B0C5C5618A02}"/>
          </ac:grpSpMkLst>
        </pc:grpChg>
        <pc:picChg chg="add mod">
          <ac:chgData name="Sebastien Wagner" userId="d3326b90-b849-4e03-8441-95e196d9c967" providerId="ADAL" clId="{3F55FC64-36E2-4C64-BF63-49D95AD8EAD2}" dt="2025-11-10T13:40:51.710" v="2242" actId="1076"/>
          <ac:picMkLst>
            <pc:docMk/>
            <pc:sldMk cId="3013621046" sldId="627"/>
            <ac:picMk id="3" creationId="{D51A46B8-28C1-8D0C-72E0-2698A032CF04}"/>
          </ac:picMkLst>
        </pc:picChg>
        <pc:picChg chg="del mod topLvl">
          <ac:chgData name="Sebastien Wagner" userId="d3326b90-b849-4e03-8441-95e196d9c967" providerId="ADAL" clId="{3F55FC64-36E2-4C64-BF63-49D95AD8EAD2}" dt="2025-11-10T13:40:31.026" v="2237" actId="21"/>
          <ac:picMkLst>
            <pc:docMk/>
            <pc:sldMk cId="3013621046" sldId="627"/>
            <ac:picMk id="8" creationId="{D51A46B8-28C1-8D0C-72E0-2698A032CF04}"/>
          </ac:picMkLst>
        </pc:picChg>
        <pc:picChg chg="mod topLvl">
          <ac:chgData name="Sebastien Wagner" userId="d3326b90-b849-4e03-8441-95e196d9c967" providerId="ADAL" clId="{3F55FC64-36E2-4C64-BF63-49D95AD8EAD2}" dt="2025-11-10T13:40:58.150" v="2243" actId="1076"/>
          <ac:picMkLst>
            <pc:docMk/>
            <pc:sldMk cId="3013621046" sldId="627"/>
            <ac:picMk id="11" creationId="{A3C44627-6DB3-073E-1EB0-9E6D456347E5}"/>
          </ac:picMkLst>
        </pc:picChg>
      </pc:sldChg>
      <pc:sldChg chg="delSp modSp add mod delAnim modAnim">
        <pc:chgData name="Sebastien Wagner" userId="d3326b90-b849-4e03-8441-95e196d9c967" providerId="ADAL" clId="{3F55FC64-36E2-4C64-BF63-49D95AD8EAD2}" dt="2025-11-10T16:44:45.160" v="5168" actId="6549"/>
        <pc:sldMkLst>
          <pc:docMk/>
          <pc:sldMk cId="4095167830" sldId="628"/>
        </pc:sldMkLst>
        <pc:spChg chg="mod">
          <ac:chgData name="Sebastien Wagner" userId="d3326b90-b849-4e03-8441-95e196d9c967" providerId="ADAL" clId="{3F55FC64-36E2-4C64-BF63-49D95AD8EAD2}" dt="2025-11-10T16:44:45.160" v="5168" actId="6549"/>
          <ac:spMkLst>
            <pc:docMk/>
            <pc:sldMk cId="4095167830" sldId="628"/>
            <ac:spMk id="4" creationId="{C9D086A6-2208-4F10-5EE4-9DF629C36983}"/>
          </ac:spMkLst>
        </pc:spChg>
        <pc:grpChg chg="del">
          <ac:chgData name="Sebastien Wagner" userId="d3326b90-b849-4e03-8441-95e196d9c967" providerId="ADAL" clId="{3F55FC64-36E2-4C64-BF63-49D95AD8EAD2}" dt="2025-11-10T12:58:36.266" v="1676" actId="478"/>
          <ac:grpSpMkLst>
            <pc:docMk/>
            <pc:sldMk cId="4095167830" sldId="628"/>
            <ac:grpSpMk id="10" creationId="{165DCFB2-C71E-CD65-3C7C-3476A73F2982}"/>
          </ac:grpSpMkLst>
        </pc:grpChg>
        <pc:grpChg chg="del">
          <ac:chgData name="Sebastien Wagner" userId="d3326b90-b849-4e03-8441-95e196d9c967" providerId="ADAL" clId="{3F55FC64-36E2-4C64-BF63-49D95AD8EAD2}" dt="2025-11-10T12:58:41.735" v="1678" actId="478"/>
          <ac:grpSpMkLst>
            <pc:docMk/>
            <pc:sldMk cId="4095167830" sldId="628"/>
            <ac:grpSpMk id="12" creationId="{55374818-A04A-59A4-BA54-118DECA62E6C}"/>
          </ac:grpSpMkLst>
        </pc:grpChg>
        <pc:picChg chg="del">
          <ac:chgData name="Sebastien Wagner" userId="d3326b90-b849-4e03-8441-95e196d9c967" providerId="ADAL" clId="{3F55FC64-36E2-4C64-BF63-49D95AD8EAD2}" dt="2025-11-10T12:58:38.796" v="1677" actId="478"/>
          <ac:picMkLst>
            <pc:docMk/>
            <pc:sldMk cId="4095167830" sldId="628"/>
            <ac:picMk id="5" creationId="{160AB983-B80C-3B41-E99A-603FE65F705E}"/>
          </ac:picMkLst>
        </pc:picChg>
        <pc:picChg chg="mod">
          <ac:chgData name="Sebastien Wagner" userId="d3326b90-b849-4e03-8441-95e196d9c967" providerId="ADAL" clId="{3F55FC64-36E2-4C64-BF63-49D95AD8EAD2}" dt="2025-11-10T14:47:49.040" v="2769" actId="14100"/>
          <ac:picMkLst>
            <pc:docMk/>
            <pc:sldMk cId="4095167830" sldId="628"/>
            <ac:picMk id="14" creationId="{F668D06B-A6A3-7E68-D35E-AF6EE43291A3}"/>
          </ac:picMkLst>
        </pc:picChg>
      </pc:sldChg>
      <pc:sldChg chg="modSp add mod">
        <pc:chgData name="Sebastien Wagner" userId="d3326b90-b849-4e03-8441-95e196d9c967" providerId="ADAL" clId="{3F55FC64-36E2-4C64-BF63-49D95AD8EAD2}" dt="2025-11-10T16:22:14.819" v="5023" actId="27636"/>
        <pc:sldMkLst>
          <pc:docMk/>
          <pc:sldMk cId="1561730917" sldId="629"/>
        </pc:sldMkLst>
        <pc:spChg chg="mod">
          <ac:chgData name="Sebastien Wagner" userId="d3326b90-b849-4e03-8441-95e196d9c967" providerId="ADAL" clId="{3F55FC64-36E2-4C64-BF63-49D95AD8EAD2}" dt="2025-11-10T15:16:16.640" v="3745" actId="5793"/>
          <ac:spMkLst>
            <pc:docMk/>
            <pc:sldMk cId="1561730917" sldId="629"/>
            <ac:spMk id="2" creationId="{8694CFFE-9ABB-9C3F-ED49-CDD30BE027F2}"/>
          </ac:spMkLst>
        </pc:spChg>
        <pc:spChg chg="mod">
          <ac:chgData name="Sebastien Wagner" userId="d3326b90-b849-4e03-8441-95e196d9c967" providerId="ADAL" clId="{3F55FC64-36E2-4C64-BF63-49D95AD8EAD2}" dt="2025-11-10T16:22:14.819" v="5023" actId="27636"/>
          <ac:spMkLst>
            <pc:docMk/>
            <pc:sldMk cId="1561730917" sldId="629"/>
            <ac:spMk id="3" creationId="{24ED0DB7-2EC2-BA86-3401-BDC398295624}"/>
          </ac:spMkLst>
        </pc:spChg>
      </pc:sldChg>
      <pc:sldChg chg="modSp new mod">
        <pc:chgData name="Sebastien Wagner" userId="d3326b90-b849-4e03-8441-95e196d9c967" providerId="ADAL" clId="{3F55FC64-36E2-4C64-BF63-49D95AD8EAD2}" dt="2025-11-10T16:43:22.385" v="5165" actId="20577"/>
        <pc:sldMkLst>
          <pc:docMk/>
          <pc:sldMk cId="674051215" sldId="630"/>
        </pc:sldMkLst>
        <pc:spChg chg="mod">
          <ac:chgData name="Sebastien Wagner" userId="d3326b90-b849-4e03-8441-95e196d9c967" providerId="ADAL" clId="{3F55FC64-36E2-4C64-BF63-49D95AD8EAD2}" dt="2025-11-10T16:42:31.423" v="5135"/>
          <ac:spMkLst>
            <pc:docMk/>
            <pc:sldMk cId="674051215" sldId="630"/>
            <ac:spMk id="2" creationId="{8F2C3CD7-2C50-C12A-5443-548CC6C78935}"/>
          </ac:spMkLst>
        </pc:spChg>
        <pc:spChg chg="mod">
          <ac:chgData name="Sebastien Wagner" userId="d3326b90-b849-4e03-8441-95e196d9c967" providerId="ADAL" clId="{3F55FC64-36E2-4C64-BF63-49D95AD8EAD2}" dt="2025-11-10T16:43:22.385" v="5165" actId="20577"/>
          <ac:spMkLst>
            <pc:docMk/>
            <pc:sldMk cId="674051215" sldId="630"/>
            <ac:spMk id="3" creationId="{8929E137-6725-AB47-A955-2FF2ED24A0C4}"/>
          </ac:spMkLst>
        </pc:spChg>
      </pc:sldChg>
      <pc:sldChg chg="modSp new mod">
        <pc:chgData name="Sebastien Wagner" userId="d3326b90-b849-4e03-8441-95e196d9c967" providerId="ADAL" clId="{3F55FC64-36E2-4C64-BF63-49D95AD8EAD2}" dt="2025-11-10T16:52:30.660" v="5781" actId="5793"/>
        <pc:sldMkLst>
          <pc:docMk/>
          <pc:sldMk cId="4290497266" sldId="631"/>
        </pc:sldMkLst>
        <pc:spChg chg="mod">
          <ac:chgData name="Sebastien Wagner" userId="d3326b90-b849-4e03-8441-95e196d9c967" providerId="ADAL" clId="{3F55FC64-36E2-4C64-BF63-49D95AD8EAD2}" dt="2025-11-10T16:45:44.339" v="5170"/>
          <ac:spMkLst>
            <pc:docMk/>
            <pc:sldMk cId="4290497266" sldId="631"/>
            <ac:spMk id="2" creationId="{F1B510C1-2FC7-3D60-E1EB-3C7C45B64EAA}"/>
          </ac:spMkLst>
        </pc:spChg>
        <pc:spChg chg="mod">
          <ac:chgData name="Sebastien Wagner" userId="d3326b90-b849-4e03-8441-95e196d9c967" providerId="ADAL" clId="{3F55FC64-36E2-4C64-BF63-49D95AD8EAD2}" dt="2025-11-10T16:52:30.660" v="5781" actId="5793"/>
          <ac:spMkLst>
            <pc:docMk/>
            <pc:sldMk cId="4290497266" sldId="631"/>
            <ac:spMk id="3" creationId="{15678B76-88A8-C33F-A420-C053AF70153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35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57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23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101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59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82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1236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7779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8585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54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9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26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5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63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95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2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EUM/GES/TEM/07/2025, v4, 26 September 2023</a:t>
            </a:r>
            <a:endParaRPr lang="de-DE" sz="1000" b="0" baseline="0" dirty="0">
              <a:solidFill>
                <a:srgbClr val="00B5E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721" r:id="rId5"/>
    <p:sldLayoutId id="2147487722" r:id="rId6"/>
    <p:sldLayoutId id="2147487723" r:id="rId7"/>
    <p:sldLayoutId id="2147487724" r:id="rId8"/>
    <p:sldLayoutId id="2147487726" r:id="rId9"/>
    <p:sldLayoutId id="2147487727" r:id="rId10"/>
    <p:sldLayoutId id="2147487728" r:id="rId11"/>
    <p:sldLayoutId id="2147487729" r:id="rId12"/>
    <p:sldLayoutId id="2147487730" r:id="rId13"/>
    <p:sldLayoutId id="2147487725" r:id="rId14"/>
    <p:sldLayoutId id="2147487731" r:id="rId15"/>
    <p:sldLayoutId id="2147487732" r:id="rId16"/>
    <p:sldLayoutId id="2147487678" r:id="rId17"/>
    <p:sldLayoutId id="2147487733" r:id="rId18"/>
    <p:sldLayoutId id="2147487735" r:id="rId19"/>
    <p:sldLayoutId id="2147487737" r:id="rId20"/>
    <p:sldLayoutId id="2147487739" r:id="rId21"/>
    <p:sldLayoutId id="2147487679" r:id="rId22"/>
    <p:sldLayoutId id="2147487734" r:id="rId23"/>
    <p:sldLayoutId id="2147487736" r:id="rId24"/>
    <p:sldLayoutId id="2147487738" r:id="rId25"/>
    <p:sldLayoutId id="2147487740" r:id="rId26"/>
    <p:sldLayoutId id="2147487717" r:id="rId27"/>
    <p:sldLayoutId id="2147487720" r:id="rId28"/>
    <p:sldLayoutId id="2147487718" r:id="rId29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-1" y="1884152"/>
            <a:ext cx="5756989" cy="2856506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of the 5th </a:t>
            </a:r>
            <a:r>
              <a:rPr lang="en-IE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CGMS/GSICS-CEOS/WGCV </a:t>
            </a:r>
            <a:r>
              <a:rPr lang="en-GB" sz="3200" spc="-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Lunar Calibration Workshop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S. Wagner (EUMETSAT), T. Stone (USGS)</a:t>
            </a:r>
            <a:endParaRPr lang="en-GB" sz="1800" b="0" i="1" dirty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GSICS web meeting 13.11.2025</a:t>
            </a:r>
          </a:p>
        </p:txBody>
      </p:sp>
    </p:spTree>
    <p:extLst>
      <p:ext uri="{BB962C8B-B14F-4D97-AF65-F5344CB8AC3E}">
        <p14:creationId xmlns:p14="http://schemas.microsoft.com/office/powerpoint/2010/main" val="382827325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510C1-2FC7-3D60-E1EB-3C7C45B64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 the lunar calibration workshop…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78B76-88A8-C33F-A420-C053AF7015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330" y="797662"/>
            <a:ext cx="11627339" cy="566589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Identify specific activities of particular interest for the community (to follow up on work presented in 2023 </a:t>
            </a:r>
            <a:r>
              <a:rPr lang="en-GB"/>
              <a:t>for instance…)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Release of LSICS version 1 </a:t>
            </a:r>
            <a:r>
              <a:rPr lang="en-GB" dirty="0">
                <a:sym typeface="Wingdings" panose="05000000000000000000" pitchFamily="2" charset="2"/>
              </a:rPr>
              <a:t> participants could potentially prepare input data, process them with LSICS and present their results (including comparisons with other models / methods)</a:t>
            </a:r>
            <a:endParaRPr lang="en-GB" dirty="0"/>
          </a:p>
          <a:p>
            <a:endParaRPr lang="en-GB" dirty="0"/>
          </a:p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Lunar models inter-comparison (led by T. Stone - USGS) </a:t>
            </a:r>
            <a:r>
              <a:rPr lang="en-GB" dirty="0">
                <a:sym typeface="Wingdings" panose="05000000000000000000" pitchFamily="2" charset="2"/>
              </a:rPr>
              <a:t> exercise to be run before the LCWS; results to be presented at the workshop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Couple of dedicated web-meetings (using maybe GSICS monthly slots) to keep the Lunar Calibration Community informed on the progresses of those two activities + organisation of the workshop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Review of the recommendations / actions / decisions from the last LCWS</a:t>
            </a:r>
            <a:endParaRPr lang="en-GB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9049726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400" b="1" spc="0" dirty="0"/>
              <a:t>Thank you!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8C1F-85D9-DD2E-BC22-D3E73E71F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 workshops</a:t>
            </a:r>
            <a:endParaRPr lang="en-IE" dirty="0"/>
          </a:p>
        </p:txBody>
      </p:sp>
      <p:pic>
        <p:nvPicPr>
          <p:cNvPr id="5" name="Picture 2" descr="H:\My Documents\My Pictures\Lunar calibration\ND5A5300.JPG">
            <a:extLst>
              <a:ext uri="{FF2B5EF4-FFF2-40B4-BE49-F238E27FC236}">
                <a16:creationId xmlns:a16="http://schemas.microsoft.com/office/drawing/2014/main" id="{B088D85B-C7D2-9BB0-7247-F4D7F197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9577" y="2797675"/>
            <a:ext cx="5402423" cy="3601615"/>
          </a:xfrm>
          <a:prstGeom prst="rect">
            <a:avLst/>
          </a:prstGeom>
          <a:noFill/>
        </p:spPr>
      </p:pic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A882497-92FE-A054-DFAF-DE7FADB98F1B}"/>
              </a:ext>
            </a:extLst>
          </p:cNvPr>
          <p:cNvSpPr txBox="1">
            <a:spLocks/>
          </p:cNvSpPr>
          <p:nvPr/>
        </p:nvSpPr>
        <p:spPr bwMode="auto">
          <a:xfrm>
            <a:off x="65713" y="1662034"/>
            <a:ext cx="6838940" cy="502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811213" lvl="2" indent="-280988"/>
            <a:r>
              <a:rPr lang="en-US" b="0" kern="0" dirty="0"/>
              <a:t>Focus:</a:t>
            </a:r>
          </a:p>
          <a:p>
            <a:pPr marL="1073150" lvl="3" indent="-276225">
              <a:tabLst>
                <a:tab pos="6904038" algn="l"/>
              </a:tabLst>
            </a:pPr>
            <a:r>
              <a:rPr lang="en-US" sz="2200" b="0" kern="0" dirty="0"/>
              <a:t>Practical workshop around the GIRO model (GSICS Implementation of the ROLO model), developed by EUMETSAT</a:t>
            </a:r>
          </a:p>
          <a:p>
            <a:pPr marL="1073150" lvl="3" indent="-276225">
              <a:tabLst>
                <a:tab pos="6904038" algn="l"/>
              </a:tabLst>
            </a:pPr>
            <a:r>
              <a:rPr lang="en-US" sz="2200" b="0" kern="0" dirty="0"/>
              <a:t>Definition of an input data format to process lunar observations from any instrument observing the moon with the GIRO</a:t>
            </a:r>
          </a:p>
          <a:p>
            <a:pPr marL="1073150" lvl="3" indent="-276225">
              <a:tabLst>
                <a:tab pos="6904038" algn="l"/>
              </a:tabLst>
            </a:pPr>
            <a:r>
              <a:rPr lang="en-US" sz="2200" b="0" kern="0" dirty="0"/>
              <a:t>Data analysis and preparation of the observed lunar irradiance (recommendations)</a:t>
            </a:r>
          </a:p>
          <a:p>
            <a:pPr marL="1073150" lvl="3" indent="-276225">
              <a:tabLst>
                <a:tab pos="6904038" algn="l"/>
              </a:tabLst>
            </a:pPr>
            <a:r>
              <a:rPr lang="en-US" sz="2200" b="0" kern="0" dirty="0"/>
              <a:t>Endorsement of the GIRO as GSICS common reference for lunar calibration</a:t>
            </a:r>
          </a:p>
          <a:p>
            <a:pPr marL="1073150" lvl="3" indent="-276225">
              <a:tabLst>
                <a:tab pos="6904038" algn="l"/>
              </a:tabLst>
            </a:pPr>
            <a:endParaRPr lang="en-US" sz="2200" b="0" kern="0" dirty="0"/>
          </a:p>
          <a:p>
            <a:pPr marL="811213" lvl="2" indent="-280988">
              <a:tabLst>
                <a:tab pos="6904038" algn="l"/>
              </a:tabLst>
            </a:pPr>
            <a:r>
              <a:rPr lang="en-US" b="0" kern="0" dirty="0"/>
              <a:t>Participants: around 30 (including online)</a:t>
            </a:r>
          </a:p>
          <a:p>
            <a:pPr marL="1073150" lvl="3" indent="-276225">
              <a:tabLst>
                <a:tab pos="6904038" algn="l"/>
              </a:tabLst>
            </a:pPr>
            <a:endParaRPr lang="en-US" sz="2400" b="0" kern="0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90EA260-4277-21CA-AF23-CE2ED94D85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13" y="725864"/>
            <a:ext cx="10347250" cy="1049858"/>
          </a:xfrm>
          <a:noFill/>
        </p:spPr>
        <p:txBody>
          <a:bodyPr>
            <a:noAutofit/>
          </a:bodyPr>
          <a:lstStyle/>
          <a:p>
            <a:pPr marL="628650" lvl="1" indent="-350838"/>
            <a:r>
              <a:rPr lang="en-US" dirty="0"/>
              <a:t>2014 : EUMETSAT HQ Darmstadt – Germany (4 days)</a:t>
            </a:r>
          </a:p>
          <a:p>
            <a:pPr marL="811213" lvl="2" indent="-280988"/>
            <a:r>
              <a:rPr lang="en-US" dirty="0" err="1"/>
              <a:t>Organisers</a:t>
            </a:r>
            <a:r>
              <a:rPr lang="en-US" dirty="0"/>
              <a:t>: EUMETSAT / USGS / CNES / NASA</a:t>
            </a:r>
          </a:p>
        </p:txBody>
      </p:sp>
    </p:spTree>
    <p:extLst>
      <p:ext uri="{BB962C8B-B14F-4D97-AF65-F5344CB8AC3E}">
        <p14:creationId xmlns:p14="http://schemas.microsoft.com/office/powerpoint/2010/main" val="4207305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E52C4-4D30-9D45-213F-3B2A78C5B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41B785FD-4861-283D-7F18-C9AF4CC5A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321" y="645178"/>
            <a:ext cx="11665807" cy="58728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628650" lvl="1" indent="-350838"/>
            <a:r>
              <a:rPr lang="en-US" sz="2400" dirty="0"/>
              <a:t>2017 : Xi’an - China (4 days)</a:t>
            </a:r>
          </a:p>
          <a:p>
            <a:pPr marL="811213" lvl="2" indent="-280988"/>
            <a:r>
              <a:rPr lang="en-US" dirty="0" err="1"/>
              <a:t>Organisers</a:t>
            </a:r>
            <a:r>
              <a:rPr lang="en-US" dirty="0"/>
              <a:t>: CMA / XIOPM / CAS / EUMETSAT / USGS / NOAA</a:t>
            </a:r>
          </a:p>
          <a:p>
            <a:pPr marL="811213" lvl="2" indent="-280988"/>
            <a:r>
              <a:rPr lang="en-US" dirty="0"/>
              <a:t>Focus:</a:t>
            </a:r>
          </a:p>
          <a:p>
            <a:pPr marL="985838" lvl="2" indent="-179388"/>
            <a:r>
              <a:rPr lang="en-US" sz="2200" dirty="0"/>
              <a:t>Reference measurements (CMA + CAS in particular) + data from GOME-2 and SCIAMACHY</a:t>
            </a:r>
          </a:p>
          <a:p>
            <a:pPr marL="985838" lvl="2" indent="-179388"/>
            <a:r>
              <a:rPr lang="en-US" sz="2200" dirty="0"/>
              <a:t>Lunar model development (ROLO, GIRO, new models) + lunar image processing</a:t>
            </a:r>
          </a:p>
          <a:p>
            <a:pPr marL="985838" lvl="2" indent="-179388"/>
            <a:r>
              <a:rPr lang="en-US" sz="2200" dirty="0"/>
              <a:t>Inter-calibration and inter-band calibration</a:t>
            </a:r>
            <a:endParaRPr lang="en-US" dirty="0"/>
          </a:p>
          <a:p>
            <a:pPr marL="985838" lvl="2" indent="-179388"/>
            <a:r>
              <a:rPr lang="en-US" sz="2200" dirty="0"/>
              <a:t>Alternative usage of the lunar measurements (MTF method comparison exercise).</a:t>
            </a:r>
          </a:p>
          <a:p>
            <a:pPr marL="811213" lvl="2" indent="-280988"/>
            <a:r>
              <a:rPr lang="en-US" dirty="0"/>
              <a:t>Participants: between 60 and 70</a:t>
            </a:r>
          </a:p>
          <a:p>
            <a:pPr marL="985838" lvl="2" indent="-179388"/>
            <a:endParaRPr lang="en-US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80328-7B5C-D4F9-958C-2CCE40890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 workshops</a:t>
            </a:r>
            <a:endParaRPr lang="en-IE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B6C0BA-1728-C30A-7306-A52DCE14FB60}"/>
              </a:ext>
            </a:extLst>
          </p:cNvPr>
          <p:cNvGrpSpPr/>
          <p:nvPr/>
        </p:nvGrpSpPr>
        <p:grpSpPr>
          <a:xfrm>
            <a:off x="1237129" y="3905775"/>
            <a:ext cx="9787473" cy="2952224"/>
            <a:chOff x="262018" y="2899503"/>
            <a:chExt cx="9787473" cy="2952224"/>
          </a:xfrm>
        </p:grpSpPr>
        <p:pic>
          <p:nvPicPr>
            <p:cNvPr id="6" name="Picture 2" descr="http://gsics.atmos.umd.edu/pub/Development/20171106/LunarCalibWS_Xian2017.jpg">
              <a:extLst>
                <a:ext uri="{FF2B5EF4-FFF2-40B4-BE49-F238E27FC236}">
                  <a16:creationId xmlns:a16="http://schemas.microsoft.com/office/drawing/2014/main" id="{D420AC3E-4EC9-9E27-632F-96308EE65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18" y="3060850"/>
              <a:ext cx="4615405" cy="2790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F636DE-B9BF-2587-64D5-DEDB342CF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" r="13312"/>
            <a:stretch/>
          </p:blipFill>
          <p:spPr>
            <a:xfrm>
              <a:off x="7362852" y="3344026"/>
              <a:ext cx="2686639" cy="20598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F8CAA5-02EE-7032-2603-F4FFFCBCB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8958" y="2899503"/>
              <a:ext cx="1965960" cy="2948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2843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49114-C052-4A16-52BE-45257F4C2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8E8AE31-D1AC-7640-32C9-5C62DC036F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9321" y="725863"/>
            <a:ext cx="11627339" cy="58728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538163" lvl="1" indent="-350838"/>
            <a:r>
              <a:rPr lang="en-US" dirty="0"/>
              <a:t>2020 : online due to COVID restrictions (4 half-days)</a:t>
            </a:r>
          </a:p>
          <a:p>
            <a:pPr marL="896938" lvl="2" indent="-280988">
              <a:tabLst>
                <a:tab pos="1165225" algn="l"/>
              </a:tabLst>
            </a:pPr>
            <a:r>
              <a:rPr lang="en-US" dirty="0" err="1"/>
              <a:t>Organisers</a:t>
            </a:r>
            <a:r>
              <a:rPr lang="en-US" dirty="0"/>
              <a:t>: EUMETSAT / USGS</a:t>
            </a:r>
          </a:p>
          <a:p>
            <a:pPr marL="896938" lvl="2" indent="-280988">
              <a:tabLst>
                <a:tab pos="1165225" algn="l"/>
              </a:tabLst>
            </a:pPr>
            <a:r>
              <a:rPr lang="en-US" dirty="0"/>
              <a:t>Focus:</a:t>
            </a:r>
          </a:p>
          <a:p>
            <a:pPr marL="1076325" lvl="3" indent="-195263"/>
            <a:r>
              <a:rPr lang="en-US" dirty="0"/>
              <a:t>Lunar model development (SP model, SLIMM, LIME,LESSR)</a:t>
            </a:r>
          </a:p>
          <a:p>
            <a:pPr marL="1076325" lvl="3" indent="-195263"/>
            <a:r>
              <a:rPr lang="en-US" dirty="0"/>
              <a:t>Lunar measurements and SI-traceability (Air-LUSI, ARCSTONE, Mauna Loa-LUSI)</a:t>
            </a:r>
          </a:p>
          <a:p>
            <a:pPr marL="1076325" lvl="3" indent="-195263"/>
            <a:r>
              <a:rPr lang="en-US" dirty="0"/>
              <a:t>Instrument monitoring using lunar observations</a:t>
            </a:r>
          </a:p>
          <a:p>
            <a:pPr marL="1076325" lvl="3" indent="-195263"/>
            <a:r>
              <a:rPr lang="en-US" dirty="0"/>
              <a:t>Usage of the Moon for microwave and thermal infrared instruments</a:t>
            </a:r>
          </a:p>
          <a:p>
            <a:pPr marL="1076325" lvl="3" indent="-195263"/>
            <a:r>
              <a:rPr lang="en-US" dirty="0"/>
              <a:t>Alternative usage of the lunar measurements (co-registration and MTF assessment postlaunch).</a:t>
            </a:r>
          </a:p>
          <a:p>
            <a:pPr marL="1076325" lvl="3" indent="-195263"/>
            <a:endParaRPr lang="en-US" dirty="0"/>
          </a:p>
          <a:p>
            <a:pPr marL="1076325" lvl="3" indent="-195263"/>
            <a:r>
              <a:rPr lang="en-US" dirty="0"/>
              <a:t>Discussions touched upon:</a:t>
            </a:r>
          </a:p>
          <a:p>
            <a:pPr marL="1639047" lvl="4" indent="-195263"/>
            <a:r>
              <a:rPr lang="en-US" dirty="0"/>
              <a:t>How to best integrate the observed lunar irradiance</a:t>
            </a:r>
          </a:p>
          <a:p>
            <a:pPr marL="1639047" lvl="4" indent="-195263"/>
            <a:r>
              <a:rPr lang="en-US" dirty="0"/>
              <a:t>Terminology</a:t>
            </a:r>
          </a:p>
          <a:p>
            <a:pPr marL="1639047" lvl="4" indent="-195263"/>
            <a:r>
              <a:rPr lang="en-US" dirty="0"/>
              <a:t>Solar irradiance</a:t>
            </a:r>
          </a:p>
          <a:p>
            <a:pPr marL="1639047" lvl="4" indent="-195263"/>
            <a:r>
              <a:rPr lang="en-US" dirty="0"/>
              <a:t>Lunar models and polarization</a:t>
            </a:r>
          </a:p>
          <a:p>
            <a:pPr marL="1639047" lvl="4" indent="-195263"/>
            <a:endParaRPr lang="en-US" sz="1000" dirty="0"/>
          </a:p>
          <a:p>
            <a:pPr marL="896938" lvl="2" indent="-280988">
              <a:tabLst>
                <a:tab pos="1165225" algn="l"/>
              </a:tabLst>
            </a:pPr>
            <a:r>
              <a:rPr lang="en-US" dirty="0"/>
              <a:t>Participants: between 70 and 80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770C49-625E-6627-1AEC-F7A43551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 workshops</a:t>
            </a:r>
            <a:endParaRPr lang="en-I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C44627-6DB3-073E-1EB0-9E6D45634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02" y="4679576"/>
            <a:ext cx="4430398" cy="2178423"/>
          </a:xfrm>
          <a:prstGeom prst="rect">
            <a:avLst/>
          </a:prstGeom>
        </p:spPr>
      </p:pic>
      <p:pic>
        <p:nvPicPr>
          <p:cNvPr id="3" name="Picture 2" descr="calibrators3.gif">
            <a:extLst>
              <a:ext uri="{FF2B5EF4-FFF2-40B4-BE49-F238E27FC236}">
                <a16:creationId xmlns:a16="http://schemas.microsoft.com/office/drawing/2014/main" id="{D51A46B8-28C1-8D0C-72E0-2698A032CF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3803" y="259238"/>
            <a:ext cx="2908197" cy="21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21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B6A09-3AF6-42A7-F65E-F94A2C6E8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9D086A6-2208-4F10-5EE4-9DF629C369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601" y="654143"/>
            <a:ext cx="11818208" cy="6203856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358775" lvl="1" indent="-350838"/>
            <a:r>
              <a:rPr lang="en-US" dirty="0"/>
              <a:t>2023 : Darmstadt – Germany (5 days)</a:t>
            </a:r>
          </a:p>
          <a:p>
            <a:pPr marL="538163" lvl="2" indent="-280988"/>
            <a:r>
              <a:rPr lang="en-US" dirty="0" err="1"/>
              <a:t>Organisers</a:t>
            </a:r>
            <a:r>
              <a:rPr lang="en-US" dirty="0"/>
              <a:t>: EUMETSAT / USGS</a:t>
            </a:r>
          </a:p>
          <a:p>
            <a:pPr marL="538163" lvl="2" indent="-280988"/>
            <a:r>
              <a:rPr lang="en-US" dirty="0"/>
              <a:t>Focus: </a:t>
            </a:r>
          </a:p>
          <a:p>
            <a:pPr marL="627063" lvl="3" indent="-195263"/>
            <a:r>
              <a:rPr lang="en-US" dirty="0"/>
              <a:t>Reference lunar measurements (Air-LUSI, Mauna Loa-LUSI, CMA+CAS, ESA LIME, ARCSTONE)</a:t>
            </a:r>
          </a:p>
          <a:p>
            <a:pPr marL="627063" lvl="3" indent="-195263"/>
            <a:r>
              <a:rPr lang="en-US" dirty="0"/>
              <a:t>Lunar model development (SLIMM, LIME,LESSR, LSICS)</a:t>
            </a:r>
          </a:p>
          <a:p>
            <a:pPr marL="896938" lvl="4" indent="-195263"/>
            <a:r>
              <a:rPr lang="en-US" dirty="0"/>
              <a:t>LSICS as a successor of the GIRO</a:t>
            </a:r>
          </a:p>
          <a:p>
            <a:pPr marL="896938" lvl="4" indent="-195263"/>
            <a:r>
              <a:rPr lang="en-US" dirty="0"/>
              <a:t>Lunar model inter-comparison exercise (ROLO, CLIMES, SP, GIRO, SLIMM, LIME, LESSR)</a:t>
            </a:r>
          </a:p>
          <a:p>
            <a:pPr marL="627063" lvl="3" indent="-195263"/>
            <a:r>
              <a:rPr lang="en-US" dirty="0"/>
              <a:t>Instrument monitoring using lunar observations</a:t>
            </a:r>
          </a:p>
          <a:p>
            <a:pPr marL="627063" lvl="3" indent="-195263"/>
            <a:r>
              <a:rPr lang="en-US" dirty="0"/>
              <a:t>Lunar observations in microwave and thermal infrared</a:t>
            </a:r>
          </a:p>
          <a:p>
            <a:pPr marL="627063" lvl="3" indent="-195263"/>
            <a:r>
              <a:rPr lang="en-US" dirty="0"/>
              <a:t>Alternative applications of the lunar measurements</a:t>
            </a:r>
          </a:p>
          <a:p>
            <a:pPr marL="627063" lvl="3" indent="-195263"/>
            <a:endParaRPr lang="en-US" sz="1000" dirty="0"/>
          </a:p>
          <a:p>
            <a:pPr marL="627063" lvl="3" indent="-195263"/>
            <a:r>
              <a:rPr lang="en-US" dirty="0"/>
              <a:t>In addition, discussions touched upon:</a:t>
            </a:r>
          </a:p>
          <a:p>
            <a:pPr marL="806450" lvl="4" indent="-195263"/>
            <a:r>
              <a:rPr lang="en-US" dirty="0"/>
              <a:t>Best practices for lunar calibrations</a:t>
            </a:r>
          </a:p>
          <a:p>
            <a:pPr marL="806450" lvl="4" indent="-195263"/>
            <a:r>
              <a:rPr lang="en-US" dirty="0"/>
              <a:t>Creation of a GSICS Lunar Sub-Group</a:t>
            </a:r>
          </a:p>
          <a:p>
            <a:pPr marL="806450" lvl="4" indent="-195263"/>
            <a:r>
              <a:rPr lang="en-US" dirty="0"/>
              <a:t>Revise the GLOD approach for data sharing</a:t>
            </a:r>
          </a:p>
          <a:p>
            <a:pPr marL="806450" lvl="4" indent="-195263"/>
            <a:endParaRPr lang="en-US" sz="1000" dirty="0"/>
          </a:p>
          <a:p>
            <a:pPr marL="538163" lvl="2" indent="-280988"/>
            <a:r>
              <a:rPr lang="en-US" dirty="0"/>
              <a:t>Participants: around 70 (1/2 online)</a:t>
            </a:r>
          </a:p>
          <a:p>
            <a:pPr marL="806450" lvl="4" indent="-195263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54C5A-54B0-B357-11E2-3FF3A1C1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 workshops</a:t>
            </a:r>
            <a:endParaRPr lang="en-IE" dirty="0"/>
          </a:p>
        </p:txBody>
      </p:sp>
      <p:pic>
        <p:nvPicPr>
          <p:cNvPr id="14" name="Picture 13" descr="A group of people standing in a circle&#10;&#10;AI-generated content may be incorrect.">
            <a:extLst>
              <a:ext uri="{FF2B5EF4-FFF2-40B4-BE49-F238E27FC236}">
                <a16:creationId xmlns:a16="http://schemas.microsoft.com/office/drawing/2014/main" id="{F668D06B-A6A3-7E68-D35E-AF6EE4329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04" y="3514165"/>
            <a:ext cx="5070496" cy="334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67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AF1F1-A2D8-8672-D111-85870E90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5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IE" dirty="0"/>
              <a:t>CGMS/GSICS-CEOS/WGCV </a:t>
            </a:r>
            <a:r>
              <a:rPr lang="en-GB" dirty="0"/>
              <a:t>Lunar Calibration Workshop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E6F85-19C8-9D55-6FB9-261A6E31C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330" y="1030745"/>
            <a:ext cx="11627339" cy="5262675"/>
          </a:xfrm>
        </p:spPr>
        <p:txBody>
          <a:bodyPr>
            <a:normAutofit/>
          </a:bodyPr>
          <a:lstStyle/>
          <a:p>
            <a:r>
              <a:rPr lang="en-GB" dirty="0"/>
              <a:t>Organisers: EUMETSAT</a:t>
            </a:r>
          </a:p>
          <a:p>
            <a:r>
              <a:rPr lang="en-GB" dirty="0"/>
              <a:t>Duration: 5 days</a:t>
            </a:r>
          </a:p>
          <a:p>
            <a:r>
              <a:rPr lang="en-GB" dirty="0">
                <a:solidFill>
                  <a:srgbClr val="FF0000"/>
                </a:solidFill>
              </a:rPr>
              <a:t>Tentative date = 23-27 November 2026</a:t>
            </a:r>
          </a:p>
          <a:p>
            <a:r>
              <a:rPr lang="en-GB" dirty="0"/>
              <a:t>Topics to cover (similar to previous editions):</a:t>
            </a:r>
          </a:p>
          <a:p>
            <a:pPr lvl="1"/>
            <a:r>
              <a:rPr lang="en-IE" dirty="0"/>
              <a:t>Measurements and Moon Observations</a:t>
            </a:r>
          </a:p>
          <a:p>
            <a:pPr lvl="1"/>
            <a:r>
              <a:rPr lang="en-IE" dirty="0"/>
              <a:t>Lunar Calibration Systems and Model Development</a:t>
            </a:r>
          </a:p>
          <a:p>
            <a:pPr lvl="1"/>
            <a:r>
              <a:rPr lang="en-IE" dirty="0"/>
              <a:t>Instrument Monitoring using Lunar Calibration</a:t>
            </a:r>
          </a:p>
          <a:p>
            <a:pPr lvl="1"/>
            <a:r>
              <a:rPr lang="en-IE" dirty="0"/>
              <a:t>Thermal infrared and Microwave</a:t>
            </a:r>
          </a:p>
          <a:p>
            <a:pPr lvl="1"/>
            <a:r>
              <a:rPr lang="en-IE" dirty="0"/>
              <a:t>Alternative Applications of Lunar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208433850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1E638-3A05-449D-62E3-08D2BE2A8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4CFFE-9ABB-9C3F-ED49-CDD30BE02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Topics…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D0DB7-2EC2-BA86-3401-BDC3982956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330" y="716981"/>
            <a:ext cx="11627339" cy="6141018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IE" dirty="0"/>
              <a:t>Measurements and Moon Observations:</a:t>
            </a:r>
          </a:p>
          <a:p>
            <a:pPr lvl="2"/>
            <a:r>
              <a:rPr lang="en-IE" dirty="0"/>
              <a:t>Measurements to serve a reference measurements for reflectance model inference</a:t>
            </a:r>
          </a:p>
          <a:p>
            <a:pPr lvl="2"/>
            <a:r>
              <a:rPr lang="en-IE" dirty="0"/>
              <a:t>Review of existing datasets / discussion on data sharing</a:t>
            </a:r>
          </a:p>
          <a:p>
            <a:pPr lvl="2"/>
            <a:r>
              <a:rPr lang="en-IE" dirty="0"/>
              <a:t>Uncertainty assessment and SI traceability</a:t>
            </a:r>
          </a:p>
          <a:p>
            <a:pPr lvl="1"/>
            <a:r>
              <a:rPr lang="en-IE" dirty="0"/>
              <a:t>Lunar Calibration Systems and Model Development</a:t>
            </a:r>
          </a:p>
          <a:p>
            <a:pPr lvl="2"/>
            <a:r>
              <a:rPr lang="en-IE" dirty="0"/>
              <a:t>Status on the existing models (known + new models)</a:t>
            </a:r>
          </a:p>
          <a:p>
            <a:pPr lvl="2"/>
            <a:r>
              <a:rPr lang="en-IE" dirty="0"/>
              <a:t>LSICS</a:t>
            </a:r>
          </a:p>
          <a:p>
            <a:pPr lvl="2"/>
            <a:r>
              <a:rPr lang="en-IE" dirty="0"/>
              <a:t>What is needed to improve the absolute accuracy?</a:t>
            </a:r>
          </a:p>
          <a:p>
            <a:pPr lvl="2"/>
            <a:r>
              <a:rPr lang="en-IE" dirty="0"/>
              <a:t>Results on the 2</a:t>
            </a:r>
            <a:r>
              <a:rPr lang="en-IE" baseline="30000" dirty="0"/>
              <a:t>nd</a:t>
            </a:r>
            <a:r>
              <a:rPr lang="en-IE" dirty="0"/>
              <a:t> model inter-comparison </a:t>
            </a:r>
            <a:r>
              <a:rPr lang="en-IE" dirty="0">
                <a:sym typeface="Wingdings" panose="05000000000000000000" pitchFamily="2" charset="2"/>
              </a:rPr>
              <a:t> assume preparation well before the LCWS</a:t>
            </a:r>
            <a:endParaRPr lang="en-IE" dirty="0"/>
          </a:p>
          <a:p>
            <a:pPr lvl="1"/>
            <a:r>
              <a:rPr lang="en-IE" dirty="0"/>
              <a:t>Instrument Monitoring using Lunar Calibration</a:t>
            </a:r>
          </a:p>
          <a:p>
            <a:pPr lvl="2"/>
            <a:r>
              <a:rPr lang="en-IE" dirty="0"/>
              <a:t>Teams to present updates, with detailed explanation on how they estimates the observed lunar irradiance</a:t>
            </a:r>
          </a:p>
          <a:p>
            <a:pPr lvl="2"/>
            <a:r>
              <a:rPr lang="en-IE" dirty="0"/>
              <a:t>Inter-calibration / inter-bands</a:t>
            </a:r>
          </a:p>
          <a:p>
            <a:pPr lvl="2"/>
            <a:r>
              <a:rPr lang="en-IE" dirty="0"/>
              <a:t>Sensors temporal stability assessment  + absolute calibration</a:t>
            </a:r>
          </a:p>
          <a:p>
            <a:pPr lvl="1"/>
            <a:r>
              <a:rPr lang="en-IE" dirty="0"/>
              <a:t>Thermal infrared and Microwave</a:t>
            </a:r>
          </a:p>
          <a:p>
            <a:pPr lvl="2"/>
            <a:r>
              <a:rPr lang="en-IE" dirty="0"/>
              <a:t>Status of the model development</a:t>
            </a:r>
          </a:p>
          <a:p>
            <a:pPr lvl="2"/>
            <a:r>
              <a:rPr lang="en-IE" dirty="0"/>
              <a:t>How to use lunar observations for radiometric assessment?</a:t>
            </a:r>
          </a:p>
          <a:p>
            <a:pPr lvl="1"/>
            <a:r>
              <a:rPr lang="en-IE" dirty="0"/>
              <a:t>Alternative Applications of Lunar Observations</a:t>
            </a:r>
          </a:p>
          <a:p>
            <a:pPr lvl="2"/>
            <a:r>
              <a:rPr lang="en-IE" dirty="0"/>
              <a:t>Co-registration</a:t>
            </a:r>
          </a:p>
          <a:p>
            <a:pPr lvl="2"/>
            <a:r>
              <a:rPr lang="en-IE" dirty="0"/>
              <a:t>MTF</a:t>
            </a:r>
          </a:p>
          <a:p>
            <a:pPr lvl="2"/>
            <a:r>
              <a:rPr lang="en-IE" dirty="0"/>
              <a:t>Ghosts / straylight</a:t>
            </a:r>
          </a:p>
        </p:txBody>
      </p:sp>
    </p:spTree>
    <p:extLst>
      <p:ext uri="{BB962C8B-B14F-4D97-AF65-F5344CB8AC3E}">
        <p14:creationId xmlns:p14="http://schemas.microsoft.com/office/powerpoint/2010/main" val="156173091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Venue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18" y="1634836"/>
            <a:ext cx="4876800" cy="2352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28"/>
          <a:stretch/>
        </p:blipFill>
        <p:spPr>
          <a:xfrm>
            <a:off x="508105" y="4323461"/>
            <a:ext cx="5151813" cy="2539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5" y="1372421"/>
            <a:ext cx="5852160" cy="2877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1520" y="6502846"/>
            <a:ext cx="1950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kern="100" spc="-100" dirty="0">
                <a:solidFill>
                  <a:schemeClr val="tx1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From darmstadt.de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74" y="1375859"/>
            <a:ext cx="3801005" cy="54871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069484" y="1798655"/>
            <a:ext cx="2405734" cy="4913644"/>
            <a:chOff x="9069484" y="1798655"/>
            <a:chExt cx="2405734" cy="4913644"/>
          </a:xfrm>
        </p:grpSpPr>
        <p:sp>
          <p:nvSpPr>
            <p:cNvPr id="10" name="Oval 9"/>
            <p:cNvSpPr/>
            <p:nvPr/>
          </p:nvSpPr>
          <p:spPr bwMode="auto">
            <a:xfrm>
              <a:off x="10148836" y="1798655"/>
              <a:ext cx="1326382" cy="116560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9069484" y="2921867"/>
              <a:ext cx="1326382" cy="116560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0000326" y="5546690"/>
              <a:ext cx="1326382" cy="116560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54479" y="740045"/>
            <a:ext cx="11627339" cy="5972254"/>
          </a:xfrm>
        </p:spPr>
        <p:txBody>
          <a:bodyPr>
            <a:normAutofit/>
          </a:bodyPr>
          <a:lstStyle/>
          <a:p>
            <a:r>
              <a:rPr lang="en-GB" dirty="0"/>
              <a:t>EUMETSAT headquarters, Darmstadt, Germany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263456" y="6493693"/>
            <a:ext cx="643317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1800" dirty="0"/>
              <a:t>https://www.darmstadt-tourismus.de/en/index.html</a:t>
            </a:r>
          </a:p>
        </p:txBody>
      </p:sp>
    </p:spTree>
    <p:extLst>
      <p:ext uri="{BB962C8B-B14F-4D97-AF65-F5344CB8AC3E}">
        <p14:creationId xmlns:p14="http://schemas.microsoft.com/office/powerpoint/2010/main" val="2260887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C3CD7-2C50-C12A-5443-548CC6C7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</a:t>
            </a:r>
            <a:r>
              <a:rPr lang="en-GB" baseline="30000" dirty="0"/>
              <a:t>th</a:t>
            </a:r>
            <a:r>
              <a:rPr lang="en-GB" dirty="0"/>
              <a:t> </a:t>
            </a:r>
            <a:r>
              <a:rPr lang="en-IE" dirty="0"/>
              <a:t>CGMS/GSICS-CEOS/WGCV </a:t>
            </a:r>
            <a:r>
              <a:rPr lang="en-GB" dirty="0"/>
              <a:t>Lunar Calibration Workshop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9E137-6725-AB47-A955-2FF2ED24A0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797662"/>
            <a:ext cx="11627339" cy="52626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Workshop format:</a:t>
            </a:r>
          </a:p>
          <a:p>
            <a:pPr lvl="1"/>
            <a:r>
              <a:rPr lang="en-US" sz="2708" dirty="0"/>
              <a:t>Similar to GSICS meeting: mix mini-conference / workshop type with discussions</a:t>
            </a:r>
          </a:p>
          <a:p>
            <a:pPr lvl="1"/>
            <a:r>
              <a:rPr lang="en-US" sz="2708" dirty="0"/>
              <a:t>A few boards for posters (depending on the agenda)</a:t>
            </a:r>
          </a:p>
          <a:p>
            <a:pPr lvl="1"/>
            <a:r>
              <a:rPr lang="en-US" sz="2708" dirty="0"/>
              <a:t>Outcome: list of recommendation / actions / decisions</a:t>
            </a:r>
          </a:p>
          <a:p>
            <a:pPr lvl="1"/>
            <a:endParaRPr lang="en-US" sz="1000" dirty="0"/>
          </a:p>
          <a:p>
            <a:r>
              <a:rPr lang="en-GB" dirty="0"/>
              <a:t>Possibility to have remote participation (Teams)</a:t>
            </a:r>
          </a:p>
          <a:p>
            <a:endParaRPr lang="en-GB" dirty="0"/>
          </a:p>
          <a:p>
            <a:r>
              <a:rPr lang="en-GB" dirty="0"/>
              <a:t>Event preparation:</a:t>
            </a:r>
          </a:p>
          <a:p>
            <a:pPr lvl="1"/>
            <a:r>
              <a:rPr lang="en-GB" dirty="0"/>
              <a:t>Web site will be prepared for registration (as in 2023)</a:t>
            </a:r>
          </a:p>
          <a:p>
            <a:pPr lvl="2"/>
            <a:r>
              <a:rPr lang="en-GB" dirty="0"/>
              <a:t>Will include list of recommended accommodation</a:t>
            </a:r>
          </a:p>
          <a:p>
            <a:pPr lvl="1"/>
            <a:r>
              <a:rPr lang="en-GB" dirty="0"/>
              <a:t>Invitation letters to prepare visa applications will be provided on request</a:t>
            </a:r>
          </a:p>
          <a:p>
            <a:pPr lvl="1"/>
            <a:r>
              <a:rPr lang="en-GB" dirty="0"/>
              <a:t>No registration fees</a:t>
            </a:r>
          </a:p>
          <a:p>
            <a:endParaRPr lang="en-GB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7405121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Props1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F162B5-2E6E-4C8D-881A-803D0DC84FC9}">
  <ds:schemaRefs>
    <ds:schemaRef ds:uri="3434cde1-f776-4c3f-9525-3f132e87b814"/>
    <ds:schemaRef ds:uri="http://schemas.microsoft.com/office/2006/documentManagement/types"/>
    <ds:schemaRef ds:uri="4c0d32b7-afc5-4577-b835-8ee209ff46e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1224</TotalTime>
  <Words>851</Words>
  <Application>Microsoft Office PowerPoint</Application>
  <PresentationFormat>Widescreen</PresentationFormat>
  <Paragraphs>123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Bahnschrift Light</vt:lpstr>
      <vt:lpstr>Bahnschrift SemiLight</vt:lpstr>
      <vt:lpstr>Century Gothic</vt:lpstr>
      <vt:lpstr>Helvetica</vt:lpstr>
      <vt:lpstr>Roboto</vt:lpstr>
      <vt:lpstr>Roboto Light</vt:lpstr>
      <vt:lpstr>Tahoma</vt:lpstr>
      <vt:lpstr>Times New Roman</vt:lpstr>
      <vt:lpstr>Wingdings</vt:lpstr>
      <vt:lpstr>Title &amp; Seperator Slides</vt:lpstr>
      <vt:lpstr>PowerPoint Presentation</vt:lpstr>
      <vt:lpstr>Previous workshops</vt:lpstr>
      <vt:lpstr>Previous workshops</vt:lpstr>
      <vt:lpstr>Previous workshops</vt:lpstr>
      <vt:lpstr>Previous workshops</vt:lpstr>
      <vt:lpstr>5th CGMS/GSICS-CEOS/WGCV Lunar Calibration Workshop</vt:lpstr>
      <vt:lpstr>Topics…</vt:lpstr>
      <vt:lpstr>Venue</vt:lpstr>
      <vt:lpstr>5th CGMS/GSICS-CEOS/WGCV Lunar Calibration Workshop</vt:lpstr>
      <vt:lpstr>Before the lunar calibration workshop…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Sebastien Wagner</dc:creator>
  <cp:lastModifiedBy>Sebastien Wagner</cp:lastModifiedBy>
  <cp:revision>38</cp:revision>
  <cp:lastPrinted>2006-03-06T14:11:17Z</cp:lastPrinted>
  <dcterms:created xsi:type="dcterms:W3CDTF">2023-11-08T09:43:01Z</dcterms:created>
  <dcterms:modified xsi:type="dcterms:W3CDTF">2025-11-10T16:52:36Z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0x010100420E6A351B58E744BDF5DE913D9738F4</vt:lpwstr>
  </property>
  <property fmtid="{D5CDD505-2E9C-101B-9397-08002B2CF9AE}" pid="3" name="DM_DOCNUM">
    <vt:lpwstr>1387182</vt:lpwstr>
  </property>
  <property fmtid="{D5CDD505-2E9C-101B-9397-08002B2CF9AE}" pid="4" name="DM_DOCNAME">
    <vt:lpwstr>Wagner_4thLCWS_Preparation_GSICS_WB-20230911</vt:lpwstr>
  </property>
  <property fmtid="{D5CDD505-2E9C-101B-9397-08002B2CF9AE}" pid="5" name="DM_AUTHOR">
    <vt:lpwstr>Sebastien Wagner</vt:lpwstr>
  </property>
  <property fmtid="{D5CDD505-2E9C-101B-9397-08002B2CF9AE}" pid="6" name="DM_E_DOC_NO">
    <vt:lpwstr>EUM/RSP/VWG/23/1387182</vt:lpwstr>
  </property>
  <property fmtid="{D5CDD505-2E9C-101B-9397-08002B2CF9AE}" pid="7" name="DM_E_VER_NO">
    <vt:lpwstr>1 Draft</vt:lpwstr>
  </property>
  <property fmtid="{D5CDD505-2E9C-101B-9397-08002B2CF9AE}" pid="8" name="DM_E_ISS_DATE">
    <vt:lpwstr>15 November 2023</vt:lpwstr>
  </property>
  <property fmtid="{D5CDD505-2E9C-101B-9397-08002B2CF9AE}" pid="9" name="DM_E_FROM_PERS2">
    <vt:lpwstr/>
  </property>
  <property fmtid="{D5CDD505-2E9C-101B-9397-08002B2CF9AE}" pid="10" name="DM_E_CONFID">
    <vt:lpwstr/>
  </property>
  <property fmtid="{D5CDD505-2E9C-101B-9397-08002B2CF9AE}" pid="11" name="DM_E_WBS_CODE">
    <vt:lpwstr/>
  </property>
  <property fmtid="{D5CDD505-2E9C-101B-9397-08002B2CF9AE}" pid="12" name="DM_E_DISTRIB">
    <vt:lpwstr/>
  </property>
  <property fmtid="{D5CDD505-2E9C-101B-9397-08002B2CF9AE}" pid="13" name="DIGITAL_SIGNATURE">
    <vt:lpwstr/>
  </property>
</Properties>
</file>