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68" r:id="rId4"/>
    <p:sldId id="269" r:id="rId5"/>
    <p:sldId id="258" r:id="rId6"/>
    <p:sldId id="270" r:id="rId7"/>
    <p:sldId id="271" r:id="rId8"/>
    <p:sldId id="272" r:id="rId9"/>
    <p:sldId id="259" r:id="rId10"/>
    <p:sldId id="260" r:id="rId11"/>
    <p:sldId id="261" r:id="rId12"/>
    <p:sldId id="273" r:id="rId13"/>
    <p:sldId id="262" r:id="rId14"/>
    <p:sldId id="274" r:id="rId15"/>
    <p:sldId id="266" r:id="rId16"/>
    <p:sldId id="264" r:id="rId17"/>
    <p:sldId id="275"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46F38-84B8-5C4C-A11D-B68D8F48BB37}" v="359" dt="2026-01-08T02:19:27.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830"/>
  </p:normalViewPr>
  <p:slideViewPr>
    <p:cSldViewPr snapToGrid="0">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u, Wan (LARC-E303)" userId="70e1ab69-7b87-4305-a5bf-c6011938142d" providerId="ADAL" clId="{D7FD6629-3270-545D-9AD9-DC36C415A4B2}"/>
    <pc:docChg chg="undo custSel addSld delSld modSld">
      <pc:chgData name="Wu, Wan (LARC-E303)" userId="70e1ab69-7b87-4305-a5bf-c6011938142d" providerId="ADAL" clId="{D7FD6629-3270-545D-9AD9-DC36C415A4B2}" dt="2026-01-08T02:19:59.597" v="2359" actId="20577"/>
      <pc:docMkLst>
        <pc:docMk/>
      </pc:docMkLst>
      <pc:sldChg chg="modSp mod">
        <pc:chgData name="Wu, Wan (LARC-E303)" userId="70e1ab69-7b87-4305-a5bf-c6011938142d" providerId="ADAL" clId="{D7FD6629-3270-545D-9AD9-DC36C415A4B2}" dt="2025-12-30T20:15:07.316" v="1897" actId="20577"/>
        <pc:sldMkLst>
          <pc:docMk/>
          <pc:sldMk cId="4067661751" sldId="256"/>
        </pc:sldMkLst>
        <pc:spChg chg="mod">
          <ac:chgData name="Wu, Wan (LARC-E303)" userId="70e1ab69-7b87-4305-a5bf-c6011938142d" providerId="ADAL" clId="{D7FD6629-3270-545D-9AD9-DC36C415A4B2}" dt="2025-12-30T16:47:58.833" v="563" actId="1076"/>
          <ac:spMkLst>
            <pc:docMk/>
            <pc:sldMk cId="4067661751" sldId="256"/>
            <ac:spMk id="2" creationId="{0DA73F2B-E472-45BC-3C4C-D3342211F914}"/>
          </ac:spMkLst>
        </pc:spChg>
        <pc:spChg chg="mod">
          <ac:chgData name="Wu, Wan (LARC-E303)" userId="70e1ab69-7b87-4305-a5bf-c6011938142d" providerId="ADAL" clId="{D7FD6629-3270-545D-9AD9-DC36C415A4B2}" dt="2025-12-30T20:15:07.316" v="1897" actId="20577"/>
          <ac:spMkLst>
            <pc:docMk/>
            <pc:sldMk cId="4067661751" sldId="256"/>
            <ac:spMk id="5" creationId="{CF148920-A1DF-DA43-2F3E-7215384DFDB5}"/>
          </ac:spMkLst>
        </pc:spChg>
      </pc:sldChg>
      <pc:sldChg chg="modSp mod">
        <pc:chgData name="Wu, Wan (LARC-E303)" userId="70e1ab69-7b87-4305-a5bf-c6011938142d" providerId="ADAL" clId="{D7FD6629-3270-545D-9AD9-DC36C415A4B2}" dt="2025-12-30T16:55:11.253" v="802" actId="20577"/>
        <pc:sldMkLst>
          <pc:docMk/>
          <pc:sldMk cId="2648131212" sldId="257"/>
        </pc:sldMkLst>
        <pc:spChg chg="mod">
          <ac:chgData name="Wu, Wan (LARC-E303)" userId="70e1ab69-7b87-4305-a5bf-c6011938142d" providerId="ADAL" clId="{D7FD6629-3270-545D-9AD9-DC36C415A4B2}" dt="2025-12-30T16:55:11.253" v="802" actId="20577"/>
          <ac:spMkLst>
            <pc:docMk/>
            <pc:sldMk cId="2648131212" sldId="257"/>
            <ac:spMk id="3" creationId="{0A708FCC-09F2-1D3D-859C-F52A7BAFD048}"/>
          </ac:spMkLst>
        </pc:spChg>
      </pc:sldChg>
      <pc:sldChg chg="addSp delSp modSp mod">
        <pc:chgData name="Wu, Wan (LARC-E303)" userId="70e1ab69-7b87-4305-a5bf-c6011938142d" providerId="ADAL" clId="{D7FD6629-3270-545D-9AD9-DC36C415A4B2}" dt="2025-12-30T17:28:20.461" v="1159" actId="1076"/>
        <pc:sldMkLst>
          <pc:docMk/>
          <pc:sldMk cId="3426599213" sldId="258"/>
        </pc:sldMkLst>
        <pc:spChg chg="add mod">
          <ac:chgData name="Wu, Wan (LARC-E303)" userId="70e1ab69-7b87-4305-a5bf-c6011938142d" providerId="ADAL" clId="{D7FD6629-3270-545D-9AD9-DC36C415A4B2}" dt="2025-12-30T17:28:14.365" v="1158" actId="1076"/>
          <ac:spMkLst>
            <pc:docMk/>
            <pc:sldMk cId="3426599213" sldId="258"/>
            <ac:spMk id="35" creationId="{BA08B572-199F-3512-E78D-2A7CBCACF6BF}"/>
          </ac:spMkLst>
        </pc:spChg>
        <pc:picChg chg="add mod">
          <ac:chgData name="Wu, Wan (LARC-E303)" userId="70e1ab69-7b87-4305-a5bf-c6011938142d" providerId="ADAL" clId="{D7FD6629-3270-545D-9AD9-DC36C415A4B2}" dt="2025-12-30T17:28:20.461" v="1159" actId="1076"/>
          <ac:picMkLst>
            <pc:docMk/>
            <pc:sldMk cId="3426599213" sldId="258"/>
            <ac:picMk id="25" creationId="{D9DD16B3-C476-6E03-BBEE-36C2B29E8406}"/>
          </ac:picMkLst>
        </pc:picChg>
        <pc:picChg chg="add mod">
          <ac:chgData name="Wu, Wan (LARC-E303)" userId="70e1ab69-7b87-4305-a5bf-c6011938142d" providerId="ADAL" clId="{D7FD6629-3270-545D-9AD9-DC36C415A4B2}" dt="2025-12-30T17:16:09.339" v="933" actId="1076"/>
          <ac:picMkLst>
            <pc:docMk/>
            <pc:sldMk cId="3426599213" sldId="258"/>
            <ac:picMk id="30" creationId="{EEB2D39D-7DF7-5CC3-B21C-563DE9651ADD}"/>
          </ac:picMkLst>
        </pc:picChg>
        <pc:picChg chg="add mod">
          <ac:chgData name="Wu, Wan (LARC-E303)" userId="70e1ab69-7b87-4305-a5bf-c6011938142d" providerId="ADAL" clId="{D7FD6629-3270-545D-9AD9-DC36C415A4B2}" dt="2025-12-30T17:28:11.798" v="1157" actId="1076"/>
          <ac:picMkLst>
            <pc:docMk/>
            <pc:sldMk cId="3426599213" sldId="258"/>
            <ac:picMk id="31" creationId="{FACF66E1-0067-9F2B-0169-5F2AEFF2915D}"/>
          </ac:picMkLst>
        </pc:picChg>
        <pc:picChg chg="add mod">
          <ac:chgData name="Wu, Wan (LARC-E303)" userId="70e1ab69-7b87-4305-a5bf-c6011938142d" providerId="ADAL" clId="{D7FD6629-3270-545D-9AD9-DC36C415A4B2}" dt="2025-12-30T17:25:18.141" v="957" actId="1076"/>
          <ac:picMkLst>
            <pc:docMk/>
            <pc:sldMk cId="3426599213" sldId="258"/>
            <ac:picMk id="32" creationId="{8AE0084C-5761-A03C-7F0E-88B5B1190EAF}"/>
          </ac:picMkLst>
        </pc:picChg>
      </pc:sldChg>
      <pc:sldChg chg="modSp mod">
        <pc:chgData name="Wu, Wan (LARC-E303)" userId="70e1ab69-7b87-4305-a5bf-c6011938142d" providerId="ADAL" clId="{D7FD6629-3270-545D-9AD9-DC36C415A4B2}" dt="2025-12-30T18:00:31.265" v="1610" actId="20577"/>
        <pc:sldMkLst>
          <pc:docMk/>
          <pc:sldMk cId="1528956799" sldId="259"/>
        </pc:sldMkLst>
        <pc:spChg chg="mod">
          <ac:chgData name="Wu, Wan (LARC-E303)" userId="70e1ab69-7b87-4305-a5bf-c6011938142d" providerId="ADAL" clId="{D7FD6629-3270-545D-9AD9-DC36C415A4B2}" dt="2025-12-30T18:00:31.265" v="1610" actId="20577"/>
          <ac:spMkLst>
            <pc:docMk/>
            <pc:sldMk cId="1528956799" sldId="259"/>
            <ac:spMk id="2" creationId="{0867442A-EEA5-A103-8788-9408362BB4DE}"/>
          </ac:spMkLst>
        </pc:spChg>
      </pc:sldChg>
      <pc:sldChg chg="modSp mod">
        <pc:chgData name="Wu, Wan (LARC-E303)" userId="70e1ab69-7b87-4305-a5bf-c6011938142d" providerId="ADAL" clId="{D7FD6629-3270-545D-9AD9-DC36C415A4B2}" dt="2025-12-30T18:01:02.948" v="1616" actId="20577"/>
        <pc:sldMkLst>
          <pc:docMk/>
          <pc:sldMk cId="3458624858" sldId="260"/>
        </pc:sldMkLst>
        <pc:spChg chg="mod">
          <ac:chgData name="Wu, Wan (LARC-E303)" userId="70e1ab69-7b87-4305-a5bf-c6011938142d" providerId="ADAL" clId="{D7FD6629-3270-545D-9AD9-DC36C415A4B2}" dt="2025-12-30T18:01:02.948" v="1616" actId="20577"/>
          <ac:spMkLst>
            <pc:docMk/>
            <pc:sldMk cId="3458624858" sldId="260"/>
            <ac:spMk id="2" creationId="{DE9B5485-B9EA-5E50-5E1A-12FD34338DF1}"/>
          </ac:spMkLst>
        </pc:spChg>
      </pc:sldChg>
      <pc:sldChg chg="modSp mod">
        <pc:chgData name="Wu, Wan (LARC-E303)" userId="70e1ab69-7b87-4305-a5bf-c6011938142d" providerId="ADAL" clId="{D7FD6629-3270-545D-9AD9-DC36C415A4B2}" dt="2025-12-30T18:04:42.489" v="1624" actId="20577"/>
        <pc:sldMkLst>
          <pc:docMk/>
          <pc:sldMk cId="1287010454" sldId="262"/>
        </pc:sldMkLst>
        <pc:spChg chg="mod">
          <ac:chgData name="Wu, Wan (LARC-E303)" userId="70e1ab69-7b87-4305-a5bf-c6011938142d" providerId="ADAL" clId="{D7FD6629-3270-545D-9AD9-DC36C415A4B2}" dt="2025-12-30T18:04:42.489" v="1624" actId="20577"/>
          <ac:spMkLst>
            <pc:docMk/>
            <pc:sldMk cId="1287010454" sldId="262"/>
            <ac:spMk id="2" creationId="{D257B8FB-D3BC-1333-ADB5-2F0478AC8EFE}"/>
          </ac:spMkLst>
        </pc:spChg>
      </pc:sldChg>
      <pc:sldChg chg="delSp modSp add mod">
        <pc:chgData name="Wu, Wan (LARC-E303)" userId="70e1ab69-7b87-4305-a5bf-c6011938142d" providerId="ADAL" clId="{D7FD6629-3270-545D-9AD9-DC36C415A4B2}" dt="2026-01-08T02:16:50.284" v="2151" actId="1076"/>
        <pc:sldMkLst>
          <pc:docMk/>
          <pc:sldMk cId="3110677617" sldId="263"/>
        </pc:sldMkLst>
        <pc:spChg chg="mod">
          <ac:chgData name="Wu, Wan (LARC-E303)" userId="70e1ab69-7b87-4305-a5bf-c6011938142d" providerId="ADAL" clId="{D7FD6629-3270-545D-9AD9-DC36C415A4B2}" dt="2026-01-08T02:16:50.284" v="2151" actId="1076"/>
          <ac:spMkLst>
            <pc:docMk/>
            <pc:sldMk cId="3110677617" sldId="263"/>
            <ac:spMk id="2" creationId="{CE321B76-78F4-89D8-87B5-9853BFDE8DC7}"/>
          </ac:spMkLst>
        </pc:spChg>
        <pc:spChg chg="del mod">
          <ac:chgData name="Wu, Wan (LARC-E303)" userId="70e1ab69-7b87-4305-a5bf-c6011938142d" providerId="ADAL" clId="{D7FD6629-3270-545D-9AD9-DC36C415A4B2}" dt="2026-01-08T02:16:10.180" v="2080" actId="478"/>
          <ac:spMkLst>
            <pc:docMk/>
            <pc:sldMk cId="3110677617" sldId="263"/>
            <ac:spMk id="4" creationId="{AD5622D2-2FA4-654E-E4EF-D5F746A1A889}"/>
          </ac:spMkLst>
        </pc:spChg>
      </pc:sldChg>
      <pc:sldChg chg="addSp delSp modSp mod">
        <pc:chgData name="Wu, Wan (LARC-E303)" userId="70e1ab69-7b87-4305-a5bf-c6011938142d" providerId="ADAL" clId="{D7FD6629-3270-545D-9AD9-DC36C415A4B2}" dt="2025-12-30T18:32:21.174" v="1893" actId="1076"/>
        <pc:sldMkLst>
          <pc:docMk/>
          <pc:sldMk cId="3733277705" sldId="266"/>
        </pc:sldMkLst>
        <pc:spChg chg="mod">
          <ac:chgData name="Wu, Wan (LARC-E303)" userId="70e1ab69-7b87-4305-a5bf-c6011938142d" providerId="ADAL" clId="{D7FD6629-3270-545D-9AD9-DC36C415A4B2}" dt="2025-12-30T18:31:12.431" v="1889" actId="20577"/>
          <ac:spMkLst>
            <pc:docMk/>
            <pc:sldMk cId="3733277705" sldId="266"/>
            <ac:spMk id="2" creationId="{B4EFBFDE-3C03-A092-984A-7D2796535619}"/>
          </ac:spMkLst>
        </pc:spChg>
        <pc:spChg chg="mod">
          <ac:chgData name="Wu, Wan (LARC-E303)" userId="70e1ab69-7b87-4305-a5bf-c6011938142d" providerId="ADAL" clId="{D7FD6629-3270-545D-9AD9-DC36C415A4B2}" dt="2025-12-30T18:32:21.174" v="1893" actId="1076"/>
          <ac:spMkLst>
            <pc:docMk/>
            <pc:sldMk cId="3733277705" sldId="266"/>
            <ac:spMk id="3" creationId="{209E8012-4C63-B8E9-7AD1-8C8B4B34C92B}"/>
          </ac:spMkLst>
        </pc:spChg>
        <pc:spChg chg="mod">
          <ac:chgData name="Wu, Wan (LARC-E303)" userId="70e1ab69-7b87-4305-a5bf-c6011938142d" providerId="ADAL" clId="{D7FD6629-3270-545D-9AD9-DC36C415A4B2}" dt="2025-12-30T18:30:46.161" v="1883" actId="1076"/>
          <ac:spMkLst>
            <pc:docMk/>
            <pc:sldMk cId="3733277705" sldId="266"/>
            <ac:spMk id="11" creationId="{C9D3684B-25E5-58A6-B09E-3F73834DEBB3}"/>
          </ac:spMkLst>
        </pc:spChg>
        <pc:spChg chg="add mod">
          <ac:chgData name="Wu, Wan (LARC-E303)" userId="70e1ab69-7b87-4305-a5bf-c6011938142d" providerId="ADAL" clId="{D7FD6629-3270-545D-9AD9-DC36C415A4B2}" dt="2025-12-30T18:29:54.463" v="1873"/>
          <ac:spMkLst>
            <pc:docMk/>
            <pc:sldMk cId="3733277705" sldId="266"/>
            <ac:spMk id="18" creationId="{B0F50952-456C-A2AB-D123-48E3289D5893}"/>
          </ac:spMkLst>
        </pc:spChg>
        <pc:graphicFrameChg chg="add mod modGraphic">
          <ac:chgData name="Wu, Wan (LARC-E303)" userId="70e1ab69-7b87-4305-a5bf-c6011938142d" providerId="ADAL" clId="{D7FD6629-3270-545D-9AD9-DC36C415A4B2}" dt="2025-12-30T18:30:55.457" v="1885" actId="14100"/>
          <ac:graphicFrameMkLst>
            <pc:docMk/>
            <pc:sldMk cId="3733277705" sldId="266"/>
            <ac:graphicFrameMk id="17" creationId="{7C43A911-7792-AA92-A582-3D880D647F29}"/>
          </ac:graphicFrameMkLst>
        </pc:graphicFrameChg>
      </pc:sldChg>
      <pc:sldChg chg="addSp delSp modSp new mod setBg">
        <pc:chgData name="Wu, Wan (LARC-E303)" userId="70e1ab69-7b87-4305-a5bf-c6011938142d" providerId="ADAL" clId="{D7FD6629-3270-545D-9AD9-DC36C415A4B2}" dt="2025-12-30T16:55:55.128" v="804" actId="1076"/>
        <pc:sldMkLst>
          <pc:docMk/>
          <pc:sldMk cId="3120228274" sldId="268"/>
        </pc:sldMkLst>
        <pc:spChg chg="mod">
          <ac:chgData name="Wu, Wan (LARC-E303)" userId="70e1ab69-7b87-4305-a5bf-c6011938142d" providerId="ADAL" clId="{D7FD6629-3270-545D-9AD9-DC36C415A4B2}" dt="2025-12-30T16:55:42.884" v="803" actId="1076"/>
          <ac:spMkLst>
            <pc:docMk/>
            <pc:sldMk cId="3120228274" sldId="268"/>
            <ac:spMk id="2" creationId="{0840E139-818E-43C0-7E97-56009AF40285}"/>
          </ac:spMkLst>
        </pc:spChg>
        <pc:spChg chg="add mod ord">
          <ac:chgData name="Wu, Wan (LARC-E303)" userId="70e1ab69-7b87-4305-a5bf-c6011938142d" providerId="ADAL" clId="{D7FD6629-3270-545D-9AD9-DC36C415A4B2}" dt="2025-12-30T15:57:58.609" v="445" actId="14100"/>
          <ac:spMkLst>
            <pc:docMk/>
            <pc:sldMk cId="3120228274" sldId="268"/>
            <ac:spMk id="6" creationId="{0BA0C684-AB08-1BA2-4AEE-F43388ED6B54}"/>
          </ac:spMkLst>
        </pc:spChg>
        <pc:spChg chg="add mod">
          <ac:chgData name="Wu, Wan (LARC-E303)" userId="70e1ab69-7b87-4305-a5bf-c6011938142d" providerId="ADAL" clId="{D7FD6629-3270-545D-9AD9-DC36C415A4B2}" dt="2025-12-30T15:55:47.717" v="430" actId="20577"/>
          <ac:spMkLst>
            <pc:docMk/>
            <pc:sldMk cId="3120228274" sldId="268"/>
            <ac:spMk id="11" creationId="{D0C3FB86-6F70-B1BF-068F-3B066CF29B7B}"/>
          </ac:spMkLst>
        </pc:spChg>
        <pc:spChg chg="add">
          <ac:chgData name="Wu, Wan (LARC-E303)" userId="70e1ab69-7b87-4305-a5bf-c6011938142d" providerId="ADAL" clId="{D7FD6629-3270-545D-9AD9-DC36C415A4B2}" dt="2025-12-30T15:53:24.276" v="390" actId="26606"/>
          <ac:spMkLst>
            <pc:docMk/>
            <pc:sldMk cId="3120228274" sldId="268"/>
            <ac:spMk id="14" creationId="{53B475F8-50AE-46A0-9943-B2B63183D50C}"/>
          </ac:spMkLst>
        </pc:spChg>
        <pc:spChg chg="add">
          <ac:chgData name="Wu, Wan (LARC-E303)" userId="70e1ab69-7b87-4305-a5bf-c6011938142d" providerId="ADAL" clId="{D7FD6629-3270-545D-9AD9-DC36C415A4B2}" dt="2025-12-30T15:53:24.276" v="390" actId="26606"/>
          <ac:spMkLst>
            <pc:docMk/>
            <pc:sldMk cId="3120228274" sldId="268"/>
            <ac:spMk id="16" creationId="{75F6FDB4-2351-48C2-A863-2364A02343C0}"/>
          </ac:spMkLst>
        </pc:spChg>
        <pc:picChg chg="add mod ord modCrop">
          <ac:chgData name="Wu, Wan (LARC-E303)" userId="70e1ab69-7b87-4305-a5bf-c6011938142d" providerId="ADAL" clId="{D7FD6629-3270-545D-9AD9-DC36C415A4B2}" dt="2025-12-30T15:56:53.858" v="437" actId="14100"/>
          <ac:picMkLst>
            <pc:docMk/>
            <pc:sldMk cId="3120228274" sldId="268"/>
            <ac:picMk id="4" creationId="{BFFDD893-B4F4-E043-AC44-27CDAD184245}"/>
          </ac:picMkLst>
        </pc:picChg>
        <pc:picChg chg="add mod">
          <ac:chgData name="Wu, Wan (LARC-E303)" userId="70e1ab69-7b87-4305-a5bf-c6011938142d" providerId="ADAL" clId="{D7FD6629-3270-545D-9AD9-DC36C415A4B2}" dt="2025-12-30T16:40:12.718" v="507" actId="14100"/>
          <ac:picMkLst>
            <pc:docMk/>
            <pc:sldMk cId="3120228274" sldId="268"/>
            <ac:picMk id="8" creationId="{45A79BBD-5442-DD81-906C-F822D48C8811}"/>
          </ac:picMkLst>
        </pc:picChg>
        <pc:picChg chg="add mod">
          <ac:chgData name="Wu, Wan (LARC-E303)" userId="70e1ab69-7b87-4305-a5bf-c6011938142d" providerId="ADAL" clId="{D7FD6629-3270-545D-9AD9-DC36C415A4B2}" dt="2025-12-30T15:56:09.250" v="433" actId="1076"/>
          <ac:picMkLst>
            <pc:docMk/>
            <pc:sldMk cId="3120228274" sldId="268"/>
            <ac:picMk id="9" creationId="{5C3038BE-9BD7-9FEE-1C83-3D58AC41CA43}"/>
          </ac:picMkLst>
        </pc:picChg>
        <pc:picChg chg="add mod">
          <ac:chgData name="Wu, Wan (LARC-E303)" userId="70e1ab69-7b87-4305-a5bf-c6011938142d" providerId="ADAL" clId="{D7FD6629-3270-545D-9AD9-DC36C415A4B2}" dt="2025-12-30T16:55:55.128" v="804" actId="1076"/>
          <ac:picMkLst>
            <pc:docMk/>
            <pc:sldMk cId="3120228274" sldId="268"/>
            <ac:picMk id="15" creationId="{C777F653-90C4-79EF-691A-73A791F221DA}"/>
          </ac:picMkLst>
        </pc:picChg>
        <pc:picChg chg="add mod">
          <ac:chgData name="Wu, Wan (LARC-E303)" userId="70e1ab69-7b87-4305-a5bf-c6011938142d" providerId="ADAL" clId="{D7FD6629-3270-545D-9AD9-DC36C415A4B2}" dt="2025-12-30T15:59:05.925" v="454" actId="1076"/>
          <ac:picMkLst>
            <pc:docMk/>
            <pc:sldMk cId="3120228274" sldId="268"/>
            <ac:picMk id="1026" creationId="{47E77283-052F-0588-F839-37EA30BA6507}"/>
          </ac:picMkLst>
        </pc:picChg>
        <pc:cxnChg chg="add mod">
          <ac:chgData name="Wu, Wan (LARC-E303)" userId="70e1ab69-7b87-4305-a5bf-c6011938142d" providerId="ADAL" clId="{D7FD6629-3270-545D-9AD9-DC36C415A4B2}" dt="2025-12-30T16:39:36.627" v="500" actId="14100"/>
          <ac:cxnSpMkLst>
            <pc:docMk/>
            <pc:sldMk cId="3120228274" sldId="268"/>
            <ac:cxnSpMk id="18" creationId="{6A0B1854-03FA-CABD-2E47-1AE97F228889}"/>
          </ac:cxnSpMkLst>
        </pc:cxnChg>
        <pc:cxnChg chg="add mod">
          <ac:chgData name="Wu, Wan (LARC-E303)" userId="70e1ab69-7b87-4305-a5bf-c6011938142d" providerId="ADAL" clId="{D7FD6629-3270-545D-9AD9-DC36C415A4B2}" dt="2025-12-30T16:39:52.142" v="505" actId="14100"/>
          <ac:cxnSpMkLst>
            <pc:docMk/>
            <pc:sldMk cId="3120228274" sldId="268"/>
            <ac:cxnSpMk id="20" creationId="{D5A79C1F-B01F-4727-8EFF-C82207E27951}"/>
          </ac:cxnSpMkLst>
        </pc:cxnChg>
      </pc:sldChg>
      <pc:sldChg chg="delSp modSp add mod setBg delDesignElem">
        <pc:chgData name="Wu, Wan (LARC-E303)" userId="70e1ab69-7b87-4305-a5bf-c6011938142d" providerId="ADAL" clId="{D7FD6629-3270-545D-9AD9-DC36C415A4B2}" dt="2025-12-30T17:13:46.229" v="922" actId="1076"/>
        <pc:sldMkLst>
          <pc:docMk/>
          <pc:sldMk cId="2150520477" sldId="269"/>
        </pc:sldMkLst>
        <pc:spChg chg="mod">
          <ac:chgData name="Wu, Wan (LARC-E303)" userId="70e1ab69-7b87-4305-a5bf-c6011938142d" providerId="ADAL" clId="{D7FD6629-3270-545D-9AD9-DC36C415A4B2}" dt="2025-12-30T17:13:40.616" v="920" actId="1076"/>
          <ac:spMkLst>
            <pc:docMk/>
            <pc:sldMk cId="2150520477" sldId="269"/>
            <ac:spMk id="6" creationId="{655DB928-455E-014D-9BFB-F669702C9645}"/>
          </ac:spMkLst>
        </pc:spChg>
        <pc:spChg chg="mod">
          <ac:chgData name="Wu, Wan (LARC-E303)" userId="70e1ab69-7b87-4305-a5bf-c6011938142d" providerId="ADAL" clId="{D7FD6629-3270-545D-9AD9-DC36C415A4B2}" dt="2025-12-30T17:12:39.797" v="907" actId="255"/>
          <ac:spMkLst>
            <pc:docMk/>
            <pc:sldMk cId="2150520477" sldId="269"/>
            <ac:spMk id="21" creationId="{8FAA2080-A1B5-E14C-8545-1E58E427E8E4}"/>
          </ac:spMkLst>
        </pc:spChg>
        <pc:spChg chg="mod">
          <ac:chgData name="Wu, Wan (LARC-E303)" userId="70e1ab69-7b87-4305-a5bf-c6011938142d" providerId="ADAL" clId="{D7FD6629-3270-545D-9AD9-DC36C415A4B2}" dt="2025-12-30T17:13:44.001" v="921" actId="1076"/>
          <ac:spMkLst>
            <pc:docMk/>
            <pc:sldMk cId="2150520477" sldId="269"/>
            <ac:spMk id="26" creationId="{08F6A885-F751-E243-A460-9227F96375B8}"/>
          </ac:spMkLst>
        </pc:spChg>
        <pc:picChg chg="mod">
          <ac:chgData name="Wu, Wan (LARC-E303)" userId="70e1ab69-7b87-4305-a5bf-c6011938142d" providerId="ADAL" clId="{D7FD6629-3270-545D-9AD9-DC36C415A4B2}" dt="2025-12-30T17:13:46.229" v="922" actId="1076"/>
          <ac:picMkLst>
            <pc:docMk/>
            <pc:sldMk cId="2150520477" sldId="269"/>
            <ac:picMk id="5" creationId="{C222B804-5158-CE42-8EA8-A797BBFD5C34}"/>
          </ac:picMkLst>
        </pc:picChg>
      </pc:sldChg>
      <pc:sldChg chg="addSp delSp modSp new mod setBg addAnim delAnim">
        <pc:chgData name="Wu, Wan (LARC-E303)" userId="70e1ab69-7b87-4305-a5bf-c6011938142d" providerId="ADAL" clId="{D7FD6629-3270-545D-9AD9-DC36C415A4B2}" dt="2025-12-30T17:37:28.377" v="1344" actId="1076"/>
        <pc:sldMkLst>
          <pc:docMk/>
          <pc:sldMk cId="3902113619" sldId="270"/>
        </pc:sldMkLst>
        <pc:spChg chg="mod ord">
          <ac:chgData name="Wu, Wan (LARC-E303)" userId="70e1ab69-7b87-4305-a5bf-c6011938142d" providerId="ADAL" clId="{D7FD6629-3270-545D-9AD9-DC36C415A4B2}" dt="2025-12-30T17:36:15.247" v="1340" actId="20577"/>
          <ac:spMkLst>
            <pc:docMk/>
            <pc:sldMk cId="3902113619" sldId="270"/>
            <ac:spMk id="2" creationId="{ABCF3B22-C407-C53A-0342-5A65B508ECA5}"/>
          </ac:spMkLst>
        </pc:spChg>
        <pc:spChg chg="add del">
          <ac:chgData name="Wu, Wan (LARC-E303)" userId="70e1ab69-7b87-4305-a5bf-c6011938142d" providerId="ADAL" clId="{D7FD6629-3270-545D-9AD9-DC36C415A4B2}" dt="2025-12-30T17:33:53.325" v="1293" actId="26606"/>
          <ac:spMkLst>
            <pc:docMk/>
            <pc:sldMk cId="3902113619" sldId="270"/>
            <ac:spMk id="16" creationId="{0E2F58BF-12E5-4B5A-AD25-4DAAA2742A7B}"/>
          </ac:spMkLst>
        </pc:spChg>
        <pc:spChg chg="add del">
          <ac:chgData name="Wu, Wan (LARC-E303)" userId="70e1ab69-7b87-4305-a5bf-c6011938142d" providerId="ADAL" clId="{D7FD6629-3270-545D-9AD9-DC36C415A4B2}" dt="2025-12-30T17:33:53.325" v="1293" actId="26606"/>
          <ac:spMkLst>
            <pc:docMk/>
            <pc:sldMk cId="3902113619" sldId="270"/>
            <ac:spMk id="18" creationId="{AF2F604E-43BE-4DC3-B983-E071523364F8}"/>
          </ac:spMkLst>
        </pc:spChg>
        <pc:spChg chg="add del">
          <ac:chgData name="Wu, Wan (LARC-E303)" userId="70e1ab69-7b87-4305-a5bf-c6011938142d" providerId="ADAL" clId="{D7FD6629-3270-545D-9AD9-DC36C415A4B2}" dt="2025-12-30T17:33:53.325" v="1293" actId="26606"/>
          <ac:spMkLst>
            <pc:docMk/>
            <pc:sldMk cId="3902113619" sldId="270"/>
            <ac:spMk id="20" creationId="{08C9B587-E65E-4B52-B37C-ABEBB6E87928}"/>
          </ac:spMkLst>
        </pc:spChg>
        <pc:picChg chg="add mod">
          <ac:chgData name="Wu, Wan (LARC-E303)" userId="70e1ab69-7b87-4305-a5bf-c6011938142d" providerId="ADAL" clId="{D7FD6629-3270-545D-9AD9-DC36C415A4B2}" dt="2025-12-30T17:37:28.377" v="1344" actId="1076"/>
          <ac:picMkLst>
            <pc:docMk/>
            <pc:sldMk cId="3902113619" sldId="270"/>
            <ac:picMk id="4" creationId="{AC923955-E396-3F34-3C02-A5F0C9C1F046}"/>
          </ac:picMkLst>
        </pc:picChg>
        <pc:picChg chg="add mod ord">
          <ac:chgData name="Wu, Wan (LARC-E303)" userId="70e1ab69-7b87-4305-a5bf-c6011938142d" providerId="ADAL" clId="{D7FD6629-3270-545D-9AD9-DC36C415A4B2}" dt="2025-12-30T17:36:21.560" v="1342" actId="1076"/>
          <ac:picMkLst>
            <pc:docMk/>
            <pc:sldMk cId="3902113619" sldId="270"/>
            <ac:picMk id="5" creationId="{E0DC3BAF-4204-AB38-FB0A-80FC48603723}"/>
          </ac:picMkLst>
        </pc:picChg>
        <pc:picChg chg="add mod">
          <ac:chgData name="Wu, Wan (LARC-E303)" userId="70e1ab69-7b87-4305-a5bf-c6011938142d" providerId="ADAL" clId="{D7FD6629-3270-545D-9AD9-DC36C415A4B2}" dt="2025-12-30T17:36:22.830" v="1343" actId="1076"/>
          <ac:picMkLst>
            <pc:docMk/>
            <pc:sldMk cId="3902113619" sldId="270"/>
            <ac:picMk id="6" creationId="{C7429F8E-BA14-040C-55CF-2820AEB74AC5}"/>
          </ac:picMkLst>
        </pc:picChg>
      </pc:sldChg>
      <pc:sldChg chg="modSp add mod">
        <pc:chgData name="Wu, Wan (LARC-E303)" userId="70e1ab69-7b87-4305-a5bf-c6011938142d" providerId="ADAL" clId="{D7FD6629-3270-545D-9AD9-DC36C415A4B2}" dt="2025-12-30T17:39:06.185" v="1362" actId="1076"/>
        <pc:sldMkLst>
          <pc:docMk/>
          <pc:sldMk cId="1872368278" sldId="271"/>
        </pc:sldMkLst>
        <pc:spChg chg="mod">
          <ac:chgData name="Wu, Wan (LARC-E303)" userId="70e1ab69-7b87-4305-a5bf-c6011938142d" providerId="ADAL" clId="{D7FD6629-3270-545D-9AD9-DC36C415A4B2}" dt="2025-12-30T17:38:41.646" v="1358" actId="20577"/>
          <ac:spMkLst>
            <pc:docMk/>
            <pc:sldMk cId="1872368278" sldId="271"/>
            <ac:spMk id="2" creationId="{00000000-0000-0000-0000-000000000000}"/>
          </ac:spMkLst>
        </pc:spChg>
        <pc:spChg chg="mod">
          <ac:chgData name="Wu, Wan (LARC-E303)" userId="70e1ab69-7b87-4305-a5bf-c6011938142d" providerId="ADAL" clId="{D7FD6629-3270-545D-9AD9-DC36C415A4B2}" dt="2025-12-30T17:38:56.537" v="1360" actId="1076"/>
          <ac:spMkLst>
            <pc:docMk/>
            <pc:sldMk cId="1872368278" sldId="271"/>
            <ac:spMk id="3" creationId="{00000000-0000-0000-0000-000000000000}"/>
          </ac:spMkLst>
        </pc:spChg>
        <pc:spChg chg="mod">
          <ac:chgData name="Wu, Wan (LARC-E303)" userId="70e1ab69-7b87-4305-a5bf-c6011938142d" providerId="ADAL" clId="{D7FD6629-3270-545D-9AD9-DC36C415A4B2}" dt="2025-12-30T17:39:06.185" v="1362" actId="1076"/>
          <ac:spMkLst>
            <pc:docMk/>
            <pc:sldMk cId="1872368278" sldId="271"/>
            <ac:spMk id="6" creationId="{AC94E93A-8769-FA4A-B04F-88BF6297D218}"/>
          </ac:spMkLst>
        </pc:spChg>
        <pc:grpChg chg="mod">
          <ac:chgData name="Wu, Wan (LARC-E303)" userId="70e1ab69-7b87-4305-a5bf-c6011938142d" providerId="ADAL" clId="{D7FD6629-3270-545D-9AD9-DC36C415A4B2}" dt="2025-12-30T17:38:56.537" v="1360" actId="1076"/>
          <ac:grpSpMkLst>
            <pc:docMk/>
            <pc:sldMk cId="1872368278" sldId="271"/>
            <ac:grpSpMk id="24" creationId="{5B143625-D94D-214E-A549-779CD5543596}"/>
          </ac:grpSpMkLst>
        </pc:grpChg>
        <pc:picChg chg="mod">
          <ac:chgData name="Wu, Wan (LARC-E303)" userId="70e1ab69-7b87-4305-a5bf-c6011938142d" providerId="ADAL" clId="{D7FD6629-3270-545D-9AD9-DC36C415A4B2}" dt="2025-12-30T17:38:56.537" v="1360" actId="1076"/>
          <ac:picMkLst>
            <pc:docMk/>
            <pc:sldMk cId="1872368278" sldId="271"/>
            <ac:picMk id="4" creationId="{00000000-0000-0000-0000-000000000000}"/>
          </ac:picMkLst>
        </pc:picChg>
      </pc:sldChg>
      <pc:sldChg chg="addSp delSp modSp new mod">
        <pc:chgData name="Wu, Wan (LARC-E303)" userId="70e1ab69-7b87-4305-a5bf-c6011938142d" providerId="ADAL" clId="{D7FD6629-3270-545D-9AD9-DC36C415A4B2}" dt="2025-12-30T18:00:20.082" v="1607" actId="1076"/>
        <pc:sldMkLst>
          <pc:docMk/>
          <pc:sldMk cId="3755465753" sldId="272"/>
        </pc:sldMkLst>
        <pc:spChg chg="mod">
          <ac:chgData name="Wu, Wan (LARC-E303)" userId="70e1ab69-7b87-4305-a5bf-c6011938142d" providerId="ADAL" clId="{D7FD6629-3270-545D-9AD9-DC36C415A4B2}" dt="2025-12-30T18:00:20.082" v="1607" actId="1076"/>
          <ac:spMkLst>
            <pc:docMk/>
            <pc:sldMk cId="3755465753" sldId="272"/>
            <ac:spMk id="2" creationId="{38D0F0ED-393B-EA5A-6473-9FE7F2A35CFE}"/>
          </ac:spMkLst>
        </pc:spChg>
        <pc:spChg chg="add mod">
          <ac:chgData name="Wu, Wan (LARC-E303)" userId="70e1ab69-7b87-4305-a5bf-c6011938142d" providerId="ADAL" clId="{D7FD6629-3270-545D-9AD9-DC36C415A4B2}" dt="2025-12-30T17:57:20.313" v="1506" actId="20577"/>
          <ac:spMkLst>
            <pc:docMk/>
            <pc:sldMk cId="3755465753" sldId="272"/>
            <ac:spMk id="8" creationId="{9B49C955-82DC-1161-E95F-7583B666B9A3}"/>
          </ac:spMkLst>
        </pc:spChg>
        <pc:spChg chg="add mod">
          <ac:chgData name="Wu, Wan (LARC-E303)" userId="70e1ab69-7b87-4305-a5bf-c6011938142d" providerId="ADAL" clId="{D7FD6629-3270-545D-9AD9-DC36C415A4B2}" dt="2025-12-30T17:58:34.576" v="1600" actId="20577"/>
          <ac:spMkLst>
            <pc:docMk/>
            <pc:sldMk cId="3755465753" sldId="272"/>
            <ac:spMk id="9" creationId="{88C234B2-71E3-F991-8E84-C178D9322D94}"/>
          </ac:spMkLst>
        </pc:spChg>
        <pc:picChg chg="add mod">
          <ac:chgData name="Wu, Wan (LARC-E303)" userId="70e1ab69-7b87-4305-a5bf-c6011938142d" providerId="ADAL" clId="{D7FD6629-3270-545D-9AD9-DC36C415A4B2}" dt="2025-12-30T17:54:50.329" v="1480" actId="1076"/>
          <ac:picMkLst>
            <pc:docMk/>
            <pc:sldMk cId="3755465753" sldId="272"/>
            <ac:picMk id="4" creationId="{CA268A21-6BB1-B870-5CD9-D1F29D166601}"/>
          </ac:picMkLst>
        </pc:picChg>
        <pc:picChg chg="add mod">
          <ac:chgData name="Wu, Wan (LARC-E303)" userId="70e1ab69-7b87-4305-a5bf-c6011938142d" providerId="ADAL" clId="{D7FD6629-3270-545D-9AD9-DC36C415A4B2}" dt="2025-12-30T17:55:00.843" v="1483" actId="1076"/>
          <ac:picMkLst>
            <pc:docMk/>
            <pc:sldMk cId="3755465753" sldId="272"/>
            <ac:picMk id="6" creationId="{F8A2B3E0-C725-B84C-8950-26BDEF17F42D}"/>
          </ac:picMkLst>
        </pc:picChg>
        <pc:picChg chg="add mod">
          <ac:chgData name="Wu, Wan (LARC-E303)" userId="70e1ab69-7b87-4305-a5bf-c6011938142d" providerId="ADAL" clId="{D7FD6629-3270-545D-9AD9-DC36C415A4B2}" dt="2025-12-30T17:54:51.873" v="1481" actId="1076"/>
          <ac:picMkLst>
            <pc:docMk/>
            <pc:sldMk cId="3755465753" sldId="272"/>
            <ac:picMk id="7" creationId="{91351480-733E-6C3E-582F-6CB636F503A3}"/>
          </ac:picMkLst>
        </pc:picChg>
        <pc:picChg chg="add mod">
          <ac:chgData name="Wu, Wan (LARC-E303)" userId="70e1ab69-7b87-4305-a5bf-c6011938142d" providerId="ADAL" clId="{D7FD6629-3270-545D-9AD9-DC36C415A4B2}" dt="2025-12-30T17:59:27.678" v="1606" actId="14100"/>
          <ac:picMkLst>
            <pc:docMk/>
            <pc:sldMk cId="3755465753" sldId="272"/>
            <ac:picMk id="10" creationId="{EA03D695-B383-2FAC-1080-0A4DC3B19C83}"/>
          </ac:picMkLst>
        </pc:picChg>
      </pc:sldChg>
      <pc:sldChg chg="addSp delSp modSp new mod setBg">
        <pc:chgData name="Wu, Wan (LARC-E303)" userId="70e1ab69-7b87-4305-a5bf-c6011938142d" providerId="ADAL" clId="{D7FD6629-3270-545D-9AD9-DC36C415A4B2}" dt="2025-12-30T18:25:38.894" v="1835" actId="1076"/>
        <pc:sldMkLst>
          <pc:docMk/>
          <pc:sldMk cId="3897579549" sldId="273"/>
        </pc:sldMkLst>
        <pc:spChg chg="add">
          <ac:chgData name="Wu, Wan (LARC-E303)" userId="70e1ab69-7b87-4305-a5bf-c6011938142d" providerId="ADAL" clId="{D7FD6629-3270-545D-9AD9-DC36C415A4B2}" dt="2025-12-30T18:06:33.040" v="1629" actId="26606"/>
          <ac:spMkLst>
            <pc:docMk/>
            <pc:sldMk cId="3897579549" sldId="273"/>
            <ac:spMk id="10" creationId="{C4879EFC-8E62-4E00-973C-C45EE9EC676D}"/>
          </ac:spMkLst>
        </pc:spChg>
        <pc:spChg chg="add">
          <ac:chgData name="Wu, Wan (LARC-E303)" userId="70e1ab69-7b87-4305-a5bf-c6011938142d" providerId="ADAL" clId="{D7FD6629-3270-545D-9AD9-DC36C415A4B2}" dt="2025-12-30T18:06:33.040" v="1629" actId="26606"/>
          <ac:spMkLst>
            <pc:docMk/>
            <pc:sldMk cId="3897579549" sldId="273"/>
            <ac:spMk id="12" creationId="{D6A9C53F-5F90-40A5-8C85-5412D39C8C68}"/>
          </ac:spMkLst>
        </pc:spChg>
        <pc:spChg chg="add mod">
          <ac:chgData name="Wu, Wan (LARC-E303)" userId="70e1ab69-7b87-4305-a5bf-c6011938142d" providerId="ADAL" clId="{D7FD6629-3270-545D-9AD9-DC36C415A4B2}" dt="2025-12-30T18:14:05.578" v="1792" actId="1076"/>
          <ac:spMkLst>
            <pc:docMk/>
            <pc:sldMk cId="3897579549" sldId="273"/>
            <ac:spMk id="13" creationId="{4F546A3D-3012-76A5-2409-9CA51FA7C65A}"/>
          </ac:spMkLst>
        </pc:spChg>
        <pc:picChg chg="add mod ord">
          <ac:chgData name="Wu, Wan (LARC-E303)" userId="70e1ab69-7b87-4305-a5bf-c6011938142d" providerId="ADAL" clId="{D7FD6629-3270-545D-9AD9-DC36C415A4B2}" dt="2025-12-30T18:13:50.130" v="1786" actId="1076"/>
          <ac:picMkLst>
            <pc:docMk/>
            <pc:sldMk cId="3897579549" sldId="273"/>
            <ac:picMk id="4" creationId="{CDC73EC9-2C6B-49FD-A9CE-1C9B465F4F75}"/>
          </ac:picMkLst>
        </pc:picChg>
        <pc:picChg chg="add mod">
          <ac:chgData name="Wu, Wan (LARC-E303)" userId="70e1ab69-7b87-4305-a5bf-c6011938142d" providerId="ADAL" clId="{D7FD6629-3270-545D-9AD9-DC36C415A4B2}" dt="2025-12-30T18:13:51.982" v="1787" actId="1076"/>
          <ac:picMkLst>
            <pc:docMk/>
            <pc:sldMk cId="3897579549" sldId="273"/>
            <ac:picMk id="5" creationId="{4CD6CFF8-5110-451C-7C4F-CAD53BE5A2A0}"/>
          </ac:picMkLst>
        </pc:picChg>
        <pc:picChg chg="add mod">
          <ac:chgData name="Wu, Wan (LARC-E303)" userId="70e1ab69-7b87-4305-a5bf-c6011938142d" providerId="ADAL" clId="{D7FD6629-3270-545D-9AD9-DC36C415A4B2}" dt="2025-12-30T18:13:44.525" v="1784" actId="1076"/>
          <ac:picMkLst>
            <pc:docMk/>
            <pc:sldMk cId="3897579549" sldId="273"/>
            <ac:picMk id="6" creationId="{E53707C0-0B54-82E9-3E25-DB3FFFDCF441}"/>
          </ac:picMkLst>
        </pc:picChg>
        <pc:picChg chg="add mod">
          <ac:chgData name="Wu, Wan (LARC-E303)" userId="70e1ab69-7b87-4305-a5bf-c6011938142d" providerId="ADAL" clId="{D7FD6629-3270-545D-9AD9-DC36C415A4B2}" dt="2025-12-30T18:13:42.293" v="1783" actId="1076"/>
          <ac:picMkLst>
            <pc:docMk/>
            <pc:sldMk cId="3897579549" sldId="273"/>
            <ac:picMk id="7" creationId="{911CBF46-A1CE-A54E-4F2F-6D8C5CC4E875}"/>
          </ac:picMkLst>
        </pc:picChg>
        <pc:picChg chg="add mod">
          <ac:chgData name="Wu, Wan (LARC-E303)" userId="70e1ab69-7b87-4305-a5bf-c6011938142d" providerId="ADAL" clId="{D7FD6629-3270-545D-9AD9-DC36C415A4B2}" dt="2025-12-30T18:13:46.493" v="1785" actId="1076"/>
          <ac:picMkLst>
            <pc:docMk/>
            <pc:sldMk cId="3897579549" sldId="273"/>
            <ac:picMk id="8" creationId="{B69ECAE3-45F5-63BB-15F5-FC65067D6D94}"/>
          </ac:picMkLst>
        </pc:picChg>
        <pc:picChg chg="add mod">
          <ac:chgData name="Wu, Wan (LARC-E303)" userId="70e1ab69-7b87-4305-a5bf-c6011938142d" providerId="ADAL" clId="{D7FD6629-3270-545D-9AD9-DC36C415A4B2}" dt="2025-12-30T18:13:35.077" v="1779" actId="1076"/>
          <ac:picMkLst>
            <pc:docMk/>
            <pc:sldMk cId="3897579549" sldId="273"/>
            <ac:picMk id="9" creationId="{16857936-D6B6-D4BC-32D7-4FEA02E4F46B}"/>
          </ac:picMkLst>
        </pc:picChg>
        <pc:picChg chg="add mod modCrop">
          <ac:chgData name="Wu, Wan (LARC-E303)" userId="70e1ab69-7b87-4305-a5bf-c6011938142d" providerId="ADAL" clId="{D7FD6629-3270-545D-9AD9-DC36C415A4B2}" dt="2025-12-30T18:25:38.894" v="1835" actId="1076"/>
          <ac:picMkLst>
            <pc:docMk/>
            <pc:sldMk cId="3897579549" sldId="273"/>
            <ac:picMk id="15" creationId="{796D002D-5243-BECA-E15C-5E74810D6C32}"/>
          </ac:picMkLst>
        </pc:picChg>
        <pc:picChg chg="add mod modCrop">
          <ac:chgData name="Wu, Wan (LARC-E303)" userId="70e1ab69-7b87-4305-a5bf-c6011938142d" providerId="ADAL" clId="{D7FD6629-3270-545D-9AD9-DC36C415A4B2}" dt="2025-12-30T18:25:36.968" v="1834" actId="14100"/>
          <ac:picMkLst>
            <pc:docMk/>
            <pc:sldMk cId="3897579549" sldId="273"/>
            <ac:picMk id="16" creationId="{6528E2FB-A2DF-05DA-12F7-2608937BCD51}"/>
          </ac:picMkLst>
        </pc:picChg>
        <pc:picChg chg="add mod modCrop">
          <ac:chgData name="Wu, Wan (LARC-E303)" userId="70e1ab69-7b87-4305-a5bf-c6011938142d" providerId="ADAL" clId="{D7FD6629-3270-545D-9AD9-DC36C415A4B2}" dt="2025-12-30T18:25:34.057" v="1833" actId="14100"/>
          <ac:picMkLst>
            <pc:docMk/>
            <pc:sldMk cId="3897579549" sldId="273"/>
            <ac:picMk id="17" creationId="{3C902D27-D90F-EEC9-21C2-2217C8B5677B}"/>
          </ac:picMkLst>
        </pc:picChg>
      </pc:sldChg>
      <pc:sldChg chg="addSp delSp modSp new mod">
        <pc:chgData name="Wu, Wan (LARC-E303)" userId="70e1ab69-7b87-4305-a5bf-c6011938142d" providerId="ADAL" clId="{D7FD6629-3270-545D-9AD9-DC36C415A4B2}" dt="2025-12-30T18:28:32.464" v="1860" actId="1076"/>
        <pc:sldMkLst>
          <pc:docMk/>
          <pc:sldMk cId="2111985551" sldId="274"/>
        </pc:sldMkLst>
        <pc:spChg chg="add mod">
          <ac:chgData name="Wu, Wan (LARC-E303)" userId="70e1ab69-7b87-4305-a5bf-c6011938142d" providerId="ADAL" clId="{D7FD6629-3270-545D-9AD9-DC36C415A4B2}" dt="2025-12-30T18:28:29.138" v="1858" actId="14100"/>
          <ac:spMkLst>
            <pc:docMk/>
            <pc:sldMk cId="2111985551" sldId="274"/>
            <ac:spMk id="6" creationId="{44D26522-6863-B556-8569-82E88265EA89}"/>
          </ac:spMkLst>
        </pc:spChg>
        <pc:picChg chg="add mod">
          <ac:chgData name="Wu, Wan (LARC-E303)" userId="70e1ab69-7b87-4305-a5bf-c6011938142d" providerId="ADAL" clId="{D7FD6629-3270-545D-9AD9-DC36C415A4B2}" dt="2025-12-30T18:28:32.464" v="1860" actId="1076"/>
          <ac:picMkLst>
            <pc:docMk/>
            <pc:sldMk cId="2111985551" sldId="274"/>
            <ac:picMk id="4" creationId="{62049B05-C12C-B517-FBA3-6FA72FA351FA}"/>
          </ac:picMkLst>
        </pc:picChg>
      </pc:sldChg>
      <pc:sldChg chg="modSp new del mod">
        <pc:chgData name="Wu, Wan (LARC-E303)" userId="70e1ab69-7b87-4305-a5bf-c6011938142d" providerId="ADAL" clId="{D7FD6629-3270-545D-9AD9-DC36C415A4B2}" dt="2026-01-08T02:11:17.174" v="1917" actId="2696"/>
        <pc:sldMkLst>
          <pc:docMk/>
          <pc:sldMk cId="1504724921" sldId="275"/>
        </pc:sldMkLst>
        <pc:spChg chg="mod">
          <ac:chgData name="Wu, Wan (LARC-E303)" userId="70e1ab69-7b87-4305-a5bf-c6011938142d" providerId="ADAL" clId="{D7FD6629-3270-545D-9AD9-DC36C415A4B2}" dt="2026-01-08T02:09:52.022" v="1916" actId="20577"/>
          <ac:spMkLst>
            <pc:docMk/>
            <pc:sldMk cId="1504724921" sldId="275"/>
            <ac:spMk id="3" creationId="{55F63AC0-0350-1F82-2198-340E705453DC}"/>
          </ac:spMkLst>
        </pc:spChg>
      </pc:sldChg>
      <pc:sldChg chg="modSp add mod">
        <pc:chgData name="Wu, Wan (LARC-E303)" userId="70e1ab69-7b87-4305-a5bf-c6011938142d" providerId="ADAL" clId="{D7FD6629-3270-545D-9AD9-DC36C415A4B2}" dt="2026-01-08T02:19:59.597" v="2359" actId="20577"/>
        <pc:sldMkLst>
          <pc:docMk/>
          <pc:sldMk cId="3337062567" sldId="275"/>
        </pc:sldMkLst>
        <pc:spChg chg="mod">
          <ac:chgData name="Wu, Wan (LARC-E303)" userId="70e1ab69-7b87-4305-a5bf-c6011938142d" providerId="ADAL" clId="{D7FD6629-3270-545D-9AD9-DC36C415A4B2}" dt="2026-01-08T02:13:48.120" v="2076" actId="20577"/>
          <ac:spMkLst>
            <pc:docMk/>
            <pc:sldMk cId="3337062567" sldId="275"/>
            <ac:spMk id="2" creationId="{C9E9D77F-180E-BC12-8C1A-CA60695DEBF8}"/>
          </ac:spMkLst>
        </pc:spChg>
        <pc:spChg chg="mod">
          <ac:chgData name="Wu, Wan (LARC-E303)" userId="70e1ab69-7b87-4305-a5bf-c6011938142d" providerId="ADAL" clId="{D7FD6629-3270-545D-9AD9-DC36C415A4B2}" dt="2026-01-08T02:19:59.597" v="2359" actId="20577"/>
          <ac:spMkLst>
            <pc:docMk/>
            <pc:sldMk cId="3337062567" sldId="275"/>
            <ac:spMk id="3" creationId="{55F63AC0-0350-1F82-2198-340E705453DC}"/>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16:18:09.433"/>
    </inkml:context>
    <inkml:brush xml:id="br0">
      <inkml:brushProperty name="width" value="0.1" units="cm"/>
      <inkml:brushProperty name="height" value="0.6" units="cm"/>
      <inkml:brushProperty name="inkEffects" value="pencil"/>
    </inkml:brush>
  </inkml:definitions>
  <inkml:trace contextRef="#ctx0" brushRef="#br0">0 0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F36CD-304B-8B49-AC9D-E12773768624}"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76433-2A5B-624A-B5B1-72F07406DD0D}" type="slidenum">
              <a:rPr lang="en-US" smtClean="0"/>
              <a:t>‹#›</a:t>
            </a:fld>
            <a:endParaRPr lang="en-US"/>
          </a:p>
        </p:txBody>
      </p:sp>
    </p:spTree>
    <p:extLst>
      <p:ext uri="{BB962C8B-B14F-4D97-AF65-F5344CB8AC3E}">
        <p14:creationId xmlns:p14="http://schemas.microsoft.com/office/powerpoint/2010/main" val="186552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76433-2A5B-624A-B5B1-72F07406DD0D}" type="slidenum">
              <a:rPr lang="en-US" smtClean="0"/>
              <a:t>1</a:t>
            </a:fld>
            <a:endParaRPr lang="en-US"/>
          </a:p>
        </p:txBody>
      </p:sp>
    </p:spTree>
    <p:extLst>
      <p:ext uri="{BB962C8B-B14F-4D97-AF65-F5344CB8AC3E}">
        <p14:creationId xmlns:p14="http://schemas.microsoft.com/office/powerpoint/2010/main" val="301288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76433-2A5B-624A-B5B1-72F07406DD0D}" type="slidenum">
              <a:rPr lang="en-US" smtClean="0"/>
              <a:t>2</a:t>
            </a:fld>
            <a:endParaRPr lang="en-US"/>
          </a:p>
        </p:txBody>
      </p:sp>
    </p:spTree>
    <p:extLst>
      <p:ext uri="{BB962C8B-B14F-4D97-AF65-F5344CB8AC3E}">
        <p14:creationId xmlns:p14="http://schemas.microsoft.com/office/powerpoint/2010/main" val="178313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76433-2A5B-624A-B5B1-72F07406DD0D}" type="slidenum">
              <a:rPr lang="en-US" smtClean="0"/>
              <a:t>5</a:t>
            </a:fld>
            <a:endParaRPr lang="en-US"/>
          </a:p>
        </p:txBody>
      </p:sp>
    </p:spTree>
    <p:extLst>
      <p:ext uri="{BB962C8B-B14F-4D97-AF65-F5344CB8AC3E}">
        <p14:creationId xmlns:p14="http://schemas.microsoft.com/office/powerpoint/2010/main" val="198090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76433-2A5B-624A-B5B1-72F07406DD0D}" type="slidenum">
              <a:rPr lang="en-US" smtClean="0"/>
              <a:t>9</a:t>
            </a:fld>
            <a:endParaRPr lang="en-US"/>
          </a:p>
        </p:txBody>
      </p:sp>
    </p:spTree>
    <p:extLst>
      <p:ext uri="{BB962C8B-B14F-4D97-AF65-F5344CB8AC3E}">
        <p14:creationId xmlns:p14="http://schemas.microsoft.com/office/powerpoint/2010/main" val="70576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76433-2A5B-624A-B5B1-72F07406DD0D}" type="slidenum">
              <a:rPr lang="en-US" smtClean="0"/>
              <a:t>13</a:t>
            </a:fld>
            <a:endParaRPr lang="en-US"/>
          </a:p>
        </p:txBody>
      </p:sp>
    </p:spTree>
    <p:extLst>
      <p:ext uri="{BB962C8B-B14F-4D97-AF65-F5344CB8AC3E}">
        <p14:creationId xmlns:p14="http://schemas.microsoft.com/office/powerpoint/2010/main" val="188746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893B3-ED22-7EEF-30FF-97833D327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CC631-5EC6-8DA1-70B8-46E3B15E5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562E6-0671-903E-3696-F3AF863BA4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279CC8-73E1-827B-8A0D-3756711CFF1E}"/>
              </a:ext>
            </a:extLst>
          </p:cNvPr>
          <p:cNvSpPr>
            <a:spLocks noGrp="1"/>
          </p:cNvSpPr>
          <p:nvPr>
            <p:ph type="sldNum" sz="quarter" idx="5"/>
          </p:nvPr>
        </p:nvSpPr>
        <p:spPr/>
        <p:txBody>
          <a:bodyPr/>
          <a:lstStyle/>
          <a:p>
            <a:fld id="{3A376433-2A5B-624A-B5B1-72F07406DD0D}" type="slidenum">
              <a:rPr lang="en-US" smtClean="0"/>
              <a:t>15</a:t>
            </a:fld>
            <a:endParaRPr lang="en-US"/>
          </a:p>
        </p:txBody>
      </p:sp>
    </p:spTree>
    <p:extLst>
      <p:ext uri="{BB962C8B-B14F-4D97-AF65-F5344CB8AC3E}">
        <p14:creationId xmlns:p14="http://schemas.microsoft.com/office/powerpoint/2010/main" val="325034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76433-2A5B-624A-B5B1-72F07406DD0D}" type="slidenum">
              <a:rPr lang="en-US" smtClean="0"/>
              <a:t>16</a:t>
            </a:fld>
            <a:endParaRPr lang="en-US"/>
          </a:p>
        </p:txBody>
      </p:sp>
    </p:spTree>
    <p:extLst>
      <p:ext uri="{BB962C8B-B14F-4D97-AF65-F5344CB8AC3E}">
        <p14:creationId xmlns:p14="http://schemas.microsoft.com/office/powerpoint/2010/main" val="113847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76433-2A5B-624A-B5B1-72F07406DD0D}" type="slidenum">
              <a:rPr lang="en-US" smtClean="0"/>
              <a:t>18</a:t>
            </a:fld>
            <a:endParaRPr lang="en-US"/>
          </a:p>
        </p:txBody>
      </p:sp>
    </p:spTree>
    <p:extLst>
      <p:ext uri="{BB962C8B-B14F-4D97-AF65-F5344CB8AC3E}">
        <p14:creationId xmlns:p14="http://schemas.microsoft.com/office/powerpoint/2010/main" val="90866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B745-5056-2F28-339F-585FFECBF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64BA0D-50D2-6768-A128-CB6A319A06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1FBCA2-931A-D23B-1014-09331BBBB792}"/>
              </a:ext>
            </a:extLst>
          </p:cNvPr>
          <p:cNvSpPr>
            <a:spLocks noGrp="1"/>
          </p:cNvSpPr>
          <p:nvPr>
            <p:ph type="dt" sz="half" idx="10"/>
          </p:nvPr>
        </p:nvSpPr>
        <p:spPr/>
        <p:txBody>
          <a:bodyPr/>
          <a:lstStyle/>
          <a:p>
            <a:fld id="{5AEE9937-DCB5-0844-BF60-9A2B1BCF6FEC}" type="datetimeFigureOut">
              <a:rPr lang="en-US" smtClean="0"/>
              <a:t>1/7/26</a:t>
            </a:fld>
            <a:endParaRPr lang="en-US"/>
          </a:p>
        </p:txBody>
      </p:sp>
      <p:sp>
        <p:nvSpPr>
          <p:cNvPr id="5" name="Footer Placeholder 4">
            <a:extLst>
              <a:ext uri="{FF2B5EF4-FFF2-40B4-BE49-F238E27FC236}">
                <a16:creationId xmlns:a16="http://schemas.microsoft.com/office/drawing/2014/main" id="{B46FFD03-F332-5926-1E6D-631B7286A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54776-33E4-69C6-8838-C62605002476}"/>
              </a:ext>
            </a:extLst>
          </p:cNvPr>
          <p:cNvSpPr>
            <a:spLocks noGrp="1"/>
          </p:cNvSpPr>
          <p:nvPr>
            <p:ph type="sldNum" sz="quarter" idx="12"/>
          </p:nvPr>
        </p:nvSpPr>
        <p:spPr/>
        <p:txBody>
          <a:bodyPr/>
          <a:lstStyle/>
          <a:p>
            <a:fld id="{FD7969FF-1948-BB4D-A565-4E0B22430736}" type="slidenum">
              <a:rPr lang="en-US" smtClean="0"/>
              <a:t>‹#›</a:t>
            </a:fld>
            <a:endParaRPr lang="en-US"/>
          </a:p>
        </p:txBody>
      </p:sp>
    </p:spTree>
    <p:extLst>
      <p:ext uri="{BB962C8B-B14F-4D97-AF65-F5344CB8AC3E}">
        <p14:creationId xmlns:p14="http://schemas.microsoft.com/office/powerpoint/2010/main" val="256235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AEA2-F9FE-0A22-2779-E448147BB6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5DC64-2D52-2F5D-4339-F1D2D2C723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8E385-E297-53F3-D371-0144F7D521E5}"/>
              </a:ext>
            </a:extLst>
          </p:cNvPr>
          <p:cNvSpPr>
            <a:spLocks noGrp="1"/>
          </p:cNvSpPr>
          <p:nvPr>
            <p:ph type="dt" sz="half" idx="10"/>
          </p:nvPr>
        </p:nvSpPr>
        <p:spPr/>
        <p:txBody>
          <a:bodyPr/>
          <a:lstStyle/>
          <a:p>
            <a:fld id="{5AEE9937-DCB5-0844-BF60-9A2B1BCF6FEC}" type="datetimeFigureOut">
              <a:rPr lang="en-US" smtClean="0"/>
              <a:t>1/7/26</a:t>
            </a:fld>
            <a:endParaRPr lang="en-US"/>
          </a:p>
        </p:txBody>
      </p:sp>
      <p:sp>
        <p:nvSpPr>
          <p:cNvPr id="5" name="Footer Placeholder 4">
            <a:extLst>
              <a:ext uri="{FF2B5EF4-FFF2-40B4-BE49-F238E27FC236}">
                <a16:creationId xmlns:a16="http://schemas.microsoft.com/office/drawing/2014/main" id="{36B72CCD-9FD2-B32E-BF8C-85357A3C6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75F44-783A-ABA5-6C89-9AE7099B520F}"/>
              </a:ext>
            </a:extLst>
          </p:cNvPr>
          <p:cNvSpPr>
            <a:spLocks noGrp="1"/>
          </p:cNvSpPr>
          <p:nvPr>
            <p:ph type="sldNum" sz="quarter" idx="12"/>
          </p:nvPr>
        </p:nvSpPr>
        <p:spPr/>
        <p:txBody>
          <a:bodyPr/>
          <a:lstStyle/>
          <a:p>
            <a:fld id="{FD7969FF-1948-BB4D-A565-4E0B22430736}" type="slidenum">
              <a:rPr lang="en-US" smtClean="0"/>
              <a:t>‹#›</a:t>
            </a:fld>
            <a:endParaRPr lang="en-US"/>
          </a:p>
        </p:txBody>
      </p:sp>
    </p:spTree>
    <p:extLst>
      <p:ext uri="{BB962C8B-B14F-4D97-AF65-F5344CB8AC3E}">
        <p14:creationId xmlns:p14="http://schemas.microsoft.com/office/powerpoint/2010/main" val="1271279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D75E-FE34-404F-7D6D-D9A6751108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D24286-57C6-DF4E-DDEF-93669A9BC6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7E331-4022-87F3-E856-85EBC0C575E0}"/>
              </a:ext>
            </a:extLst>
          </p:cNvPr>
          <p:cNvSpPr>
            <a:spLocks noGrp="1"/>
          </p:cNvSpPr>
          <p:nvPr>
            <p:ph type="dt" sz="half" idx="10"/>
          </p:nvPr>
        </p:nvSpPr>
        <p:spPr/>
        <p:txBody>
          <a:bodyPr/>
          <a:lstStyle/>
          <a:p>
            <a:fld id="{5AEE9937-DCB5-0844-BF60-9A2B1BCF6FEC}" type="datetimeFigureOut">
              <a:rPr lang="en-US" smtClean="0"/>
              <a:t>1/7/26</a:t>
            </a:fld>
            <a:endParaRPr lang="en-US"/>
          </a:p>
        </p:txBody>
      </p:sp>
      <p:sp>
        <p:nvSpPr>
          <p:cNvPr id="5" name="Footer Placeholder 4">
            <a:extLst>
              <a:ext uri="{FF2B5EF4-FFF2-40B4-BE49-F238E27FC236}">
                <a16:creationId xmlns:a16="http://schemas.microsoft.com/office/drawing/2014/main" id="{57DB152D-D7C5-7CA4-941C-4856865E3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366E9-9955-5833-52E7-AC0610796BDE}"/>
              </a:ext>
            </a:extLst>
          </p:cNvPr>
          <p:cNvSpPr>
            <a:spLocks noGrp="1"/>
          </p:cNvSpPr>
          <p:nvPr>
            <p:ph type="sldNum" sz="quarter" idx="12"/>
          </p:nvPr>
        </p:nvSpPr>
        <p:spPr/>
        <p:txBody>
          <a:bodyPr/>
          <a:lstStyle/>
          <a:p>
            <a:fld id="{FD7969FF-1948-BB4D-A565-4E0B22430736}" type="slidenum">
              <a:rPr lang="en-US" smtClean="0"/>
              <a:t>‹#›</a:t>
            </a:fld>
            <a:endParaRPr lang="en-US"/>
          </a:p>
        </p:txBody>
      </p:sp>
    </p:spTree>
    <p:extLst>
      <p:ext uri="{BB962C8B-B14F-4D97-AF65-F5344CB8AC3E}">
        <p14:creationId xmlns:p14="http://schemas.microsoft.com/office/powerpoint/2010/main" val="43518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213E-3975-5E37-2711-89EF86A6FD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7AB2B-F2F7-4615-0658-F5EC02CC27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43A62-A81B-E39B-E7ED-180B063D5805}"/>
              </a:ext>
            </a:extLst>
          </p:cNvPr>
          <p:cNvSpPr>
            <a:spLocks noGrp="1"/>
          </p:cNvSpPr>
          <p:nvPr>
            <p:ph type="dt" sz="half" idx="10"/>
          </p:nvPr>
        </p:nvSpPr>
        <p:spPr/>
        <p:txBody>
          <a:bodyPr/>
          <a:lstStyle/>
          <a:p>
            <a:fld id="{5AEE9937-DCB5-0844-BF60-9A2B1BCF6FEC}" type="datetimeFigureOut">
              <a:rPr lang="en-US" smtClean="0"/>
              <a:t>1/7/26</a:t>
            </a:fld>
            <a:endParaRPr lang="en-US"/>
          </a:p>
        </p:txBody>
      </p:sp>
      <p:sp>
        <p:nvSpPr>
          <p:cNvPr id="5" name="Footer Placeholder 4">
            <a:extLst>
              <a:ext uri="{FF2B5EF4-FFF2-40B4-BE49-F238E27FC236}">
                <a16:creationId xmlns:a16="http://schemas.microsoft.com/office/drawing/2014/main" id="{4E7C17D7-A836-9996-53F3-EA813EF09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B2EB2-F074-FB2D-82BD-956D93F6DEE1}"/>
              </a:ext>
            </a:extLst>
          </p:cNvPr>
          <p:cNvSpPr>
            <a:spLocks noGrp="1"/>
          </p:cNvSpPr>
          <p:nvPr>
            <p:ph type="sldNum" sz="quarter" idx="12"/>
          </p:nvPr>
        </p:nvSpPr>
        <p:spPr/>
        <p:txBody>
          <a:bodyPr/>
          <a:lstStyle/>
          <a:p>
            <a:fld id="{FD7969FF-1948-BB4D-A565-4E0B22430736}" type="slidenum">
              <a:rPr lang="en-US" smtClean="0"/>
              <a:t>‹#›</a:t>
            </a:fld>
            <a:endParaRPr lang="en-US"/>
          </a:p>
        </p:txBody>
      </p:sp>
    </p:spTree>
    <p:extLst>
      <p:ext uri="{BB962C8B-B14F-4D97-AF65-F5344CB8AC3E}">
        <p14:creationId xmlns:p14="http://schemas.microsoft.com/office/powerpoint/2010/main" val="35375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278B-A7E6-7B05-5A34-E8D6F93460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993E6D-518B-8B9A-C747-3AE6AC43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E0747D-D8AB-6B4F-617C-BBB89B54D790}"/>
              </a:ext>
            </a:extLst>
          </p:cNvPr>
          <p:cNvSpPr>
            <a:spLocks noGrp="1"/>
          </p:cNvSpPr>
          <p:nvPr>
            <p:ph type="dt" sz="half" idx="10"/>
          </p:nvPr>
        </p:nvSpPr>
        <p:spPr/>
        <p:txBody>
          <a:bodyPr/>
          <a:lstStyle/>
          <a:p>
            <a:fld id="{5AEE9937-DCB5-0844-BF60-9A2B1BCF6FEC}" type="datetimeFigureOut">
              <a:rPr lang="en-US" smtClean="0"/>
              <a:t>1/7/26</a:t>
            </a:fld>
            <a:endParaRPr lang="en-US"/>
          </a:p>
        </p:txBody>
      </p:sp>
      <p:sp>
        <p:nvSpPr>
          <p:cNvPr id="5" name="Footer Placeholder 4">
            <a:extLst>
              <a:ext uri="{FF2B5EF4-FFF2-40B4-BE49-F238E27FC236}">
                <a16:creationId xmlns:a16="http://schemas.microsoft.com/office/drawing/2014/main" id="{E7D688F7-B46D-025E-249F-B67E4A2C0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F55B2-9398-F8A1-8B80-A0ADB82D9CED}"/>
              </a:ext>
            </a:extLst>
          </p:cNvPr>
          <p:cNvSpPr>
            <a:spLocks noGrp="1"/>
          </p:cNvSpPr>
          <p:nvPr>
            <p:ph type="sldNum" sz="quarter" idx="12"/>
          </p:nvPr>
        </p:nvSpPr>
        <p:spPr/>
        <p:txBody>
          <a:bodyPr/>
          <a:lstStyle/>
          <a:p>
            <a:fld id="{FD7969FF-1948-BB4D-A565-4E0B22430736}" type="slidenum">
              <a:rPr lang="en-US" smtClean="0"/>
              <a:t>‹#›</a:t>
            </a:fld>
            <a:endParaRPr lang="en-US"/>
          </a:p>
        </p:txBody>
      </p:sp>
    </p:spTree>
    <p:extLst>
      <p:ext uri="{BB962C8B-B14F-4D97-AF65-F5344CB8AC3E}">
        <p14:creationId xmlns:p14="http://schemas.microsoft.com/office/powerpoint/2010/main" val="47545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1252-F7A1-93B3-3031-C7DB72AE8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63A7D-037F-B0E9-42A9-ECDA0435B7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ABA9FB-E5F8-740C-D478-BD40E6C52C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A76AB8-71B9-BA1A-B36C-C5CA80926546}"/>
              </a:ext>
            </a:extLst>
          </p:cNvPr>
          <p:cNvSpPr>
            <a:spLocks noGrp="1"/>
          </p:cNvSpPr>
          <p:nvPr>
            <p:ph type="dt" sz="half" idx="10"/>
          </p:nvPr>
        </p:nvSpPr>
        <p:spPr/>
        <p:txBody>
          <a:bodyPr/>
          <a:lstStyle/>
          <a:p>
            <a:fld id="{5AEE9937-DCB5-0844-BF60-9A2B1BCF6FEC}" type="datetimeFigureOut">
              <a:rPr lang="en-US" smtClean="0"/>
              <a:t>1/7/26</a:t>
            </a:fld>
            <a:endParaRPr lang="en-US"/>
          </a:p>
        </p:txBody>
      </p:sp>
      <p:sp>
        <p:nvSpPr>
          <p:cNvPr id="6" name="Footer Placeholder 5">
            <a:extLst>
              <a:ext uri="{FF2B5EF4-FFF2-40B4-BE49-F238E27FC236}">
                <a16:creationId xmlns:a16="http://schemas.microsoft.com/office/drawing/2014/main" id="{1F9A81FD-0035-0B77-E3E9-14E9150FF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0FFD-F4A4-1739-6F80-B9CB586AC358}"/>
              </a:ext>
            </a:extLst>
          </p:cNvPr>
          <p:cNvSpPr>
            <a:spLocks noGrp="1"/>
          </p:cNvSpPr>
          <p:nvPr>
            <p:ph type="sldNum" sz="quarter" idx="12"/>
          </p:nvPr>
        </p:nvSpPr>
        <p:spPr/>
        <p:txBody>
          <a:bodyPr/>
          <a:lstStyle/>
          <a:p>
            <a:fld id="{FD7969FF-1948-BB4D-A565-4E0B22430736}" type="slidenum">
              <a:rPr lang="en-US" smtClean="0"/>
              <a:t>‹#›</a:t>
            </a:fld>
            <a:endParaRPr lang="en-US"/>
          </a:p>
        </p:txBody>
      </p:sp>
    </p:spTree>
    <p:extLst>
      <p:ext uri="{BB962C8B-B14F-4D97-AF65-F5344CB8AC3E}">
        <p14:creationId xmlns:p14="http://schemas.microsoft.com/office/powerpoint/2010/main" val="248543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2BDF-06CB-DCBE-0266-698E918F2F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F1F538-4218-2648-B564-876177DA4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6D7C9-DA70-CDCF-1272-7FC6BE586F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B92354-37C4-319F-148C-2C83E70A50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4451A1-233E-E3DF-1EB7-D8A08715FE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562BA-03FD-BC3C-3543-5EED506619DE}"/>
              </a:ext>
            </a:extLst>
          </p:cNvPr>
          <p:cNvSpPr>
            <a:spLocks noGrp="1"/>
          </p:cNvSpPr>
          <p:nvPr>
            <p:ph type="dt" sz="half" idx="10"/>
          </p:nvPr>
        </p:nvSpPr>
        <p:spPr/>
        <p:txBody>
          <a:bodyPr/>
          <a:lstStyle/>
          <a:p>
            <a:fld id="{5AEE9937-DCB5-0844-BF60-9A2B1BCF6FEC}" type="datetimeFigureOut">
              <a:rPr lang="en-US" smtClean="0"/>
              <a:t>1/7/26</a:t>
            </a:fld>
            <a:endParaRPr lang="en-US"/>
          </a:p>
        </p:txBody>
      </p:sp>
      <p:sp>
        <p:nvSpPr>
          <p:cNvPr id="8" name="Footer Placeholder 7">
            <a:extLst>
              <a:ext uri="{FF2B5EF4-FFF2-40B4-BE49-F238E27FC236}">
                <a16:creationId xmlns:a16="http://schemas.microsoft.com/office/drawing/2014/main" id="{58FB998C-1BDD-DB78-D044-9E9D2238B0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11194C-F362-7BF8-57E7-1BA375C950CE}"/>
              </a:ext>
            </a:extLst>
          </p:cNvPr>
          <p:cNvSpPr>
            <a:spLocks noGrp="1"/>
          </p:cNvSpPr>
          <p:nvPr>
            <p:ph type="sldNum" sz="quarter" idx="12"/>
          </p:nvPr>
        </p:nvSpPr>
        <p:spPr/>
        <p:txBody>
          <a:bodyPr/>
          <a:lstStyle/>
          <a:p>
            <a:fld id="{FD7969FF-1948-BB4D-A565-4E0B22430736}" type="slidenum">
              <a:rPr lang="en-US" smtClean="0"/>
              <a:t>‹#›</a:t>
            </a:fld>
            <a:endParaRPr lang="en-US"/>
          </a:p>
        </p:txBody>
      </p:sp>
    </p:spTree>
    <p:extLst>
      <p:ext uri="{BB962C8B-B14F-4D97-AF65-F5344CB8AC3E}">
        <p14:creationId xmlns:p14="http://schemas.microsoft.com/office/powerpoint/2010/main" val="316402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7266-D754-B818-C23C-7CC132044E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F1640-0E18-DDE3-F77F-6402FA624652}"/>
              </a:ext>
            </a:extLst>
          </p:cNvPr>
          <p:cNvSpPr>
            <a:spLocks noGrp="1"/>
          </p:cNvSpPr>
          <p:nvPr>
            <p:ph type="dt" sz="half" idx="10"/>
          </p:nvPr>
        </p:nvSpPr>
        <p:spPr/>
        <p:txBody>
          <a:bodyPr/>
          <a:lstStyle/>
          <a:p>
            <a:fld id="{5AEE9937-DCB5-0844-BF60-9A2B1BCF6FEC}" type="datetimeFigureOut">
              <a:rPr lang="en-US" smtClean="0"/>
              <a:t>1/7/26</a:t>
            </a:fld>
            <a:endParaRPr lang="en-US"/>
          </a:p>
        </p:txBody>
      </p:sp>
      <p:sp>
        <p:nvSpPr>
          <p:cNvPr id="4" name="Footer Placeholder 3">
            <a:extLst>
              <a:ext uri="{FF2B5EF4-FFF2-40B4-BE49-F238E27FC236}">
                <a16:creationId xmlns:a16="http://schemas.microsoft.com/office/drawing/2014/main" id="{EADF990F-0C9F-9CDA-A1A5-5F12D69421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D3CF4E-83EF-6F64-438A-79F8141C6B0D}"/>
              </a:ext>
            </a:extLst>
          </p:cNvPr>
          <p:cNvSpPr>
            <a:spLocks noGrp="1"/>
          </p:cNvSpPr>
          <p:nvPr>
            <p:ph type="sldNum" sz="quarter" idx="12"/>
          </p:nvPr>
        </p:nvSpPr>
        <p:spPr/>
        <p:txBody>
          <a:bodyPr/>
          <a:lstStyle/>
          <a:p>
            <a:fld id="{FD7969FF-1948-BB4D-A565-4E0B22430736}" type="slidenum">
              <a:rPr lang="en-US" smtClean="0"/>
              <a:t>‹#›</a:t>
            </a:fld>
            <a:endParaRPr lang="en-US"/>
          </a:p>
        </p:txBody>
      </p:sp>
    </p:spTree>
    <p:extLst>
      <p:ext uri="{BB962C8B-B14F-4D97-AF65-F5344CB8AC3E}">
        <p14:creationId xmlns:p14="http://schemas.microsoft.com/office/powerpoint/2010/main" val="317331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2C379D-E5D6-D279-4BF5-2C756A2CECF4}"/>
              </a:ext>
            </a:extLst>
          </p:cNvPr>
          <p:cNvSpPr>
            <a:spLocks noGrp="1"/>
          </p:cNvSpPr>
          <p:nvPr>
            <p:ph type="dt" sz="half" idx="10"/>
          </p:nvPr>
        </p:nvSpPr>
        <p:spPr/>
        <p:txBody>
          <a:bodyPr/>
          <a:lstStyle/>
          <a:p>
            <a:fld id="{5AEE9937-DCB5-0844-BF60-9A2B1BCF6FEC}" type="datetimeFigureOut">
              <a:rPr lang="en-US" smtClean="0"/>
              <a:t>1/7/26</a:t>
            </a:fld>
            <a:endParaRPr lang="en-US"/>
          </a:p>
        </p:txBody>
      </p:sp>
      <p:sp>
        <p:nvSpPr>
          <p:cNvPr id="3" name="Footer Placeholder 2">
            <a:extLst>
              <a:ext uri="{FF2B5EF4-FFF2-40B4-BE49-F238E27FC236}">
                <a16:creationId xmlns:a16="http://schemas.microsoft.com/office/drawing/2014/main" id="{64366311-7D8A-E4D2-98DC-CA0D0423A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24F442-2221-A891-0392-A19933BD06BB}"/>
              </a:ext>
            </a:extLst>
          </p:cNvPr>
          <p:cNvSpPr>
            <a:spLocks noGrp="1"/>
          </p:cNvSpPr>
          <p:nvPr>
            <p:ph type="sldNum" sz="quarter" idx="12"/>
          </p:nvPr>
        </p:nvSpPr>
        <p:spPr/>
        <p:txBody>
          <a:bodyPr/>
          <a:lstStyle/>
          <a:p>
            <a:fld id="{FD7969FF-1948-BB4D-A565-4E0B22430736}" type="slidenum">
              <a:rPr lang="en-US" smtClean="0"/>
              <a:t>‹#›</a:t>
            </a:fld>
            <a:endParaRPr lang="en-US"/>
          </a:p>
        </p:txBody>
      </p:sp>
    </p:spTree>
    <p:extLst>
      <p:ext uri="{BB962C8B-B14F-4D97-AF65-F5344CB8AC3E}">
        <p14:creationId xmlns:p14="http://schemas.microsoft.com/office/powerpoint/2010/main" val="156750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9D9E2-79E6-21B1-08DF-9C3B8E2DB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2D88E6-D63B-62C2-8677-D589F78F8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F56865-0657-3585-8DDC-7852113C2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760E4E-978C-B2C0-F2F3-307B6FD22CF3}"/>
              </a:ext>
            </a:extLst>
          </p:cNvPr>
          <p:cNvSpPr>
            <a:spLocks noGrp="1"/>
          </p:cNvSpPr>
          <p:nvPr>
            <p:ph type="dt" sz="half" idx="10"/>
          </p:nvPr>
        </p:nvSpPr>
        <p:spPr/>
        <p:txBody>
          <a:bodyPr/>
          <a:lstStyle/>
          <a:p>
            <a:fld id="{5AEE9937-DCB5-0844-BF60-9A2B1BCF6FEC}" type="datetimeFigureOut">
              <a:rPr lang="en-US" smtClean="0"/>
              <a:t>1/7/26</a:t>
            </a:fld>
            <a:endParaRPr lang="en-US"/>
          </a:p>
        </p:txBody>
      </p:sp>
      <p:sp>
        <p:nvSpPr>
          <p:cNvPr id="6" name="Footer Placeholder 5">
            <a:extLst>
              <a:ext uri="{FF2B5EF4-FFF2-40B4-BE49-F238E27FC236}">
                <a16:creationId xmlns:a16="http://schemas.microsoft.com/office/drawing/2014/main" id="{FDD9AA5F-3896-7463-D580-A37999009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991ED-9B1F-07F4-54E8-86943B171A84}"/>
              </a:ext>
            </a:extLst>
          </p:cNvPr>
          <p:cNvSpPr>
            <a:spLocks noGrp="1"/>
          </p:cNvSpPr>
          <p:nvPr>
            <p:ph type="sldNum" sz="quarter" idx="12"/>
          </p:nvPr>
        </p:nvSpPr>
        <p:spPr/>
        <p:txBody>
          <a:bodyPr/>
          <a:lstStyle/>
          <a:p>
            <a:fld id="{FD7969FF-1948-BB4D-A565-4E0B22430736}" type="slidenum">
              <a:rPr lang="en-US" smtClean="0"/>
              <a:t>‹#›</a:t>
            </a:fld>
            <a:endParaRPr lang="en-US"/>
          </a:p>
        </p:txBody>
      </p:sp>
    </p:spTree>
    <p:extLst>
      <p:ext uri="{BB962C8B-B14F-4D97-AF65-F5344CB8AC3E}">
        <p14:creationId xmlns:p14="http://schemas.microsoft.com/office/powerpoint/2010/main" val="154922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DF74-9755-AE00-3822-ED13A178C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C20B23-93E1-8901-75FA-F88388B3B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10ED76-142F-7696-C953-C8A9E05AE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B2483-7AD6-0102-CB8B-5DC1296EFCD2}"/>
              </a:ext>
            </a:extLst>
          </p:cNvPr>
          <p:cNvSpPr>
            <a:spLocks noGrp="1"/>
          </p:cNvSpPr>
          <p:nvPr>
            <p:ph type="dt" sz="half" idx="10"/>
          </p:nvPr>
        </p:nvSpPr>
        <p:spPr/>
        <p:txBody>
          <a:bodyPr/>
          <a:lstStyle/>
          <a:p>
            <a:fld id="{5AEE9937-DCB5-0844-BF60-9A2B1BCF6FEC}" type="datetimeFigureOut">
              <a:rPr lang="en-US" smtClean="0"/>
              <a:t>1/7/26</a:t>
            </a:fld>
            <a:endParaRPr lang="en-US"/>
          </a:p>
        </p:txBody>
      </p:sp>
      <p:sp>
        <p:nvSpPr>
          <p:cNvPr id="6" name="Footer Placeholder 5">
            <a:extLst>
              <a:ext uri="{FF2B5EF4-FFF2-40B4-BE49-F238E27FC236}">
                <a16:creationId xmlns:a16="http://schemas.microsoft.com/office/drawing/2014/main" id="{004AA4BD-3674-6A0E-5427-254B6E25D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AE9176-8FCA-1054-E4F2-7AA4CD0C4B1C}"/>
              </a:ext>
            </a:extLst>
          </p:cNvPr>
          <p:cNvSpPr>
            <a:spLocks noGrp="1"/>
          </p:cNvSpPr>
          <p:nvPr>
            <p:ph type="sldNum" sz="quarter" idx="12"/>
          </p:nvPr>
        </p:nvSpPr>
        <p:spPr/>
        <p:txBody>
          <a:bodyPr/>
          <a:lstStyle/>
          <a:p>
            <a:fld id="{FD7969FF-1948-BB4D-A565-4E0B22430736}" type="slidenum">
              <a:rPr lang="en-US" smtClean="0"/>
              <a:t>‹#›</a:t>
            </a:fld>
            <a:endParaRPr lang="en-US"/>
          </a:p>
        </p:txBody>
      </p:sp>
    </p:spTree>
    <p:extLst>
      <p:ext uri="{BB962C8B-B14F-4D97-AF65-F5344CB8AC3E}">
        <p14:creationId xmlns:p14="http://schemas.microsoft.com/office/powerpoint/2010/main" val="342785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E9C6CB-11C9-9BC9-1803-47F3DAFE2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AF377C-9E5A-E421-FF14-908502A840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FD8B2-FFE6-F1F4-C259-14F3C126D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EE9937-DCB5-0844-BF60-9A2B1BCF6FEC}" type="datetimeFigureOut">
              <a:rPr lang="en-US" smtClean="0"/>
              <a:t>1/7/26</a:t>
            </a:fld>
            <a:endParaRPr lang="en-US"/>
          </a:p>
        </p:txBody>
      </p:sp>
      <p:sp>
        <p:nvSpPr>
          <p:cNvPr id="5" name="Footer Placeholder 4">
            <a:extLst>
              <a:ext uri="{FF2B5EF4-FFF2-40B4-BE49-F238E27FC236}">
                <a16:creationId xmlns:a16="http://schemas.microsoft.com/office/drawing/2014/main" id="{B2799F23-6788-B5AB-41B7-D16D3F5DE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057B94-1997-246C-8A9B-8A2BD1A69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7969FF-1948-BB4D-A565-4E0B22430736}" type="slidenum">
              <a:rPr lang="en-US" smtClean="0"/>
              <a:t>‹#›</a:t>
            </a:fld>
            <a:endParaRPr lang="en-US"/>
          </a:p>
        </p:txBody>
      </p:sp>
    </p:spTree>
    <p:extLst>
      <p:ext uri="{BB962C8B-B14F-4D97-AF65-F5344CB8AC3E}">
        <p14:creationId xmlns:p14="http://schemas.microsoft.com/office/powerpoint/2010/main" val="16790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9.png"/><Relationship Id="rId7" Type="http://schemas.openxmlformats.org/officeDocument/2006/relationships/image" Target="../media/image26.png"/><Relationship Id="rId12" Type="http://schemas.openxmlformats.org/officeDocument/2006/relationships/image" Target="../media/image170.png"/><Relationship Id="rId16"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60.png"/><Relationship Id="rId5" Type="http://schemas.openxmlformats.org/officeDocument/2006/relationships/image" Target="../media/image25.png"/><Relationship Id="rId15" Type="http://schemas.openxmlformats.org/officeDocument/2006/relationships/image" Target="../media/image30.png"/><Relationship Id="rId10" Type="http://schemas.openxmlformats.org/officeDocument/2006/relationships/image" Target="../media/image15.png"/><Relationship Id="rId4" Type="http://schemas.openxmlformats.org/officeDocument/2006/relationships/image" Target="../media/image110.png"/><Relationship Id="rId9" Type="http://schemas.openxmlformats.org/officeDocument/2006/relationships/image" Target="../media/image28.png"/><Relationship Id="rId14" Type="http://schemas.openxmlformats.org/officeDocument/2006/relationships/image" Target="../media/image19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doi.org/10.3390/" TargetMode="Externa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30.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3F2B-E472-45BC-3C4C-D3342211F914}"/>
              </a:ext>
            </a:extLst>
          </p:cNvPr>
          <p:cNvSpPr>
            <a:spLocks noGrp="1"/>
          </p:cNvSpPr>
          <p:nvPr>
            <p:ph type="ctrTitle"/>
          </p:nvPr>
        </p:nvSpPr>
        <p:spPr>
          <a:xfrm>
            <a:off x="1398955" y="807052"/>
            <a:ext cx="9501352" cy="2387600"/>
          </a:xfrm>
        </p:spPr>
        <p:txBody>
          <a:bodyPr>
            <a:noAutofit/>
          </a:bodyPr>
          <a:lstStyle/>
          <a:p>
            <a:r>
              <a:rPr lang="en-US" sz="4400" dirty="0"/>
              <a:t>Addressing Angular and Spectral Differences through a Spectral-Information–Driven Approach within the GSICS Direct Inter-calibration Framework</a:t>
            </a:r>
            <a:endParaRPr lang="en-US" sz="4400" dirty="0">
              <a:latin typeface="ITCFranklinGothicW02-Md 812972"/>
            </a:endParaRPr>
          </a:p>
        </p:txBody>
      </p:sp>
      <p:sp>
        <p:nvSpPr>
          <p:cNvPr id="3" name="Subtitle 2">
            <a:extLst>
              <a:ext uri="{FF2B5EF4-FFF2-40B4-BE49-F238E27FC236}">
                <a16:creationId xmlns:a16="http://schemas.microsoft.com/office/drawing/2014/main" id="{CAEC8C2E-17AD-6FFD-4BB9-46EA9FC87485}"/>
              </a:ext>
            </a:extLst>
          </p:cNvPr>
          <p:cNvSpPr>
            <a:spLocks noGrp="1"/>
          </p:cNvSpPr>
          <p:nvPr>
            <p:ph type="subTitle" idx="1"/>
          </p:nvPr>
        </p:nvSpPr>
        <p:spPr>
          <a:xfrm>
            <a:off x="1398955" y="4586776"/>
            <a:ext cx="9144000" cy="1655762"/>
          </a:xfrm>
        </p:spPr>
        <p:txBody>
          <a:bodyPr>
            <a:normAutofit/>
          </a:bodyPr>
          <a:lstStyle/>
          <a:p>
            <a:pPr marL="342900" indent="-342900">
              <a:buAutoNum type="arabicPeriod"/>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NASA Langley Research Center, Hampton, VA, USA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ctr">
              <a:buFont typeface="+mj-lt"/>
              <a:buAutoNum type="arabicPeriod"/>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ADNET</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Bethesda, MD, USA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ctr">
              <a:buFont typeface="+mj-lt"/>
              <a:buAutoNum type="arabicPeriod"/>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Mechdyne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Inc. Marshalltown, IA, USA.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en-US" b="0" i="0" u="none" strike="noStrike" dirty="0">
              <a:solidFill>
                <a:srgbClr val="FFFFFF"/>
              </a:solidFill>
              <a:effectLst/>
              <a:latin typeface="ITCFranklinGothicW02-Md 812972"/>
            </a:endParaRPr>
          </a:p>
        </p:txBody>
      </p:sp>
      <p:sp>
        <p:nvSpPr>
          <p:cNvPr id="5" name="TextBox 4">
            <a:extLst>
              <a:ext uri="{FF2B5EF4-FFF2-40B4-BE49-F238E27FC236}">
                <a16:creationId xmlns:a16="http://schemas.microsoft.com/office/drawing/2014/main" id="{CF148920-A1DF-DA43-2F3E-7215384DFDB5}"/>
              </a:ext>
            </a:extLst>
          </p:cNvPr>
          <p:cNvSpPr txBox="1"/>
          <p:nvPr/>
        </p:nvSpPr>
        <p:spPr>
          <a:xfrm>
            <a:off x="3047999" y="3586704"/>
            <a:ext cx="6924431" cy="1015663"/>
          </a:xfrm>
          <a:prstGeom prst="rect">
            <a:avLst/>
          </a:prstGeom>
          <a:noFill/>
        </p:spPr>
        <p:txBody>
          <a:bodyPr wrap="square">
            <a:spAutoFit/>
          </a:bodyPr>
          <a:lstStyle/>
          <a:p>
            <a:pPr algn="ct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Wan Wu</a:t>
            </a:r>
            <a:r>
              <a:rPr lang="en-US" sz="2400"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latin typeface="Times New Roman" panose="02020603050405020304" pitchFamily="18" charset="0"/>
                <a:ea typeface="Aptos" panose="020B0004020202020204" pitchFamily="34" charset="0"/>
                <a:cs typeface="Times New Roman" panose="02020603050405020304" pitchFamily="18" charset="0"/>
              </a:rPr>
              <a:t>Rajendra Bhatt</a:t>
            </a:r>
            <a:r>
              <a:rPr lang="en-US" kern="100" baseline="30000" dirty="0">
                <a:latin typeface="Times New Roman" panose="02020603050405020304" pitchFamily="18" charset="0"/>
                <a:ea typeface="Aptos" panose="020B0004020202020204" pitchFamily="34" charset="0"/>
                <a:cs typeface="Times New Roman" panose="02020603050405020304" pitchFamily="18" charset="0"/>
              </a:rPr>
              <a:t>1</a:t>
            </a:r>
            <a:r>
              <a:rPr lang="en-US" kern="100" dirty="0">
                <a:latin typeface="Times New Roman" panose="02020603050405020304" pitchFamily="18" charset="0"/>
                <a:ea typeface="Aptos" panose="020B0004020202020204" pitchFamily="34" charset="0"/>
                <a:cs typeface="Times New Roman" panose="02020603050405020304" pitchFamily="18" charset="0"/>
              </a:rPr>
              <a:t>, Xu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Liu</a:t>
            </a:r>
            <a:r>
              <a:rPr lang="en-US" sz="1800"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Qiguang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Yang</a:t>
            </a:r>
            <a:r>
              <a:rPr lang="en-US" sz="1800" kern="100" baseline="30000" dirty="0">
                <a:effectLst/>
                <a:latin typeface="Times New Roman" panose="02020603050405020304" pitchFamily="18" charset="0"/>
                <a:ea typeface="Aptos" panose="020B0004020202020204" pitchFamily="34" charset="0"/>
                <a:cs typeface="Times New Roman" panose="02020603050405020304" pitchFamily="18" charset="0"/>
              </a:rPr>
              <a:t>1,2</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Yolanda Shea</a:t>
            </a:r>
            <a:r>
              <a:rPr lang="en-US" sz="1800"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Adam Thurston</a:t>
            </a:r>
            <a:r>
              <a:rPr lang="en-US" sz="1800" kern="100" baseline="30000" dirty="0">
                <a:effectLst/>
                <a:latin typeface="Times New Roman" panose="02020603050405020304" pitchFamily="18" charset="0"/>
                <a:ea typeface="Aptos" panose="020B0004020202020204" pitchFamily="34" charset="0"/>
                <a:cs typeface="Times New Roman" panose="02020603050405020304" pitchFamily="18" charset="0"/>
              </a:rPr>
              <a:t>1,3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Aron Bartle</a:t>
            </a:r>
            <a:r>
              <a:rPr lang="en-US" sz="1800" kern="100" baseline="30000" dirty="0">
                <a:effectLst/>
                <a:latin typeface="Times New Roman" panose="02020603050405020304" pitchFamily="18" charset="0"/>
                <a:ea typeface="Aptos" panose="020B0004020202020204" pitchFamily="34" charset="0"/>
                <a:cs typeface="Times New Roman" panose="02020603050405020304" pitchFamily="18" charset="0"/>
              </a:rPr>
              <a:t>1,3</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Luke Morrill</a:t>
            </a:r>
            <a:r>
              <a:rPr lang="en-US" sz="1800"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gn="ct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Benjamin Scarino</a:t>
            </a:r>
            <a:r>
              <a:rPr lang="en-US" sz="1800"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and David Doelling</a:t>
            </a:r>
            <a:r>
              <a:rPr lang="en-US" sz="1800" kern="100" baseline="30000" dirty="0">
                <a:effectLst/>
                <a:latin typeface="Times New Roman" panose="02020603050405020304" pitchFamily="18" charset="0"/>
                <a:ea typeface="Aptos" panose="020B0004020202020204" pitchFamily="34" charset="0"/>
                <a:cs typeface="Times New Roman" panose="02020603050405020304" pitchFamily="18" charset="0"/>
              </a:rPr>
              <a:t>1 </a:t>
            </a:r>
          </a:p>
        </p:txBody>
      </p:sp>
    </p:spTree>
    <p:extLst>
      <p:ext uri="{BB962C8B-B14F-4D97-AF65-F5344CB8AC3E}">
        <p14:creationId xmlns:p14="http://schemas.microsoft.com/office/powerpoint/2010/main" val="4067661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5485-B9EA-5E50-5E1A-12FD34338DF1}"/>
              </a:ext>
            </a:extLst>
          </p:cNvPr>
          <p:cNvSpPr>
            <a:spLocks noGrp="1"/>
          </p:cNvSpPr>
          <p:nvPr>
            <p:ph type="title"/>
          </p:nvPr>
        </p:nvSpPr>
        <p:spPr>
          <a:xfrm>
            <a:off x="249382" y="72476"/>
            <a:ext cx="11672828" cy="1325563"/>
          </a:xfrm>
        </p:spPr>
        <p:txBody>
          <a:bodyPr>
            <a:normAutofit fontScale="90000"/>
          </a:bodyPr>
          <a:lstStyle/>
          <a:p>
            <a:r>
              <a:rPr lang="en-US" sz="4400" dirty="0"/>
              <a:t>Explore the Spectral Correlation </a:t>
            </a:r>
            <a:r>
              <a:rPr lang="en-US" dirty="0"/>
              <a:t>Relationship to Address the Angular Difference between MODIS and VIIRS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96B487D-5421-4DFD-B3F0-22ABA9B9A666}"/>
                  </a:ext>
                </a:extLst>
              </p:cNvPr>
              <p:cNvSpPr txBox="1"/>
              <p:nvPr/>
            </p:nvSpPr>
            <p:spPr>
              <a:xfrm>
                <a:off x="8838721" y="2125932"/>
                <a:ext cx="2834723" cy="2006575"/>
              </a:xfrm>
              <a:prstGeom prst="rect">
                <a:avLst/>
              </a:prstGeom>
              <a:noFill/>
            </p:spPr>
            <p:txBody>
              <a:bodyPr wrap="square" rtlCol="0">
                <a:spAutoFit/>
              </a:bodyPr>
              <a:lstStyle/>
              <a:p>
                <a:r>
                  <a:rPr lang="en-US" dirty="0"/>
                  <a:t>The application leverages the CPF training database by converting CPF spectral reflectance </a:t>
                </a:r>
                <a14:m>
                  <m:oMath xmlns:m="http://schemas.openxmlformats.org/officeDocument/2006/math">
                    <m:sSub>
                      <m:sSubPr>
                        <m:ctrlPr>
                          <a:rPr lang="en-US" sz="2400" i="1">
                            <a:latin typeface="Cambria Math" panose="02040503050406030204" pitchFamily="18" charset="0"/>
                          </a:rPr>
                        </m:ctrlPr>
                      </m:sSubPr>
                      <m:e>
                        <m:r>
                          <a:rPr lang="en-US" sz="2400" b="1" i="1" smtClean="0">
                            <a:latin typeface="Cambria Math" panose="02040503050406030204" pitchFamily="18" charset="0"/>
                          </a:rPr>
                          <m:t>𝒓</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𝜃</m:t>
                        </m:r>
                        <m:r>
                          <a:rPr lang="en-US" sz="2400" i="1">
                            <a:latin typeface="Cambria Math" panose="02040503050406030204" pitchFamily="18" charset="0"/>
                            <a:ea typeface="Times New Roman" panose="02020603050405020304" pitchFamily="18" charset="0"/>
                            <a:cs typeface="Times New Roman" panose="02020603050405020304" pitchFamily="18" charset="0"/>
                          </a:rPr>
                          <m:t>, </m:t>
                        </m:r>
                        <m:r>
                          <a:rPr lang="en-US" sz="2400" i="1">
                            <a:latin typeface="Cambria Math" panose="02040503050406030204" pitchFamily="18" charset="0"/>
                            <a:ea typeface="Times New Roman" panose="02020603050405020304" pitchFamily="18" charset="0"/>
                            <a:cs typeface="Times New Roman" panose="02020603050405020304" pitchFamily="18" charset="0"/>
                          </a:rPr>
                          <m:t>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0</m:t>
                            </m:r>
                          </m:sub>
                        </m:sSub>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dirty="0"/>
                  <a:t>into MODIS and VIIRS band reflectance </a:t>
                </a: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𝝆</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𝜃</m:t>
                        </m:r>
                        <m:r>
                          <a:rPr lang="en-US" sz="2400" i="1">
                            <a:latin typeface="Cambria Math" panose="02040503050406030204" pitchFamily="18" charset="0"/>
                            <a:ea typeface="Times New Roman" panose="02020603050405020304" pitchFamily="18" charset="0"/>
                            <a:cs typeface="Times New Roman" panose="02020603050405020304" pitchFamily="18" charset="0"/>
                          </a:rPr>
                          <m:t>, </m:t>
                        </m:r>
                        <m:r>
                          <a:rPr lang="en-US" sz="2400" i="1">
                            <a:latin typeface="Cambria Math" panose="02040503050406030204" pitchFamily="18" charset="0"/>
                            <a:ea typeface="Times New Roman" panose="02020603050405020304" pitchFamily="18" charset="0"/>
                            <a:cs typeface="Times New Roman" panose="02020603050405020304" pitchFamily="18" charset="0"/>
                          </a:rPr>
                          <m:t>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0</m:t>
                            </m:r>
                          </m:sub>
                        </m:sSub>
                      </m:sub>
                    </m:sSub>
                  </m:oMath>
                </a14:m>
                <a:endParaRPr lang="en-US" sz="2400" dirty="0"/>
              </a:p>
            </p:txBody>
          </p:sp>
        </mc:Choice>
        <mc:Fallback xmlns="">
          <p:sp>
            <p:nvSpPr>
              <p:cNvPr id="7" name="TextBox 6">
                <a:extLst>
                  <a:ext uri="{FF2B5EF4-FFF2-40B4-BE49-F238E27FC236}">
                    <a16:creationId xmlns:a16="http://schemas.microsoft.com/office/drawing/2014/main" id="{496B487D-5421-4DFD-B3F0-22ABA9B9A666}"/>
                  </a:ext>
                </a:extLst>
              </p:cNvPr>
              <p:cNvSpPr txBox="1">
                <a:spLocks noRot="1" noChangeAspect="1" noMove="1" noResize="1" noEditPoints="1" noAdjustHandles="1" noChangeArrowheads="1" noChangeShapeType="1" noTextEdit="1"/>
              </p:cNvSpPr>
              <p:nvPr/>
            </p:nvSpPr>
            <p:spPr>
              <a:xfrm>
                <a:off x="8838721" y="2125932"/>
                <a:ext cx="2834723" cy="2006575"/>
              </a:xfrm>
              <a:prstGeom prst="rect">
                <a:avLst/>
              </a:prstGeom>
              <a:blipFill>
                <a:blip r:embed="rId4"/>
                <a:stretch>
                  <a:fillRect l="-1786" t="-1258" r="-2232" b="-251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9FB4B8D-1729-28AB-8254-3CA581A4A896}"/>
              </a:ext>
            </a:extLst>
          </p:cNvPr>
          <p:cNvPicPr>
            <a:picLocks noChangeAspect="1"/>
          </p:cNvPicPr>
          <p:nvPr/>
        </p:nvPicPr>
        <p:blipFill>
          <a:blip r:embed="rId5"/>
          <a:stretch>
            <a:fillRect/>
          </a:stretch>
        </p:blipFill>
        <p:spPr>
          <a:xfrm>
            <a:off x="593124" y="1368133"/>
            <a:ext cx="7772400" cy="56179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C11D83A-BE7B-507E-11D0-EC251211F6C0}"/>
                  </a:ext>
                </a:extLst>
              </p:cNvPr>
              <p:cNvSpPr txBox="1"/>
              <p:nvPr/>
            </p:nvSpPr>
            <p:spPr>
              <a:xfrm>
                <a:off x="834496" y="2028305"/>
                <a:ext cx="7218405" cy="495457"/>
              </a:xfrm>
              <a:prstGeom prst="rect">
                <a:avLst/>
              </a:prstGeom>
              <a:noFill/>
            </p:spPr>
            <p:txBody>
              <a:bodyPr wrap="square">
                <a:spAutoFit/>
              </a:bodyPr>
              <a:lstStyle/>
              <a:p>
                <a14:m>
                  <m:oMath xmlns:m="http://schemas.openxmlformats.org/officeDocument/2006/math">
                    <m:sSub>
                      <m:sSubPr>
                        <m:ctrlPr>
                          <a:rPr lang="en-US" sz="2400" i="1" smtClean="0">
                            <a:effectLst/>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𝝆</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𝜙</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𝜙</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sSub>
                          <m:sSubPr>
                            <m:ctrlPr>
                              <a:rPr lang="en-US" sz="2400" b="1" i="1">
                                <a:effectLst/>
                                <a:latin typeface="Cambria Math" panose="020405030504060302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𝜙</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DengXian" panose="02010600030101010101" pitchFamily="2" charset="-122"/>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𝜙</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rPr>
                          <m:t>𝝆</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𝜙</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sub>
                    </m:sSub>
                  </m:oMath>
                </a14:m>
                <a:r>
                  <a:rPr lang="en-US" sz="2400" dirty="0">
                    <a:effectLst/>
                  </a:rPr>
                  <a:t> +</a:t>
                </a: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𝝆</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𝜃</m:t>
                        </m:r>
                        <m:r>
                          <a:rPr lang="en-US" sz="2400" i="1">
                            <a:latin typeface="Cambria Math" panose="02040503050406030204" pitchFamily="18" charset="0"/>
                            <a:ea typeface="Times New Roman" panose="02020603050405020304" pitchFamily="18" charset="0"/>
                            <a:cs typeface="Times New Roman" panose="02020603050405020304" pitchFamily="18" charset="0"/>
                          </a:rPr>
                          <m:t>, </m:t>
                        </m:r>
                        <m:r>
                          <a:rPr lang="en-US" sz="2400" i="1">
                            <a:latin typeface="Cambria Math" panose="02040503050406030204" pitchFamily="18" charset="0"/>
                            <a:ea typeface="Times New Roman" panose="02020603050405020304" pitchFamily="18" charset="0"/>
                            <a:cs typeface="Times New Roman" panose="02020603050405020304" pitchFamily="18" charset="0"/>
                          </a:rPr>
                          <m:t>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0</m:t>
                            </m:r>
                          </m:sub>
                        </m:sSub>
                      </m:sub>
                    </m:sSub>
                  </m:oMath>
                </a14:m>
                <a:endParaRPr lang="en-US" sz="2400" dirty="0"/>
              </a:p>
            </p:txBody>
          </p:sp>
        </mc:Choice>
        <mc:Fallback xmlns="">
          <p:sp>
            <p:nvSpPr>
              <p:cNvPr id="6" name="TextBox 5">
                <a:extLst>
                  <a:ext uri="{FF2B5EF4-FFF2-40B4-BE49-F238E27FC236}">
                    <a16:creationId xmlns:a16="http://schemas.microsoft.com/office/drawing/2014/main" id="{0C11D83A-BE7B-507E-11D0-EC251211F6C0}"/>
                  </a:ext>
                </a:extLst>
              </p:cNvPr>
              <p:cNvSpPr txBox="1">
                <a:spLocks noRot="1" noChangeAspect="1" noMove="1" noResize="1" noEditPoints="1" noAdjustHandles="1" noChangeArrowheads="1" noChangeShapeType="1" noTextEdit="1"/>
              </p:cNvSpPr>
              <p:nvPr/>
            </p:nvSpPr>
            <p:spPr>
              <a:xfrm>
                <a:off x="834496" y="2028305"/>
                <a:ext cx="7218405" cy="495457"/>
              </a:xfrm>
              <a:prstGeom prst="rect">
                <a:avLst/>
              </a:prstGeom>
              <a:blipFill>
                <a:blip r:embed="rId6"/>
                <a:stretch>
                  <a:fillRect l="-175" t="-7500" b="-22500"/>
                </a:stretch>
              </a:blipFill>
            </p:spPr>
            <p:txBody>
              <a:bodyPr/>
              <a:lstStyle/>
              <a:p>
                <a:r>
                  <a:rPr lang="en-US">
                    <a:noFill/>
                  </a:rPr>
                  <a:t> </a:t>
                </a:r>
              </a:p>
            </p:txBody>
          </p:sp>
        </mc:Fallback>
      </mc:AlternateContent>
      <p:sp>
        <p:nvSpPr>
          <p:cNvPr id="8" name="Down Arrow 7">
            <a:extLst>
              <a:ext uri="{FF2B5EF4-FFF2-40B4-BE49-F238E27FC236}">
                <a16:creationId xmlns:a16="http://schemas.microsoft.com/office/drawing/2014/main" id="{88DC3722-C8D3-462F-4FF5-CB95B2E63987}"/>
              </a:ext>
            </a:extLst>
          </p:cNvPr>
          <p:cNvSpPr/>
          <p:nvPr/>
        </p:nvSpPr>
        <p:spPr>
          <a:xfrm>
            <a:off x="3262183" y="1748928"/>
            <a:ext cx="580767" cy="386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TextBox 22">
            <a:extLst>
              <a:ext uri="{FF2B5EF4-FFF2-40B4-BE49-F238E27FC236}">
                <a16:creationId xmlns:a16="http://schemas.microsoft.com/office/drawing/2014/main" id="{7D9B98F2-FA9C-8D54-F4BF-8A8C7E843571}"/>
              </a:ext>
            </a:extLst>
          </p:cNvPr>
          <p:cNvSpPr txBox="1"/>
          <p:nvPr/>
        </p:nvSpPr>
        <p:spPr>
          <a:xfrm>
            <a:off x="8838721" y="4468390"/>
            <a:ext cx="2909118" cy="2031325"/>
          </a:xfrm>
          <a:prstGeom prst="rect">
            <a:avLst/>
          </a:prstGeom>
          <a:noFill/>
        </p:spPr>
        <p:txBody>
          <a:bodyPr wrap="square">
            <a:spAutoFit/>
          </a:bodyPr>
          <a:lstStyle/>
          <a:p>
            <a:r>
              <a:rPr lang="en-US" dirty="0"/>
              <a:t>There are 20 MODIS  measurement bands and 15 VIIRS bands within the CPF spectral range. MODIS and VIIRS keep a significant portion of the spectral information.</a:t>
            </a:r>
          </a:p>
        </p:txBody>
      </p:sp>
      <p:grpSp>
        <p:nvGrpSpPr>
          <p:cNvPr id="3" name="Group 2">
            <a:extLst>
              <a:ext uri="{FF2B5EF4-FFF2-40B4-BE49-F238E27FC236}">
                <a16:creationId xmlns:a16="http://schemas.microsoft.com/office/drawing/2014/main" id="{62C62C43-8781-C821-6B9C-2B3E98CB028F}"/>
              </a:ext>
            </a:extLst>
          </p:cNvPr>
          <p:cNvGrpSpPr/>
          <p:nvPr/>
        </p:nvGrpSpPr>
        <p:grpSpPr>
          <a:xfrm>
            <a:off x="266838" y="2476558"/>
            <a:ext cx="8725581" cy="4428358"/>
            <a:chOff x="266838" y="2476558"/>
            <a:chExt cx="8725581" cy="4428358"/>
          </a:xfrm>
        </p:grpSpPr>
        <p:sp>
          <p:nvSpPr>
            <p:cNvPr id="10" name="Oval 9">
              <a:extLst>
                <a:ext uri="{FF2B5EF4-FFF2-40B4-BE49-F238E27FC236}">
                  <a16:creationId xmlns:a16="http://schemas.microsoft.com/office/drawing/2014/main" id="{510ADEFE-B8E5-B521-C258-303CF3D294C6}"/>
                </a:ext>
              </a:extLst>
            </p:cNvPr>
            <p:cNvSpPr/>
            <p:nvPr/>
          </p:nvSpPr>
          <p:spPr>
            <a:xfrm>
              <a:off x="444161" y="6474941"/>
              <a:ext cx="457200" cy="31058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48CC5741-28E7-5311-8591-66D71D508FB0}"/>
                </a:ext>
              </a:extLst>
            </p:cNvPr>
            <p:cNvSpPr/>
            <p:nvPr/>
          </p:nvSpPr>
          <p:spPr>
            <a:xfrm rot="12038625">
              <a:off x="948231" y="4965888"/>
              <a:ext cx="45719" cy="1711224"/>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DBA1828-FE31-B6A9-8C93-5BC92B7CBA1B}"/>
                </a:ext>
              </a:extLst>
            </p:cNvPr>
            <p:cNvCxnSpPr>
              <a:endCxn id="11" idx="0"/>
            </p:cNvCxnSpPr>
            <p:nvPr/>
          </p:nvCxnSpPr>
          <p:spPr>
            <a:xfrm flipH="1">
              <a:off x="669439" y="5020828"/>
              <a:ext cx="3322" cy="160134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4" name="Down Arrow 13">
              <a:extLst>
                <a:ext uri="{FF2B5EF4-FFF2-40B4-BE49-F238E27FC236}">
                  <a16:creationId xmlns:a16="http://schemas.microsoft.com/office/drawing/2014/main" id="{FEBFBF7C-1C9E-A7C9-041F-2BD3EDE908F8}"/>
                </a:ext>
              </a:extLst>
            </p:cNvPr>
            <p:cNvSpPr/>
            <p:nvPr/>
          </p:nvSpPr>
          <p:spPr>
            <a:xfrm rot="14588546">
              <a:off x="1417353" y="5407273"/>
              <a:ext cx="45719" cy="1683749"/>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BBD0D44-6621-345E-5F65-74EE357D9C93}"/>
                </a:ext>
              </a:extLst>
            </p:cNvPr>
            <p:cNvPicPr>
              <a:picLocks noChangeAspect="1"/>
            </p:cNvPicPr>
            <p:nvPr/>
          </p:nvPicPr>
          <p:blipFill>
            <a:blip r:embed="rId7"/>
            <a:stretch>
              <a:fillRect/>
            </a:stretch>
          </p:blipFill>
          <p:spPr>
            <a:xfrm>
              <a:off x="2260826" y="4659349"/>
              <a:ext cx="2796163" cy="2245567"/>
            </a:xfrm>
            <a:prstGeom prst="rect">
              <a:avLst/>
            </a:prstGeom>
          </p:spPr>
        </p:pic>
        <p:pic>
          <p:nvPicPr>
            <p:cNvPr id="16" name="Picture 15">
              <a:extLst>
                <a:ext uri="{FF2B5EF4-FFF2-40B4-BE49-F238E27FC236}">
                  <a16:creationId xmlns:a16="http://schemas.microsoft.com/office/drawing/2014/main" id="{56A5F6F2-E4A0-614B-D24F-6B0D8424E09A}"/>
                </a:ext>
              </a:extLst>
            </p:cNvPr>
            <p:cNvPicPr>
              <a:picLocks noChangeAspect="1"/>
            </p:cNvPicPr>
            <p:nvPr/>
          </p:nvPicPr>
          <p:blipFill>
            <a:blip r:embed="rId8"/>
            <a:stretch>
              <a:fillRect/>
            </a:stretch>
          </p:blipFill>
          <p:spPr>
            <a:xfrm>
              <a:off x="3211385" y="2772926"/>
              <a:ext cx="2102022" cy="1695576"/>
            </a:xfrm>
            <a:prstGeom prst="rect">
              <a:avLst/>
            </a:prstGeom>
          </p:spPr>
        </p:pic>
        <p:pic>
          <p:nvPicPr>
            <p:cNvPr id="17" name="Picture 16">
              <a:extLst>
                <a:ext uri="{FF2B5EF4-FFF2-40B4-BE49-F238E27FC236}">
                  <a16:creationId xmlns:a16="http://schemas.microsoft.com/office/drawing/2014/main" id="{0EDEB172-68CC-A24B-85BD-F9DB5363D3FE}"/>
                </a:ext>
              </a:extLst>
            </p:cNvPr>
            <p:cNvPicPr>
              <a:picLocks noChangeAspect="1"/>
            </p:cNvPicPr>
            <p:nvPr/>
          </p:nvPicPr>
          <p:blipFill>
            <a:blip r:embed="rId9"/>
            <a:stretch>
              <a:fillRect/>
            </a:stretch>
          </p:blipFill>
          <p:spPr>
            <a:xfrm>
              <a:off x="5165125" y="4779365"/>
              <a:ext cx="2161028" cy="1695576"/>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9150064-6A08-C98D-8BF0-94508E7CD257}"/>
                    </a:ext>
                  </a:extLst>
                </p:cNvPr>
                <p:cNvSpPr txBox="1"/>
                <p:nvPr/>
              </p:nvSpPr>
              <p:spPr>
                <a:xfrm>
                  <a:off x="4302180" y="2907120"/>
                  <a:ext cx="942202" cy="394660"/>
                </a:xfrm>
                <a:prstGeom prst="rect">
                  <a:avLst/>
                </a:prstGeom>
                <a:noFill/>
              </p:spPr>
              <p:txBody>
                <a:bodyPr wrap="squar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𝝆</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𝜃</m:t>
                          </m:r>
                          <m:r>
                            <a:rPr lang="en-US" sz="1800" i="1">
                              <a:latin typeface="Cambria Math" panose="02040503050406030204" pitchFamily="18" charset="0"/>
                              <a:ea typeface="Times New Roman" panose="02020603050405020304" pitchFamily="18" charset="0"/>
                              <a:cs typeface="Times New Roman" panose="02020603050405020304" pitchFamily="18" charset="0"/>
                            </a:rPr>
                            <m:t>, </m:t>
                          </m:r>
                          <m:r>
                            <a:rPr lang="en-US" sz="1800" i="1">
                              <a:latin typeface="Cambria Math" panose="02040503050406030204" pitchFamily="18" charset="0"/>
                              <a:ea typeface="Times New Roman" panose="02020603050405020304" pitchFamily="18" charset="0"/>
                              <a:cs typeface="Times New Roman" panose="02020603050405020304" pitchFamily="18" charset="0"/>
                            </a:rPr>
                            <m:t>𝜙</m:t>
                          </m:r>
                          <m:r>
                            <a:rPr lang="en-US" sz="18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0</m:t>
                              </m:r>
                            </m:sub>
                          </m:sSub>
                        </m:sub>
                      </m:sSub>
                    </m:oMath>
                  </a14:m>
                  <a:r>
                    <a:rPr lang="en-US" dirty="0"/>
                    <a:t>          </a:t>
                  </a:r>
                </a:p>
              </p:txBody>
            </p:sp>
          </mc:Choice>
          <mc:Fallback xmlns="">
            <p:sp>
              <p:nvSpPr>
                <p:cNvPr id="19" name="TextBox 18">
                  <a:extLst>
                    <a:ext uri="{FF2B5EF4-FFF2-40B4-BE49-F238E27FC236}">
                      <a16:creationId xmlns:a16="http://schemas.microsoft.com/office/drawing/2014/main" id="{99150064-6A08-C98D-8BF0-94508E7CD257}"/>
                    </a:ext>
                  </a:extLst>
                </p:cNvPr>
                <p:cNvSpPr txBox="1">
                  <a:spLocks noRot="1" noChangeAspect="1" noMove="1" noResize="1" noEditPoints="1" noAdjustHandles="1" noChangeArrowheads="1" noChangeShapeType="1" noTextEdit="1"/>
                </p:cNvSpPr>
                <p:nvPr/>
              </p:nvSpPr>
              <p:spPr>
                <a:xfrm>
                  <a:off x="4302180" y="2907120"/>
                  <a:ext cx="942202" cy="394660"/>
                </a:xfrm>
                <a:prstGeom prst="rect">
                  <a:avLst/>
                </a:prstGeom>
                <a:blipFill>
                  <a:blip r:embed="rId10"/>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BDD4B05-A5F9-FF62-0660-59C912F35777}"/>
                    </a:ext>
                  </a:extLst>
                </p:cNvPr>
                <p:cNvSpPr txBox="1"/>
                <p:nvPr/>
              </p:nvSpPr>
              <p:spPr>
                <a:xfrm>
                  <a:off x="6058346" y="4823498"/>
                  <a:ext cx="2102022" cy="394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𝝆</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𝜙</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𝜙</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sub>
                        </m:sSub>
                      </m:oMath>
                    </m:oMathPara>
                  </a14:m>
                  <a:endParaRPr lang="en-US" dirty="0"/>
                </a:p>
              </p:txBody>
            </p:sp>
          </mc:Choice>
          <mc:Fallback xmlns="">
            <p:sp>
              <p:nvSpPr>
                <p:cNvPr id="21" name="TextBox 20">
                  <a:extLst>
                    <a:ext uri="{FF2B5EF4-FFF2-40B4-BE49-F238E27FC236}">
                      <a16:creationId xmlns:a16="http://schemas.microsoft.com/office/drawing/2014/main" id="{DBDD4B05-A5F9-FF62-0660-59C912F35777}"/>
                    </a:ext>
                  </a:extLst>
                </p:cNvPr>
                <p:cNvSpPr txBox="1">
                  <a:spLocks noRot="1" noChangeAspect="1" noMove="1" noResize="1" noEditPoints="1" noAdjustHandles="1" noChangeArrowheads="1" noChangeShapeType="1" noTextEdit="1"/>
                </p:cNvSpPr>
                <p:nvPr/>
              </p:nvSpPr>
              <p:spPr>
                <a:xfrm>
                  <a:off x="6058346" y="4823498"/>
                  <a:ext cx="2102022" cy="394660"/>
                </a:xfrm>
                <a:prstGeom prst="rect">
                  <a:avLst/>
                </a:prstGeom>
                <a:blipFill>
                  <a:blip r:embed="rId11"/>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7E9900C-6EED-32BA-7166-EBDEBD9827B8}"/>
                    </a:ext>
                  </a:extLst>
                </p:cNvPr>
                <p:cNvSpPr txBox="1"/>
                <p:nvPr/>
              </p:nvSpPr>
              <p:spPr>
                <a:xfrm>
                  <a:off x="3221191" y="4663142"/>
                  <a:ext cx="2102022" cy="394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rPr>
                            </m:ctrlPr>
                          </m:sSubPr>
                          <m:e>
                            <m:r>
                              <a:rPr lang="en-US" b="1" i="1">
                                <a:latin typeface="Cambria Math" panose="02040503050406030204" pitchFamily="18" charset="0"/>
                              </a:rPr>
                              <m:t>𝒓</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𝜙</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𝜙</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sub>
                        </m:sSub>
                      </m:oMath>
                    </m:oMathPara>
                  </a14:m>
                  <a:endParaRPr lang="en-US" dirty="0"/>
                </a:p>
              </p:txBody>
            </p:sp>
          </mc:Choice>
          <mc:Fallback xmlns="">
            <p:sp>
              <p:nvSpPr>
                <p:cNvPr id="26" name="TextBox 25">
                  <a:extLst>
                    <a:ext uri="{FF2B5EF4-FFF2-40B4-BE49-F238E27FC236}">
                      <a16:creationId xmlns:a16="http://schemas.microsoft.com/office/drawing/2014/main" id="{97E9900C-6EED-32BA-7166-EBDEBD9827B8}"/>
                    </a:ext>
                  </a:extLst>
                </p:cNvPr>
                <p:cNvSpPr txBox="1">
                  <a:spLocks noRot="1" noChangeAspect="1" noMove="1" noResize="1" noEditPoints="1" noAdjustHandles="1" noChangeArrowheads="1" noChangeShapeType="1" noTextEdit="1"/>
                </p:cNvSpPr>
                <p:nvPr/>
              </p:nvSpPr>
              <p:spPr>
                <a:xfrm>
                  <a:off x="3221191" y="4663142"/>
                  <a:ext cx="2102022" cy="394660"/>
                </a:xfrm>
                <a:prstGeom prst="rect">
                  <a:avLst/>
                </a:prstGeom>
                <a:blipFill>
                  <a:blip r:embed="rId12"/>
                  <a:stretch>
                    <a:fillRect b="-9375"/>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3C1F10F4-72E8-9C7A-7987-CB663CC8DB01}"/>
                </a:ext>
              </a:extLst>
            </p:cNvPr>
            <p:cNvPicPr>
              <a:picLocks noChangeAspect="1"/>
            </p:cNvPicPr>
            <p:nvPr/>
          </p:nvPicPr>
          <p:blipFill>
            <a:blip r:embed="rId13"/>
            <a:stretch>
              <a:fillRect/>
            </a:stretch>
          </p:blipFill>
          <p:spPr>
            <a:xfrm>
              <a:off x="5940505" y="2834654"/>
              <a:ext cx="2386556" cy="1856722"/>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FAC8874-A7AA-DA56-B945-5A2800ADDE01}"/>
                    </a:ext>
                  </a:extLst>
                </p:cNvPr>
                <p:cNvSpPr txBox="1"/>
                <p:nvPr/>
              </p:nvSpPr>
              <p:spPr>
                <a:xfrm>
                  <a:off x="5428844" y="2476558"/>
                  <a:ext cx="3563575" cy="394660"/>
                </a:xfrm>
                <a:prstGeom prst="rect">
                  <a:avLst/>
                </a:prstGeom>
                <a:noFill/>
              </p:spPr>
              <p:txBody>
                <a:bodyPr wrap="square">
                  <a:spAutoFit/>
                </a:bodyPr>
                <a:lstStyle/>
                <a:p>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Δ</m:t>
                      </m:r>
                      <m:r>
                        <a:rPr lang="en-US" sz="1800" i="1" smtClean="0">
                          <a:latin typeface="Cambria Math" panose="02040503050406030204" pitchFamily="18" charset="0"/>
                          <a:ea typeface="Cambria Math" panose="02040503050406030204" pitchFamily="18" charset="0"/>
                        </a:rPr>
                        <m:t>𝝆</m:t>
                      </m:r>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𝝆</m:t>
                          </m:r>
                        </m:e>
                        <m:sub>
                          <m:r>
                            <a:rPr lang="en-US" i="1">
                              <a:latin typeface="Cambria Math" panose="02040503050406030204" pitchFamily="18" charset="0"/>
                              <a:ea typeface="Times New Roman" panose="02020603050405020304" pitchFamily="18" charset="0"/>
                              <a:cs typeface="Times New Roman" panose="02020603050405020304" pitchFamily="18" charset="0"/>
                            </a:rPr>
                            <m:t>𝜃</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𝜃</m:t>
                          </m:r>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𝜙</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𝜙</m:t>
                          </m:r>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atin typeface="Cambria Math" panose="02040503050406030204" pitchFamily="18" charset="0"/>
                                  <a:ea typeface="Times New Roman" panose="02020603050405020304" pitchFamily="18" charset="0"/>
                                  <a:cs typeface="Times New Roman" panose="02020603050405020304" pitchFamily="18" charset="0"/>
                                </a:rPr>
                                <m:t>0</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DengXian" panose="02010600030101010101" pitchFamily="2" charset="-122"/>
                              <a:cs typeface="Times New Roman" panose="020206030504050203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atin typeface="Cambria Math" panose="02040503050406030204" pitchFamily="18" charset="0"/>
                                  <a:ea typeface="Times New Roman" panose="02020603050405020304" pitchFamily="18" charset="0"/>
                                  <a:cs typeface="Times New Roman" panose="02020603050405020304" pitchFamily="18" charset="0"/>
                                </a:rPr>
                                <m:t>0</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𝝆</m:t>
                          </m:r>
                        </m:e>
                        <m:sub>
                          <m:r>
                            <a:rPr lang="en-US" i="1">
                              <a:latin typeface="Cambria Math" panose="02040503050406030204" pitchFamily="18" charset="0"/>
                              <a:ea typeface="Times New Roman" panose="02020603050405020304" pitchFamily="18" charset="0"/>
                              <a:cs typeface="Times New Roman" panose="02020603050405020304" pitchFamily="18" charset="0"/>
                            </a:rPr>
                            <m:t>𝜃</m:t>
                          </m:r>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𝜙</m:t>
                          </m:r>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atin typeface="Cambria Math" panose="02040503050406030204" pitchFamily="18" charset="0"/>
                                  <a:ea typeface="Times New Roman" panose="02020603050405020304" pitchFamily="18" charset="0"/>
                                  <a:cs typeface="Times New Roman" panose="02020603050405020304" pitchFamily="18" charset="0"/>
                                </a:rPr>
                                <m:t>0</m:t>
                              </m:r>
                            </m:sub>
                          </m:sSub>
                        </m:sub>
                      </m:sSub>
                    </m:oMath>
                  </a14:m>
                  <a:r>
                    <a:rPr lang="en-US" dirty="0"/>
                    <a:t>         </a:t>
                  </a:r>
                </a:p>
              </p:txBody>
            </p:sp>
          </mc:Choice>
          <mc:Fallback xmlns="">
            <p:sp>
              <p:nvSpPr>
                <p:cNvPr id="29" name="TextBox 28">
                  <a:extLst>
                    <a:ext uri="{FF2B5EF4-FFF2-40B4-BE49-F238E27FC236}">
                      <a16:creationId xmlns:a16="http://schemas.microsoft.com/office/drawing/2014/main" id="{AFAC8874-A7AA-DA56-B945-5A2800ADDE01}"/>
                    </a:ext>
                  </a:extLst>
                </p:cNvPr>
                <p:cNvSpPr txBox="1">
                  <a:spLocks noRot="1" noChangeAspect="1" noMove="1" noResize="1" noEditPoints="1" noAdjustHandles="1" noChangeArrowheads="1" noChangeShapeType="1" noTextEdit="1"/>
                </p:cNvSpPr>
                <p:nvPr/>
              </p:nvSpPr>
              <p:spPr>
                <a:xfrm>
                  <a:off x="5428844" y="2476558"/>
                  <a:ext cx="3563575" cy="394660"/>
                </a:xfrm>
                <a:prstGeom prst="rect">
                  <a:avLst/>
                </a:prstGeom>
                <a:blipFill>
                  <a:blip r:embed="rId14"/>
                  <a:stretch>
                    <a:fillRect t="-6061" b="-1515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BA003A58-D71B-1BCD-D679-65CFE13E9972}"/>
                </a:ext>
              </a:extLst>
            </p:cNvPr>
            <p:cNvPicPr>
              <a:picLocks noChangeAspect="1"/>
            </p:cNvPicPr>
            <p:nvPr/>
          </p:nvPicPr>
          <p:blipFill>
            <a:blip r:embed="rId15"/>
            <a:stretch>
              <a:fillRect/>
            </a:stretch>
          </p:blipFill>
          <p:spPr>
            <a:xfrm>
              <a:off x="266838" y="2621082"/>
              <a:ext cx="2995345" cy="2399746"/>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A571449-804C-AD99-205B-30DEFD0A875E}"/>
                    </a:ext>
                  </a:extLst>
                </p:cNvPr>
                <p:cNvSpPr txBox="1"/>
                <p:nvPr/>
              </p:nvSpPr>
              <p:spPr>
                <a:xfrm>
                  <a:off x="1957535" y="2856158"/>
                  <a:ext cx="942202" cy="394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1" i="1" smtClean="0">
                                <a:latin typeface="Cambria Math" panose="02040503050406030204" pitchFamily="18" charset="0"/>
                              </a:rPr>
                              <m:t>𝒓</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𝜃</m:t>
                            </m:r>
                            <m:r>
                              <a:rPr lang="en-US" sz="1800" i="1">
                                <a:latin typeface="Cambria Math" panose="02040503050406030204" pitchFamily="18" charset="0"/>
                                <a:ea typeface="Times New Roman" panose="02020603050405020304" pitchFamily="18" charset="0"/>
                                <a:cs typeface="Times New Roman" panose="02020603050405020304" pitchFamily="18" charset="0"/>
                              </a:rPr>
                              <m:t>, </m:t>
                            </m:r>
                            <m:r>
                              <a:rPr lang="en-US" sz="1800" i="1">
                                <a:latin typeface="Cambria Math" panose="02040503050406030204" pitchFamily="18" charset="0"/>
                                <a:ea typeface="Times New Roman" panose="02020603050405020304" pitchFamily="18" charset="0"/>
                                <a:cs typeface="Times New Roman" panose="02020603050405020304" pitchFamily="18" charset="0"/>
                              </a:rPr>
                              <m:t>𝜙</m:t>
                            </m:r>
                            <m:r>
                              <a:rPr lang="en-US" sz="18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0</m:t>
                                </m:r>
                              </m:sub>
                            </m:sSub>
                          </m:sub>
                        </m:sSub>
                      </m:oMath>
                    </m:oMathPara>
                  </a14:m>
                  <a:endParaRPr lang="en-US" dirty="0"/>
                </a:p>
              </p:txBody>
            </p:sp>
          </mc:Choice>
          <mc:Fallback xmlns="">
            <p:sp>
              <p:nvSpPr>
                <p:cNvPr id="25" name="TextBox 24">
                  <a:extLst>
                    <a:ext uri="{FF2B5EF4-FFF2-40B4-BE49-F238E27FC236}">
                      <a16:creationId xmlns:a16="http://schemas.microsoft.com/office/drawing/2014/main" id="{EA571449-804C-AD99-205B-30DEFD0A875E}"/>
                    </a:ext>
                  </a:extLst>
                </p:cNvPr>
                <p:cNvSpPr txBox="1">
                  <a:spLocks noRot="1" noChangeAspect="1" noMove="1" noResize="1" noEditPoints="1" noAdjustHandles="1" noChangeArrowheads="1" noChangeShapeType="1" noTextEdit="1"/>
                </p:cNvSpPr>
                <p:nvPr/>
              </p:nvSpPr>
              <p:spPr>
                <a:xfrm>
                  <a:off x="1957535" y="2856158"/>
                  <a:ext cx="942202" cy="394660"/>
                </a:xfrm>
                <a:prstGeom prst="rect">
                  <a:avLst/>
                </a:prstGeom>
                <a:blipFill>
                  <a:blip r:embed="rId16"/>
                  <a:stretch>
                    <a:fillRect b="-9677"/>
                  </a:stretch>
                </a:blipFill>
              </p:spPr>
              <p:txBody>
                <a:bodyPr/>
                <a:lstStyle/>
                <a:p>
                  <a:r>
                    <a:rPr lang="en-US">
                      <a:noFill/>
                    </a:rPr>
                    <a:t> </a:t>
                  </a:r>
                </a:p>
              </p:txBody>
            </p:sp>
          </mc:Fallback>
        </mc:AlternateContent>
      </p:grpSp>
    </p:spTree>
    <p:extLst>
      <p:ext uri="{BB962C8B-B14F-4D97-AF65-F5344CB8AC3E}">
        <p14:creationId xmlns:p14="http://schemas.microsoft.com/office/powerpoint/2010/main" val="345862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FA28-07A4-BB0E-D43C-339013CE1534}"/>
              </a:ext>
            </a:extLst>
          </p:cNvPr>
          <p:cNvSpPr>
            <a:spLocks noGrp="1"/>
          </p:cNvSpPr>
          <p:nvPr>
            <p:ph type="title"/>
          </p:nvPr>
        </p:nvSpPr>
        <p:spPr>
          <a:xfrm>
            <a:off x="838200" y="244075"/>
            <a:ext cx="10515600" cy="1325563"/>
          </a:xfrm>
        </p:spPr>
        <p:txBody>
          <a:bodyPr/>
          <a:lstStyle/>
          <a:p>
            <a:r>
              <a:rPr lang="en-US" dirty="0"/>
              <a:t>Account for both angular mismatch and instrument response difference</a:t>
            </a:r>
          </a:p>
        </p:txBody>
      </p:sp>
      <p:sp>
        <p:nvSpPr>
          <p:cNvPr id="3" name="Content Placeholder 2">
            <a:extLst>
              <a:ext uri="{FF2B5EF4-FFF2-40B4-BE49-F238E27FC236}">
                <a16:creationId xmlns:a16="http://schemas.microsoft.com/office/drawing/2014/main" id="{94A3C169-B85C-9447-8F3B-B16DA256A83F}"/>
              </a:ext>
            </a:extLst>
          </p:cNvPr>
          <p:cNvSpPr>
            <a:spLocks noGrp="1"/>
          </p:cNvSpPr>
          <p:nvPr>
            <p:ph idx="1"/>
          </p:nvPr>
        </p:nvSpPr>
        <p:spPr>
          <a:xfrm>
            <a:off x="719781" y="1609172"/>
            <a:ext cx="10752438" cy="1906116"/>
          </a:xfrm>
        </p:spPr>
        <p:txBody>
          <a:bodyPr>
            <a:normAutofit fontScale="92500" lnSpcReduction="10000"/>
          </a:bodyPr>
          <a:lstStyle/>
          <a:p>
            <a:r>
              <a:rPr lang="en-US" dirty="0"/>
              <a:t>A significant part of the difference between collocated MODIS and VIIRS observations stems from variations in their spectral response functions (SRFs). </a:t>
            </a:r>
          </a:p>
          <a:p>
            <a:r>
              <a:rPr lang="en-US" dirty="0"/>
              <a:t>The angular correction algorithm need to capture the angular mismatch signal while accounting for SRF-related differences.</a:t>
            </a:r>
          </a:p>
        </p:txBody>
      </p:sp>
      <p:grpSp>
        <p:nvGrpSpPr>
          <p:cNvPr id="4" name="Group 3">
            <a:extLst>
              <a:ext uri="{FF2B5EF4-FFF2-40B4-BE49-F238E27FC236}">
                <a16:creationId xmlns:a16="http://schemas.microsoft.com/office/drawing/2014/main" id="{7347404C-DDAF-44BF-8563-9C99E3C9C88D}"/>
              </a:ext>
            </a:extLst>
          </p:cNvPr>
          <p:cNvGrpSpPr/>
          <p:nvPr/>
        </p:nvGrpSpPr>
        <p:grpSpPr>
          <a:xfrm>
            <a:off x="201827" y="3587439"/>
            <a:ext cx="11788346" cy="3304083"/>
            <a:chOff x="201827" y="3587439"/>
            <a:chExt cx="11788346" cy="3304083"/>
          </a:xfrm>
        </p:grpSpPr>
        <p:grpSp>
          <p:nvGrpSpPr>
            <p:cNvPr id="8" name="Group 7">
              <a:extLst>
                <a:ext uri="{FF2B5EF4-FFF2-40B4-BE49-F238E27FC236}">
                  <a16:creationId xmlns:a16="http://schemas.microsoft.com/office/drawing/2014/main" id="{5AF2C7E6-B77E-8E3C-B0CF-EC3C3B48E298}"/>
                </a:ext>
              </a:extLst>
            </p:cNvPr>
            <p:cNvGrpSpPr/>
            <p:nvPr/>
          </p:nvGrpSpPr>
          <p:grpSpPr>
            <a:xfrm>
              <a:off x="201827" y="3587439"/>
              <a:ext cx="11788346" cy="3159781"/>
              <a:chOff x="259492" y="4092618"/>
              <a:chExt cx="10935729" cy="2775857"/>
            </a:xfrm>
          </p:grpSpPr>
          <p:pic>
            <p:nvPicPr>
              <p:cNvPr id="7" name="Picture 6">
                <a:extLst>
                  <a:ext uri="{FF2B5EF4-FFF2-40B4-BE49-F238E27FC236}">
                    <a16:creationId xmlns:a16="http://schemas.microsoft.com/office/drawing/2014/main" id="{F2B4A639-F3A9-0827-8136-704EF8D577E2}"/>
                  </a:ext>
                </a:extLst>
              </p:cNvPr>
              <p:cNvPicPr>
                <a:picLocks noChangeAspect="1"/>
              </p:cNvPicPr>
              <p:nvPr/>
            </p:nvPicPr>
            <p:blipFill>
              <a:blip r:embed="rId2"/>
              <a:srcRect t="4907" b="8365"/>
              <a:stretch/>
            </p:blipFill>
            <p:spPr>
              <a:xfrm>
                <a:off x="7624118" y="4219387"/>
                <a:ext cx="3571103" cy="2425646"/>
              </a:xfrm>
              <a:prstGeom prst="rect">
                <a:avLst/>
              </a:prstGeom>
            </p:spPr>
          </p:pic>
          <p:pic>
            <p:nvPicPr>
              <p:cNvPr id="6" name="Picture 5">
                <a:extLst>
                  <a:ext uri="{FF2B5EF4-FFF2-40B4-BE49-F238E27FC236}">
                    <a16:creationId xmlns:a16="http://schemas.microsoft.com/office/drawing/2014/main" id="{27E0AA60-3882-46BA-ACE3-95E2D0F60F34}"/>
                  </a:ext>
                </a:extLst>
              </p:cNvPr>
              <p:cNvPicPr>
                <a:picLocks noChangeAspect="1"/>
              </p:cNvPicPr>
              <p:nvPr/>
            </p:nvPicPr>
            <p:blipFill>
              <a:blip r:embed="rId3"/>
              <a:stretch>
                <a:fillRect/>
              </a:stretch>
            </p:blipFill>
            <p:spPr>
              <a:xfrm>
                <a:off x="259492" y="4092618"/>
                <a:ext cx="7772400" cy="2775857"/>
              </a:xfrm>
              <a:prstGeom prst="rect">
                <a:avLst/>
              </a:prstGeom>
            </p:spPr>
          </p:pic>
        </p:grpSp>
        <p:sp>
          <p:nvSpPr>
            <p:cNvPr id="9" name="TextBox 8">
              <a:extLst>
                <a:ext uri="{FF2B5EF4-FFF2-40B4-BE49-F238E27FC236}">
                  <a16:creationId xmlns:a16="http://schemas.microsoft.com/office/drawing/2014/main" id="{CB33771D-C7FA-9738-84C7-F3BC71335152}"/>
                </a:ext>
              </a:extLst>
            </p:cNvPr>
            <p:cNvSpPr txBox="1"/>
            <p:nvPr/>
          </p:nvSpPr>
          <p:spPr>
            <a:xfrm>
              <a:off x="6759146" y="6522190"/>
              <a:ext cx="3904735" cy="369332"/>
            </a:xfrm>
            <a:prstGeom prst="rect">
              <a:avLst/>
            </a:prstGeom>
            <a:noFill/>
          </p:spPr>
          <p:txBody>
            <a:bodyPr wrap="square" rtlCol="0">
              <a:spAutoFit/>
            </a:bodyPr>
            <a:lstStyle/>
            <a:p>
              <a:r>
                <a:rPr lang="en-US" b="1" dirty="0">
                  <a:solidFill>
                    <a:schemeClr val="accent1">
                      <a:lumMod val="40000"/>
                      <a:lumOff val="60000"/>
                    </a:schemeClr>
                  </a:solidFill>
                </a:rPr>
                <a:t>-VIIRS           </a:t>
              </a:r>
              <a:r>
                <a:rPr lang="en-US" dirty="0">
                  <a:solidFill>
                    <a:srgbClr val="FF0000"/>
                  </a:solidFill>
                </a:rPr>
                <a:t>--MODIS</a:t>
              </a:r>
            </a:p>
          </p:txBody>
        </p:sp>
      </p:grpSp>
    </p:spTree>
    <p:extLst>
      <p:ext uri="{BB962C8B-B14F-4D97-AF65-F5344CB8AC3E}">
        <p14:creationId xmlns:p14="http://schemas.microsoft.com/office/powerpoint/2010/main" val="130599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CD6CFF8-5110-451C-7C4F-CAD53BE5A2A0}"/>
              </a:ext>
            </a:extLst>
          </p:cNvPr>
          <p:cNvPicPr>
            <a:picLocks noChangeAspect="1"/>
          </p:cNvPicPr>
          <p:nvPr/>
        </p:nvPicPr>
        <p:blipFill rotWithShape="1">
          <a:blip r:embed="rId2"/>
          <a:srcRect l="5385" r="8588"/>
          <a:stretch/>
        </p:blipFill>
        <p:spPr bwMode="auto">
          <a:xfrm>
            <a:off x="8938469" y="1735295"/>
            <a:ext cx="3183018" cy="1693705"/>
          </a:xfrm>
          <a:prstGeom prst="rect">
            <a:avLst/>
          </a:prstGeom>
          <a:extLst>
            <a:ext uri="{53640926-AAD7-44D8-BBD7-CCE9431645EC}">
              <a14:shadowObscured xmlns:a14="http://schemas.microsoft.com/office/drawing/2010/main"/>
            </a:ext>
          </a:extLst>
        </p:spPr>
      </p:pic>
      <p:pic>
        <p:nvPicPr>
          <p:cNvPr id="4" name="Content Placeholder 3">
            <a:extLst>
              <a:ext uri="{FF2B5EF4-FFF2-40B4-BE49-F238E27FC236}">
                <a16:creationId xmlns:a16="http://schemas.microsoft.com/office/drawing/2014/main" id="{CDC73EC9-2C6B-49FD-A9CE-1C9B465F4F75}"/>
              </a:ext>
            </a:extLst>
          </p:cNvPr>
          <p:cNvPicPr>
            <a:picLocks noGrp="1" noChangeAspect="1"/>
          </p:cNvPicPr>
          <p:nvPr>
            <p:ph idx="1"/>
          </p:nvPr>
        </p:nvPicPr>
        <p:blipFill rotWithShape="1">
          <a:blip r:embed="rId3"/>
          <a:srcRect l="5439" r="8003"/>
          <a:stretch/>
        </p:blipFill>
        <p:spPr bwMode="auto">
          <a:xfrm>
            <a:off x="5492826" y="1803396"/>
            <a:ext cx="3194716" cy="1625604"/>
          </a:xfrm>
          <a:prstGeom prst="rect">
            <a:avLst/>
          </a:prstGeom>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53707C0-0B54-82E9-3E25-DB3FFFDCF441}"/>
              </a:ext>
            </a:extLst>
          </p:cNvPr>
          <p:cNvPicPr>
            <a:picLocks noChangeAspect="1"/>
          </p:cNvPicPr>
          <p:nvPr/>
        </p:nvPicPr>
        <p:blipFill rotWithShape="1">
          <a:blip r:embed="rId4"/>
          <a:srcRect l="5828" r="8314"/>
          <a:stretch/>
        </p:blipFill>
        <p:spPr bwMode="auto">
          <a:xfrm>
            <a:off x="5518788" y="3271897"/>
            <a:ext cx="3168753" cy="1679707"/>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911CBF46-A1CE-A54E-4F2F-6D8C5CC4E875}"/>
              </a:ext>
            </a:extLst>
          </p:cNvPr>
          <p:cNvPicPr>
            <a:picLocks noChangeAspect="1"/>
          </p:cNvPicPr>
          <p:nvPr/>
        </p:nvPicPr>
        <p:blipFill rotWithShape="1">
          <a:blip r:embed="rId5"/>
          <a:srcRect l="5210" r="6225"/>
          <a:stretch/>
        </p:blipFill>
        <p:spPr bwMode="auto">
          <a:xfrm>
            <a:off x="8938470" y="3313099"/>
            <a:ext cx="3289322" cy="1679707"/>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B69ECAE3-45F5-63BB-15F5-FC65067D6D94}"/>
              </a:ext>
            </a:extLst>
          </p:cNvPr>
          <p:cNvPicPr>
            <a:picLocks noChangeAspect="1"/>
          </p:cNvPicPr>
          <p:nvPr/>
        </p:nvPicPr>
        <p:blipFill rotWithShape="1">
          <a:blip r:embed="rId6"/>
          <a:srcRect l="5384" r="7436"/>
          <a:stretch/>
        </p:blipFill>
        <p:spPr bwMode="auto">
          <a:xfrm>
            <a:off x="5518788" y="5025101"/>
            <a:ext cx="3217544" cy="1679707"/>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6857936-D6B6-D4BC-32D7-4FEA02E4F46B}"/>
              </a:ext>
            </a:extLst>
          </p:cNvPr>
          <p:cNvPicPr>
            <a:picLocks noChangeAspect="1"/>
          </p:cNvPicPr>
          <p:nvPr/>
        </p:nvPicPr>
        <p:blipFill rotWithShape="1">
          <a:blip r:embed="rId7"/>
          <a:srcRect l="5514" r="7821"/>
          <a:stretch/>
        </p:blipFill>
        <p:spPr bwMode="auto">
          <a:xfrm>
            <a:off x="8938470" y="4985386"/>
            <a:ext cx="3217543" cy="1687128"/>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4F546A3D-3012-76A5-2409-9CA51FA7C65A}"/>
              </a:ext>
            </a:extLst>
          </p:cNvPr>
          <p:cNvSpPr txBox="1"/>
          <p:nvPr/>
        </p:nvSpPr>
        <p:spPr>
          <a:xfrm>
            <a:off x="1123083" y="203654"/>
            <a:ext cx="10301662" cy="1446550"/>
          </a:xfrm>
          <a:prstGeom prst="rect">
            <a:avLst/>
          </a:prstGeom>
          <a:noFill/>
        </p:spPr>
        <p:txBody>
          <a:bodyPr wrap="square">
            <a:spAutoFit/>
          </a:bodyPr>
          <a:lstStyle/>
          <a:p>
            <a:r>
              <a:rPr lang="en-US" sz="4400" dirty="0"/>
              <a:t>Angular Mismatch MODIS -VIIRS for All-sky Tropical Ocean Ray-Matching Cases</a:t>
            </a:r>
          </a:p>
        </p:txBody>
      </p:sp>
      <p:pic>
        <p:nvPicPr>
          <p:cNvPr id="15" name="Picture 14">
            <a:extLst>
              <a:ext uri="{FF2B5EF4-FFF2-40B4-BE49-F238E27FC236}">
                <a16:creationId xmlns:a16="http://schemas.microsoft.com/office/drawing/2014/main" id="{796D002D-5243-BECA-E15C-5E74810D6C32}"/>
              </a:ext>
            </a:extLst>
          </p:cNvPr>
          <p:cNvPicPr>
            <a:picLocks noChangeAspect="1"/>
          </p:cNvPicPr>
          <p:nvPr/>
        </p:nvPicPr>
        <p:blipFill>
          <a:blip r:embed="rId8"/>
          <a:srcRect l="7239" t="6963" r="61085" b="-6963"/>
          <a:stretch>
            <a:fillRect/>
          </a:stretch>
        </p:blipFill>
        <p:spPr>
          <a:xfrm>
            <a:off x="1491201" y="1803396"/>
            <a:ext cx="2228598" cy="2511248"/>
          </a:xfrm>
          <a:prstGeom prst="rect">
            <a:avLst/>
          </a:prstGeom>
        </p:spPr>
      </p:pic>
      <p:pic>
        <p:nvPicPr>
          <p:cNvPr id="16" name="Picture 15">
            <a:extLst>
              <a:ext uri="{FF2B5EF4-FFF2-40B4-BE49-F238E27FC236}">
                <a16:creationId xmlns:a16="http://schemas.microsoft.com/office/drawing/2014/main" id="{6528E2FB-A2DF-05DA-12F7-2608937BCD51}"/>
              </a:ext>
            </a:extLst>
          </p:cNvPr>
          <p:cNvPicPr>
            <a:picLocks noChangeAspect="1"/>
          </p:cNvPicPr>
          <p:nvPr/>
        </p:nvPicPr>
        <p:blipFill>
          <a:blip r:embed="rId8"/>
          <a:srcRect l="37964" r="35268"/>
          <a:stretch>
            <a:fillRect/>
          </a:stretch>
        </p:blipFill>
        <p:spPr>
          <a:xfrm>
            <a:off x="828838" y="3980212"/>
            <a:ext cx="1957862" cy="2610703"/>
          </a:xfrm>
          <a:prstGeom prst="rect">
            <a:avLst/>
          </a:prstGeom>
        </p:spPr>
      </p:pic>
      <p:pic>
        <p:nvPicPr>
          <p:cNvPr id="17" name="Picture 16">
            <a:extLst>
              <a:ext uri="{FF2B5EF4-FFF2-40B4-BE49-F238E27FC236}">
                <a16:creationId xmlns:a16="http://schemas.microsoft.com/office/drawing/2014/main" id="{3C902D27-D90F-EEC9-21C2-2217C8B5677B}"/>
              </a:ext>
            </a:extLst>
          </p:cNvPr>
          <p:cNvPicPr>
            <a:picLocks noChangeAspect="1"/>
          </p:cNvPicPr>
          <p:nvPr/>
        </p:nvPicPr>
        <p:blipFill>
          <a:blip r:embed="rId8"/>
          <a:srcRect l="65061" r="8171"/>
          <a:stretch>
            <a:fillRect/>
          </a:stretch>
        </p:blipFill>
        <p:spPr>
          <a:xfrm>
            <a:off x="2750771" y="3980212"/>
            <a:ext cx="1957863" cy="2610703"/>
          </a:xfrm>
          <a:prstGeom prst="rect">
            <a:avLst/>
          </a:prstGeom>
        </p:spPr>
      </p:pic>
    </p:spTree>
    <p:extLst>
      <p:ext uri="{BB962C8B-B14F-4D97-AF65-F5344CB8AC3E}">
        <p14:creationId xmlns:p14="http://schemas.microsoft.com/office/powerpoint/2010/main" val="389757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B8FB-D3BC-1333-ADB5-2F0478AC8EFE}"/>
              </a:ext>
            </a:extLst>
          </p:cNvPr>
          <p:cNvSpPr>
            <a:spLocks noGrp="1"/>
          </p:cNvSpPr>
          <p:nvPr>
            <p:ph type="title"/>
          </p:nvPr>
        </p:nvSpPr>
        <p:spPr>
          <a:xfrm>
            <a:off x="169333" y="42763"/>
            <a:ext cx="11709400" cy="1325563"/>
          </a:xfrm>
        </p:spPr>
        <p:txBody>
          <a:bodyPr>
            <a:normAutofit/>
          </a:bodyPr>
          <a:lstStyle/>
          <a:p>
            <a:r>
              <a:rPr lang="en-US" sz="3200" dirty="0"/>
              <a:t>Resolve Angular Difference in addition to the Instrument Response Difference</a:t>
            </a:r>
          </a:p>
        </p:txBody>
      </p:sp>
      <p:pic>
        <p:nvPicPr>
          <p:cNvPr id="9" name="Content Placeholder 8">
            <a:extLst>
              <a:ext uri="{FF2B5EF4-FFF2-40B4-BE49-F238E27FC236}">
                <a16:creationId xmlns:a16="http://schemas.microsoft.com/office/drawing/2014/main" id="{9C8FEADA-3B26-0F9F-6FAE-A76EA7D7FBEB}"/>
              </a:ext>
            </a:extLst>
          </p:cNvPr>
          <p:cNvPicPr>
            <a:picLocks noGrp="1" noChangeAspect="1"/>
          </p:cNvPicPr>
          <p:nvPr>
            <p:ph idx="1"/>
          </p:nvPr>
        </p:nvPicPr>
        <p:blipFill>
          <a:blip r:embed="rId3"/>
          <a:stretch>
            <a:fillRect/>
          </a:stretch>
        </p:blipFill>
        <p:spPr>
          <a:xfrm>
            <a:off x="1109133" y="1452385"/>
            <a:ext cx="10295466" cy="5405615"/>
          </a:xfrm>
          <a:prstGeom prst="rect">
            <a:avLst/>
          </a:prstGeom>
        </p:spPr>
      </p:pic>
      <p:sp>
        <p:nvSpPr>
          <p:cNvPr id="11" name="TextBox 10">
            <a:extLst>
              <a:ext uri="{FF2B5EF4-FFF2-40B4-BE49-F238E27FC236}">
                <a16:creationId xmlns:a16="http://schemas.microsoft.com/office/drawing/2014/main" id="{B78833B1-664E-5BC1-974F-7CEEBB7A44B2}"/>
              </a:ext>
            </a:extLst>
          </p:cNvPr>
          <p:cNvSpPr txBox="1"/>
          <p:nvPr/>
        </p:nvSpPr>
        <p:spPr>
          <a:xfrm>
            <a:off x="2370667" y="1083053"/>
            <a:ext cx="8712200" cy="369332"/>
          </a:xfrm>
          <a:prstGeom prst="rect">
            <a:avLst/>
          </a:prstGeom>
          <a:noFill/>
        </p:spPr>
        <p:txBody>
          <a:bodyPr wrap="square">
            <a:spAutoFit/>
          </a:bodyPr>
          <a:lstStyle/>
          <a:p>
            <a:r>
              <a:rPr lang="en-US" sz="1800" dirty="0"/>
              <a:t>Case study ( VIIRS-MODIS intercalibration events over tropical ocean April 2024)</a:t>
            </a:r>
            <a:endParaRPr lang="en-US" dirty="0"/>
          </a:p>
        </p:txBody>
      </p:sp>
    </p:spTree>
    <p:extLst>
      <p:ext uri="{BB962C8B-B14F-4D97-AF65-F5344CB8AC3E}">
        <p14:creationId xmlns:p14="http://schemas.microsoft.com/office/powerpoint/2010/main" val="128701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chart, application&#10;&#10;AI-generated content may be incorrect.">
            <a:extLst>
              <a:ext uri="{FF2B5EF4-FFF2-40B4-BE49-F238E27FC236}">
                <a16:creationId xmlns:a16="http://schemas.microsoft.com/office/drawing/2014/main" id="{62049B05-C12C-B517-FBA3-6FA72FA351FA}"/>
              </a:ext>
            </a:extLst>
          </p:cNvPr>
          <p:cNvPicPr>
            <a:picLocks noChangeAspect="1"/>
          </p:cNvPicPr>
          <p:nvPr/>
        </p:nvPicPr>
        <p:blipFill>
          <a:blip r:embed="rId2"/>
          <a:stretch>
            <a:fillRect/>
          </a:stretch>
        </p:blipFill>
        <p:spPr>
          <a:xfrm>
            <a:off x="135435" y="620111"/>
            <a:ext cx="12056565" cy="6148552"/>
          </a:xfrm>
          <a:prstGeom prst="rect">
            <a:avLst/>
          </a:prstGeom>
        </p:spPr>
      </p:pic>
      <p:sp>
        <p:nvSpPr>
          <p:cNvPr id="6" name="TextBox 5">
            <a:extLst>
              <a:ext uri="{FF2B5EF4-FFF2-40B4-BE49-F238E27FC236}">
                <a16:creationId xmlns:a16="http://schemas.microsoft.com/office/drawing/2014/main" id="{44D26522-6863-B556-8569-82E88265EA89}"/>
              </a:ext>
            </a:extLst>
          </p:cNvPr>
          <p:cNvSpPr txBox="1"/>
          <p:nvPr/>
        </p:nvSpPr>
        <p:spPr>
          <a:xfrm>
            <a:off x="430924" y="89337"/>
            <a:ext cx="11625641" cy="461665"/>
          </a:xfrm>
          <a:prstGeom prst="rect">
            <a:avLst/>
          </a:prstGeom>
          <a:noFill/>
        </p:spPr>
        <p:txBody>
          <a:bodyPr wrap="square">
            <a:spAutoFit/>
          </a:bodyPr>
          <a:lstStyle/>
          <a:p>
            <a:r>
              <a:rPr lang="en-US" sz="2400" dirty="0">
                <a:effectLst/>
                <a:latin typeface="Times New Roman" panose="02020603050405020304" pitchFamily="18" charset="0"/>
                <a:ea typeface="Aptos" panose="020B0004020202020204" pitchFamily="34" charset="0"/>
              </a:rPr>
              <a:t>Linear Regression between the VIIRS Reflectance and the Ray-Matched MODIS Reflectance </a:t>
            </a:r>
            <a:endParaRPr lang="en-US" sz="2400" dirty="0"/>
          </a:p>
        </p:txBody>
      </p:sp>
    </p:spTree>
    <p:extLst>
      <p:ext uri="{BB962C8B-B14F-4D97-AF65-F5344CB8AC3E}">
        <p14:creationId xmlns:p14="http://schemas.microsoft.com/office/powerpoint/2010/main" val="211198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1E9DF-440A-2718-E676-1834FA808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FBFDE-3C03-A092-984A-7D2796535619}"/>
              </a:ext>
            </a:extLst>
          </p:cNvPr>
          <p:cNvSpPr>
            <a:spLocks noGrp="1"/>
          </p:cNvSpPr>
          <p:nvPr>
            <p:ph type="title"/>
          </p:nvPr>
        </p:nvSpPr>
        <p:spPr>
          <a:xfrm>
            <a:off x="169333" y="42763"/>
            <a:ext cx="11709400" cy="1325563"/>
          </a:xfrm>
        </p:spPr>
        <p:txBody>
          <a:bodyPr>
            <a:normAutofit/>
          </a:bodyPr>
          <a:lstStyle/>
          <a:p>
            <a:r>
              <a:rPr lang="en-US" sz="3200" dirty="0"/>
              <a:t>Resolve Angular difference in addition to the Instrument Response Difference</a:t>
            </a:r>
          </a:p>
        </p:txBody>
      </p:sp>
      <p:sp>
        <p:nvSpPr>
          <p:cNvPr id="11" name="TextBox 10">
            <a:extLst>
              <a:ext uri="{FF2B5EF4-FFF2-40B4-BE49-F238E27FC236}">
                <a16:creationId xmlns:a16="http://schemas.microsoft.com/office/drawing/2014/main" id="{C9D3684B-25E5-58A6-B09E-3F73834DEBB3}"/>
              </a:ext>
            </a:extLst>
          </p:cNvPr>
          <p:cNvSpPr txBox="1"/>
          <p:nvPr/>
        </p:nvSpPr>
        <p:spPr>
          <a:xfrm>
            <a:off x="2149381" y="943792"/>
            <a:ext cx="8712200" cy="369332"/>
          </a:xfrm>
          <a:prstGeom prst="rect">
            <a:avLst/>
          </a:prstGeom>
          <a:noFill/>
        </p:spPr>
        <p:txBody>
          <a:bodyPr wrap="square">
            <a:spAutoFit/>
          </a:bodyPr>
          <a:lstStyle/>
          <a:p>
            <a:r>
              <a:rPr lang="en-US" sz="1800" dirty="0"/>
              <a:t>Case study ( VIIRS-MODIS intercalibration events over tropical ocean April 2024)</a:t>
            </a:r>
            <a:endParaRPr lang="en-US" dirty="0"/>
          </a:p>
        </p:txBody>
      </p:sp>
      <p:sp>
        <p:nvSpPr>
          <p:cNvPr id="3" name="TextBox 2">
            <a:extLst>
              <a:ext uri="{FF2B5EF4-FFF2-40B4-BE49-F238E27FC236}">
                <a16:creationId xmlns:a16="http://schemas.microsoft.com/office/drawing/2014/main" id="{209E8012-4C63-B8E9-7AD1-8C8B4B34C92B}"/>
              </a:ext>
            </a:extLst>
          </p:cNvPr>
          <p:cNvSpPr txBox="1"/>
          <p:nvPr/>
        </p:nvSpPr>
        <p:spPr>
          <a:xfrm>
            <a:off x="400190" y="6021369"/>
            <a:ext cx="11377246" cy="923330"/>
          </a:xfrm>
          <a:prstGeom prst="rect">
            <a:avLst/>
          </a:prstGeom>
          <a:noFill/>
        </p:spPr>
        <p:txBody>
          <a:bodyPr wrap="square" rtlCol="0">
            <a:spAutoFit/>
          </a:bodyPr>
          <a:lstStyle/>
          <a:p>
            <a:r>
              <a:rPr lang="en-US" dirty="0"/>
              <a:t>k</a:t>
            </a:r>
            <a:r>
              <a:rPr lang="en-US" baseline="-25000" dirty="0"/>
              <a:t>0</a:t>
            </a:r>
            <a:r>
              <a:rPr lang="en-US" dirty="0"/>
              <a:t> - slope from the linear least squares regression with a forced zero intercept;                            </a:t>
            </a:r>
          </a:p>
          <a:p>
            <a:r>
              <a:rPr lang="en-US" dirty="0">
                <a:sym typeface="Symbol" pitchFamily="2" charset="2"/>
              </a:rPr>
              <a:t></a:t>
            </a:r>
            <a:r>
              <a:rPr lang="en-US" dirty="0"/>
              <a:t>k = (k</a:t>
            </a:r>
            <a:r>
              <a:rPr lang="en-US" baseline="-25000" dirty="0"/>
              <a:t>0</a:t>
            </a:r>
            <a:r>
              <a:rPr lang="en-US" dirty="0"/>
              <a:t> -k)/k*100%  - relative difference between the slopes obtained from the linear least square regression with and without a non-zero intercept.</a:t>
            </a:r>
          </a:p>
        </p:txBody>
      </p:sp>
      <p:graphicFrame>
        <p:nvGraphicFramePr>
          <p:cNvPr id="17" name="Table 16">
            <a:extLst>
              <a:ext uri="{FF2B5EF4-FFF2-40B4-BE49-F238E27FC236}">
                <a16:creationId xmlns:a16="http://schemas.microsoft.com/office/drawing/2014/main" id="{7C43A911-7792-AA92-A582-3D880D647F29}"/>
              </a:ext>
            </a:extLst>
          </p:cNvPr>
          <p:cNvGraphicFramePr>
            <a:graphicFrameLocks noGrp="1"/>
          </p:cNvGraphicFramePr>
          <p:nvPr>
            <p:extLst>
              <p:ext uri="{D42A27DB-BD31-4B8C-83A1-F6EECF244321}">
                <p14:modId xmlns:p14="http://schemas.microsoft.com/office/powerpoint/2010/main" val="2807530377"/>
              </p:ext>
            </p:extLst>
          </p:nvPr>
        </p:nvGraphicFramePr>
        <p:xfrm>
          <a:off x="414564" y="1313124"/>
          <a:ext cx="10926100" cy="4800578"/>
        </p:xfrm>
        <a:graphic>
          <a:graphicData uri="http://schemas.openxmlformats.org/drawingml/2006/table">
            <a:tbl>
              <a:tblPr firstRow="1" firstCol="1" bandRow="1">
                <a:tableStyleId>{5C22544A-7EE6-4342-B048-85BDC9FD1C3A}</a:tableStyleId>
              </a:tblPr>
              <a:tblGrid>
                <a:gridCol w="2258272">
                  <a:extLst>
                    <a:ext uri="{9D8B030D-6E8A-4147-A177-3AD203B41FA5}">
                      <a16:colId xmlns:a16="http://schemas.microsoft.com/office/drawing/2014/main" val="2454269996"/>
                    </a:ext>
                  </a:extLst>
                </a:gridCol>
                <a:gridCol w="1103437">
                  <a:extLst>
                    <a:ext uri="{9D8B030D-6E8A-4147-A177-3AD203B41FA5}">
                      <a16:colId xmlns:a16="http://schemas.microsoft.com/office/drawing/2014/main" val="1306566934"/>
                    </a:ext>
                  </a:extLst>
                </a:gridCol>
                <a:gridCol w="1103437">
                  <a:extLst>
                    <a:ext uri="{9D8B030D-6E8A-4147-A177-3AD203B41FA5}">
                      <a16:colId xmlns:a16="http://schemas.microsoft.com/office/drawing/2014/main" val="4068884300"/>
                    </a:ext>
                  </a:extLst>
                </a:gridCol>
                <a:gridCol w="1094688">
                  <a:extLst>
                    <a:ext uri="{9D8B030D-6E8A-4147-A177-3AD203B41FA5}">
                      <a16:colId xmlns:a16="http://schemas.microsoft.com/office/drawing/2014/main" val="3997267488"/>
                    </a:ext>
                  </a:extLst>
                </a:gridCol>
                <a:gridCol w="1094688">
                  <a:extLst>
                    <a:ext uri="{9D8B030D-6E8A-4147-A177-3AD203B41FA5}">
                      <a16:colId xmlns:a16="http://schemas.microsoft.com/office/drawing/2014/main" val="469285941"/>
                    </a:ext>
                  </a:extLst>
                </a:gridCol>
                <a:gridCol w="1125308">
                  <a:extLst>
                    <a:ext uri="{9D8B030D-6E8A-4147-A177-3AD203B41FA5}">
                      <a16:colId xmlns:a16="http://schemas.microsoft.com/office/drawing/2014/main" val="3929248076"/>
                    </a:ext>
                  </a:extLst>
                </a:gridCol>
                <a:gridCol w="1125308">
                  <a:extLst>
                    <a:ext uri="{9D8B030D-6E8A-4147-A177-3AD203B41FA5}">
                      <a16:colId xmlns:a16="http://schemas.microsoft.com/office/drawing/2014/main" val="2849860915"/>
                    </a:ext>
                  </a:extLst>
                </a:gridCol>
                <a:gridCol w="1010481">
                  <a:extLst>
                    <a:ext uri="{9D8B030D-6E8A-4147-A177-3AD203B41FA5}">
                      <a16:colId xmlns:a16="http://schemas.microsoft.com/office/drawing/2014/main" val="25260924"/>
                    </a:ext>
                  </a:extLst>
                </a:gridCol>
                <a:gridCol w="1010481">
                  <a:extLst>
                    <a:ext uri="{9D8B030D-6E8A-4147-A177-3AD203B41FA5}">
                      <a16:colId xmlns:a16="http://schemas.microsoft.com/office/drawing/2014/main" val="3569890407"/>
                    </a:ext>
                  </a:extLst>
                </a:gridCol>
              </a:tblGrid>
              <a:tr h="1338343">
                <a:tc rowSpan="2">
                  <a:txBody>
                    <a:bodyPr/>
                    <a:lstStyle/>
                    <a:p>
                      <a:pPr marL="0" marR="0">
                        <a:lnSpc>
                          <a:spcPct val="115000"/>
                        </a:lnSpc>
                        <a:spcAft>
                          <a:spcPts val="800"/>
                        </a:spcAft>
                        <a:buNone/>
                      </a:pPr>
                      <a:r>
                        <a:rPr lang="en-US" sz="1400" kern="100">
                          <a:effectLst/>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gridSpan="2">
                  <a:txBody>
                    <a:bodyPr/>
                    <a:lstStyle/>
                    <a:p>
                      <a:pPr marL="0" marR="0">
                        <a:lnSpc>
                          <a:spcPct val="115000"/>
                        </a:lnSpc>
                        <a:spcAft>
                          <a:spcPts val="800"/>
                        </a:spcAft>
                        <a:buNone/>
                      </a:pPr>
                      <a:r>
                        <a:rPr lang="en-US" sz="1400" kern="100">
                          <a:effectLst/>
                        </a:rPr>
                        <a:t>Before Correction</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hMerge="1">
                  <a:txBody>
                    <a:bodyPr/>
                    <a:lstStyle/>
                    <a:p>
                      <a:endParaRPr lang="en-US"/>
                    </a:p>
                  </a:txBody>
                  <a:tcPr/>
                </a:tc>
                <a:tc gridSpan="2">
                  <a:txBody>
                    <a:bodyPr/>
                    <a:lstStyle/>
                    <a:p>
                      <a:pPr marL="0" marR="0">
                        <a:lnSpc>
                          <a:spcPct val="115000"/>
                        </a:lnSpc>
                        <a:spcAft>
                          <a:spcPts val="800"/>
                        </a:spcAft>
                        <a:buNone/>
                      </a:pPr>
                      <a:r>
                        <a:rPr lang="en-US" sz="1400" kern="100" dirty="0">
                          <a:effectLst/>
                        </a:rPr>
                        <a:t>After Correction </a:t>
                      </a:r>
                    </a:p>
                    <a:p>
                      <a:pPr marL="0" marR="0">
                        <a:lnSpc>
                          <a:spcPct val="115000"/>
                        </a:lnSpc>
                        <a:spcAft>
                          <a:spcPts val="800"/>
                        </a:spcAft>
                        <a:buNone/>
                      </a:pPr>
                      <a:r>
                        <a:rPr lang="en-US" sz="1400" kern="100" dirty="0">
                          <a:effectLst/>
                        </a:rPr>
                        <a:t>for SRF diff.</a:t>
                      </a:r>
                    </a:p>
                    <a:p>
                      <a:pPr marL="0" marR="0">
                        <a:lnSpc>
                          <a:spcPct val="115000"/>
                        </a:lnSpc>
                        <a:spcAft>
                          <a:spcPts val="800"/>
                        </a:spcAft>
                        <a:buNone/>
                      </a:pPr>
                      <a:r>
                        <a:rPr lang="en-US" sz="1400" kern="100" dirty="0">
                          <a:effectLst/>
                        </a:rPr>
                        <a:t> </a:t>
                      </a:r>
                    </a:p>
                    <a:p>
                      <a:pPr marL="0" marR="0">
                        <a:lnSpc>
                          <a:spcPct val="115000"/>
                        </a:lnSpc>
                        <a:spcAft>
                          <a:spcPts val="800"/>
                        </a:spcAft>
                        <a:buNone/>
                      </a:pPr>
                      <a:r>
                        <a:rPr lang="en-US" sz="1400" kern="100" dirty="0">
                          <a:effectLst/>
                        </a:rPr>
                        <a:t>(SIAM)</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hMerge="1">
                  <a:txBody>
                    <a:bodyPr/>
                    <a:lstStyle/>
                    <a:p>
                      <a:endParaRPr lang="en-US"/>
                    </a:p>
                  </a:txBody>
                  <a:tcPr/>
                </a:tc>
                <a:tc gridSpan="2">
                  <a:txBody>
                    <a:bodyPr/>
                    <a:lstStyle/>
                    <a:p>
                      <a:pPr marL="0" marR="0">
                        <a:lnSpc>
                          <a:spcPct val="115000"/>
                        </a:lnSpc>
                        <a:spcAft>
                          <a:spcPts val="800"/>
                        </a:spcAft>
                        <a:buNone/>
                      </a:pPr>
                      <a:r>
                        <a:rPr lang="en-US" sz="1400" kern="100">
                          <a:effectLst/>
                        </a:rPr>
                        <a:t>After Correction </a:t>
                      </a:r>
                    </a:p>
                    <a:p>
                      <a:pPr marL="0" marR="0">
                        <a:lnSpc>
                          <a:spcPct val="115000"/>
                        </a:lnSpc>
                        <a:spcAft>
                          <a:spcPts val="800"/>
                        </a:spcAft>
                        <a:buNone/>
                      </a:pPr>
                      <a:r>
                        <a:rPr lang="en-US" sz="1400" kern="100">
                          <a:effectLst/>
                        </a:rPr>
                        <a:t>for SRF and </a:t>
                      </a:r>
                    </a:p>
                    <a:p>
                      <a:pPr marL="0" marR="0">
                        <a:lnSpc>
                          <a:spcPct val="115000"/>
                        </a:lnSpc>
                        <a:spcAft>
                          <a:spcPts val="800"/>
                        </a:spcAft>
                        <a:buNone/>
                      </a:pPr>
                      <a:r>
                        <a:rPr lang="en-US" sz="1400" kern="100">
                          <a:effectLst/>
                        </a:rPr>
                        <a:t>angular diff.</a:t>
                      </a:r>
                    </a:p>
                    <a:p>
                      <a:pPr marL="0" marR="0">
                        <a:lnSpc>
                          <a:spcPct val="115000"/>
                        </a:lnSpc>
                        <a:spcAft>
                          <a:spcPts val="800"/>
                        </a:spcAft>
                        <a:buNone/>
                      </a:pPr>
                      <a:r>
                        <a:rPr lang="en-US" sz="1400" kern="100">
                          <a:effectLst/>
                        </a:rPr>
                        <a:t>(SIAM)</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hMerge="1">
                  <a:txBody>
                    <a:bodyPr/>
                    <a:lstStyle/>
                    <a:p>
                      <a:endParaRPr lang="en-US"/>
                    </a:p>
                  </a:txBody>
                  <a:tcPr/>
                </a:tc>
                <a:tc gridSpan="2">
                  <a:txBody>
                    <a:bodyPr/>
                    <a:lstStyle/>
                    <a:p>
                      <a:pPr marL="0" marR="0">
                        <a:lnSpc>
                          <a:spcPct val="115000"/>
                        </a:lnSpc>
                        <a:spcAft>
                          <a:spcPts val="800"/>
                        </a:spcAft>
                        <a:buNone/>
                      </a:pPr>
                      <a:r>
                        <a:rPr lang="en-US" sz="1400" kern="100" dirty="0">
                          <a:effectLst/>
                        </a:rPr>
                        <a:t>After Correction </a:t>
                      </a:r>
                    </a:p>
                    <a:p>
                      <a:pPr marL="0" marR="0">
                        <a:lnSpc>
                          <a:spcPct val="115000"/>
                        </a:lnSpc>
                        <a:spcAft>
                          <a:spcPts val="800"/>
                        </a:spcAft>
                        <a:buNone/>
                      </a:pPr>
                      <a:r>
                        <a:rPr lang="en-US" sz="1400" kern="100" dirty="0">
                          <a:effectLst/>
                        </a:rPr>
                        <a:t>for SRF </a:t>
                      </a:r>
                    </a:p>
                    <a:p>
                      <a:pPr marL="0" marR="0">
                        <a:lnSpc>
                          <a:spcPct val="115000"/>
                        </a:lnSpc>
                        <a:spcAft>
                          <a:spcPts val="800"/>
                        </a:spcAft>
                        <a:buNone/>
                      </a:pPr>
                      <a:r>
                        <a:rPr lang="en-US" sz="1400" kern="100" dirty="0">
                          <a:effectLst/>
                        </a:rPr>
                        <a:t> </a:t>
                      </a:r>
                    </a:p>
                    <a:p>
                      <a:pPr marL="0" marR="0">
                        <a:lnSpc>
                          <a:spcPct val="115000"/>
                        </a:lnSpc>
                        <a:spcAft>
                          <a:spcPts val="800"/>
                        </a:spcAft>
                        <a:buNone/>
                      </a:pPr>
                      <a:r>
                        <a:rPr lang="en-US" sz="1400" kern="100" dirty="0">
                          <a:effectLst/>
                        </a:rPr>
                        <a:t>(SBAF)</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hMerge="1">
                  <a:txBody>
                    <a:bodyPr/>
                    <a:lstStyle/>
                    <a:p>
                      <a:endParaRPr lang="en-US"/>
                    </a:p>
                  </a:txBody>
                  <a:tcPr/>
                </a:tc>
                <a:extLst>
                  <a:ext uri="{0D108BD9-81ED-4DB2-BD59-A6C34878D82A}">
                    <a16:rowId xmlns:a16="http://schemas.microsoft.com/office/drawing/2014/main" val="2663896946"/>
                  </a:ext>
                </a:extLst>
              </a:tr>
              <a:tr h="244979">
                <a:tc vMerge="1">
                  <a:txBody>
                    <a:bodyPr/>
                    <a:lstStyle/>
                    <a:p>
                      <a:endParaRPr lang="en-US"/>
                    </a:p>
                  </a:txBody>
                  <a:tcPr/>
                </a:tc>
                <a:tc>
                  <a:txBody>
                    <a:bodyPr/>
                    <a:lstStyle/>
                    <a:p>
                      <a:pPr marL="0" marR="0">
                        <a:lnSpc>
                          <a:spcPct val="115000"/>
                        </a:lnSpc>
                        <a:spcAft>
                          <a:spcPts val="800"/>
                        </a:spcAft>
                        <a:buNone/>
                      </a:pPr>
                      <a:r>
                        <a:rPr lang="en-US" sz="1400" kern="100">
                          <a:effectLst/>
                        </a:rPr>
                        <a:t> k</a:t>
                      </a:r>
                      <a:r>
                        <a:rPr lang="en-US" sz="1400" kern="100" baseline="-25000">
                          <a:effectLst/>
                        </a:rPr>
                        <a:t>0</a:t>
                      </a:r>
                      <a:r>
                        <a:rPr lang="en-US" sz="1400" kern="100">
                          <a:effectLst/>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sym typeface="Symbol" pitchFamily="2" charset="2"/>
                        </a:rPr>
                        <a:t></a:t>
                      </a:r>
                      <a:r>
                        <a:rPr lang="en-US" sz="1400" kern="100">
                          <a:effectLst/>
                        </a:rPr>
                        <a:t>k</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 k</a:t>
                      </a:r>
                      <a:r>
                        <a:rPr lang="en-US" sz="1400" kern="100" baseline="-25000">
                          <a:effectLst/>
                        </a:rPr>
                        <a:t>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sym typeface="Symbol" pitchFamily="2" charset="2"/>
                        </a:rPr>
                        <a:t></a:t>
                      </a:r>
                      <a:r>
                        <a:rPr lang="en-US" sz="1400" kern="100">
                          <a:effectLst/>
                        </a:rPr>
                        <a:t>k</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k</a:t>
                      </a:r>
                      <a:r>
                        <a:rPr lang="en-US" sz="1400" kern="100" baseline="-25000">
                          <a:effectLst/>
                        </a:rPr>
                        <a:t>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sym typeface="Symbol" pitchFamily="2" charset="2"/>
                        </a:rPr>
                        <a:t></a:t>
                      </a:r>
                      <a:r>
                        <a:rPr lang="en-US" sz="1400" kern="100">
                          <a:effectLst/>
                        </a:rPr>
                        <a:t>k</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 k</a:t>
                      </a:r>
                      <a:r>
                        <a:rPr lang="en-US" sz="1400" kern="100" baseline="-25000">
                          <a:effectLst/>
                        </a:rPr>
                        <a:t>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sym typeface="Symbol" pitchFamily="2" charset="2"/>
                        </a:rPr>
                        <a:t></a:t>
                      </a:r>
                      <a:r>
                        <a:rPr lang="en-US" sz="1400" kern="100">
                          <a:effectLst/>
                        </a:rPr>
                        <a:t>k</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extLst>
                  <a:ext uri="{0D108BD9-81ED-4DB2-BD59-A6C34878D82A}">
                    <a16:rowId xmlns:a16="http://schemas.microsoft.com/office/drawing/2014/main" val="33468403"/>
                  </a:ext>
                </a:extLst>
              </a:tr>
              <a:tr h="357269">
                <a:tc>
                  <a:txBody>
                    <a:bodyPr/>
                    <a:lstStyle/>
                    <a:p>
                      <a:pPr marL="0" marR="0">
                        <a:lnSpc>
                          <a:spcPct val="115000"/>
                        </a:lnSpc>
                        <a:spcAft>
                          <a:spcPts val="800"/>
                        </a:spcAft>
                        <a:buNone/>
                      </a:pPr>
                      <a:r>
                        <a:rPr lang="en-US" sz="1400" kern="100">
                          <a:effectLst/>
                        </a:rPr>
                        <a:t>B3/M3   (0.47 </a:t>
                      </a:r>
                      <a:r>
                        <a:rPr lang="en-US" sz="1400" kern="100">
                          <a:effectLst/>
                          <a:sym typeface="Symbol" pitchFamily="2" charset="2"/>
                        </a:rPr>
                        <a:t></a:t>
                      </a:r>
                      <a:r>
                        <a:rPr lang="en-US" sz="1400" kern="100">
                          <a:effectLst/>
                        </a:rPr>
                        <a:t>m)</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1.047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4.38%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1.024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0.36%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1.012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dirty="0">
                          <a:effectLst/>
                        </a:rPr>
                        <a:t>0.24%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1.027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0.97%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extLst>
                  <a:ext uri="{0D108BD9-81ED-4DB2-BD59-A6C34878D82A}">
                    <a16:rowId xmlns:a16="http://schemas.microsoft.com/office/drawing/2014/main" val="317187444"/>
                  </a:ext>
                </a:extLst>
              </a:tr>
              <a:tr h="357269">
                <a:tc>
                  <a:txBody>
                    <a:bodyPr/>
                    <a:lstStyle/>
                    <a:p>
                      <a:pPr marL="0" marR="0">
                        <a:lnSpc>
                          <a:spcPct val="115000"/>
                        </a:lnSpc>
                        <a:spcAft>
                          <a:spcPts val="800"/>
                        </a:spcAft>
                        <a:buNone/>
                      </a:pPr>
                      <a:r>
                        <a:rPr lang="en-US" sz="1400" kern="100">
                          <a:effectLst/>
                        </a:rPr>
                        <a:t>B4/M4   (0.55 </a:t>
                      </a:r>
                      <a:r>
                        <a:rPr lang="en-US" sz="1400" kern="100">
                          <a:effectLst/>
                          <a:sym typeface="Symbol" pitchFamily="2" charset="2"/>
                        </a:rPr>
                        <a:t></a:t>
                      </a:r>
                      <a:r>
                        <a:rPr lang="en-US" sz="1400" kern="100">
                          <a:effectLst/>
                        </a:rPr>
                        <a:t>m)</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1.035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0.55%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1.031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0.31%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dirty="0">
                          <a:effectLst/>
                        </a:rPr>
                        <a:t>1.019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0.26%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1.032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0.36%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extLst>
                  <a:ext uri="{0D108BD9-81ED-4DB2-BD59-A6C34878D82A}">
                    <a16:rowId xmlns:a16="http://schemas.microsoft.com/office/drawing/2014/main" val="3688694136"/>
                  </a:ext>
                </a:extLst>
              </a:tr>
              <a:tr h="357269">
                <a:tc>
                  <a:txBody>
                    <a:bodyPr/>
                    <a:lstStyle/>
                    <a:p>
                      <a:pPr marL="0" marR="0">
                        <a:lnSpc>
                          <a:spcPct val="115000"/>
                        </a:lnSpc>
                        <a:spcAft>
                          <a:spcPts val="800"/>
                        </a:spcAft>
                        <a:buNone/>
                      </a:pPr>
                      <a:r>
                        <a:rPr lang="en-US" sz="1400" kern="100">
                          <a:effectLst/>
                        </a:rPr>
                        <a:t>B1/M5   (0.65 </a:t>
                      </a:r>
                      <a:r>
                        <a:rPr lang="en-US" sz="1400" kern="100">
                          <a:effectLst/>
                          <a:sym typeface="Symbol" pitchFamily="2" charset="2"/>
                        </a:rPr>
                        <a:t></a:t>
                      </a:r>
                      <a:r>
                        <a:rPr lang="en-US" sz="1400" kern="100">
                          <a:effectLst/>
                        </a:rPr>
                        <a:t>m)</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1.030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0.85%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1.047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0.19%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1.033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0.05%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1.053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0.56%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extLst>
                  <a:ext uri="{0D108BD9-81ED-4DB2-BD59-A6C34878D82A}">
                    <a16:rowId xmlns:a16="http://schemas.microsoft.com/office/drawing/2014/main" val="439540017"/>
                  </a:ext>
                </a:extLst>
              </a:tr>
              <a:tr h="357269">
                <a:tc>
                  <a:txBody>
                    <a:bodyPr/>
                    <a:lstStyle/>
                    <a:p>
                      <a:pPr marL="0" marR="0">
                        <a:lnSpc>
                          <a:spcPct val="115000"/>
                        </a:lnSpc>
                        <a:spcAft>
                          <a:spcPts val="800"/>
                        </a:spcAft>
                        <a:buNone/>
                      </a:pPr>
                      <a:r>
                        <a:rPr lang="en-US" sz="1400" kern="100">
                          <a:effectLst/>
                        </a:rPr>
                        <a:t>B1/I1      (0.65 </a:t>
                      </a:r>
                      <a:r>
                        <a:rPr lang="en-US" sz="1400" kern="100">
                          <a:effectLst/>
                          <a:sym typeface="Symbol" pitchFamily="2" charset="2"/>
                        </a:rPr>
                        <a:t></a:t>
                      </a:r>
                      <a:r>
                        <a:rPr lang="en-US" sz="1400" kern="100">
                          <a:effectLst/>
                        </a:rPr>
                        <a:t>m)</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1.063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0.13%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1.059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0.33%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1.046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0.20%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1.064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0.36%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extLst>
                  <a:ext uri="{0D108BD9-81ED-4DB2-BD59-A6C34878D82A}">
                    <a16:rowId xmlns:a16="http://schemas.microsoft.com/office/drawing/2014/main" val="3124812229"/>
                  </a:ext>
                </a:extLst>
              </a:tr>
              <a:tr h="359104">
                <a:tc>
                  <a:txBody>
                    <a:bodyPr/>
                    <a:lstStyle/>
                    <a:p>
                      <a:pPr marL="0" marR="0">
                        <a:lnSpc>
                          <a:spcPct val="115000"/>
                        </a:lnSpc>
                        <a:spcAft>
                          <a:spcPts val="800"/>
                        </a:spcAft>
                        <a:buNone/>
                      </a:pPr>
                      <a:r>
                        <a:rPr lang="en-US" sz="1400" kern="100">
                          <a:effectLst/>
                        </a:rPr>
                        <a:t>B2/M7   (0.86 </a:t>
                      </a:r>
                      <a:r>
                        <a:rPr lang="en-US" sz="1400" kern="100">
                          <a:effectLst/>
                          <a:sym typeface="Symbol" pitchFamily="2" charset="2"/>
                        </a:rPr>
                        <a:t></a:t>
                      </a:r>
                      <a:r>
                        <a:rPr lang="en-US" sz="1400" kern="100">
                          <a:effectLst/>
                        </a:rPr>
                        <a:t>m)</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1.001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1.000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0.984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0.92%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1.009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1 .20%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extLst>
                  <a:ext uri="{0D108BD9-81ED-4DB2-BD59-A6C34878D82A}">
                    <a16:rowId xmlns:a16="http://schemas.microsoft.com/office/drawing/2014/main" val="1346001363"/>
                  </a:ext>
                </a:extLst>
              </a:tr>
              <a:tr h="357269">
                <a:tc>
                  <a:txBody>
                    <a:bodyPr/>
                    <a:lstStyle/>
                    <a:p>
                      <a:pPr marL="0" marR="0">
                        <a:lnSpc>
                          <a:spcPct val="115000"/>
                        </a:lnSpc>
                        <a:spcAft>
                          <a:spcPts val="800"/>
                        </a:spcAft>
                        <a:buNone/>
                      </a:pPr>
                      <a:r>
                        <a:rPr lang="en-US" sz="1400" kern="100">
                          <a:effectLst/>
                        </a:rPr>
                        <a:t>B5/M8   (1.24 </a:t>
                      </a:r>
                      <a:r>
                        <a:rPr lang="en-US" sz="1400" kern="100">
                          <a:effectLst/>
                          <a:sym typeface="Symbol" pitchFamily="2" charset="2"/>
                        </a:rPr>
                        <a:t></a:t>
                      </a:r>
                      <a:r>
                        <a:rPr lang="en-US" sz="1400" kern="100">
                          <a:effectLst/>
                        </a:rPr>
                        <a:t>m)</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0.995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0.48%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0.999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0.45%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0.981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0.56%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0.979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0.61%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extLst>
                  <a:ext uri="{0D108BD9-81ED-4DB2-BD59-A6C34878D82A}">
                    <a16:rowId xmlns:a16="http://schemas.microsoft.com/office/drawing/2014/main" val="62422307"/>
                  </a:ext>
                </a:extLst>
              </a:tr>
              <a:tr h="357269">
                <a:tc>
                  <a:txBody>
                    <a:bodyPr/>
                    <a:lstStyle/>
                    <a:p>
                      <a:pPr marL="0" marR="0">
                        <a:lnSpc>
                          <a:spcPct val="115000"/>
                        </a:lnSpc>
                        <a:spcAft>
                          <a:spcPts val="800"/>
                        </a:spcAft>
                        <a:buNone/>
                      </a:pPr>
                      <a:r>
                        <a:rPr lang="en-US" sz="1400" kern="100">
                          <a:effectLst/>
                        </a:rPr>
                        <a:t>B26/M9 (1.38 </a:t>
                      </a:r>
                      <a:r>
                        <a:rPr lang="en-US" sz="1400" kern="100">
                          <a:effectLst/>
                          <a:sym typeface="Symbol" pitchFamily="2" charset="2"/>
                        </a:rPr>
                        <a:t></a:t>
                      </a:r>
                      <a:r>
                        <a:rPr lang="en-US" sz="1400" kern="100">
                          <a:effectLst/>
                        </a:rPr>
                        <a:t>m)</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1.026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0.88%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0.988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0.24%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0.967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0.11%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0.989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0.47%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extLst>
                  <a:ext uri="{0D108BD9-81ED-4DB2-BD59-A6C34878D82A}">
                    <a16:rowId xmlns:a16="http://schemas.microsoft.com/office/drawing/2014/main" val="879926083"/>
                  </a:ext>
                </a:extLst>
              </a:tr>
              <a:tr h="357269">
                <a:tc>
                  <a:txBody>
                    <a:bodyPr/>
                    <a:lstStyle/>
                    <a:p>
                      <a:pPr marL="0" marR="0">
                        <a:lnSpc>
                          <a:spcPct val="115000"/>
                        </a:lnSpc>
                        <a:spcAft>
                          <a:spcPts val="800"/>
                        </a:spcAft>
                        <a:buNone/>
                      </a:pPr>
                      <a:r>
                        <a:rPr lang="en-US" sz="1400" kern="100">
                          <a:effectLst/>
                        </a:rPr>
                        <a:t>B6/M10 (1.63 </a:t>
                      </a:r>
                      <a:r>
                        <a:rPr lang="en-US" sz="1400" kern="100">
                          <a:effectLst/>
                          <a:sym typeface="Symbol" pitchFamily="2" charset="2"/>
                        </a:rPr>
                        <a:t></a:t>
                      </a:r>
                      <a:r>
                        <a:rPr lang="en-US" sz="1400" kern="100">
                          <a:effectLst/>
                        </a:rPr>
                        <a:t>m)</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1.073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0.24%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1.027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-0.24%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1.004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0.04%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1.014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1.34%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extLst>
                  <a:ext uri="{0D108BD9-81ED-4DB2-BD59-A6C34878D82A}">
                    <a16:rowId xmlns:a16="http://schemas.microsoft.com/office/drawing/2014/main" val="1693139039"/>
                  </a:ext>
                </a:extLst>
              </a:tr>
              <a:tr h="357269">
                <a:tc>
                  <a:txBody>
                    <a:bodyPr/>
                    <a:lstStyle/>
                    <a:p>
                      <a:pPr marL="0" marR="0">
                        <a:lnSpc>
                          <a:spcPct val="115000"/>
                        </a:lnSpc>
                        <a:spcAft>
                          <a:spcPts val="800"/>
                        </a:spcAft>
                        <a:buNone/>
                      </a:pPr>
                      <a:r>
                        <a:rPr lang="en-US" sz="1400" kern="100">
                          <a:effectLst/>
                        </a:rPr>
                        <a:t>B6/I3      (1.63 </a:t>
                      </a:r>
                      <a:r>
                        <a:rPr lang="en-US" sz="1400" kern="100">
                          <a:effectLst/>
                          <a:sym typeface="Symbol" pitchFamily="2" charset="2"/>
                        </a:rPr>
                        <a:t></a:t>
                      </a:r>
                      <a:r>
                        <a:rPr lang="en-US" sz="1400" kern="100">
                          <a:effectLst/>
                        </a:rPr>
                        <a:t>m)</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1.086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-0.18%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1.038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-0.67%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1.014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-0.39%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a:effectLst/>
                        </a:rPr>
                        <a:t>1.024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tc>
                  <a:txBody>
                    <a:bodyPr/>
                    <a:lstStyle/>
                    <a:p>
                      <a:pPr marL="0" marR="0">
                        <a:lnSpc>
                          <a:spcPct val="115000"/>
                        </a:lnSpc>
                        <a:spcAft>
                          <a:spcPts val="800"/>
                        </a:spcAft>
                        <a:buNone/>
                      </a:pPr>
                      <a:r>
                        <a:rPr lang="en-US" sz="1400" kern="100" dirty="0">
                          <a:effectLst/>
                        </a:rPr>
                        <a:t>0.95%</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149" marR="57149" marT="0" marB="0"/>
                </a:tc>
                <a:extLst>
                  <a:ext uri="{0D108BD9-81ED-4DB2-BD59-A6C34878D82A}">
                    <a16:rowId xmlns:a16="http://schemas.microsoft.com/office/drawing/2014/main" val="385564587"/>
                  </a:ext>
                </a:extLst>
              </a:tr>
            </a:tbl>
          </a:graphicData>
        </a:graphic>
      </p:graphicFrame>
      <p:sp>
        <p:nvSpPr>
          <p:cNvPr id="18" name="Rectangle 7">
            <a:extLst>
              <a:ext uri="{FF2B5EF4-FFF2-40B4-BE49-F238E27FC236}">
                <a16:creationId xmlns:a16="http://schemas.microsoft.com/office/drawing/2014/main" id="{B0F50952-456C-A2AB-D123-48E3289D5893}"/>
              </a:ext>
            </a:extLst>
          </p:cNvPr>
          <p:cNvSpPr>
            <a:spLocks noChangeArrowheads="1"/>
          </p:cNvSpPr>
          <p:nvPr/>
        </p:nvSpPr>
        <p:spPr bwMode="auto">
          <a:xfrm>
            <a:off x="3595688" y="1798638"/>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3327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943C-BD15-4E25-9E04-BD11C65AFF6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EE2EB1C-E324-28D9-6F47-5E1D6A116DE0}"/>
              </a:ext>
            </a:extLst>
          </p:cNvPr>
          <p:cNvSpPr>
            <a:spLocks noGrp="1"/>
          </p:cNvSpPr>
          <p:nvPr>
            <p:ph idx="1"/>
          </p:nvPr>
        </p:nvSpPr>
        <p:spPr>
          <a:xfrm>
            <a:off x="838200" y="1450486"/>
            <a:ext cx="10869246" cy="4848714"/>
          </a:xfrm>
        </p:spPr>
        <p:txBody>
          <a:bodyPr/>
          <a:lstStyle/>
          <a:p>
            <a:r>
              <a:rPr lang="en-US" sz="2500" dirty="0">
                <a:latin typeface="Times New Roman" panose="02020603050405020304" pitchFamily="18" charset="0"/>
              </a:rPr>
              <a:t>The core part of the inter-calibration algorithms developed for the CPF mission is based on the  utilization of the spectral correlation relationship to accurately predict the target measurements that can be mismatched in spectral and angular domain.</a:t>
            </a:r>
          </a:p>
          <a:p>
            <a:r>
              <a:rPr lang="en-US" sz="2500" dirty="0">
                <a:latin typeface="Times New Roman" panose="02020603050405020304" pitchFamily="18" charset="0"/>
              </a:rPr>
              <a:t> The methodology and the reference data base developed for the CPF mission can be extended for other inter-calibration applications, providing a effective mean to relax the collocation criterion and therefore greatly increase the scope of the usable measurement samples .</a:t>
            </a:r>
          </a:p>
          <a:p>
            <a:r>
              <a:rPr lang="en-US" sz="2500" dirty="0">
                <a:latin typeface="Times New Roman" panose="02020603050405020304" pitchFamily="18" charset="0"/>
              </a:rPr>
              <a:t> The application on MODIS-VIIRS inter-calibration has been demonstrated. The capability of using the is method to effectively resolve the small angular mismatch difference from the instrument response difference has been validated.</a:t>
            </a:r>
          </a:p>
        </p:txBody>
      </p:sp>
    </p:spTree>
    <p:extLst>
      <p:ext uri="{BB962C8B-B14F-4D97-AF65-F5344CB8AC3E}">
        <p14:creationId xmlns:p14="http://schemas.microsoft.com/office/powerpoint/2010/main" val="325783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D77F-180E-BC12-8C1A-CA60695DEBF8}"/>
              </a:ext>
            </a:extLst>
          </p:cNvPr>
          <p:cNvSpPr>
            <a:spLocks noGrp="1"/>
          </p:cNvSpPr>
          <p:nvPr>
            <p:ph type="title"/>
          </p:nvPr>
        </p:nvSpPr>
        <p:spPr/>
        <p:txBody>
          <a:bodyPr/>
          <a:lstStyle/>
          <a:p>
            <a:r>
              <a:rPr lang="en-US" dirty="0"/>
              <a:t>Difference between SBAF and SIAM approach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5F63AC0-0350-1F82-2198-340E705453DC}"/>
                  </a:ext>
                </a:extLst>
              </p:cNvPr>
              <p:cNvSpPr>
                <a:spLocks noGrp="1"/>
              </p:cNvSpPr>
              <p:nvPr>
                <p:ph idx="1"/>
              </p:nvPr>
            </p:nvSpPr>
            <p:spPr/>
            <p:txBody>
              <a:bodyPr/>
              <a:lstStyle/>
              <a:p>
                <a14:m>
                  <m:oMath xmlns:m="http://schemas.openxmlformats.org/officeDocument/2006/math">
                    <m:sSubSup>
                      <m:sSubSupPr>
                        <m:ctrlPr>
                          <a:rPr lang="en-US" i="1" smtClean="0"/>
                        </m:ctrlPr>
                      </m:sSubSupPr>
                      <m:e>
                        <m:r>
                          <a:rPr lang="en-US" i="1"/>
                          <m:t>𝜌</m:t>
                        </m:r>
                      </m:e>
                      <m:sub>
                        <m:r>
                          <a:rPr lang="en-US" i="1"/>
                          <m:t>𝑖</m:t>
                        </m:r>
                      </m:sub>
                      <m:sup>
                        <m:r>
                          <a:rPr lang="en-US" i="1"/>
                          <m:t>𝑣</m:t>
                        </m:r>
                      </m:sup>
                    </m:sSubSup>
                    <m:r>
                      <a:rPr lang="en-US"/>
                      <m:t>= </m:t>
                    </m:r>
                    <m:nary>
                      <m:naryPr>
                        <m:chr m:val="∑"/>
                        <m:limLoc m:val="undOvr"/>
                        <m:ctrlPr>
                          <a:rPr lang="en-US" i="1"/>
                        </m:ctrlPr>
                      </m:naryPr>
                      <m:sub>
                        <m:r>
                          <a:rPr lang="en-US" i="1"/>
                          <m:t>𝑗</m:t>
                        </m:r>
                        <m:r>
                          <a:rPr lang="en-US"/>
                          <m:t>=1</m:t>
                        </m:r>
                      </m:sub>
                      <m:sup>
                        <m:r>
                          <a:rPr lang="en-US" i="1"/>
                          <m:t>𝑀</m:t>
                        </m:r>
                      </m:sup>
                      <m:e>
                        <m:sSub>
                          <m:sSubPr>
                            <m:ctrlPr>
                              <a:rPr lang="en-US" i="1"/>
                            </m:ctrlPr>
                          </m:sSubPr>
                          <m:e>
                            <m:r>
                              <a:rPr lang="en-US" i="1"/>
                              <m:t>𝐴</m:t>
                            </m:r>
                          </m:e>
                          <m:sub>
                            <m:r>
                              <a:rPr lang="en-US" i="1"/>
                              <m:t>𝑖𝑗</m:t>
                            </m:r>
                          </m:sub>
                        </m:sSub>
                        <m:r>
                          <a:rPr lang="en-US"/>
                          <m:t>∙</m:t>
                        </m:r>
                        <m:sSubSup>
                          <m:sSubSupPr>
                            <m:ctrlPr>
                              <a:rPr lang="en-US" i="1"/>
                            </m:ctrlPr>
                          </m:sSubSupPr>
                          <m:e>
                            <m:r>
                              <a:rPr lang="en-US" i="1"/>
                              <m:t>𝜌</m:t>
                            </m:r>
                          </m:e>
                          <m:sub>
                            <m:r>
                              <a:rPr lang="en-US" i="1"/>
                              <m:t>𝑗</m:t>
                            </m:r>
                          </m:sub>
                          <m:sup>
                            <m:r>
                              <a:rPr lang="en-US" i="1"/>
                              <m:t>𝑚</m:t>
                            </m:r>
                          </m:sup>
                        </m:sSubSup>
                      </m:e>
                    </m:nary>
                  </m:oMath>
                </a14:m>
                <a:r>
                  <a:rPr lang="en-US" dirty="0">
                    <a:effectLst/>
                  </a:rPr>
                  <a:t>                              SIAM</a:t>
                </a:r>
              </a:p>
              <a:p>
                <a:endParaRPr lang="en-US" dirty="0"/>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𝑖</m:t>
                        </m:r>
                      </m:sub>
                      <m:sup>
                        <m:r>
                          <a:rPr lang="en-US" i="1">
                            <a:latin typeface="Cambria Math" panose="02040503050406030204" pitchFamily="18" charset="0"/>
                          </a:rPr>
                          <m:t>𝑣</m:t>
                        </m:r>
                      </m:sup>
                    </m:sSubSup>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a:latin typeface="Cambria Math" panose="02040503050406030204" pitchFamily="18" charset="0"/>
                          </a:rPr>
                          <m:t>∙</m:t>
                        </m:r>
                        <m:r>
                          <a:rPr lang="en-US" i="1">
                            <a:latin typeface="Cambria Math" panose="02040503050406030204" pitchFamily="18" charset="0"/>
                          </a:rPr>
                          <m:t>𝜌</m:t>
                        </m:r>
                      </m:e>
                      <m:sub>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𝑗</m:t>
                        </m:r>
                      </m:sub>
                      <m:sup>
                        <m:r>
                          <a:rPr lang="en-US" i="1">
                            <a:latin typeface="Cambria Math" panose="02040503050406030204" pitchFamily="18" charset="0"/>
                          </a:rPr>
                          <m:t>2</m:t>
                        </m:r>
                      </m:sup>
                    </m:sSubSup>
                    <m:r>
                      <a:rPr lang="en-US" b="0" i="0" smtClean="0">
                        <a:latin typeface="Cambria Math" panose="02040503050406030204" pitchFamily="18" charset="0"/>
                      </a:rPr>
                      <m:t>  </m:t>
                    </m:r>
                  </m:oMath>
                </a14:m>
                <a:r>
                  <a:rPr lang="en-US" dirty="0"/>
                  <a:t>             SBAF</a:t>
                </a:r>
              </a:p>
              <a:p>
                <a:endParaRPr lang="en-US" dirty="0"/>
              </a:p>
              <a:p>
                <a:r>
                  <a:rPr lang="en-US" dirty="0"/>
                  <a:t>SBAF - different coefficients assigned to different pre-established scene types: clear sky, tropical ocean</a:t>
                </a:r>
              </a:p>
              <a:p>
                <a:r>
                  <a:rPr lang="en-US" dirty="0"/>
                  <a:t>SIAM – use spectral information for scene </a:t>
                </a:r>
                <a:r>
                  <a:rPr lang="en-US"/>
                  <a:t>type identification.</a:t>
                </a:r>
                <a:endParaRPr lang="en-US" dirty="0"/>
              </a:p>
              <a:p>
                <a:endParaRPr lang="en-US" dirty="0"/>
              </a:p>
            </p:txBody>
          </p:sp>
        </mc:Choice>
        <mc:Fallback>
          <p:sp>
            <p:nvSpPr>
              <p:cNvPr id="3" name="Content Placeholder 2">
                <a:extLst>
                  <a:ext uri="{FF2B5EF4-FFF2-40B4-BE49-F238E27FC236}">
                    <a16:creationId xmlns:a16="http://schemas.microsoft.com/office/drawing/2014/main" id="{55F63AC0-0350-1F82-2198-340E705453DC}"/>
                  </a:ext>
                </a:extLst>
              </p:cNvPr>
              <p:cNvSpPr>
                <a:spLocks noGrp="1" noRot="1" noChangeAspect="1" noMove="1" noResize="1" noEditPoints="1" noAdjustHandles="1" noChangeArrowheads="1" noChangeShapeType="1" noTextEdit="1"/>
              </p:cNvSpPr>
              <p:nvPr>
                <p:ph idx="1"/>
              </p:nvPr>
            </p:nvSpPr>
            <p:spPr>
              <a:blipFill>
                <a:blip r:embed="rId2"/>
                <a:stretch>
                  <a:fillRect l="-1086" t="-15698" r="-121"/>
                </a:stretch>
              </a:blipFill>
            </p:spPr>
            <p:txBody>
              <a:bodyPr/>
              <a:lstStyle/>
              <a:p>
                <a:r>
                  <a:rPr lang="en-US">
                    <a:noFill/>
                  </a:rPr>
                  <a:t> </a:t>
                </a:r>
              </a:p>
            </p:txBody>
          </p:sp>
        </mc:Fallback>
      </mc:AlternateContent>
    </p:spTree>
    <p:extLst>
      <p:ext uri="{BB962C8B-B14F-4D97-AF65-F5344CB8AC3E}">
        <p14:creationId xmlns:p14="http://schemas.microsoft.com/office/powerpoint/2010/main" val="333706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1B76-78F4-89D8-87B5-9853BFDE8DC7}"/>
              </a:ext>
            </a:extLst>
          </p:cNvPr>
          <p:cNvSpPr>
            <a:spLocks noGrp="1"/>
          </p:cNvSpPr>
          <p:nvPr>
            <p:ph type="title"/>
          </p:nvPr>
        </p:nvSpPr>
        <p:spPr>
          <a:xfrm>
            <a:off x="767255" y="155525"/>
            <a:ext cx="10919957" cy="1325563"/>
          </a:xfrm>
        </p:spPr>
        <p:txBody>
          <a:bodyPr>
            <a:normAutofit/>
          </a:bodyPr>
          <a:lstStyle/>
          <a:p>
            <a:pPr algn="just"/>
            <a:r>
              <a:rPr lang="en-US" sz="2800" dirty="0"/>
              <a:t>SBAF vs SIAM in correction for SRF difference between MODIS and VIIRS</a:t>
            </a:r>
          </a:p>
        </p:txBody>
      </p:sp>
      <p:pic>
        <p:nvPicPr>
          <p:cNvPr id="10" name="Content Placeholder 9">
            <a:extLst>
              <a:ext uri="{FF2B5EF4-FFF2-40B4-BE49-F238E27FC236}">
                <a16:creationId xmlns:a16="http://schemas.microsoft.com/office/drawing/2014/main" id="{4D4F941A-910A-17D6-31F2-2FE234C85CDC}"/>
              </a:ext>
            </a:extLst>
          </p:cNvPr>
          <p:cNvPicPr>
            <a:picLocks noGrp="1" noChangeAspect="1"/>
          </p:cNvPicPr>
          <p:nvPr>
            <p:ph idx="1"/>
          </p:nvPr>
        </p:nvPicPr>
        <p:blipFill>
          <a:blip r:embed="rId3"/>
          <a:stretch>
            <a:fillRect/>
          </a:stretch>
        </p:blipFill>
        <p:spPr>
          <a:xfrm>
            <a:off x="1219201" y="1594995"/>
            <a:ext cx="10016066" cy="5263005"/>
          </a:xfrm>
          <a:prstGeom prst="rect">
            <a:avLst/>
          </a:prstGeom>
        </p:spPr>
      </p:pic>
    </p:spTree>
    <p:extLst>
      <p:ext uri="{BB962C8B-B14F-4D97-AF65-F5344CB8AC3E}">
        <p14:creationId xmlns:p14="http://schemas.microsoft.com/office/powerpoint/2010/main" val="311067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49AE-0D0B-5E4E-BDA5-13979ABF2632}"/>
              </a:ext>
            </a:extLst>
          </p:cNvPr>
          <p:cNvSpPr>
            <a:spLocks noGrp="1"/>
          </p:cNvSpPr>
          <p:nvPr>
            <p:ph type="title"/>
          </p:nvPr>
        </p:nvSpPr>
        <p:spPr>
          <a:xfrm>
            <a:off x="838200" y="125639"/>
            <a:ext cx="10515600" cy="1325563"/>
          </a:xfrm>
        </p:spPr>
        <p:txBody>
          <a:bodyPr/>
          <a:lstStyle/>
          <a:p>
            <a:r>
              <a:rPr lang="en-US" dirty="0"/>
              <a:t>Introduction</a:t>
            </a:r>
          </a:p>
        </p:txBody>
      </p:sp>
      <p:sp>
        <p:nvSpPr>
          <p:cNvPr id="3" name="Content Placeholder 2">
            <a:extLst>
              <a:ext uri="{FF2B5EF4-FFF2-40B4-BE49-F238E27FC236}">
                <a16:creationId xmlns:a16="http://schemas.microsoft.com/office/drawing/2014/main" id="{0A708FCC-09F2-1D3D-859C-F52A7BAFD048}"/>
              </a:ext>
            </a:extLst>
          </p:cNvPr>
          <p:cNvSpPr>
            <a:spLocks noGrp="1"/>
          </p:cNvSpPr>
          <p:nvPr>
            <p:ph idx="1"/>
          </p:nvPr>
        </p:nvSpPr>
        <p:spPr>
          <a:xfrm>
            <a:off x="838200" y="1230086"/>
            <a:ext cx="10515600" cy="5279571"/>
          </a:xfrm>
        </p:spPr>
        <p:txBody>
          <a:bodyPr>
            <a:normAutofit lnSpcReduction="10000"/>
          </a:bodyPr>
          <a:lstStyle/>
          <a:p>
            <a:pPr algn="just"/>
            <a:r>
              <a:rPr lang="en-US" sz="2400" kern="100" dirty="0">
                <a:latin typeface="Times New Roman" panose="02020603050405020304" pitchFamily="18" charset="0"/>
                <a:cs typeface="Times New Roman" panose="02020603050405020304" pitchFamily="18" charset="0"/>
              </a:rPr>
              <a:t>Intercalibration between multiple sensors requires methodologies to achieve consistency between measurements in spatial-temporal, spectral, and angular dimensions. </a:t>
            </a:r>
          </a:p>
          <a:p>
            <a:pPr lvl="1" algn="just"/>
            <a:r>
              <a:rPr lang="en-US" dirty="0">
                <a:latin typeface="Times New Roman" panose="02020603050405020304" pitchFamily="18" charset="0"/>
                <a:ea typeface="Aptos" panose="020B0004020202020204" pitchFamily="34" charset="0"/>
              </a:rPr>
              <a:t>SNO, Ray-Matching</a:t>
            </a:r>
          </a:p>
          <a:p>
            <a:pPr lvl="1" algn="just"/>
            <a:r>
              <a:rPr lang="en-US" dirty="0">
                <a:effectLst/>
                <a:latin typeface="Times New Roman" panose="02020603050405020304" pitchFamily="18" charset="0"/>
                <a:ea typeface="Aptos" panose="020B0004020202020204" pitchFamily="34" charset="0"/>
              </a:rPr>
              <a:t>Spectral Band Adjustment</a:t>
            </a:r>
          </a:p>
          <a:p>
            <a:pPr algn="just"/>
            <a:endParaRPr lang="en-US" sz="2400" dirty="0">
              <a:latin typeface="Times New Roman" panose="02020603050405020304" pitchFamily="18" charset="0"/>
            </a:endParaRPr>
          </a:p>
          <a:p>
            <a:pPr algn="just"/>
            <a:r>
              <a:rPr lang="en-US" sz="2400" dirty="0">
                <a:effectLst/>
                <a:latin typeface="Times New Roman" panose="02020603050405020304" pitchFamily="18" charset="0"/>
                <a:ea typeface="Aptos" panose="020B0004020202020204" pitchFamily="34" charset="0"/>
              </a:rPr>
              <a:t>Implementing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angular correction allows for more relaxed angle-based collocation criteria, thereby enhancing the number of usable intercalibration samples</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and</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improving intercalibration accuracy in applications where residual angular mismatch is still significant.</a:t>
            </a:r>
          </a:p>
          <a:p>
            <a:pPr algn="just"/>
            <a:endParaRPr lang="en-US" sz="2400" dirty="0">
              <a:latin typeface="Times New Roman" panose="02020603050405020304" pitchFamily="18" charset="0"/>
            </a:endParaRPr>
          </a:p>
          <a:p>
            <a:pPr algn="just"/>
            <a:r>
              <a:rPr lang="en-US" sz="2400" dirty="0">
                <a:latin typeface="Times New Roman" panose="02020603050405020304" pitchFamily="18" charset="0"/>
              </a:rPr>
              <a:t>The angular correction methodology has been developed and validated for Hyperspectral-broadband (multispectral) and multispectral-multispectral inter-calibration studies. </a:t>
            </a:r>
          </a:p>
          <a:p>
            <a:pPr algn="just"/>
            <a:endParaRPr lang="en-US" kern="100" dirty="0">
              <a:latin typeface="Times New Roman" panose="02020603050405020304" pitchFamily="18" charset="0"/>
              <a:ea typeface="Aptos" panose="020B0004020202020204" pitchFamily="34" charset="0"/>
              <a:cs typeface="Times New Roman" panose="02020603050405020304" pitchFamily="18" charset="0"/>
            </a:endParaRPr>
          </a:p>
          <a:p>
            <a:pPr algn="just"/>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latin typeface="Times New Roman" panose="02020603050405020304" pitchFamily="18" charset="0"/>
            </a:endParaRPr>
          </a:p>
        </p:txBody>
      </p:sp>
    </p:spTree>
    <p:extLst>
      <p:ext uri="{BB962C8B-B14F-4D97-AF65-F5344CB8AC3E}">
        <p14:creationId xmlns:p14="http://schemas.microsoft.com/office/powerpoint/2010/main" val="2648131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E139-818E-43C0-7E97-56009AF40285}"/>
              </a:ext>
            </a:extLst>
          </p:cNvPr>
          <p:cNvSpPr>
            <a:spLocks noGrp="1"/>
          </p:cNvSpPr>
          <p:nvPr>
            <p:ph type="title"/>
          </p:nvPr>
        </p:nvSpPr>
        <p:spPr>
          <a:xfrm>
            <a:off x="401928" y="91872"/>
            <a:ext cx="4587191" cy="1776484"/>
          </a:xfrm>
        </p:spPr>
        <p:txBody>
          <a:bodyPr vert="horz" lIns="91440" tIns="45720" rIns="91440" bIns="45720" rtlCol="0" anchor="b">
            <a:normAutofit/>
          </a:bodyPr>
          <a:lstStyle/>
          <a:p>
            <a:r>
              <a:rPr lang="en-US" dirty="0"/>
              <a:t>GSICS Direct Inter-calibration Strategy</a:t>
            </a:r>
          </a:p>
        </p:txBody>
      </p:sp>
      <p:pic>
        <p:nvPicPr>
          <p:cNvPr id="8" name="Picture 7" descr="Histogram&#10;&#10;AI-generated content may be incorrect.">
            <a:extLst>
              <a:ext uri="{FF2B5EF4-FFF2-40B4-BE49-F238E27FC236}">
                <a16:creationId xmlns:a16="http://schemas.microsoft.com/office/drawing/2014/main" id="{45A79BBD-5442-DD81-906C-F822D48C8811}"/>
              </a:ext>
            </a:extLst>
          </p:cNvPr>
          <p:cNvPicPr>
            <a:picLocks noChangeAspect="1"/>
          </p:cNvPicPr>
          <p:nvPr/>
        </p:nvPicPr>
        <p:blipFill>
          <a:blip r:embed="rId2"/>
          <a:stretch>
            <a:fillRect/>
          </a:stretch>
        </p:blipFill>
        <p:spPr>
          <a:xfrm>
            <a:off x="5391047" y="174081"/>
            <a:ext cx="6797906" cy="1954399"/>
          </a:xfrm>
          <a:prstGeom prst="rect">
            <a:avLst/>
          </a:prstGeom>
        </p:spPr>
      </p:pic>
      <p:sp>
        <p:nvSpPr>
          <p:cNvPr id="16"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sX0" fmla="*/ 0 w 4343400"/>
              <a:gd name="csY0" fmla="*/ 0 h 18288"/>
              <a:gd name="csX1" fmla="*/ 577052 w 4343400"/>
              <a:gd name="csY1" fmla="*/ 0 h 18288"/>
              <a:gd name="csX2" fmla="*/ 1067235 w 4343400"/>
              <a:gd name="csY2" fmla="*/ 0 h 18288"/>
              <a:gd name="csX3" fmla="*/ 1600853 w 4343400"/>
              <a:gd name="csY3" fmla="*/ 0 h 18288"/>
              <a:gd name="csX4" fmla="*/ 2264773 w 4343400"/>
              <a:gd name="csY4" fmla="*/ 0 h 18288"/>
              <a:gd name="csX5" fmla="*/ 2841825 w 4343400"/>
              <a:gd name="csY5" fmla="*/ 0 h 18288"/>
              <a:gd name="csX6" fmla="*/ 3375442 w 4343400"/>
              <a:gd name="csY6" fmla="*/ 0 h 18288"/>
              <a:gd name="csX7" fmla="*/ 4343400 w 4343400"/>
              <a:gd name="csY7" fmla="*/ 0 h 18288"/>
              <a:gd name="csX8" fmla="*/ 4343400 w 4343400"/>
              <a:gd name="csY8" fmla="*/ 18288 h 18288"/>
              <a:gd name="csX9" fmla="*/ 3722914 w 4343400"/>
              <a:gd name="csY9" fmla="*/ 18288 h 18288"/>
              <a:gd name="csX10" fmla="*/ 3189297 w 4343400"/>
              <a:gd name="csY10" fmla="*/ 18288 h 18288"/>
              <a:gd name="csX11" fmla="*/ 2481943 w 4343400"/>
              <a:gd name="csY11" fmla="*/ 18288 h 18288"/>
              <a:gd name="csX12" fmla="*/ 1904891 w 4343400"/>
              <a:gd name="csY12" fmla="*/ 18288 h 18288"/>
              <a:gd name="csX13" fmla="*/ 1414707 w 4343400"/>
              <a:gd name="csY13" fmla="*/ 18288 h 18288"/>
              <a:gd name="csX14" fmla="*/ 750788 w 4343400"/>
              <a:gd name="csY14" fmla="*/ 18288 h 18288"/>
              <a:gd name="csX15" fmla="*/ 0 w 4343400"/>
              <a:gd name="csY15" fmla="*/ 18288 h 18288"/>
              <a:gd name="csX16" fmla="*/ 0 w 43434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A0C684-AB08-1BA2-4AEE-F43388ED6B54}"/>
              </a:ext>
            </a:extLst>
          </p:cNvPr>
          <p:cNvSpPr txBox="1"/>
          <p:nvPr/>
        </p:nvSpPr>
        <p:spPr>
          <a:xfrm>
            <a:off x="99404" y="2506734"/>
            <a:ext cx="5859962" cy="1940619"/>
          </a:xfrm>
          <a:prstGeom prst="rect">
            <a:avLst/>
          </a:prstGeom>
        </p:spPr>
        <p:txBody>
          <a:bodyPr vert="horz" lIns="91440" tIns="45720" rIns="91440" bIns="45720" rtlCol="0">
            <a:normAutofit/>
          </a:bodyPr>
          <a:lstStyle/>
          <a:p>
            <a:pPr>
              <a:lnSpc>
                <a:spcPct val="90000"/>
              </a:lnSpc>
              <a:spcAft>
                <a:spcPts val="600"/>
              </a:spcAft>
            </a:pPr>
            <a:r>
              <a:rPr lang="en-US" sz="2000" dirty="0"/>
              <a:t>• SITSAT = SI traceable </a:t>
            </a:r>
            <a:r>
              <a:rPr lang="en-US" sz="2000" dirty="0" err="1"/>
              <a:t>SATellite</a:t>
            </a:r>
            <a:r>
              <a:rPr lang="en-US" sz="2000" dirty="0"/>
              <a:t> referenced hyper-spectral sensor (CLARREO or TRUTHS) </a:t>
            </a:r>
          </a:p>
          <a:p>
            <a:pPr>
              <a:lnSpc>
                <a:spcPct val="90000"/>
              </a:lnSpc>
              <a:spcAft>
                <a:spcPts val="600"/>
              </a:spcAft>
            </a:pPr>
            <a:r>
              <a:rPr lang="en-US" sz="2000" dirty="0"/>
              <a:t>• REF = is a well calibrated on orbit sensor that serves as the inter-calibration reference</a:t>
            </a:r>
          </a:p>
          <a:p>
            <a:pPr>
              <a:lnSpc>
                <a:spcPct val="90000"/>
              </a:lnSpc>
              <a:spcAft>
                <a:spcPts val="600"/>
              </a:spcAft>
            </a:pPr>
            <a:r>
              <a:rPr lang="en-US" sz="2000" dirty="0"/>
              <a:t>• MON = is the monitored sensor that requires calibration</a:t>
            </a:r>
          </a:p>
        </p:txBody>
      </p:sp>
      <p:pic>
        <p:nvPicPr>
          <p:cNvPr id="4" name="Picture 3">
            <a:extLst>
              <a:ext uri="{FF2B5EF4-FFF2-40B4-BE49-F238E27FC236}">
                <a16:creationId xmlns:a16="http://schemas.microsoft.com/office/drawing/2014/main" id="{BFFDD893-B4F4-E043-AC44-27CDAD184245}"/>
              </a:ext>
            </a:extLst>
          </p:cNvPr>
          <p:cNvPicPr>
            <a:picLocks noChangeAspect="1"/>
          </p:cNvPicPr>
          <p:nvPr/>
        </p:nvPicPr>
        <p:blipFill>
          <a:blip r:embed="rId3"/>
          <a:srcRect r="51030"/>
          <a:stretch>
            <a:fillRect/>
          </a:stretch>
        </p:blipFill>
        <p:spPr>
          <a:xfrm>
            <a:off x="5750668" y="2192637"/>
            <a:ext cx="3166826" cy="2586749"/>
          </a:xfrm>
          <a:prstGeom prst="rect">
            <a:avLst/>
          </a:prstGeom>
        </p:spPr>
      </p:pic>
      <p:pic>
        <p:nvPicPr>
          <p:cNvPr id="9" name="Picture 8">
            <a:extLst>
              <a:ext uri="{FF2B5EF4-FFF2-40B4-BE49-F238E27FC236}">
                <a16:creationId xmlns:a16="http://schemas.microsoft.com/office/drawing/2014/main" id="{5C3038BE-9BD7-9FEE-1C83-3D58AC41CA43}"/>
              </a:ext>
            </a:extLst>
          </p:cNvPr>
          <p:cNvPicPr>
            <a:picLocks noChangeAspect="1"/>
          </p:cNvPicPr>
          <p:nvPr/>
        </p:nvPicPr>
        <p:blipFill>
          <a:blip r:embed="rId4"/>
          <a:stretch>
            <a:fillRect/>
          </a:stretch>
        </p:blipFill>
        <p:spPr>
          <a:xfrm>
            <a:off x="5626191" y="4715160"/>
            <a:ext cx="6451703" cy="2013769"/>
          </a:xfrm>
          <a:prstGeom prst="rect">
            <a:avLst/>
          </a:prstGeom>
        </p:spPr>
      </p:pic>
      <p:sp>
        <p:nvSpPr>
          <p:cNvPr id="11" name="TextBox 10">
            <a:extLst>
              <a:ext uri="{FF2B5EF4-FFF2-40B4-BE49-F238E27FC236}">
                <a16:creationId xmlns:a16="http://schemas.microsoft.com/office/drawing/2014/main" id="{D0C3FB86-6F70-B1BF-068F-3B066CF29B7B}"/>
              </a:ext>
            </a:extLst>
          </p:cNvPr>
          <p:cNvSpPr txBox="1"/>
          <p:nvPr/>
        </p:nvSpPr>
        <p:spPr>
          <a:xfrm>
            <a:off x="9017876" y="2210925"/>
            <a:ext cx="3074720" cy="2585323"/>
          </a:xfrm>
          <a:prstGeom prst="rect">
            <a:avLst/>
          </a:prstGeom>
          <a:noFill/>
        </p:spPr>
        <p:txBody>
          <a:bodyPr wrap="square">
            <a:spAutoFit/>
          </a:bodyPr>
          <a:lstStyle/>
          <a:p>
            <a:r>
              <a:rPr lang="en-US" dirty="0"/>
              <a:t>From Hewison, Tim J., et al. 2020. "Extending the Global Space-Based Inter-Calibration System (GSICS) to Tie Satellite Radiances to an Absolute Scale" </a:t>
            </a:r>
            <a:r>
              <a:rPr lang="en-US" i="1" dirty="0"/>
              <a:t>Remote Sensing</a:t>
            </a:r>
            <a:r>
              <a:rPr lang="en-US" dirty="0"/>
              <a:t> 12, no. 11: 1782. </a:t>
            </a:r>
            <a:r>
              <a:rPr lang="en-US" dirty="0">
                <a:hlinkClick r:id="rId5"/>
              </a:rPr>
              <a:t>https://doi.org/10.3390/</a:t>
            </a:r>
            <a:r>
              <a:rPr lang="en-US" dirty="0"/>
              <a:t>rs12111782</a:t>
            </a:r>
          </a:p>
        </p:txBody>
      </p:sp>
      <p:pic>
        <p:nvPicPr>
          <p:cNvPr id="1026" name="Picture 2" descr="CPF: Inter-Calibration Overview - NASA ...">
            <a:extLst>
              <a:ext uri="{FF2B5EF4-FFF2-40B4-BE49-F238E27FC236}">
                <a16:creationId xmlns:a16="http://schemas.microsoft.com/office/drawing/2014/main" id="{47E77283-052F-0588-F839-37EA30BA6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082" y="4491959"/>
            <a:ext cx="2575954" cy="22741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777F653-90C4-79EF-691A-73A791F221DA}"/>
              </a:ext>
            </a:extLst>
          </p:cNvPr>
          <p:cNvPicPr>
            <a:picLocks noChangeAspect="1"/>
          </p:cNvPicPr>
          <p:nvPr/>
        </p:nvPicPr>
        <p:blipFill>
          <a:blip r:embed="rId7"/>
          <a:stretch>
            <a:fillRect/>
          </a:stretch>
        </p:blipFill>
        <p:spPr>
          <a:xfrm>
            <a:off x="3003730" y="4534191"/>
            <a:ext cx="2706545" cy="2236970"/>
          </a:xfrm>
          <a:prstGeom prst="rect">
            <a:avLst/>
          </a:prstGeom>
        </p:spPr>
      </p:pic>
      <p:cxnSp>
        <p:nvCxnSpPr>
          <p:cNvPr id="18" name="Curved Connector 17">
            <a:extLst>
              <a:ext uri="{FF2B5EF4-FFF2-40B4-BE49-F238E27FC236}">
                <a16:creationId xmlns:a16="http://schemas.microsoft.com/office/drawing/2014/main" id="{6A0B1854-03FA-CABD-2E47-1AE97F228889}"/>
              </a:ext>
            </a:extLst>
          </p:cNvPr>
          <p:cNvCxnSpPr>
            <a:cxnSpLocks/>
          </p:cNvCxnSpPr>
          <p:nvPr/>
        </p:nvCxnSpPr>
        <p:spPr>
          <a:xfrm rot="16200000" flipV="1">
            <a:off x="5617781" y="4272454"/>
            <a:ext cx="956442" cy="273269"/>
          </a:xfrm>
          <a:prstGeom prst="curvedConnector3">
            <a:avLst/>
          </a:prstGeom>
          <a:ln w="101600">
            <a:tailEnd type="triangle"/>
          </a:ln>
        </p:spPr>
        <p:style>
          <a:lnRef idx="2">
            <a:schemeClr val="accent1"/>
          </a:lnRef>
          <a:fillRef idx="0">
            <a:schemeClr val="accent1"/>
          </a:fillRef>
          <a:effectRef idx="1">
            <a:schemeClr val="accent1"/>
          </a:effectRef>
          <a:fontRef idx="minor">
            <a:schemeClr val="tx1"/>
          </a:fontRef>
        </p:style>
      </p:cxnSp>
      <p:cxnSp>
        <p:nvCxnSpPr>
          <p:cNvPr id="20" name="Curved Connector 19">
            <a:extLst>
              <a:ext uri="{FF2B5EF4-FFF2-40B4-BE49-F238E27FC236}">
                <a16:creationId xmlns:a16="http://schemas.microsoft.com/office/drawing/2014/main" id="{D5A79C1F-B01F-4727-8EFF-C82207E27951}"/>
              </a:ext>
            </a:extLst>
          </p:cNvPr>
          <p:cNvCxnSpPr>
            <a:cxnSpLocks/>
          </p:cNvCxnSpPr>
          <p:nvPr/>
        </p:nvCxnSpPr>
        <p:spPr>
          <a:xfrm rot="5400000">
            <a:off x="7573881" y="2341126"/>
            <a:ext cx="554695" cy="294290"/>
          </a:xfrm>
          <a:prstGeom prst="curvedConnector3">
            <a:avLst/>
          </a:prstGeom>
          <a:ln w="1016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022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6">
            <a:extLst>
              <a:ext uri="{FF2B5EF4-FFF2-40B4-BE49-F238E27FC236}">
                <a16:creationId xmlns:a16="http://schemas.microsoft.com/office/drawing/2014/main" id="{8FAA2080-A1B5-E14C-8545-1E58E427E8E4}"/>
              </a:ext>
            </a:extLst>
          </p:cNvPr>
          <p:cNvSpPr>
            <a:spLocks noGrp="1"/>
          </p:cNvSpPr>
          <p:nvPr>
            <p:ph type="title"/>
          </p:nvPr>
        </p:nvSpPr>
        <p:spPr>
          <a:xfrm>
            <a:off x="183859" y="159653"/>
            <a:ext cx="11824282" cy="1043409"/>
          </a:xfrm>
        </p:spPr>
        <p:txBody>
          <a:bodyPr>
            <a:noAutofit/>
          </a:bodyPr>
          <a:lstStyle/>
          <a:p>
            <a:r>
              <a:rPr lang="en-US" dirty="0"/>
              <a:t>The Climate Absolute Radiance and Refractivity Observatory (CLARREO) Pathfinder Mission</a:t>
            </a:r>
          </a:p>
        </p:txBody>
      </p:sp>
      <p:sp>
        <p:nvSpPr>
          <p:cNvPr id="26" name="Content Placeholder 25">
            <a:extLst>
              <a:ext uri="{FF2B5EF4-FFF2-40B4-BE49-F238E27FC236}">
                <a16:creationId xmlns:a16="http://schemas.microsoft.com/office/drawing/2014/main" id="{08F6A885-F751-E243-A460-9227F96375B8}"/>
              </a:ext>
            </a:extLst>
          </p:cNvPr>
          <p:cNvSpPr>
            <a:spLocks noGrp="1"/>
          </p:cNvSpPr>
          <p:nvPr>
            <p:ph idx="1"/>
          </p:nvPr>
        </p:nvSpPr>
        <p:spPr>
          <a:xfrm>
            <a:off x="4452911" y="1479559"/>
            <a:ext cx="7555230" cy="2937433"/>
          </a:xfrm>
        </p:spPr>
        <p:txBody>
          <a:bodyPr anchor="t">
            <a:normAutofit lnSpcReduction="10000"/>
          </a:bodyPr>
          <a:lstStyle/>
          <a:p>
            <a:pPr marL="285750" indent="-285750" algn="just">
              <a:buFont typeface="Wingdings" pitchFamily="2" charset="2"/>
              <a:buChar char="§"/>
            </a:pPr>
            <a:r>
              <a:rPr lang="en-US" sz="2000" dirty="0"/>
              <a:t>The CPF mission will demonstrate the ability to provide a high accurate, SI-traceable reference on orbit to inter-calibrate other orbiting instruments.</a:t>
            </a:r>
          </a:p>
          <a:p>
            <a:pPr marL="285750" indent="-285750" algn="just">
              <a:buFont typeface="Wingdings" pitchFamily="2" charset="2"/>
              <a:buChar char="§"/>
            </a:pPr>
            <a:r>
              <a:rPr lang="en-US" sz="2000" dirty="0"/>
              <a:t>A high accuracy reflected solar instrument will be sent to the ISS and take measurements starting in 2023.</a:t>
            </a:r>
          </a:p>
          <a:p>
            <a:pPr marL="285750" indent="-285750" algn="just">
              <a:buFont typeface="Wingdings" pitchFamily="2" charset="2"/>
              <a:buChar char="§"/>
            </a:pPr>
            <a:r>
              <a:rPr lang="en-US" sz="2000" dirty="0"/>
              <a:t>The inter-calibration for the SW channel of CERES and RS bands of VIIRS will be first demonstrated.</a:t>
            </a:r>
          </a:p>
          <a:p>
            <a:pPr marL="285750" indent="-285750" algn="just">
              <a:buFont typeface="Wingdings" pitchFamily="2" charset="2"/>
              <a:buChar char="§"/>
            </a:pPr>
            <a:r>
              <a:rPr lang="en-US" sz="2000" dirty="0"/>
              <a:t>Algorithms have been developed to facilitate CPF-VIIRS and CPF-CERES inter-calibration data analysis.</a:t>
            </a:r>
          </a:p>
        </p:txBody>
      </p:sp>
      <p:pic>
        <p:nvPicPr>
          <p:cNvPr id="22" name="Picture 2" descr="CLARREO | SACD">
            <a:extLst>
              <a:ext uri="{FF2B5EF4-FFF2-40B4-BE49-F238E27FC236}">
                <a16:creationId xmlns:a16="http://schemas.microsoft.com/office/drawing/2014/main" id="{D5040F50-76AA-7742-841A-9C858FBD00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83" t="2378" r="17944" b="2714"/>
          <a:stretch/>
        </p:blipFill>
        <p:spPr bwMode="auto">
          <a:xfrm>
            <a:off x="0" y="1463687"/>
            <a:ext cx="4176522" cy="3369755"/>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C646F6F1-E682-0C49-AAE7-7D5D3251A731}"/>
              </a:ext>
            </a:extLst>
          </p:cNvPr>
          <p:cNvSpPr>
            <a:spLocks noGrp="1"/>
          </p:cNvSpPr>
          <p:nvPr>
            <p:ph type="sldNum" sz="quarter" idx="12"/>
          </p:nvPr>
        </p:nvSpPr>
        <p:spPr>
          <a:xfrm>
            <a:off x="11606653" y="6282694"/>
            <a:ext cx="548640" cy="548640"/>
          </a:xfrm>
          <a:prstGeom prst="ellipse">
            <a:avLst/>
          </a:prstGeom>
          <a:noFill/>
        </p:spPr>
        <p:txBody>
          <a:bodyPr anchor="ctr">
            <a:normAutofit/>
          </a:bodyPr>
          <a:lstStyle/>
          <a:p>
            <a:pPr algn="ctr">
              <a:spcAft>
                <a:spcPts val="600"/>
              </a:spcAft>
            </a:pPr>
            <a:fld id="{2E8C51FE-49D9-314D-9957-ABBF7DDE8782}" type="slidenum">
              <a:rPr lang="en-US">
                <a:solidFill>
                  <a:srgbClr val="FFFFFF"/>
                </a:solidFill>
              </a:rPr>
              <a:pPr algn="ctr">
                <a:spcAft>
                  <a:spcPts val="600"/>
                </a:spcAft>
              </a:pPr>
              <a:t>4</a:t>
            </a:fld>
            <a:endParaRPr lang="en-US" dirty="0">
              <a:solidFill>
                <a:srgbClr val="FFFFFF"/>
              </a:solidFill>
            </a:endParaRPr>
          </a:p>
        </p:txBody>
      </p:sp>
      <p:pic>
        <p:nvPicPr>
          <p:cNvPr id="5" name="Picture 4">
            <a:extLst>
              <a:ext uri="{FF2B5EF4-FFF2-40B4-BE49-F238E27FC236}">
                <a16:creationId xmlns:a16="http://schemas.microsoft.com/office/drawing/2014/main" id="{C222B804-5158-CE42-8EA8-A797BBFD5C34}"/>
              </a:ext>
            </a:extLst>
          </p:cNvPr>
          <p:cNvPicPr>
            <a:picLocks noChangeAspect="1"/>
          </p:cNvPicPr>
          <p:nvPr/>
        </p:nvPicPr>
        <p:blipFill>
          <a:blip r:embed="rId3"/>
          <a:stretch>
            <a:fillRect/>
          </a:stretch>
        </p:blipFill>
        <p:spPr>
          <a:xfrm>
            <a:off x="6458661" y="4241870"/>
            <a:ext cx="4945345" cy="2568020"/>
          </a:xfrm>
          <a:prstGeom prst="rect">
            <a:avLst/>
          </a:prstGeom>
        </p:spPr>
      </p:pic>
      <p:sp>
        <p:nvSpPr>
          <p:cNvPr id="6" name="Rectangle 5">
            <a:extLst>
              <a:ext uri="{FF2B5EF4-FFF2-40B4-BE49-F238E27FC236}">
                <a16:creationId xmlns:a16="http://schemas.microsoft.com/office/drawing/2014/main" id="{655DB928-455E-014D-9BFB-F669702C9645}"/>
              </a:ext>
            </a:extLst>
          </p:cNvPr>
          <p:cNvSpPr/>
          <p:nvPr/>
        </p:nvSpPr>
        <p:spPr>
          <a:xfrm>
            <a:off x="0" y="5109939"/>
            <a:ext cx="6182272" cy="954107"/>
          </a:xfrm>
          <a:prstGeom prst="rect">
            <a:avLst/>
          </a:prstGeom>
          <a:gradFill flip="none" rotWithShape="1">
            <a:gsLst>
              <a:gs pos="0">
                <a:schemeClr val="accent1">
                  <a:lumMod val="5000"/>
                  <a:lumOff val="95000"/>
                </a:schemeClr>
              </a:gs>
              <a:gs pos="74000">
                <a:schemeClr val="accent1">
                  <a:lumMod val="45000"/>
                  <a:lumOff val="55000"/>
                </a:schemeClr>
              </a:gs>
              <a:gs pos="93000">
                <a:schemeClr val="accent1">
                  <a:lumMod val="45000"/>
                  <a:lumOff val="55000"/>
                </a:schemeClr>
              </a:gs>
              <a:gs pos="100000">
                <a:schemeClr val="accent1">
                  <a:lumMod val="30000"/>
                  <a:lumOff val="70000"/>
                </a:schemeClr>
              </a:gs>
            </a:gsLst>
            <a:lin ang="5400000" scaled="1"/>
            <a:tileRect/>
          </a:gradFill>
        </p:spPr>
        <p:txBody>
          <a:bodyPr wrap="square">
            <a:spAutoFit/>
          </a:bodyPr>
          <a:lstStyle/>
          <a:p>
            <a:r>
              <a:rPr lang="en-US" sz="1400" dirty="0">
                <a:solidFill>
                  <a:schemeClr val="bg1"/>
                </a:solidFill>
                <a:latin typeface="Arial" panose="020B0604020202020204" pitchFamily="34" charset="0"/>
              </a:rPr>
              <a:t>Y. Shea </a:t>
            </a:r>
            <a:r>
              <a:rPr lang="en-US" sz="1400" i="1" dirty="0">
                <a:solidFill>
                  <a:schemeClr val="bg1"/>
                </a:solidFill>
                <a:latin typeface="Arial" panose="020B0604020202020204" pitchFamily="34" charset="0"/>
              </a:rPr>
              <a:t>et al</a:t>
            </a:r>
            <a:r>
              <a:rPr lang="en-US" sz="1400" dirty="0">
                <a:solidFill>
                  <a:schemeClr val="bg1"/>
                </a:solidFill>
                <a:latin typeface="Arial" panose="020B0604020202020204" pitchFamily="34" charset="0"/>
              </a:rPr>
              <a:t>., "</a:t>
            </a:r>
            <a:r>
              <a:rPr lang="en-US" sz="1400" dirty="0" err="1">
                <a:solidFill>
                  <a:schemeClr val="bg1"/>
                </a:solidFill>
                <a:latin typeface="Arial" panose="020B0604020202020204" pitchFamily="34" charset="0"/>
              </a:rPr>
              <a:t>Clarreo</a:t>
            </a:r>
            <a:r>
              <a:rPr lang="en-US" sz="1400" dirty="0">
                <a:solidFill>
                  <a:schemeClr val="bg1"/>
                </a:solidFill>
                <a:latin typeface="Arial" panose="020B0604020202020204" pitchFamily="34" charset="0"/>
              </a:rPr>
              <a:t> Pathfinder: Mission Overview and Current Status," </a:t>
            </a:r>
            <a:r>
              <a:rPr lang="en-US" sz="1400" i="1" dirty="0">
                <a:solidFill>
                  <a:schemeClr val="bg1"/>
                </a:solidFill>
                <a:latin typeface="Arial" panose="020B0604020202020204" pitchFamily="34" charset="0"/>
              </a:rPr>
              <a:t>IGARSS 2020 - 2020 IEEE International Geoscience and Remote Sensing Symposium</a:t>
            </a:r>
            <a:r>
              <a:rPr lang="en-US" sz="1400" dirty="0">
                <a:solidFill>
                  <a:schemeClr val="bg1"/>
                </a:solidFill>
                <a:latin typeface="Arial" panose="020B0604020202020204" pitchFamily="34" charset="0"/>
              </a:rPr>
              <a:t>, 2020, pp. 3286-3289, </a:t>
            </a:r>
            <a:r>
              <a:rPr lang="en-US" sz="1400" dirty="0" err="1">
                <a:solidFill>
                  <a:schemeClr val="bg1"/>
                </a:solidFill>
                <a:latin typeface="Arial" panose="020B0604020202020204" pitchFamily="34" charset="0"/>
              </a:rPr>
              <a:t>doi</a:t>
            </a:r>
            <a:r>
              <a:rPr lang="en-US" sz="1400" dirty="0">
                <a:solidFill>
                  <a:schemeClr val="bg1"/>
                </a:solidFill>
                <a:latin typeface="Arial" panose="020B0604020202020204" pitchFamily="34" charset="0"/>
              </a:rPr>
              <a:t>: 10.1109/IGARSS39084.</a:t>
            </a:r>
          </a:p>
          <a:p>
            <a:r>
              <a:rPr lang="en-US" sz="1400" dirty="0">
                <a:solidFill>
                  <a:schemeClr val="bg1"/>
                </a:solidFill>
                <a:latin typeface="Arial" panose="020B0604020202020204" pitchFamily="34" charset="0"/>
              </a:rPr>
              <a:t>2020.9323176.</a:t>
            </a:r>
            <a:endParaRPr lang="en-US" sz="1400" dirty="0">
              <a:solidFill>
                <a:schemeClr val="bg1"/>
              </a:solidFill>
            </a:endParaRPr>
          </a:p>
        </p:txBody>
      </p:sp>
    </p:spTree>
    <p:extLst>
      <p:ext uri="{BB962C8B-B14F-4D97-AF65-F5344CB8AC3E}">
        <p14:creationId xmlns:p14="http://schemas.microsoft.com/office/powerpoint/2010/main" val="215052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D877-C280-7C71-1B5D-7BEBDBDA3EBD}"/>
              </a:ext>
            </a:extLst>
          </p:cNvPr>
          <p:cNvSpPr>
            <a:spLocks noGrp="1"/>
          </p:cNvSpPr>
          <p:nvPr>
            <p:ph type="title"/>
          </p:nvPr>
        </p:nvSpPr>
        <p:spPr>
          <a:xfrm>
            <a:off x="625758" y="-86138"/>
            <a:ext cx="10515600" cy="1325563"/>
          </a:xfrm>
        </p:spPr>
        <p:txBody>
          <a:bodyPr/>
          <a:lstStyle/>
          <a:p>
            <a:r>
              <a:rPr lang="en-US" dirty="0"/>
              <a:t>CPF Based Angular Correction Application</a:t>
            </a:r>
          </a:p>
        </p:txBody>
      </p:sp>
      <p:pic>
        <p:nvPicPr>
          <p:cNvPr id="25" name="Picture 24">
            <a:extLst>
              <a:ext uri="{FF2B5EF4-FFF2-40B4-BE49-F238E27FC236}">
                <a16:creationId xmlns:a16="http://schemas.microsoft.com/office/drawing/2014/main" id="{D9DD16B3-C476-6E03-BBEE-36C2B29E8406}"/>
              </a:ext>
            </a:extLst>
          </p:cNvPr>
          <p:cNvPicPr>
            <a:picLocks noChangeAspect="1"/>
          </p:cNvPicPr>
          <p:nvPr/>
        </p:nvPicPr>
        <p:blipFill rotWithShape="1">
          <a:blip r:embed="rId3"/>
          <a:srcRect r="5987"/>
          <a:stretch/>
        </p:blipFill>
        <p:spPr>
          <a:xfrm>
            <a:off x="8848897" y="3988773"/>
            <a:ext cx="3343103" cy="2667000"/>
          </a:xfrm>
          <a:prstGeom prst="rect">
            <a:avLst/>
          </a:prstGeom>
        </p:spPr>
      </p:pic>
      <p:pic>
        <p:nvPicPr>
          <p:cNvPr id="30" name="Picture 29">
            <a:extLst>
              <a:ext uri="{FF2B5EF4-FFF2-40B4-BE49-F238E27FC236}">
                <a16:creationId xmlns:a16="http://schemas.microsoft.com/office/drawing/2014/main" id="{EEB2D39D-7DF7-5CC3-B21C-563DE9651ADD}"/>
              </a:ext>
            </a:extLst>
          </p:cNvPr>
          <p:cNvPicPr>
            <a:picLocks noChangeAspect="1"/>
          </p:cNvPicPr>
          <p:nvPr/>
        </p:nvPicPr>
        <p:blipFill rotWithShape="1">
          <a:blip r:embed="rId4"/>
          <a:srcRect l="6232"/>
          <a:stretch/>
        </p:blipFill>
        <p:spPr>
          <a:xfrm>
            <a:off x="8968884" y="954290"/>
            <a:ext cx="3072403" cy="2540000"/>
          </a:xfrm>
          <a:prstGeom prst="rect">
            <a:avLst/>
          </a:prstGeom>
        </p:spPr>
      </p:pic>
      <p:pic>
        <p:nvPicPr>
          <p:cNvPr id="31" name="Picture 30">
            <a:extLst>
              <a:ext uri="{FF2B5EF4-FFF2-40B4-BE49-F238E27FC236}">
                <a16:creationId xmlns:a16="http://schemas.microsoft.com/office/drawing/2014/main" id="{FACF66E1-0067-9F2B-0169-5F2AEFF2915D}"/>
              </a:ext>
            </a:extLst>
          </p:cNvPr>
          <p:cNvPicPr>
            <a:picLocks noChangeAspect="1"/>
          </p:cNvPicPr>
          <p:nvPr/>
        </p:nvPicPr>
        <p:blipFill>
          <a:blip r:embed="rId5"/>
          <a:stretch>
            <a:fillRect/>
          </a:stretch>
        </p:blipFill>
        <p:spPr>
          <a:xfrm>
            <a:off x="5316746" y="861132"/>
            <a:ext cx="2974797" cy="2887455"/>
          </a:xfrm>
          <a:prstGeom prst="rect">
            <a:avLst/>
          </a:prstGeom>
        </p:spPr>
      </p:pic>
      <p:pic>
        <p:nvPicPr>
          <p:cNvPr id="32" name="Picture 31">
            <a:extLst>
              <a:ext uri="{FF2B5EF4-FFF2-40B4-BE49-F238E27FC236}">
                <a16:creationId xmlns:a16="http://schemas.microsoft.com/office/drawing/2014/main" id="{8AE0084C-5761-A03C-7F0E-88B5B1190EAF}"/>
              </a:ext>
            </a:extLst>
          </p:cNvPr>
          <p:cNvPicPr>
            <a:picLocks noChangeAspect="1"/>
          </p:cNvPicPr>
          <p:nvPr/>
        </p:nvPicPr>
        <p:blipFill>
          <a:blip r:embed="rId6"/>
          <a:stretch>
            <a:fillRect/>
          </a:stretch>
        </p:blipFill>
        <p:spPr>
          <a:xfrm>
            <a:off x="157136" y="861132"/>
            <a:ext cx="4482270" cy="5961225"/>
          </a:xfrm>
          <a:prstGeom prst="rect">
            <a:avLst/>
          </a:prstGeom>
        </p:spPr>
      </p:pic>
      <p:sp>
        <p:nvSpPr>
          <p:cNvPr id="35" name="TextBox 34">
            <a:extLst>
              <a:ext uri="{FF2B5EF4-FFF2-40B4-BE49-F238E27FC236}">
                <a16:creationId xmlns:a16="http://schemas.microsoft.com/office/drawing/2014/main" id="{BA08B572-199F-3512-E78D-2A7CBCACF6BF}"/>
              </a:ext>
            </a:extLst>
          </p:cNvPr>
          <p:cNvSpPr txBox="1"/>
          <p:nvPr/>
        </p:nvSpPr>
        <p:spPr>
          <a:xfrm>
            <a:off x="4639406" y="3748587"/>
            <a:ext cx="4068912" cy="3416320"/>
          </a:xfrm>
          <a:prstGeom prst="rect">
            <a:avLst/>
          </a:prstGeom>
          <a:noFill/>
        </p:spPr>
        <p:txBody>
          <a:bodyPr wrap="square">
            <a:spAutoFit/>
          </a:bodyPr>
          <a:lstStyle/>
          <a:p>
            <a:pPr marL="285750" indent="-285750" algn="just">
              <a:buFont typeface="Arial" panose="020B0604020202020204" pitchFamily="34" charset="0"/>
              <a:buChar char="•"/>
            </a:pPr>
            <a:r>
              <a:rPr lang="en-US" i="1" dirty="0">
                <a:effectLst/>
                <a:latin typeface="Helvetica" pitchFamily="2" charset="0"/>
              </a:rPr>
              <a:t>The method leverages the spectral correlations</a:t>
            </a:r>
            <a:r>
              <a:rPr lang="en-US" dirty="0">
                <a:latin typeface="Helvetica" pitchFamily="2" charset="0"/>
              </a:rPr>
              <a:t> </a:t>
            </a:r>
            <a:r>
              <a:rPr lang="en-US" i="1" dirty="0">
                <a:effectLst/>
                <a:latin typeface="Helvetica" pitchFamily="2" charset="0"/>
              </a:rPr>
              <a:t>among the reflected solar radiances from the same surface target</a:t>
            </a:r>
            <a:r>
              <a:rPr lang="en-US" dirty="0">
                <a:latin typeface="Helvetica" pitchFamily="2" charset="0"/>
              </a:rPr>
              <a:t> </a:t>
            </a:r>
            <a:r>
              <a:rPr lang="en-US" i="1" dirty="0">
                <a:effectLst/>
                <a:latin typeface="Helvetica" pitchFamily="2" charset="0"/>
              </a:rPr>
              <a:t>at two adjacent angles.</a:t>
            </a:r>
          </a:p>
          <a:p>
            <a:pPr algn="just">
              <a:buNone/>
            </a:pPr>
            <a:endParaRPr lang="en-US" i="1" dirty="0">
              <a:effectLst/>
              <a:latin typeface="Helvetica" pitchFamily="2" charset="0"/>
            </a:endParaRPr>
          </a:p>
          <a:p>
            <a:pPr marL="285750" indent="-285750" algn="just">
              <a:buFont typeface="Arial" panose="020B0604020202020204" pitchFamily="34" charset="0"/>
              <a:buChar char="•"/>
            </a:pPr>
            <a:r>
              <a:rPr lang="en-US" i="1" dirty="0">
                <a:latin typeface="Helvetica" pitchFamily="2" charset="0"/>
              </a:rPr>
              <a:t>Spectral information can also be used for scene identification, providing constraint for the training of the angular correction relationship.</a:t>
            </a:r>
          </a:p>
          <a:p>
            <a:pPr algn="just">
              <a:buNone/>
            </a:pPr>
            <a:endParaRPr lang="en-US" dirty="0">
              <a:effectLst/>
              <a:latin typeface="Helvetica" pitchFamily="2" charset="0"/>
            </a:endParaRPr>
          </a:p>
        </p:txBody>
      </p:sp>
    </p:spTree>
    <p:extLst>
      <p:ext uri="{BB962C8B-B14F-4D97-AF65-F5344CB8AC3E}">
        <p14:creationId xmlns:p14="http://schemas.microsoft.com/office/powerpoint/2010/main" val="342659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F3B22-C407-C53A-0342-5A65B508ECA5}"/>
              </a:ext>
            </a:extLst>
          </p:cNvPr>
          <p:cNvSpPr>
            <a:spLocks noGrp="1"/>
          </p:cNvSpPr>
          <p:nvPr>
            <p:ph type="title"/>
          </p:nvPr>
        </p:nvSpPr>
        <p:spPr>
          <a:xfrm>
            <a:off x="-300286" y="-150827"/>
            <a:ext cx="5168773" cy="3204134"/>
          </a:xfrm>
        </p:spPr>
        <p:txBody>
          <a:bodyPr vert="horz" lIns="91440" tIns="45720" rIns="91440" bIns="45720" rtlCol="0" anchor="b">
            <a:normAutofit/>
          </a:bodyPr>
          <a:lstStyle/>
          <a:p>
            <a:pPr algn="ctr"/>
            <a:r>
              <a:rPr lang="en-US" sz="4000" dirty="0"/>
              <a:t>Training Scheme for Individual Inter-calibration samples</a:t>
            </a:r>
          </a:p>
        </p:txBody>
      </p:sp>
      <p:sp>
        <p:nvSpPr>
          <p:cNvPr id="18"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Diagram&#10;&#10;AI-generated content may be incorrect.">
            <a:extLst>
              <a:ext uri="{FF2B5EF4-FFF2-40B4-BE49-F238E27FC236}">
                <a16:creationId xmlns:a16="http://schemas.microsoft.com/office/drawing/2014/main" id="{AC923955-E396-3F34-3C02-A5F0C9C1F046}"/>
              </a:ext>
            </a:extLst>
          </p:cNvPr>
          <p:cNvPicPr>
            <a:picLocks noChangeAspect="1"/>
          </p:cNvPicPr>
          <p:nvPr/>
        </p:nvPicPr>
        <p:blipFill>
          <a:blip r:embed="rId2"/>
          <a:srcRect l="210" r="210"/>
          <a:stretch>
            <a:fillRect/>
          </a:stretch>
        </p:blipFill>
        <p:spPr>
          <a:xfrm>
            <a:off x="4686438" y="10"/>
            <a:ext cx="7323513" cy="6857990"/>
          </a:xfrm>
          <a:prstGeom prst="rect">
            <a:avLst/>
          </a:prstGeom>
        </p:spPr>
      </p:pic>
      <p:pic>
        <p:nvPicPr>
          <p:cNvPr id="5" name="Picture 4">
            <a:extLst>
              <a:ext uri="{FF2B5EF4-FFF2-40B4-BE49-F238E27FC236}">
                <a16:creationId xmlns:a16="http://schemas.microsoft.com/office/drawing/2014/main" id="{E0DC3BAF-4204-AB38-FB0A-80FC48603723}"/>
              </a:ext>
            </a:extLst>
          </p:cNvPr>
          <p:cNvPicPr>
            <a:picLocks noChangeAspect="1"/>
          </p:cNvPicPr>
          <p:nvPr/>
        </p:nvPicPr>
        <p:blipFill>
          <a:blip r:embed="rId3"/>
          <a:stretch>
            <a:fillRect/>
          </a:stretch>
        </p:blipFill>
        <p:spPr>
          <a:xfrm>
            <a:off x="481029" y="5890594"/>
            <a:ext cx="2457670" cy="597661"/>
          </a:xfrm>
          <a:prstGeom prst="rect">
            <a:avLst/>
          </a:prstGeom>
        </p:spPr>
      </p:pic>
      <p:pic>
        <p:nvPicPr>
          <p:cNvPr id="6" name="Picture 5">
            <a:extLst>
              <a:ext uri="{FF2B5EF4-FFF2-40B4-BE49-F238E27FC236}">
                <a16:creationId xmlns:a16="http://schemas.microsoft.com/office/drawing/2014/main" id="{C7429F8E-BA14-040C-55CF-2820AEB74AC5}"/>
              </a:ext>
            </a:extLst>
          </p:cNvPr>
          <p:cNvPicPr>
            <a:picLocks noChangeAspect="1"/>
          </p:cNvPicPr>
          <p:nvPr/>
        </p:nvPicPr>
        <p:blipFill>
          <a:blip r:embed="rId4"/>
          <a:stretch>
            <a:fillRect/>
          </a:stretch>
        </p:blipFill>
        <p:spPr>
          <a:xfrm>
            <a:off x="549025" y="3211569"/>
            <a:ext cx="2857500" cy="2146300"/>
          </a:xfrm>
          <a:prstGeom prst="rect">
            <a:avLst/>
          </a:prstGeom>
        </p:spPr>
      </p:pic>
    </p:spTree>
    <p:extLst>
      <p:ext uri="{BB962C8B-B14F-4D97-AF65-F5344CB8AC3E}">
        <p14:creationId xmlns:p14="http://schemas.microsoft.com/office/powerpoint/2010/main" val="390211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73" y="284710"/>
            <a:ext cx="12415345" cy="646331"/>
          </a:xfrm>
        </p:spPr>
        <p:txBody>
          <a:bodyPr>
            <a:noAutofit/>
          </a:bodyPr>
          <a:lstStyle/>
          <a:p>
            <a:pPr algn="ctr"/>
            <a:r>
              <a:rPr lang="en-US" dirty="0"/>
              <a:t>Example Angular Correction Study</a:t>
            </a:r>
          </a:p>
        </p:txBody>
      </p:sp>
      <p:pic>
        <p:nvPicPr>
          <p:cNvPr id="4" name="Picture 3"/>
          <p:cNvPicPr/>
          <p:nvPr/>
        </p:nvPicPr>
        <p:blipFill rotWithShape="1">
          <a:blip r:embed="rId2">
            <a:extLst>
              <a:ext uri="{28A0092B-C50C-407E-A947-70E740481C1C}">
                <a14:useLocalDpi xmlns:a14="http://schemas.microsoft.com/office/drawing/2010/main" val="0"/>
              </a:ext>
            </a:extLst>
          </a:blip>
          <a:srcRect l="11005" t="22394" r="10455" b="26458"/>
          <a:stretch/>
        </p:blipFill>
        <p:spPr bwMode="auto">
          <a:xfrm>
            <a:off x="5692151" y="3213611"/>
            <a:ext cx="3539679" cy="317009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ctangle 2"/>
              <p:cNvSpPr/>
              <p:nvPr/>
            </p:nvSpPr>
            <p:spPr>
              <a:xfrm>
                <a:off x="2997811" y="2680779"/>
                <a:ext cx="4849213" cy="369332"/>
              </a:xfrm>
              <a:prstGeom prst="rect">
                <a:avLst/>
              </a:prstGeom>
            </p:spPr>
            <p:txBody>
              <a:bodyPr wrap="none">
                <a:spAutoFit/>
              </a:bodyPr>
              <a:lstStyle/>
              <a:p>
                <a14:m>
                  <m:oMath xmlns:m="http://schemas.openxmlformats.org/officeDocument/2006/math">
                    <m:r>
                      <m:rPr>
                        <m:sty m:val="p"/>
                      </m:rPr>
                      <a:rPr lang="en-US" smtClean="0">
                        <a:effectLst/>
                        <a:latin typeface="Cambria Math" charset="0"/>
                        <a:ea typeface="Times New Roman" charset="0"/>
                        <a:cs typeface="Times New Roman" charset="0"/>
                      </a:rPr>
                      <m:t>θ</m:t>
                    </m:r>
                  </m:oMath>
                </a14:m>
                <a:r>
                  <a:rPr lang="en-US" dirty="0">
                    <a:effectLst/>
                    <a:latin typeface="Times New Roman" charset="0"/>
                    <a:ea typeface="等线" charset="-122"/>
                  </a:rPr>
                  <a:t>=</a:t>
                </a:r>
                <a:r>
                  <a:rPr lang="en-US" dirty="0">
                    <a:effectLst/>
                    <a:latin typeface="Times New Roman" charset="0"/>
                    <a:ea typeface="Times New Roman" charset="0"/>
                  </a:rPr>
                  <a:t>46.1</a:t>
                </a:r>
                <a:r>
                  <a:rPr lang="en-US" baseline="30000" dirty="0">
                    <a:effectLst/>
                    <a:latin typeface="Times New Roman" charset="0"/>
                    <a:ea typeface="Times New Roman" charset="0"/>
                  </a:rPr>
                  <a:t>o</a:t>
                </a:r>
                <a:r>
                  <a:rPr lang="en-US" dirty="0">
                    <a:effectLst/>
                    <a:latin typeface="Times New Roman" charset="0"/>
                    <a:ea typeface="Times New Roman" charset="0"/>
                  </a:rPr>
                  <a:t>, </a:t>
                </a:r>
                <a14:m>
                  <m:oMath xmlns:m="http://schemas.openxmlformats.org/officeDocument/2006/math">
                    <m:r>
                      <m:rPr>
                        <m:sty m:val="p"/>
                      </m:rPr>
                      <a:rPr lang="en-US">
                        <a:effectLst/>
                        <a:latin typeface="Cambria Math" charset="0"/>
                        <a:ea typeface="Times New Roman" charset="0"/>
                        <a:cs typeface="Times New Roman" charset="0"/>
                      </a:rPr>
                      <m:t>ϕ</m:t>
                    </m:r>
                  </m:oMath>
                </a14:m>
                <a:r>
                  <a:rPr lang="en-US" dirty="0">
                    <a:effectLst/>
                    <a:latin typeface="Times New Roman" charset="0"/>
                    <a:ea typeface="等线" charset="-122"/>
                  </a:rPr>
                  <a:t>=</a:t>
                </a:r>
                <a:r>
                  <a:rPr lang="en-US" dirty="0">
                    <a:effectLst/>
                    <a:latin typeface="Times New Roman" charset="0"/>
                    <a:ea typeface="Times New Roman" charset="0"/>
                  </a:rPr>
                  <a:t>135.0</a:t>
                </a:r>
                <a:r>
                  <a:rPr lang="en-US" baseline="30000" dirty="0">
                    <a:effectLst/>
                    <a:latin typeface="Times New Roman" charset="0"/>
                    <a:ea typeface="Times New Roman" charset="0"/>
                  </a:rPr>
                  <a:t> o</a:t>
                </a:r>
                <a:r>
                  <a:rPr lang="en-US" dirty="0">
                    <a:effectLst/>
                    <a:latin typeface="Times New Roman" charset="0"/>
                    <a:ea typeface="Times New Roman" charset="0"/>
                  </a:rPr>
                  <a:t>,</a:t>
                </a:r>
                <a14:m>
                  <m:oMath xmlns:m="http://schemas.openxmlformats.org/officeDocument/2006/math">
                    <m:r>
                      <m:rPr>
                        <m:sty m:val="p"/>
                      </m:rPr>
                      <a:rPr lang="en-US" smtClean="0">
                        <a:effectLst/>
                        <a:latin typeface="Cambria Math" charset="0"/>
                        <a:ea typeface="Times New Roman" charset="0"/>
                        <a:cs typeface="Times New Roman" charset="0"/>
                      </a:rPr>
                      <m:t>θ</m:t>
                    </m:r>
                  </m:oMath>
                </a14:m>
                <a:r>
                  <a:rPr lang="en-US" baseline="-25000" dirty="0">
                    <a:effectLst/>
                    <a:latin typeface="Times New Roman" charset="0"/>
                    <a:ea typeface="Times New Roman" charset="0"/>
                  </a:rPr>
                  <a:t>0</a:t>
                </a:r>
                <a:r>
                  <a:rPr lang="en-US" dirty="0">
                    <a:effectLst/>
                    <a:latin typeface="Times New Roman" charset="0"/>
                    <a:ea typeface="Times New Roman" charset="0"/>
                  </a:rPr>
                  <a:t>=40.0</a:t>
                </a:r>
                <a:r>
                  <a:rPr lang="en-US" baseline="30000" dirty="0">
                    <a:effectLst/>
                    <a:latin typeface="Times New Roman" charset="0"/>
                    <a:ea typeface="Times New Roman" charset="0"/>
                  </a:rPr>
                  <a:t> o</a:t>
                </a:r>
                <a14:m>
                  <m:oMath xmlns:m="http://schemas.openxmlformats.org/officeDocument/2006/math">
                    <m:r>
                      <a:rPr lang="en-US" i="1">
                        <a:effectLst/>
                        <a:latin typeface="Cambria Math" charset="0"/>
                        <a:ea typeface="等线" charset="-122"/>
                        <a:cs typeface="Times New Roman" charset="0"/>
                      </a:rPr>
                      <m:t>,</m:t>
                    </m:r>
                    <m:r>
                      <a:rPr lang="en-US">
                        <a:effectLst/>
                        <a:latin typeface="Cambria Math" charset="0"/>
                        <a:ea typeface="等线" charset="-122"/>
                        <a:cs typeface="Times New Roman" charset="0"/>
                      </a:rPr>
                      <m:t>∆</m:t>
                    </m:r>
                    <m:r>
                      <m:rPr>
                        <m:sty m:val="p"/>
                      </m:rPr>
                      <a:rPr lang="en-US">
                        <a:effectLst/>
                        <a:latin typeface="Cambria Math" charset="0"/>
                        <a:ea typeface="Times New Roman" charset="0"/>
                        <a:cs typeface="Times New Roman" charset="0"/>
                      </a:rPr>
                      <m:t>θ</m:t>
                    </m:r>
                  </m:oMath>
                </a14:m>
                <a:r>
                  <a:rPr lang="en-US" dirty="0">
                    <a:effectLst/>
                    <a:latin typeface="Times New Roman" charset="0"/>
                    <a:ea typeface="等线" charset="-122"/>
                  </a:rPr>
                  <a:t>=2.9</a:t>
                </a:r>
                <a:r>
                  <a:rPr lang="en-US" baseline="30000" dirty="0">
                    <a:effectLst/>
                    <a:latin typeface="Times New Roman" charset="0"/>
                    <a:ea typeface="Times New Roman" charset="0"/>
                  </a:rPr>
                  <a:t> o</a:t>
                </a:r>
                <a:r>
                  <a:rPr lang="en-US" dirty="0">
                    <a:effectLst/>
                    <a:latin typeface="Times New Roman" charset="0"/>
                    <a:ea typeface="等线" charset="-122"/>
                  </a:rPr>
                  <a:t>, </a:t>
                </a:r>
                <a14:m>
                  <m:oMath xmlns:m="http://schemas.openxmlformats.org/officeDocument/2006/math">
                    <m:r>
                      <a:rPr lang="en-US">
                        <a:effectLst/>
                        <a:latin typeface="Cambria Math" charset="0"/>
                        <a:ea typeface="等线" charset="-122"/>
                        <a:cs typeface="Times New Roman" charset="0"/>
                      </a:rPr>
                      <m:t>∆</m:t>
                    </m:r>
                    <m:r>
                      <m:rPr>
                        <m:sty m:val="p"/>
                      </m:rPr>
                      <a:rPr lang="en-US" smtClean="0">
                        <a:effectLst/>
                        <a:latin typeface="Cambria Math" charset="0"/>
                        <a:ea typeface="Times New Roman" charset="0"/>
                        <a:cs typeface="Times New Roman" charset="0"/>
                      </a:rPr>
                      <m:t>ϕ</m:t>
                    </m:r>
                  </m:oMath>
                </a14:m>
                <a:r>
                  <a:rPr lang="en-US" dirty="0">
                    <a:effectLst/>
                    <a:latin typeface="Times New Roman" charset="0"/>
                    <a:ea typeface="等线" charset="-122"/>
                  </a:rPr>
                  <a:t>=5.0</a:t>
                </a:r>
                <a:r>
                  <a:rPr lang="en-US" baseline="30000" dirty="0">
                    <a:effectLst/>
                    <a:latin typeface="Times New Roman" charset="0"/>
                    <a:ea typeface="Times New Roman" charset="0"/>
                  </a:rPr>
                  <a:t> o</a:t>
                </a:r>
                <a:r>
                  <a:rPr lang="en-US" dirty="0">
                    <a:effectLst/>
                  </a:rPr>
                  <a:t> </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997811" y="2680779"/>
                <a:ext cx="4849213" cy="369332"/>
              </a:xfrm>
              <a:prstGeom prst="rect">
                <a:avLst/>
              </a:prstGeom>
              <a:blipFill>
                <a:blip r:embed="rId3"/>
                <a:stretch>
                  <a:fillRect t="-10000" b="-20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C94E93A-8769-FA4A-B04F-88BF6297D218}"/>
              </a:ext>
            </a:extLst>
          </p:cNvPr>
          <p:cNvSpPr txBox="1"/>
          <p:nvPr/>
        </p:nvSpPr>
        <p:spPr>
          <a:xfrm>
            <a:off x="537348" y="969092"/>
            <a:ext cx="11144507" cy="1569660"/>
          </a:xfrm>
          <a:prstGeom prst="rect">
            <a:avLst/>
          </a:prstGeom>
          <a:noFill/>
        </p:spPr>
        <p:txBody>
          <a:bodyPr wrap="square" rtlCol="0">
            <a:spAutoFit/>
          </a:bodyPr>
          <a:lstStyle/>
          <a:p>
            <a:pPr marL="285750" indent="-285750">
              <a:buFont typeface="Wingdings" pitchFamily="2" charset="2"/>
              <a:buChar char="§"/>
            </a:pPr>
            <a:r>
              <a:rPr lang="en-US" sz="2400" dirty="0">
                <a:latin typeface="Times New Roman" panose="02020603050405020304" pitchFamily="18" charset="0"/>
                <a:cs typeface="Times New Roman" panose="02020603050405020304" pitchFamily="18" charset="0"/>
              </a:rPr>
              <a:t>Use spectral information to address the scene dependent relationship</a:t>
            </a:r>
          </a:p>
          <a:p>
            <a:pPr marL="285750" indent="-285750">
              <a:buFont typeface="Wingdings" pitchFamily="2" charset="2"/>
              <a:buChar char="§"/>
            </a:pPr>
            <a:endParaRPr lang="en-US"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
            </a:pPr>
            <a:r>
              <a:rPr lang="en-US" sz="2400" dirty="0">
                <a:latin typeface="Times New Roman" panose="02020603050405020304" pitchFamily="18" charset="0"/>
                <a:cs typeface="Times New Roman" panose="02020603050405020304" pitchFamily="18" charset="0"/>
              </a:rPr>
              <a:t>Systematic angular mismatch error can be effectively reduced; The error residue after angular correction becomes more random-like noise.</a:t>
            </a:r>
          </a:p>
        </p:txBody>
      </p:sp>
      <p:sp>
        <p:nvSpPr>
          <p:cNvPr id="9" name="TextBox 8">
            <a:extLst>
              <a:ext uri="{FF2B5EF4-FFF2-40B4-BE49-F238E27FC236}">
                <a16:creationId xmlns:a16="http://schemas.microsoft.com/office/drawing/2014/main" id="{5436E65E-29B0-9145-8148-EDCAB6CF93D1}"/>
              </a:ext>
            </a:extLst>
          </p:cNvPr>
          <p:cNvSpPr txBox="1"/>
          <p:nvPr/>
        </p:nvSpPr>
        <p:spPr>
          <a:xfrm rot="16200000">
            <a:off x="3082813" y="3947482"/>
            <a:ext cx="1268964" cy="369332"/>
          </a:xfrm>
          <a:prstGeom prst="rect">
            <a:avLst/>
          </a:prstGeom>
          <a:noFill/>
        </p:spPr>
        <p:txBody>
          <a:bodyPr wrap="square" rtlCol="0">
            <a:spAutoFit/>
          </a:bodyPr>
          <a:lstStyle/>
          <a:p>
            <a:r>
              <a:rPr lang="en-US" dirty="0"/>
              <a:t>Before AC</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7" name="Ink 16">
                <a:extLst>
                  <a:ext uri="{FF2B5EF4-FFF2-40B4-BE49-F238E27FC236}">
                    <a16:creationId xmlns:a16="http://schemas.microsoft.com/office/drawing/2014/main" id="{65FAE86D-3857-3D49-B801-B4144FBFE603}"/>
                  </a:ext>
                </a:extLst>
              </p14:cNvPr>
              <p14:cNvContentPartPr/>
              <p14:nvPr/>
            </p14:nvContentPartPr>
            <p14:xfrm>
              <a:off x="5510567" y="3720960"/>
              <a:ext cx="360" cy="360"/>
            </p14:xfrm>
          </p:contentPart>
        </mc:Choice>
        <mc:Fallback xmlns="">
          <p:pic>
            <p:nvPicPr>
              <p:cNvPr id="17" name="Ink 16">
                <a:extLst>
                  <a:ext uri="{FF2B5EF4-FFF2-40B4-BE49-F238E27FC236}">
                    <a16:creationId xmlns:a16="http://schemas.microsoft.com/office/drawing/2014/main" id="{65FAE86D-3857-3D49-B801-B4144FBFE603}"/>
                  </a:ext>
                </a:extLst>
              </p:cNvPr>
              <p:cNvPicPr/>
              <p:nvPr/>
            </p:nvPicPr>
            <p:blipFill>
              <a:blip r:embed="rId5"/>
              <a:stretch>
                <a:fillRect/>
              </a:stretch>
            </p:blipFill>
            <p:spPr>
              <a:xfrm>
                <a:off x="5492567" y="3612960"/>
                <a:ext cx="36000" cy="216000"/>
              </a:xfrm>
              <a:prstGeom prst="rect">
                <a:avLst/>
              </a:prstGeom>
            </p:spPr>
          </p:pic>
        </mc:Fallback>
      </mc:AlternateContent>
      <p:grpSp>
        <p:nvGrpSpPr>
          <p:cNvPr id="24" name="Group 23">
            <a:extLst>
              <a:ext uri="{FF2B5EF4-FFF2-40B4-BE49-F238E27FC236}">
                <a16:creationId xmlns:a16="http://schemas.microsoft.com/office/drawing/2014/main" id="{5B143625-D94D-214E-A549-779CD5543596}"/>
              </a:ext>
            </a:extLst>
          </p:cNvPr>
          <p:cNvGrpSpPr/>
          <p:nvPr/>
        </p:nvGrpSpPr>
        <p:grpSpPr>
          <a:xfrm>
            <a:off x="1283414" y="3213611"/>
            <a:ext cx="4826188" cy="3518265"/>
            <a:chOff x="3532628" y="3339735"/>
            <a:chExt cx="4826188" cy="3518265"/>
          </a:xfrm>
        </p:grpSpPr>
        <p:sp>
          <p:nvSpPr>
            <p:cNvPr id="10" name="TextBox 9">
              <a:extLst>
                <a:ext uri="{FF2B5EF4-FFF2-40B4-BE49-F238E27FC236}">
                  <a16:creationId xmlns:a16="http://schemas.microsoft.com/office/drawing/2014/main" id="{8CCCA6AA-59A9-DB49-B380-DCBE5CCE95A1}"/>
                </a:ext>
              </a:extLst>
            </p:cNvPr>
            <p:cNvSpPr txBox="1"/>
            <p:nvPr/>
          </p:nvSpPr>
          <p:spPr>
            <a:xfrm rot="16200000">
              <a:off x="3082812" y="5475155"/>
              <a:ext cx="1268964" cy="369332"/>
            </a:xfrm>
            <a:prstGeom prst="rect">
              <a:avLst/>
            </a:prstGeom>
            <a:noFill/>
          </p:spPr>
          <p:txBody>
            <a:bodyPr wrap="square" rtlCol="0">
              <a:spAutoFit/>
            </a:bodyPr>
            <a:lstStyle/>
            <a:p>
              <a:r>
                <a:rPr lang="en-US" dirty="0"/>
                <a:t>After AC</a:t>
              </a:r>
            </a:p>
          </p:txBody>
        </p:sp>
        <p:grpSp>
          <p:nvGrpSpPr>
            <p:cNvPr id="23" name="Group 22">
              <a:extLst>
                <a:ext uri="{FF2B5EF4-FFF2-40B4-BE49-F238E27FC236}">
                  <a16:creationId xmlns:a16="http://schemas.microsoft.com/office/drawing/2014/main" id="{F819B56F-4451-9344-8544-52984075DE85}"/>
                </a:ext>
              </a:extLst>
            </p:cNvPr>
            <p:cNvGrpSpPr/>
            <p:nvPr/>
          </p:nvGrpSpPr>
          <p:grpSpPr>
            <a:xfrm>
              <a:off x="3663773" y="3339735"/>
              <a:ext cx="4695043" cy="3518265"/>
              <a:chOff x="3663773" y="3339735"/>
              <a:chExt cx="4695043" cy="3518265"/>
            </a:xfrm>
          </p:grpSpPr>
          <p:pic>
            <p:nvPicPr>
              <p:cNvPr id="12" name="Picture 11">
                <a:extLst>
                  <a:ext uri="{FF2B5EF4-FFF2-40B4-BE49-F238E27FC236}">
                    <a16:creationId xmlns:a16="http://schemas.microsoft.com/office/drawing/2014/main" id="{5324864B-6808-BE44-873C-2628C852066F}"/>
                  </a:ext>
                </a:extLst>
              </p:cNvPr>
              <p:cNvPicPr>
                <a:picLocks noChangeAspect="1"/>
              </p:cNvPicPr>
              <p:nvPr/>
            </p:nvPicPr>
            <p:blipFill>
              <a:blip r:embed="rId6"/>
              <a:stretch>
                <a:fillRect/>
              </a:stretch>
            </p:blipFill>
            <p:spPr>
              <a:xfrm>
                <a:off x="3663773" y="3339735"/>
                <a:ext cx="4695043" cy="3518265"/>
              </a:xfrm>
              <a:prstGeom prst="rect">
                <a:avLst/>
              </a:prstGeom>
            </p:spPr>
          </p:pic>
          <p:cxnSp>
            <p:nvCxnSpPr>
              <p:cNvPr id="19" name="Straight Connector 18">
                <a:extLst>
                  <a:ext uri="{FF2B5EF4-FFF2-40B4-BE49-F238E27FC236}">
                    <a16:creationId xmlns:a16="http://schemas.microsoft.com/office/drawing/2014/main" id="{446D4456-2A4B-0C4C-93E5-363C1B095D96}"/>
                  </a:ext>
                </a:extLst>
              </p:cNvPr>
              <p:cNvCxnSpPr/>
              <p:nvPr/>
            </p:nvCxnSpPr>
            <p:spPr>
              <a:xfrm>
                <a:off x="4367637" y="3674030"/>
                <a:ext cx="556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5DBED76-B7C8-B349-916A-92AAE2856CE0}"/>
                  </a:ext>
                </a:extLst>
              </p:cNvPr>
              <p:cNvCxnSpPr/>
              <p:nvPr/>
            </p:nvCxnSpPr>
            <p:spPr>
              <a:xfrm>
                <a:off x="4367637" y="3894520"/>
                <a:ext cx="556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7712E77-DBE2-5242-937E-64364673C02E}"/>
                  </a:ext>
                </a:extLst>
              </p:cNvPr>
              <p:cNvSpPr txBox="1"/>
              <p:nvPr/>
            </p:nvSpPr>
            <p:spPr>
              <a:xfrm>
                <a:off x="5058598" y="3535530"/>
                <a:ext cx="569495" cy="276999"/>
              </a:xfrm>
              <a:prstGeom prst="rect">
                <a:avLst/>
              </a:prstGeom>
              <a:noFill/>
            </p:spPr>
            <p:txBody>
              <a:bodyPr wrap="square" rtlCol="0">
                <a:spAutoFit/>
              </a:bodyPr>
              <a:lstStyle/>
              <a:p>
                <a:r>
                  <a:rPr lang="en-US" sz="1200" dirty="0"/>
                  <a:t>Bias</a:t>
                </a:r>
              </a:p>
            </p:txBody>
          </p:sp>
          <p:sp>
            <p:nvSpPr>
              <p:cNvPr id="22" name="TextBox 21">
                <a:extLst>
                  <a:ext uri="{FF2B5EF4-FFF2-40B4-BE49-F238E27FC236}">
                    <a16:creationId xmlns:a16="http://schemas.microsoft.com/office/drawing/2014/main" id="{E36B5782-C1F2-9743-B333-3B3AB6BC84D2}"/>
                  </a:ext>
                </a:extLst>
              </p:cNvPr>
              <p:cNvSpPr txBox="1"/>
              <p:nvPr/>
            </p:nvSpPr>
            <p:spPr>
              <a:xfrm>
                <a:off x="5058597" y="3720960"/>
                <a:ext cx="569495" cy="276999"/>
              </a:xfrm>
              <a:prstGeom prst="rect">
                <a:avLst/>
              </a:prstGeom>
              <a:noFill/>
            </p:spPr>
            <p:txBody>
              <a:bodyPr wrap="square" rtlCol="0">
                <a:spAutoFit/>
              </a:bodyPr>
              <a:lstStyle/>
              <a:p>
                <a:r>
                  <a:rPr lang="en-US" sz="1200" dirty="0" err="1"/>
                  <a:t>Stdev</a:t>
                </a:r>
                <a:r>
                  <a:rPr lang="en-US" sz="1200" dirty="0"/>
                  <a:t>.</a:t>
                </a:r>
              </a:p>
            </p:txBody>
          </p:sp>
        </p:grpSp>
      </p:grpSp>
    </p:spTree>
    <p:extLst>
      <p:ext uri="{BB962C8B-B14F-4D97-AF65-F5344CB8AC3E}">
        <p14:creationId xmlns:p14="http://schemas.microsoft.com/office/powerpoint/2010/main" val="187236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F0ED-393B-EA5A-6473-9FE7F2A35CFE}"/>
              </a:ext>
            </a:extLst>
          </p:cNvPr>
          <p:cNvSpPr>
            <a:spLocks noGrp="1"/>
          </p:cNvSpPr>
          <p:nvPr>
            <p:ph type="title"/>
          </p:nvPr>
        </p:nvSpPr>
        <p:spPr>
          <a:xfrm>
            <a:off x="764628" y="248974"/>
            <a:ext cx="10515600" cy="1325563"/>
          </a:xfrm>
        </p:spPr>
        <p:txBody>
          <a:bodyPr/>
          <a:lstStyle/>
          <a:p>
            <a:r>
              <a:rPr lang="en-US" dirty="0"/>
              <a:t>CPF-VIIRS Angular Correction based on the High-Fidelity Simulation Study</a:t>
            </a:r>
          </a:p>
        </p:txBody>
      </p:sp>
      <p:pic>
        <p:nvPicPr>
          <p:cNvPr id="4" name="Content Placeholder 3">
            <a:extLst>
              <a:ext uri="{FF2B5EF4-FFF2-40B4-BE49-F238E27FC236}">
                <a16:creationId xmlns:a16="http://schemas.microsoft.com/office/drawing/2014/main" id="{CA268A21-6BB1-B870-5CD9-D1F29D166601}"/>
              </a:ext>
            </a:extLst>
          </p:cNvPr>
          <p:cNvPicPr>
            <a:picLocks noGrp="1" noChangeAspect="1"/>
          </p:cNvPicPr>
          <p:nvPr>
            <p:ph idx="1"/>
          </p:nvPr>
        </p:nvPicPr>
        <p:blipFill>
          <a:blip r:embed="rId2"/>
          <a:stretch>
            <a:fillRect/>
          </a:stretch>
        </p:blipFill>
        <p:spPr>
          <a:xfrm>
            <a:off x="428719" y="1917718"/>
            <a:ext cx="4879428" cy="1799646"/>
          </a:xfrm>
          <a:prstGeom prst="rect">
            <a:avLst/>
          </a:prstGeom>
        </p:spPr>
      </p:pic>
      <p:pic>
        <p:nvPicPr>
          <p:cNvPr id="6" name="Picture 5">
            <a:extLst>
              <a:ext uri="{FF2B5EF4-FFF2-40B4-BE49-F238E27FC236}">
                <a16:creationId xmlns:a16="http://schemas.microsoft.com/office/drawing/2014/main" id="{F8A2B3E0-C725-B84C-8950-26BDEF17F42D}"/>
              </a:ext>
            </a:extLst>
          </p:cNvPr>
          <p:cNvPicPr>
            <a:picLocks noChangeAspect="1"/>
          </p:cNvPicPr>
          <p:nvPr/>
        </p:nvPicPr>
        <p:blipFill>
          <a:blip r:embed="rId3"/>
          <a:stretch>
            <a:fillRect/>
          </a:stretch>
        </p:blipFill>
        <p:spPr>
          <a:xfrm>
            <a:off x="2537548" y="3659557"/>
            <a:ext cx="2964695" cy="2304416"/>
          </a:xfrm>
          <a:prstGeom prst="rect">
            <a:avLst/>
          </a:prstGeom>
        </p:spPr>
      </p:pic>
      <p:pic>
        <p:nvPicPr>
          <p:cNvPr id="7" name="Picture 6">
            <a:extLst>
              <a:ext uri="{FF2B5EF4-FFF2-40B4-BE49-F238E27FC236}">
                <a16:creationId xmlns:a16="http://schemas.microsoft.com/office/drawing/2014/main" id="{91351480-733E-6C3E-582F-6CB636F503A3}"/>
              </a:ext>
            </a:extLst>
          </p:cNvPr>
          <p:cNvPicPr>
            <a:picLocks noChangeAspect="1"/>
          </p:cNvPicPr>
          <p:nvPr/>
        </p:nvPicPr>
        <p:blipFill>
          <a:blip r:embed="rId4"/>
          <a:stretch>
            <a:fillRect/>
          </a:stretch>
        </p:blipFill>
        <p:spPr>
          <a:xfrm>
            <a:off x="54658" y="3601750"/>
            <a:ext cx="2482890" cy="2304416"/>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B49C955-82DC-1161-E95F-7583B666B9A3}"/>
                  </a:ext>
                </a:extLst>
              </p:cNvPr>
              <p:cNvSpPr/>
              <p:nvPr/>
            </p:nvSpPr>
            <p:spPr>
              <a:xfrm>
                <a:off x="1296103" y="1619537"/>
                <a:ext cx="3557384" cy="369332"/>
              </a:xfrm>
              <a:prstGeom prst="rect">
                <a:avLst/>
              </a:prstGeom>
            </p:spPr>
            <p:txBody>
              <a:bodyPr wrap="none">
                <a:spAutoFit/>
              </a:bodyPr>
              <a:lstStyle/>
              <a:p>
                <a14:m>
                  <m:oMath xmlns:m="http://schemas.openxmlformats.org/officeDocument/2006/math">
                    <m:r>
                      <a:rPr lang="en-US">
                        <a:latin typeface="Cambria Math" charset="0"/>
                        <a:ea typeface="等线" charset="-122"/>
                        <a:cs typeface="Times New Roman" charset="0"/>
                      </a:rPr>
                      <m:t>∆</m:t>
                    </m:r>
                    <m:r>
                      <m:rPr>
                        <m:sty m:val="p"/>
                      </m:rPr>
                      <a:rPr lang="en-US" smtClean="0">
                        <a:effectLst/>
                        <a:latin typeface="Cambria Math" charset="0"/>
                        <a:ea typeface="Times New Roman" charset="0"/>
                        <a:cs typeface="Times New Roman" charset="0"/>
                      </a:rPr>
                      <m:t>θ</m:t>
                    </m:r>
                  </m:oMath>
                </a14:m>
                <a:r>
                  <a:rPr lang="en-US" baseline="-25000" dirty="0">
                    <a:effectLst/>
                    <a:latin typeface="Times New Roman" charset="0"/>
                    <a:ea typeface="Times New Roman" charset="0"/>
                  </a:rPr>
                  <a:t>0</a:t>
                </a:r>
                <a:r>
                  <a:rPr lang="en-US" dirty="0">
                    <a:effectLst/>
                    <a:latin typeface="Times New Roman" charset="0"/>
                    <a:ea typeface="Times New Roman" charset="0"/>
                  </a:rPr>
                  <a:t>=-0.006</a:t>
                </a:r>
                <a:r>
                  <a:rPr lang="en-US" baseline="30000" dirty="0">
                    <a:effectLst/>
                    <a:latin typeface="Times New Roman" charset="0"/>
                    <a:ea typeface="Times New Roman" charset="0"/>
                  </a:rPr>
                  <a:t> o</a:t>
                </a:r>
                <a14:m>
                  <m:oMath xmlns:m="http://schemas.openxmlformats.org/officeDocument/2006/math">
                    <m:r>
                      <a:rPr lang="en-US" i="1">
                        <a:effectLst/>
                        <a:latin typeface="Cambria Math" charset="0"/>
                        <a:ea typeface="等线" charset="-122"/>
                        <a:cs typeface="Times New Roman" charset="0"/>
                      </a:rPr>
                      <m:t>,</m:t>
                    </m:r>
                    <m:r>
                      <a:rPr lang="en-US">
                        <a:effectLst/>
                        <a:latin typeface="Cambria Math" charset="0"/>
                        <a:ea typeface="等线" charset="-122"/>
                        <a:cs typeface="Times New Roman" charset="0"/>
                      </a:rPr>
                      <m:t>∆</m:t>
                    </m:r>
                    <m:r>
                      <m:rPr>
                        <m:sty m:val="p"/>
                      </m:rPr>
                      <a:rPr lang="en-US">
                        <a:effectLst/>
                        <a:latin typeface="Cambria Math" charset="0"/>
                        <a:ea typeface="Times New Roman" charset="0"/>
                        <a:cs typeface="Times New Roman" charset="0"/>
                      </a:rPr>
                      <m:t>θ</m:t>
                    </m:r>
                  </m:oMath>
                </a14:m>
                <a:r>
                  <a:rPr lang="en-US" dirty="0">
                    <a:effectLst/>
                    <a:latin typeface="Times New Roman" charset="0"/>
                    <a:ea typeface="等线" charset="-122"/>
                  </a:rPr>
                  <a:t>=0.38</a:t>
                </a:r>
                <a:r>
                  <a:rPr lang="en-US" baseline="30000" dirty="0">
                    <a:effectLst/>
                    <a:latin typeface="Times New Roman" charset="0"/>
                    <a:ea typeface="Times New Roman" charset="0"/>
                  </a:rPr>
                  <a:t> o</a:t>
                </a:r>
                <a:r>
                  <a:rPr lang="en-US" dirty="0">
                    <a:effectLst/>
                    <a:latin typeface="Times New Roman" charset="0"/>
                    <a:ea typeface="等线" charset="-122"/>
                  </a:rPr>
                  <a:t>, </a:t>
                </a:r>
                <a14:m>
                  <m:oMath xmlns:m="http://schemas.openxmlformats.org/officeDocument/2006/math">
                    <m:r>
                      <a:rPr lang="en-US">
                        <a:effectLst/>
                        <a:latin typeface="Cambria Math" charset="0"/>
                        <a:ea typeface="等线" charset="-122"/>
                        <a:cs typeface="Times New Roman" charset="0"/>
                      </a:rPr>
                      <m:t>∆</m:t>
                    </m:r>
                    <m:r>
                      <m:rPr>
                        <m:sty m:val="p"/>
                      </m:rPr>
                      <a:rPr lang="en-US" smtClean="0">
                        <a:effectLst/>
                        <a:latin typeface="Cambria Math" charset="0"/>
                        <a:ea typeface="Times New Roman" charset="0"/>
                        <a:cs typeface="Times New Roman" charset="0"/>
                      </a:rPr>
                      <m:t>ϕ</m:t>
                    </m:r>
                  </m:oMath>
                </a14:m>
                <a:r>
                  <a:rPr lang="en-US" dirty="0">
                    <a:effectLst/>
                    <a:latin typeface="Times New Roman" charset="0"/>
                    <a:ea typeface="等线" charset="-122"/>
                  </a:rPr>
                  <a:t>=-0.21</a:t>
                </a:r>
                <a:r>
                  <a:rPr lang="en-US" baseline="30000" dirty="0">
                    <a:effectLst/>
                    <a:latin typeface="Times New Roman" charset="0"/>
                    <a:ea typeface="Times New Roman" charset="0"/>
                  </a:rPr>
                  <a:t> o</a:t>
                </a:r>
                <a:r>
                  <a:rPr lang="en-US" dirty="0">
                    <a:effectLst/>
                  </a:rPr>
                  <a:t> </a:t>
                </a:r>
                <a:endParaRPr lang="en-US" dirty="0"/>
              </a:p>
            </p:txBody>
          </p:sp>
        </mc:Choice>
        <mc:Fallback xmlns="">
          <p:sp>
            <p:nvSpPr>
              <p:cNvPr id="8" name="Rectangle 7">
                <a:extLst>
                  <a:ext uri="{FF2B5EF4-FFF2-40B4-BE49-F238E27FC236}">
                    <a16:creationId xmlns:a16="http://schemas.microsoft.com/office/drawing/2014/main" id="{9B49C955-82DC-1161-E95F-7583B666B9A3}"/>
                  </a:ext>
                </a:extLst>
              </p:cNvPr>
              <p:cNvSpPr>
                <a:spLocks noRot="1" noChangeAspect="1" noMove="1" noResize="1" noEditPoints="1" noAdjustHandles="1" noChangeArrowheads="1" noChangeShapeType="1" noTextEdit="1"/>
              </p:cNvSpPr>
              <p:nvPr/>
            </p:nvSpPr>
            <p:spPr>
              <a:xfrm>
                <a:off x="1296103" y="1619537"/>
                <a:ext cx="3557384" cy="369332"/>
              </a:xfrm>
              <a:prstGeom prst="rect">
                <a:avLst/>
              </a:prstGeom>
              <a:blipFill>
                <a:blip r:embed="rId5"/>
                <a:stretch>
                  <a:fillRect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8C234B2-71E3-F991-8E84-C178D9322D94}"/>
                  </a:ext>
                </a:extLst>
              </p:cNvPr>
              <p:cNvSpPr/>
              <p:nvPr/>
            </p:nvSpPr>
            <p:spPr>
              <a:xfrm>
                <a:off x="10324" y="6138465"/>
                <a:ext cx="5207644"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等线" charset="-122"/>
                          <a:cs typeface="Times New Roman" charset="0"/>
                        </a:rPr>
                        <m:t>𝐻𝑖𝑔h</m:t>
                      </m:r>
                      <m:r>
                        <a:rPr lang="en-US" b="0" i="1" smtClean="0">
                          <a:latin typeface="Cambria Math" panose="02040503050406030204" pitchFamily="18" charset="0"/>
                          <a:ea typeface="等线" charset="-122"/>
                          <a:cs typeface="Times New Roman" charset="0"/>
                        </a:rPr>
                        <m:t> </m:t>
                      </m:r>
                      <m:r>
                        <a:rPr lang="en-US" b="0" i="1" smtClean="0">
                          <a:latin typeface="Cambria Math" panose="02040503050406030204" pitchFamily="18" charset="0"/>
                          <a:ea typeface="等线" charset="-122"/>
                          <a:cs typeface="Times New Roman" charset="0"/>
                        </a:rPr>
                        <m:t>𝐹𝑖𝑑𝑒𝑙𝑖𝑡𝑦</m:t>
                      </m:r>
                      <m:r>
                        <a:rPr lang="en-US" b="0" i="1" smtClean="0">
                          <a:latin typeface="Cambria Math" panose="02040503050406030204" pitchFamily="18" charset="0"/>
                          <a:ea typeface="等线" charset="-122"/>
                          <a:cs typeface="Times New Roman" charset="0"/>
                        </a:rPr>
                        <m:t> </m:t>
                      </m:r>
                      <m:r>
                        <a:rPr lang="en-US" b="0" i="1" smtClean="0">
                          <a:latin typeface="Cambria Math" panose="02040503050406030204" pitchFamily="18" charset="0"/>
                          <a:ea typeface="等线" charset="-122"/>
                          <a:cs typeface="Times New Roman" charset="0"/>
                        </a:rPr>
                        <m:t>𝑠𝑖𝑚𝑢𝑙𝑎𝑡𝑖𝑜</m:t>
                      </m:r>
                      <m:r>
                        <a:rPr lang="en-US" b="0" i="1" smtClean="0">
                          <a:latin typeface="Cambria Math" panose="02040503050406030204" pitchFamily="18" charset="0"/>
                          <a:ea typeface="等线" charset="-122"/>
                          <a:cs typeface="Times New Roman" charset="0"/>
                        </a:rPr>
                        <m:t> </m:t>
                      </m:r>
                      <m:r>
                        <a:rPr lang="en-US" b="0" i="1" smtClean="0">
                          <a:latin typeface="Cambria Math" panose="02040503050406030204" pitchFamily="18" charset="0"/>
                          <a:ea typeface="等线" charset="-122"/>
                          <a:cs typeface="Times New Roman" charset="0"/>
                        </a:rPr>
                        <m:t>𝑏𝑎𝑠𝑒𝑑</m:t>
                      </m:r>
                      <m:r>
                        <a:rPr lang="en-US" b="0" i="1" smtClean="0">
                          <a:latin typeface="Cambria Math" panose="02040503050406030204" pitchFamily="18" charset="0"/>
                          <a:ea typeface="等线" charset="-122"/>
                          <a:cs typeface="Times New Roman" charset="0"/>
                        </a:rPr>
                        <m:t> </m:t>
                      </m:r>
                      <m:r>
                        <a:rPr lang="en-US" b="0" i="1" smtClean="0">
                          <a:latin typeface="Cambria Math" panose="02040503050406030204" pitchFamily="18" charset="0"/>
                          <a:ea typeface="等线" charset="-122"/>
                          <a:cs typeface="Times New Roman" charset="0"/>
                        </a:rPr>
                        <m:t>𝑜𝑛</m:t>
                      </m:r>
                      <m:r>
                        <a:rPr lang="en-US" b="0" i="1" smtClean="0">
                          <a:latin typeface="Cambria Math" panose="02040503050406030204" pitchFamily="18" charset="0"/>
                          <a:ea typeface="等线" charset="-122"/>
                          <a:cs typeface="Times New Roman" charset="0"/>
                        </a:rPr>
                        <m:t> </m:t>
                      </m:r>
                      <m:r>
                        <a:rPr lang="en-US" b="0" i="1" smtClean="0">
                          <a:latin typeface="Cambria Math" panose="02040503050406030204" pitchFamily="18" charset="0"/>
                          <a:ea typeface="等线" charset="-122"/>
                          <a:cs typeface="Times New Roman" charset="0"/>
                        </a:rPr>
                        <m:t>𝑉𝐼𝐼𝑅𝑆</m:t>
                      </m:r>
                      <m:r>
                        <a:rPr lang="en-US" b="0" i="1" smtClean="0">
                          <a:latin typeface="Cambria Math" panose="02040503050406030204" pitchFamily="18" charset="0"/>
                          <a:ea typeface="等线" charset="-122"/>
                          <a:cs typeface="Times New Roman" charset="0"/>
                        </a:rPr>
                        <m:t> </m:t>
                      </m:r>
                      <m:r>
                        <a:rPr lang="en-US" b="0" i="1" smtClean="0">
                          <a:latin typeface="Cambria Math" panose="02040503050406030204" pitchFamily="18" charset="0"/>
                          <a:ea typeface="等线" charset="-122"/>
                          <a:cs typeface="Times New Roman" charset="0"/>
                        </a:rPr>
                        <m:t>𝐿</m:t>
                      </m:r>
                      <m:r>
                        <a:rPr lang="en-US" b="0" i="1" smtClean="0">
                          <a:latin typeface="Cambria Math" panose="02040503050406030204" pitchFamily="18" charset="0"/>
                          <a:ea typeface="等线" charset="-122"/>
                          <a:cs typeface="Times New Roman" charset="0"/>
                        </a:rPr>
                        <m:t>2 </m:t>
                      </m:r>
                      <m:r>
                        <a:rPr lang="en-US" b="0" i="1" smtClean="0">
                          <a:latin typeface="Cambria Math" panose="02040503050406030204" pitchFamily="18" charset="0"/>
                          <a:ea typeface="等线" charset="-122"/>
                          <a:cs typeface="Times New Roman" charset="0"/>
                        </a:rPr>
                        <m:t>𝑑𝑎𝑡𝑎</m:t>
                      </m:r>
                      <m:r>
                        <a:rPr lang="en-US" b="0" i="1" smtClean="0">
                          <a:latin typeface="Cambria Math" panose="02040503050406030204" pitchFamily="18" charset="0"/>
                          <a:ea typeface="等线" charset="-122"/>
                          <a:cs typeface="Times New Roman" charset="0"/>
                        </a:rPr>
                        <m:t> </m:t>
                      </m:r>
                    </m:oMath>
                  </m:oMathPara>
                </a14:m>
                <a:endParaRPr lang="en-US" b="0" i="1" dirty="0">
                  <a:latin typeface="Cambria Math" panose="02040503050406030204" pitchFamily="18" charset="0"/>
                  <a:ea typeface="等线" charset="-122"/>
                  <a:cs typeface="Times New Roman"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等线" charset="-122"/>
                          <a:cs typeface="Times New Roman" charset="0"/>
                        </a:rPr>
                        <m:t>𝑎𝑛𝑑</m:t>
                      </m:r>
                      <m:r>
                        <a:rPr lang="en-US" b="0" i="1" smtClean="0">
                          <a:latin typeface="Cambria Math" panose="02040503050406030204" pitchFamily="18" charset="0"/>
                          <a:ea typeface="等线" charset="-122"/>
                          <a:cs typeface="Times New Roman" charset="0"/>
                        </a:rPr>
                        <m:t> </m:t>
                      </m:r>
                      <m:r>
                        <a:rPr lang="en-US" b="0" i="1" smtClean="0">
                          <a:latin typeface="Cambria Math" panose="02040503050406030204" pitchFamily="18" charset="0"/>
                          <a:ea typeface="等线" charset="-122"/>
                          <a:cs typeface="Times New Roman" charset="0"/>
                        </a:rPr>
                        <m:t>𝐶𝑃𝐹</m:t>
                      </m:r>
                      <m:r>
                        <a:rPr lang="en-US" b="0" i="1" smtClean="0">
                          <a:latin typeface="Cambria Math" panose="02040503050406030204" pitchFamily="18" charset="0"/>
                          <a:ea typeface="等线" charset="-122"/>
                          <a:cs typeface="Times New Roman" charset="0"/>
                        </a:rPr>
                        <m:t>−</m:t>
                      </m:r>
                      <m:r>
                        <a:rPr lang="en-US" b="0" i="1" smtClean="0">
                          <a:latin typeface="Cambria Math" panose="02040503050406030204" pitchFamily="18" charset="0"/>
                          <a:ea typeface="等线" charset="-122"/>
                          <a:cs typeface="Times New Roman" charset="0"/>
                        </a:rPr>
                        <m:t>𝑉𝐼𝐼𝑅𝑆</m:t>
                      </m:r>
                      <m:r>
                        <a:rPr lang="en-US" b="0" i="1" smtClean="0">
                          <a:latin typeface="Cambria Math" panose="02040503050406030204" pitchFamily="18" charset="0"/>
                          <a:ea typeface="等线" charset="-122"/>
                          <a:cs typeface="Times New Roman" charset="0"/>
                        </a:rPr>
                        <m:t> </m:t>
                      </m:r>
                      <m:r>
                        <a:rPr lang="en-US" b="0" i="1" smtClean="0">
                          <a:latin typeface="Cambria Math" panose="02040503050406030204" pitchFamily="18" charset="0"/>
                          <a:ea typeface="等线" charset="-122"/>
                          <a:cs typeface="Times New Roman" charset="0"/>
                        </a:rPr>
                        <m:t>𝑒𝑣𝑒𝑛𝑡</m:t>
                      </m:r>
                      <m:r>
                        <a:rPr lang="en-US" b="0" i="1" smtClean="0">
                          <a:latin typeface="Cambria Math" panose="02040503050406030204" pitchFamily="18" charset="0"/>
                          <a:ea typeface="等线" charset="-122"/>
                          <a:cs typeface="Times New Roman" charset="0"/>
                        </a:rPr>
                        <m:t> </m:t>
                      </m:r>
                      <m:r>
                        <a:rPr lang="en-US" b="0" i="1" smtClean="0">
                          <a:latin typeface="Cambria Math" panose="02040503050406030204" pitchFamily="18" charset="0"/>
                          <a:ea typeface="等线" charset="-122"/>
                          <a:cs typeface="Times New Roman" charset="0"/>
                        </a:rPr>
                        <m:t>𝑝𝑟𝑒𝑑𝑖𝑐𝑡𝑜𝑟</m:t>
                      </m:r>
                    </m:oMath>
                  </m:oMathPara>
                </a14:m>
                <a:endParaRPr lang="en-US" dirty="0"/>
              </a:p>
            </p:txBody>
          </p:sp>
        </mc:Choice>
        <mc:Fallback xmlns="">
          <p:sp>
            <p:nvSpPr>
              <p:cNvPr id="9" name="Rectangle 8">
                <a:extLst>
                  <a:ext uri="{FF2B5EF4-FFF2-40B4-BE49-F238E27FC236}">
                    <a16:creationId xmlns:a16="http://schemas.microsoft.com/office/drawing/2014/main" id="{88C234B2-71E3-F991-8E84-C178D9322D94}"/>
                  </a:ext>
                </a:extLst>
              </p:cNvPr>
              <p:cNvSpPr>
                <a:spLocks noRot="1" noChangeAspect="1" noMove="1" noResize="1" noEditPoints="1" noAdjustHandles="1" noChangeArrowheads="1" noChangeShapeType="1" noTextEdit="1"/>
              </p:cNvSpPr>
              <p:nvPr/>
            </p:nvSpPr>
            <p:spPr>
              <a:xfrm>
                <a:off x="10324" y="6138465"/>
                <a:ext cx="5207644" cy="646331"/>
              </a:xfrm>
              <a:prstGeom prst="rect">
                <a:avLst/>
              </a:prstGeom>
              <a:blipFill>
                <a:blip r:embed="rId6"/>
                <a:stretch>
                  <a:fillRect b="-7692"/>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EA03D695-B383-2FAC-1080-0A4DC3B19C83}"/>
              </a:ext>
            </a:extLst>
          </p:cNvPr>
          <p:cNvPicPr>
            <a:picLocks noChangeAspect="1"/>
          </p:cNvPicPr>
          <p:nvPr/>
        </p:nvPicPr>
        <p:blipFill>
          <a:blip r:embed="rId7"/>
          <a:stretch>
            <a:fillRect/>
          </a:stretch>
        </p:blipFill>
        <p:spPr>
          <a:xfrm>
            <a:off x="5887680" y="1690687"/>
            <a:ext cx="6109063" cy="4802187"/>
          </a:xfrm>
          <a:prstGeom prst="rect">
            <a:avLst/>
          </a:prstGeom>
        </p:spPr>
      </p:pic>
    </p:spTree>
    <p:extLst>
      <p:ext uri="{BB962C8B-B14F-4D97-AF65-F5344CB8AC3E}">
        <p14:creationId xmlns:p14="http://schemas.microsoft.com/office/powerpoint/2010/main" val="375546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442A-EEA5-A103-8788-9408362BB4DE}"/>
              </a:ext>
            </a:extLst>
          </p:cNvPr>
          <p:cNvSpPr>
            <a:spLocks noGrp="1"/>
          </p:cNvSpPr>
          <p:nvPr>
            <p:ph type="title"/>
          </p:nvPr>
        </p:nvSpPr>
        <p:spPr>
          <a:xfrm>
            <a:off x="838200" y="0"/>
            <a:ext cx="10515600" cy="1325563"/>
          </a:xfrm>
        </p:spPr>
        <p:txBody>
          <a:bodyPr>
            <a:normAutofit/>
          </a:bodyPr>
          <a:lstStyle/>
          <a:p>
            <a:r>
              <a:rPr lang="en-US" sz="4000" dirty="0"/>
              <a:t>Extension for MODIS-VIIRS Inter-Cal Applications</a:t>
            </a:r>
          </a:p>
        </p:txBody>
      </p:sp>
      <p:sp>
        <p:nvSpPr>
          <p:cNvPr id="3" name="Content Placeholder 2">
            <a:extLst>
              <a:ext uri="{FF2B5EF4-FFF2-40B4-BE49-F238E27FC236}">
                <a16:creationId xmlns:a16="http://schemas.microsoft.com/office/drawing/2014/main" id="{3A7EA8E5-AA0B-FBD7-0E7A-9873D2194152}"/>
              </a:ext>
            </a:extLst>
          </p:cNvPr>
          <p:cNvSpPr>
            <a:spLocks noGrp="1"/>
          </p:cNvSpPr>
          <p:nvPr>
            <p:ph idx="1"/>
          </p:nvPr>
        </p:nvSpPr>
        <p:spPr>
          <a:xfrm>
            <a:off x="243016" y="1087882"/>
            <a:ext cx="11837773" cy="923330"/>
          </a:xfrm>
        </p:spPr>
        <p:txBody>
          <a:bodyPr>
            <a:normAutofit/>
          </a:bodyPr>
          <a:lstStyle/>
          <a:p>
            <a:r>
              <a:rPr lang="en-US" dirty="0"/>
              <a:t>Inter-calibration between MODIS and VIIRS measurements requires the use of collocated observations. </a:t>
            </a:r>
          </a:p>
          <a:p>
            <a:endParaRPr lang="en-US" dirty="0"/>
          </a:p>
        </p:txBody>
      </p:sp>
      <p:sp>
        <p:nvSpPr>
          <p:cNvPr id="5" name="TextBox 4">
            <a:extLst>
              <a:ext uri="{FF2B5EF4-FFF2-40B4-BE49-F238E27FC236}">
                <a16:creationId xmlns:a16="http://schemas.microsoft.com/office/drawing/2014/main" id="{B9301BA9-2F89-D9AF-FF6B-994B6B780087}"/>
              </a:ext>
            </a:extLst>
          </p:cNvPr>
          <p:cNvSpPr txBox="1"/>
          <p:nvPr/>
        </p:nvSpPr>
        <p:spPr>
          <a:xfrm>
            <a:off x="131805" y="2002079"/>
            <a:ext cx="6244282" cy="646331"/>
          </a:xfrm>
          <a:prstGeom prst="rect">
            <a:avLst/>
          </a:prstGeom>
          <a:noFill/>
        </p:spPr>
        <p:txBody>
          <a:bodyPr wrap="square">
            <a:spAutoFit/>
          </a:bodyPr>
          <a:lstStyle/>
          <a:p>
            <a:r>
              <a:rPr lang="en-US" b="1" dirty="0">
                <a:solidFill>
                  <a:schemeClr val="accent2"/>
                </a:solidFill>
              </a:rPr>
              <a:t>Using SNO observations means limited application scope since these SNOs mainly locate in the high-latitude region      </a:t>
            </a:r>
          </a:p>
        </p:txBody>
      </p:sp>
      <p:sp>
        <p:nvSpPr>
          <p:cNvPr id="7" name="TextBox 6">
            <a:extLst>
              <a:ext uri="{FF2B5EF4-FFF2-40B4-BE49-F238E27FC236}">
                <a16:creationId xmlns:a16="http://schemas.microsoft.com/office/drawing/2014/main" id="{04FF2CF8-46B0-E419-713E-6B78EA2A0B50}"/>
              </a:ext>
            </a:extLst>
          </p:cNvPr>
          <p:cNvSpPr txBox="1"/>
          <p:nvPr/>
        </p:nvSpPr>
        <p:spPr>
          <a:xfrm>
            <a:off x="6376086" y="1974426"/>
            <a:ext cx="5750011" cy="923330"/>
          </a:xfrm>
          <a:prstGeom prst="rect">
            <a:avLst/>
          </a:prstGeom>
          <a:noFill/>
        </p:spPr>
        <p:txBody>
          <a:bodyPr wrap="square">
            <a:spAutoFit/>
          </a:bodyPr>
          <a:lstStyle/>
          <a:p>
            <a:r>
              <a:rPr lang="en-US" b="1" dirty="0">
                <a:solidFill>
                  <a:schemeClr val="accent2"/>
                </a:solidFill>
              </a:rPr>
              <a:t>Using non-SNO data requires the angular correction for sun-view  geometry difference between MODIS and VIIRS measurements.</a:t>
            </a:r>
          </a:p>
        </p:txBody>
      </p:sp>
      <p:grpSp>
        <p:nvGrpSpPr>
          <p:cNvPr id="13" name="Group 12">
            <a:extLst>
              <a:ext uri="{FF2B5EF4-FFF2-40B4-BE49-F238E27FC236}">
                <a16:creationId xmlns:a16="http://schemas.microsoft.com/office/drawing/2014/main" id="{A73FA8B9-1101-4EE9-6A1A-4EBC68806E87}"/>
              </a:ext>
            </a:extLst>
          </p:cNvPr>
          <p:cNvGrpSpPr/>
          <p:nvPr/>
        </p:nvGrpSpPr>
        <p:grpSpPr>
          <a:xfrm>
            <a:off x="228157" y="2767498"/>
            <a:ext cx="11897941" cy="4154540"/>
            <a:chOff x="228157" y="2767498"/>
            <a:chExt cx="11897941" cy="4154540"/>
          </a:xfrm>
        </p:grpSpPr>
        <p:grpSp>
          <p:nvGrpSpPr>
            <p:cNvPr id="6" name="Group 5">
              <a:extLst>
                <a:ext uri="{FF2B5EF4-FFF2-40B4-BE49-F238E27FC236}">
                  <a16:creationId xmlns:a16="http://schemas.microsoft.com/office/drawing/2014/main" id="{1DD38CED-0352-D510-7FFA-B1963E2EE423}"/>
                </a:ext>
              </a:extLst>
            </p:cNvPr>
            <p:cNvGrpSpPr/>
            <p:nvPr/>
          </p:nvGrpSpPr>
          <p:grpSpPr>
            <a:xfrm>
              <a:off x="6096000" y="2834950"/>
              <a:ext cx="6030098" cy="3796143"/>
              <a:chOff x="6096000" y="2834950"/>
              <a:chExt cx="6030098" cy="3796143"/>
            </a:xfrm>
          </p:grpSpPr>
          <p:pic>
            <p:nvPicPr>
              <p:cNvPr id="10" name="Picture 9">
                <a:extLst>
                  <a:ext uri="{FF2B5EF4-FFF2-40B4-BE49-F238E27FC236}">
                    <a16:creationId xmlns:a16="http://schemas.microsoft.com/office/drawing/2014/main" id="{74DCDC92-FE87-468B-27C9-C6B254D75E0A}"/>
                  </a:ext>
                </a:extLst>
              </p:cNvPr>
              <p:cNvPicPr>
                <a:picLocks noChangeAspect="1"/>
              </p:cNvPicPr>
              <p:nvPr/>
            </p:nvPicPr>
            <p:blipFill>
              <a:blip r:embed="rId3"/>
              <a:stretch>
                <a:fillRect/>
              </a:stretch>
            </p:blipFill>
            <p:spPr>
              <a:xfrm>
                <a:off x="6096000" y="3624490"/>
                <a:ext cx="6030098" cy="3006603"/>
              </a:xfrm>
              <a:prstGeom prst="rect">
                <a:avLst/>
              </a:prstGeom>
            </p:spPr>
          </p:pic>
          <p:sp>
            <p:nvSpPr>
              <p:cNvPr id="11" name="TextBox 10">
                <a:extLst>
                  <a:ext uri="{FF2B5EF4-FFF2-40B4-BE49-F238E27FC236}">
                    <a16:creationId xmlns:a16="http://schemas.microsoft.com/office/drawing/2014/main" id="{67DEAB9D-7B89-B62C-A92B-D7B98AF4BBA3}"/>
                  </a:ext>
                </a:extLst>
              </p:cNvPr>
              <p:cNvSpPr txBox="1"/>
              <p:nvPr/>
            </p:nvSpPr>
            <p:spPr>
              <a:xfrm>
                <a:off x="6750910" y="2834950"/>
                <a:ext cx="5086863" cy="923330"/>
              </a:xfrm>
              <a:prstGeom prst="rect">
                <a:avLst/>
              </a:prstGeom>
              <a:noFill/>
            </p:spPr>
            <p:txBody>
              <a:bodyPr wrap="square" rtlCol="0">
                <a:spAutoFit/>
              </a:bodyPr>
              <a:lstStyle/>
              <a:p>
                <a:pPr algn="ctr"/>
                <a:r>
                  <a:rPr lang="en-US" b="1" i="0" dirty="0">
                    <a:solidFill>
                      <a:srgbClr val="000000"/>
                    </a:solidFill>
                    <a:effectLst/>
                    <a:latin typeface="Times"/>
                  </a:rPr>
                  <a:t>NOAA-20 and AQUA  collocation events</a:t>
                </a:r>
              </a:p>
              <a:p>
                <a:pPr algn="ctr"/>
                <a:r>
                  <a:rPr lang="en-US" b="1" dirty="0">
                    <a:solidFill>
                      <a:srgbClr val="000000"/>
                    </a:solidFill>
                    <a:latin typeface="Times"/>
                  </a:rPr>
                  <a:t>sun-view mismatch &lt; 5 </a:t>
                </a:r>
                <a:r>
                  <a:rPr lang="en-US" b="1" baseline="30000" dirty="0">
                    <a:solidFill>
                      <a:srgbClr val="000000"/>
                    </a:solidFill>
                    <a:latin typeface="Times"/>
                  </a:rPr>
                  <a:t>o</a:t>
                </a:r>
                <a:r>
                  <a:rPr lang="en-US" b="1" dirty="0">
                    <a:solidFill>
                      <a:srgbClr val="000000"/>
                    </a:solidFill>
                    <a:latin typeface="Times"/>
                  </a:rPr>
                  <a:t> over ocean only (</a:t>
                </a:r>
                <a:r>
                  <a:rPr lang="en-US" b="1" i="0" dirty="0">
                    <a:solidFill>
                      <a:srgbClr val="000000"/>
                    </a:solidFill>
                    <a:effectLst/>
                    <a:latin typeface="Times"/>
                  </a:rPr>
                  <a:t>09/01/2020-09/12/2020)</a:t>
                </a:r>
                <a:endParaRPr lang="en-US" dirty="0"/>
              </a:p>
            </p:txBody>
          </p:sp>
        </p:grpSp>
        <p:grpSp>
          <p:nvGrpSpPr>
            <p:cNvPr id="4" name="Group 3">
              <a:extLst>
                <a:ext uri="{FF2B5EF4-FFF2-40B4-BE49-F238E27FC236}">
                  <a16:creationId xmlns:a16="http://schemas.microsoft.com/office/drawing/2014/main" id="{454027AD-0F01-69C3-B2AD-B5F8D5014947}"/>
                </a:ext>
              </a:extLst>
            </p:cNvPr>
            <p:cNvGrpSpPr/>
            <p:nvPr/>
          </p:nvGrpSpPr>
          <p:grpSpPr>
            <a:xfrm>
              <a:off x="228157" y="2767498"/>
              <a:ext cx="5912710" cy="4154540"/>
              <a:chOff x="228157" y="2767498"/>
              <a:chExt cx="5912710" cy="4154540"/>
            </a:xfrm>
          </p:grpSpPr>
          <p:pic>
            <p:nvPicPr>
              <p:cNvPr id="1028" name="Picture 4">
                <a:extLst>
                  <a:ext uri="{FF2B5EF4-FFF2-40B4-BE49-F238E27FC236}">
                    <a16:creationId xmlns:a16="http://schemas.microsoft.com/office/drawing/2014/main" id="{12DBF441-3761-A25F-1ACC-50ED07AA61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74" r="3104"/>
              <a:stretch/>
            </p:blipFill>
            <p:spPr bwMode="auto">
              <a:xfrm>
                <a:off x="228157" y="3340906"/>
                <a:ext cx="5912710" cy="32901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5C11D6-0111-51FF-1019-96C0A49EE325}"/>
                  </a:ext>
                </a:extLst>
              </p:cNvPr>
              <p:cNvSpPr txBox="1"/>
              <p:nvPr/>
            </p:nvSpPr>
            <p:spPr>
              <a:xfrm>
                <a:off x="838200" y="2767498"/>
                <a:ext cx="4287794" cy="923330"/>
              </a:xfrm>
              <a:prstGeom prst="rect">
                <a:avLst/>
              </a:prstGeom>
              <a:noFill/>
            </p:spPr>
            <p:txBody>
              <a:bodyPr wrap="square" rtlCol="0">
                <a:spAutoFit/>
              </a:bodyPr>
              <a:lstStyle/>
              <a:p>
                <a:pPr algn="ctr"/>
                <a:r>
                  <a:rPr lang="en-US" b="1" i="0" dirty="0">
                    <a:solidFill>
                      <a:srgbClr val="000000"/>
                    </a:solidFill>
                    <a:effectLst/>
                    <a:latin typeface="Times"/>
                  </a:rPr>
                  <a:t>NOAA-20 and AQUA collocation events</a:t>
                </a:r>
              </a:p>
              <a:p>
                <a:pPr algn="ctr"/>
                <a:r>
                  <a:rPr lang="en-US" b="1" i="0" dirty="0">
                    <a:solidFill>
                      <a:srgbClr val="000000"/>
                    </a:solidFill>
                    <a:effectLst/>
                    <a:latin typeface="Times"/>
                  </a:rPr>
                  <a:t>SNOs  only 10 collocated samples     </a:t>
                </a:r>
              </a:p>
              <a:p>
                <a:pPr algn="ctr"/>
                <a:r>
                  <a:rPr lang="en-US" b="1" i="0" dirty="0">
                    <a:solidFill>
                      <a:srgbClr val="000000"/>
                    </a:solidFill>
                    <a:effectLst/>
                    <a:latin typeface="Times"/>
                  </a:rPr>
                  <a:t>(09/01/2020-09/12/2020)</a:t>
                </a:r>
                <a:endParaRPr lang="en-US" dirty="0"/>
              </a:p>
            </p:txBody>
          </p:sp>
          <p:sp>
            <p:nvSpPr>
              <p:cNvPr id="12" name="TextBox 11">
                <a:extLst>
                  <a:ext uri="{FF2B5EF4-FFF2-40B4-BE49-F238E27FC236}">
                    <a16:creationId xmlns:a16="http://schemas.microsoft.com/office/drawing/2014/main" id="{A7746572-4CFD-1438-D8FF-8CE46384A451}"/>
                  </a:ext>
                </a:extLst>
              </p:cNvPr>
              <p:cNvSpPr txBox="1"/>
              <p:nvPr/>
            </p:nvSpPr>
            <p:spPr>
              <a:xfrm>
                <a:off x="575204" y="6552706"/>
                <a:ext cx="5218617" cy="369332"/>
              </a:xfrm>
              <a:prstGeom prst="rect">
                <a:avLst/>
              </a:prstGeom>
              <a:noFill/>
            </p:spPr>
            <p:txBody>
              <a:bodyPr wrap="square" rtlCol="0">
                <a:spAutoFit/>
              </a:bodyPr>
              <a:lstStyle/>
              <a:p>
                <a:r>
                  <a:rPr lang="en-US" dirty="0"/>
                  <a:t>Courtesy of GSICS web-based SNO prediction tool</a:t>
                </a:r>
              </a:p>
            </p:txBody>
          </p:sp>
        </p:grpSp>
      </p:grpSp>
    </p:spTree>
    <p:extLst>
      <p:ext uri="{BB962C8B-B14F-4D97-AF65-F5344CB8AC3E}">
        <p14:creationId xmlns:p14="http://schemas.microsoft.com/office/powerpoint/2010/main" val="1528956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9575</TotalTime>
  <Words>1278</Words>
  <Application>Microsoft Macintosh PowerPoint</Application>
  <PresentationFormat>Widescreen</PresentationFormat>
  <Paragraphs>201</Paragraphs>
  <Slides>18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Aptos</vt:lpstr>
      <vt:lpstr>Aptos Display</vt:lpstr>
      <vt:lpstr>Arial</vt:lpstr>
      <vt:lpstr>Calibri</vt:lpstr>
      <vt:lpstr>Cambria Math</vt:lpstr>
      <vt:lpstr>Helvetica</vt:lpstr>
      <vt:lpstr>ITCFranklinGothicW02-Md 812972</vt:lpstr>
      <vt:lpstr>Symbol</vt:lpstr>
      <vt:lpstr>Times</vt:lpstr>
      <vt:lpstr>Times New Roman</vt:lpstr>
      <vt:lpstr>Wingdings</vt:lpstr>
      <vt:lpstr>Office Theme</vt:lpstr>
      <vt:lpstr>Addressing Angular and Spectral Differences through a Spectral-Information–Driven Approach within the GSICS Direct Inter-calibration Framework</vt:lpstr>
      <vt:lpstr>Introduction</vt:lpstr>
      <vt:lpstr>GSICS Direct Inter-calibration Strategy</vt:lpstr>
      <vt:lpstr>The Climate Absolute Radiance and Refractivity Observatory (CLARREO) Pathfinder Mission</vt:lpstr>
      <vt:lpstr>CPF Based Angular Correction Application</vt:lpstr>
      <vt:lpstr>Training Scheme for Individual Inter-calibration samples</vt:lpstr>
      <vt:lpstr>Example Angular Correction Study</vt:lpstr>
      <vt:lpstr>CPF-VIIRS Angular Correction based on the High-Fidelity Simulation Study</vt:lpstr>
      <vt:lpstr>Extension for MODIS-VIIRS Inter-Cal Applications</vt:lpstr>
      <vt:lpstr>Explore the Spectral Correlation Relationship to Address the Angular Difference between MODIS and VIIRS</vt:lpstr>
      <vt:lpstr>Account for both angular mismatch and instrument response difference</vt:lpstr>
      <vt:lpstr>PowerPoint Presentation</vt:lpstr>
      <vt:lpstr>Resolve Angular Difference in addition to the Instrument Response Difference</vt:lpstr>
      <vt:lpstr>PowerPoint Presentation</vt:lpstr>
      <vt:lpstr>Resolve Angular difference in addition to the Instrument Response Difference</vt:lpstr>
      <vt:lpstr>Summary</vt:lpstr>
      <vt:lpstr>Difference between SBAF and SIAM approach</vt:lpstr>
      <vt:lpstr>SBAF vs SIAM in correction for SRF difference between MODIS and VIIRS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Wu, Wan (LARC-E303)</dc:creator>
  <cp:lastModifiedBy>Wu, Wan (LARC-E303)</cp:lastModifiedBy>
  <cp:revision>1</cp:revision>
  <dcterms:created xsi:type="dcterms:W3CDTF">2024-11-05T20:41:46Z</dcterms:created>
  <dcterms:modified xsi:type="dcterms:W3CDTF">2026-01-08T02:20:03Z</dcterms:modified>
</cp:coreProperties>
</file>