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70" r:id="rId4"/>
  </p:sldMasterIdLst>
  <p:notesMasterIdLst>
    <p:notesMasterId r:id="rId14"/>
  </p:notesMasterIdLst>
  <p:handoutMasterIdLst>
    <p:handoutMasterId r:id="rId15"/>
  </p:handoutMasterIdLst>
  <p:sldIdLst>
    <p:sldId id="682" r:id="rId5"/>
    <p:sldId id="796" r:id="rId6"/>
    <p:sldId id="804" r:id="rId7"/>
    <p:sldId id="797" r:id="rId8"/>
    <p:sldId id="801" r:id="rId9"/>
    <p:sldId id="805" r:id="rId10"/>
    <p:sldId id="806" r:id="rId11"/>
    <p:sldId id="690" r:id="rId12"/>
    <p:sldId id="807" r:id="rId13"/>
  </p:sldIdLst>
  <p:sldSz cx="9906000" cy="6858000" type="A4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900" b="1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4">
          <p15:clr>
            <a:srgbClr val="A4A3A4"/>
          </p15:clr>
        </p15:guide>
        <p15:guide id="2" orient="horz" pos="1410">
          <p15:clr>
            <a:srgbClr val="A4A3A4"/>
          </p15:clr>
        </p15:guide>
        <p15:guide id="3" orient="horz" pos="2715">
          <p15:clr>
            <a:srgbClr val="A4A3A4"/>
          </p15:clr>
        </p15:guide>
        <p15:guide id="4" orient="horz" pos="2389">
          <p15:clr>
            <a:srgbClr val="A4A3A4"/>
          </p15:clr>
        </p15:guide>
        <p15:guide id="5" orient="horz" pos="2064">
          <p15:clr>
            <a:srgbClr val="A4A3A4"/>
          </p15:clr>
        </p15:guide>
        <p15:guide id="6" orient="horz" pos="1735">
          <p15:clr>
            <a:srgbClr val="A4A3A4"/>
          </p15:clr>
        </p15:guide>
        <p15:guide id="7" orient="horz" pos="3369">
          <p15:clr>
            <a:srgbClr val="A4A3A4"/>
          </p15:clr>
        </p15:guide>
        <p15:guide id="8" orient="horz" pos="3698">
          <p15:clr>
            <a:srgbClr val="A4A3A4"/>
          </p15:clr>
        </p15:guide>
        <p15:guide id="9" pos="4214">
          <p15:clr>
            <a:srgbClr val="A4A3A4"/>
          </p15:clr>
        </p15:guide>
        <p15:guide id="10" pos="358">
          <p15:clr>
            <a:srgbClr val="A4A3A4"/>
          </p15:clr>
        </p15:guide>
        <p15:guide id="11" pos="912">
          <p15:clr>
            <a:srgbClr val="A4A3A4"/>
          </p15:clr>
        </p15:guide>
        <p15:guide id="12" pos="4879">
          <p15:clr>
            <a:srgbClr val="A4A3A4"/>
          </p15:clr>
        </p15:guide>
        <p15:guide id="13" pos="5556">
          <p15:clr>
            <a:srgbClr val="A4A3A4"/>
          </p15:clr>
        </p15:guide>
        <p15:guide id="14" pos="1424">
          <p15:clr>
            <a:srgbClr val="A4A3A4"/>
          </p15:clr>
        </p15:guide>
        <p15:guide id="15" pos="402">
          <p15:clr>
            <a:srgbClr val="A4A3A4"/>
          </p15:clr>
        </p15:guide>
        <p15:guide id="16" pos="17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0B55"/>
    <a:srgbClr val="777777"/>
    <a:srgbClr val="A2DADE"/>
    <a:srgbClr val="3333FF"/>
    <a:srgbClr val="009900"/>
    <a:srgbClr val="FF9900"/>
    <a:srgbClr val="EE2D24"/>
    <a:srgbClr val="C7A775"/>
    <a:srgbClr val="00B5EF"/>
    <a:srgbClr val="CDE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B4FF91-6C60-ED41-AF90-E03118340E59}" v="20" dt="2026-02-24T10:15:49.2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1507" autoAdjust="0"/>
  </p:normalViewPr>
  <p:slideViewPr>
    <p:cSldViewPr snapToGrid="0">
      <p:cViewPr varScale="1">
        <p:scale>
          <a:sx n="102" d="100"/>
          <a:sy n="102" d="100"/>
        </p:scale>
        <p:origin x="864" y="184"/>
      </p:cViewPr>
      <p:guideLst>
        <p:guide orient="horz" pos="1164"/>
        <p:guide orient="horz" pos="1410"/>
        <p:guide orient="horz" pos="2715"/>
        <p:guide orient="horz" pos="2389"/>
        <p:guide orient="horz" pos="2064"/>
        <p:guide orient="horz" pos="1735"/>
        <p:guide orient="horz" pos="3369"/>
        <p:guide orient="horz" pos="3698"/>
        <p:guide pos="4214"/>
        <p:guide pos="358"/>
        <p:guide pos="912"/>
        <p:guide pos="4879"/>
        <p:guide pos="5556"/>
        <p:guide pos="1424"/>
        <p:guide pos="402"/>
        <p:guide pos="1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1968" y="72"/>
      </p:cViewPr>
      <p:guideLst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o Castracane" userId="79409e68-a20d-42e3-af0c-ad1c5702f6f2" providerId="ADAL" clId="{18E488AC-0E78-5B6E-AEB5-216EDC26EF68}"/>
    <pc:docChg chg="custSel addSld delSld modSld">
      <pc:chgData name="Paolo Castracane" userId="79409e68-a20d-42e3-af0c-ad1c5702f6f2" providerId="ADAL" clId="{18E488AC-0E78-5B6E-AEB5-216EDC26EF68}" dt="2026-02-24T11:55:37.796" v="850" actId="20577"/>
      <pc:docMkLst>
        <pc:docMk/>
      </pc:docMkLst>
      <pc:sldChg chg="modSp mod">
        <pc:chgData name="Paolo Castracane" userId="79409e68-a20d-42e3-af0c-ad1c5702f6f2" providerId="ADAL" clId="{18E488AC-0E78-5B6E-AEB5-216EDC26EF68}" dt="2026-02-23T10:50:42.737" v="4" actId="20577"/>
        <pc:sldMkLst>
          <pc:docMk/>
          <pc:sldMk cId="143453519" sldId="682"/>
        </pc:sldMkLst>
        <pc:spChg chg="mod">
          <ac:chgData name="Paolo Castracane" userId="79409e68-a20d-42e3-af0c-ad1c5702f6f2" providerId="ADAL" clId="{18E488AC-0E78-5B6E-AEB5-216EDC26EF68}" dt="2026-02-23T10:50:42.737" v="4" actId="20577"/>
          <ac:spMkLst>
            <pc:docMk/>
            <pc:sldMk cId="143453519" sldId="682"/>
            <ac:spMk id="2" creationId="{2CAE4C67-64C9-CD94-96B1-66DB9D4880DC}"/>
          </ac:spMkLst>
        </pc:spChg>
        <pc:spChg chg="mod">
          <ac:chgData name="Paolo Castracane" userId="79409e68-a20d-42e3-af0c-ad1c5702f6f2" providerId="ADAL" clId="{18E488AC-0E78-5B6E-AEB5-216EDC26EF68}" dt="2026-02-23T10:50:35.280" v="3" actId="20577"/>
          <ac:spMkLst>
            <pc:docMk/>
            <pc:sldMk cId="143453519" sldId="682"/>
            <ac:spMk id="6146" creationId="{00000000-0000-0000-0000-000000000000}"/>
          </ac:spMkLst>
        </pc:spChg>
      </pc:sldChg>
      <pc:sldChg chg="addSp delSp modSp mod">
        <pc:chgData name="Paolo Castracane" userId="79409e68-a20d-42e3-af0c-ad1c5702f6f2" providerId="ADAL" clId="{18E488AC-0E78-5B6E-AEB5-216EDC26EF68}" dt="2026-02-23T14:18:35.990" v="618" actId="113"/>
        <pc:sldMkLst>
          <pc:docMk/>
          <pc:sldMk cId="366987044" sldId="690"/>
        </pc:sldMkLst>
        <pc:spChg chg="del">
          <ac:chgData name="Paolo Castracane" userId="79409e68-a20d-42e3-af0c-ad1c5702f6f2" providerId="ADAL" clId="{18E488AC-0E78-5B6E-AEB5-216EDC26EF68}" dt="2026-02-23T14:13:29.396" v="412" actId="478"/>
          <ac:spMkLst>
            <pc:docMk/>
            <pc:sldMk cId="366987044" sldId="690"/>
            <ac:spMk id="2" creationId="{00000000-0000-0000-0000-000000000000}"/>
          </ac:spMkLst>
        </pc:spChg>
        <pc:spChg chg="add del mod">
          <ac:chgData name="Paolo Castracane" userId="79409e68-a20d-42e3-af0c-ad1c5702f6f2" providerId="ADAL" clId="{18E488AC-0E78-5B6E-AEB5-216EDC26EF68}" dt="2026-02-23T14:15:31.323" v="420" actId="478"/>
          <ac:spMkLst>
            <pc:docMk/>
            <pc:sldMk cId="366987044" sldId="690"/>
            <ac:spMk id="4" creationId="{8FC889E1-4BC3-E7AE-77D5-7636BE9EA51F}"/>
          </ac:spMkLst>
        </pc:spChg>
        <pc:spChg chg="add mod">
          <ac:chgData name="Paolo Castracane" userId="79409e68-a20d-42e3-af0c-ad1c5702f6f2" providerId="ADAL" clId="{18E488AC-0E78-5B6E-AEB5-216EDC26EF68}" dt="2026-02-23T14:15:37.112" v="422" actId="14100"/>
          <ac:spMkLst>
            <pc:docMk/>
            <pc:sldMk cId="366987044" sldId="690"/>
            <ac:spMk id="5" creationId="{22FFFC12-FFAC-8BB6-6AA0-19A9DCCD86BA}"/>
          </ac:spMkLst>
        </pc:spChg>
        <pc:spChg chg="add mod">
          <ac:chgData name="Paolo Castracane" userId="79409e68-a20d-42e3-af0c-ad1c5702f6f2" providerId="ADAL" clId="{18E488AC-0E78-5B6E-AEB5-216EDC26EF68}" dt="2026-02-23T14:18:35.990" v="618" actId="113"/>
          <ac:spMkLst>
            <pc:docMk/>
            <pc:sldMk cId="366987044" sldId="690"/>
            <ac:spMk id="6" creationId="{31660EEF-DFEC-322E-F420-28A6C41E6537}"/>
          </ac:spMkLst>
        </pc:spChg>
      </pc:sldChg>
      <pc:sldChg chg="modSp mod">
        <pc:chgData name="Paolo Castracane" userId="79409e68-a20d-42e3-af0c-ad1c5702f6f2" providerId="ADAL" clId="{18E488AC-0E78-5B6E-AEB5-216EDC26EF68}" dt="2026-02-23T13:47:51.955" v="321" actId="20577"/>
        <pc:sldMkLst>
          <pc:docMk/>
          <pc:sldMk cId="3816487921" sldId="796"/>
        </pc:sldMkLst>
        <pc:spChg chg="mod">
          <ac:chgData name="Paolo Castracane" userId="79409e68-a20d-42e3-af0c-ad1c5702f6f2" providerId="ADAL" clId="{18E488AC-0E78-5B6E-AEB5-216EDC26EF68}" dt="2026-02-23T13:47:51.955" v="321" actId="20577"/>
          <ac:spMkLst>
            <pc:docMk/>
            <pc:sldMk cId="3816487921" sldId="796"/>
            <ac:spMk id="6" creationId="{A6B40D06-B571-4470-9E7B-683FA9AB4DDC}"/>
          </ac:spMkLst>
        </pc:spChg>
      </pc:sldChg>
      <pc:sldChg chg="addSp delSp modSp mod modClrScheme chgLayout">
        <pc:chgData name="Paolo Castracane" userId="79409e68-a20d-42e3-af0c-ad1c5702f6f2" providerId="ADAL" clId="{18E488AC-0E78-5B6E-AEB5-216EDC26EF68}" dt="2026-02-24T11:55:37.796" v="850" actId="20577"/>
        <pc:sldMkLst>
          <pc:docMk/>
          <pc:sldMk cId="113143365" sldId="797"/>
        </pc:sldMkLst>
        <pc:spChg chg="mod">
          <ac:chgData name="Paolo Castracane" userId="79409e68-a20d-42e3-af0c-ad1c5702f6f2" providerId="ADAL" clId="{18E488AC-0E78-5B6E-AEB5-216EDC26EF68}" dt="2026-02-23T11:09:52.651" v="189" actId="26606"/>
          <ac:spMkLst>
            <pc:docMk/>
            <pc:sldMk cId="113143365" sldId="797"/>
            <ac:spMk id="2" creationId="{DC8267D4-F8C8-CECE-E006-46B4D4AE9C95}"/>
          </ac:spMkLst>
        </pc:spChg>
        <pc:spChg chg="del">
          <ac:chgData name="Paolo Castracane" userId="79409e68-a20d-42e3-af0c-ad1c5702f6f2" providerId="ADAL" clId="{18E488AC-0E78-5B6E-AEB5-216EDC26EF68}" dt="2026-02-23T10:53:16.448" v="158" actId="478"/>
          <ac:spMkLst>
            <pc:docMk/>
            <pc:sldMk cId="113143365" sldId="797"/>
            <ac:spMk id="3" creationId="{5D01EA7B-67EE-3412-C38F-0743AB4EBE9C}"/>
          </ac:spMkLst>
        </pc:spChg>
        <pc:graphicFrameChg chg="add mod modGraphic">
          <ac:chgData name="Paolo Castracane" userId="79409e68-a20d-42e3-af0c-ad1c5702f6f2" providerId="ADAL" clId="{18E488AC-0E78-5B6E-AEB5-216EDC26EF68}" dt="2026-02-24T11:55:37.796" v="850" actId="20577"/>
          <ac:graphicFrameMkLst>
            <pc:docMk/>
            <pc:sldMk cId="113143365" sldId="797"/>
            <ac:graphicFrameMk id="4" creationId="{610F2486-AED8-8233-9287-D8410DD1D456}"/>
          </ac:graphicFrameMkLst>
        </pc:graphicFrameChg>
      </pc:sldChg>
      <pc:sldChg chg="del">
        <pc:chgData name="Paolo Castracane" userId="79409e68-a20d-42e3-af0c-ad1c5702f6f2" providerId="ADAL" clId="{18E488AC-0E78-5B6E-AEB5-216EDC26EF68}" dt="2026-02-23T11:14:03.242" v="281" actId="2696"/>
        <pc:sldMkLst>
          <pc:docMk/>
          <pc:sldMk cId="3789208427" sldId="798"/>
        </pc:sldMkLst>
      </pc:sldChg>
      <pc:sldChg chg="del">
        <pc:chgData name="Paolo Castracane" userId="79409e68-a20d-42e3-af0c-ad1c5702f6f2" providerId="ADAL" clId="{18E488AC-0E78-5B6E-AEB5-216EDC26EF68}" dt="2026-02-23T11:14:19.542" v="283" actId="2696"/>
        <pc:sldMkLst>
          <pc:docMk/>
          <pc:sldMk cId="2738691970" sldId="799"/>
        </pc:sldMkLst>
      </pc:sldChg>
      <pc:sldChg chg="del">
        <pc:chgData name="Paolo Castracane" userId="79409e68-a20d-42e3-af0c-ad1c5702f6f2" providerId="ADAL" clId="{18E488AC-0E78-5B6E-AEB5-216EDC26EF68}" dt="2026-02-23T11:14:10.046" v="282" actId="2696"/>
        <pc:sldMkLst>
          <pc:docMk/>
          <pc:sldMk cId="1370577423" sldId="800"/>
        </pc:sldMkLst>
      </pc:sldChg>
      <pc:sldChg chg="addSp delSp modSp mod">
        <pc:chgData name="Paolo Castracane" userId="79409e68-a20d-42e3-af0c-ad1c5702f6f2" providerId="ADAL" clId="{18E488AC-0E78-5B6E-AEB5-216EDC26EF68}" dt="2026-02-24T10:09:37.738" v="826" actId="20577"/>
        <pc:sldMkLst>
          <pc:docMk/>
          <pc:sldMk cId="1796605012" sldId="801"/>
        </pc:sldMkLst>
        <pc:spChg chg="mod">
          <ac:chgData name="Paolo Castracane" userId="79409e68-a20d-42e3-af0c-ad1c5702f6f2" providerId="ADAL" clId="{18E488AC-0E78-5B6E-AEB5-216EDC26EF68}" dt="2026-02-23T11:13:47.889" v="278" actId="20577"/>
          <ac:spMkLst>
            <pc:docMk/>
            <pc:sldMk cId="1796605012" sldId="801"/>
            <ac:spMk id="2" creationId="{E8E6F1E9-F360-4DD3-1437-0A89D9086276}"/>
          </ac:spMkLst>
        </pc:spChg>
        <pc:spChg chg="del">
          <ac:chgData name="Paolo Castracane" userId="79409e68-a20d-42e3-af0c-ad1c5702f6f2" providerId="ADAL" clId="{18E488AC-0E78-5B6E-AEB5-216EDC26EF68}" dt="2026-02-23T11:13:57.285" v="280" actId="478"/>
          <ac:spMkLst>
            <pc:docMk/>
            <pc:sldMk cId="1796605012" sldId="801"/>
            <ac:spMk id="3" creationId="{92F868BD-F605-7970-5281-A5396C173818}"/>
          </ac:spMkLst>
        </pc:spChg>
        <pc:spChg chg="del">
          <ac:chgData name="Paolo Castracane" userId="79409e68-a20d-42e3-af0c-ad1c5702f6f2" providerId="ADAL" clId="{18E488AC-0E78-5B6E-AEB5-216EDC26EF68}" dt="2026-02-23T11:13:53.726" v="279" actId="478"/>
          <ac:spMkLst>
            <pc:docMk/>
            <pc:sldMk cId="1796605012" sldId="801"/>
            <ac:spMk id="4" creationId="{40DC6DC2-507D-C166-6005-FE3D3F1764C7}"/>
          </ac:spMkLst>
        </pc:spChg>
        <pc:spChg chg="add mod">
          <ac:chgData name="Paolo Castracane" userId="79409e68-a20d-42e3-af0c-ad1c5702f6f2" providerId="ADAL" clId="{18E488AC-0E78-5B6E-AEB5-216EDC26EF68}" dt="2026-02-23T14:13:55.086" v="415" actId="255"/>
          <ac:spMkLst>
            <pc:docMk/>
            <pc:sldMk cId="1796605012" sldId="801"/>
            <ac:spMk id="5" creationId="{854AF658-61FE-9FF8-CF1D-5461428628F9}"/>
          </ac:spMkLst>
        </pc:spChg>
        <pc:spChg chg="add mod">
          <ac:chgData name="Paolo Castracane" userId="79409e68-a20d-42e3-af0c-ad1c5702f6f2" providerId="ADAL" clId="{18E488AC-0E78-5B6E-AEB5-216EDC26EF68}" dt="2026-02-24T10:09:37.738" v="826" actId="20577"/>
          <ac:spMkLst>
            <pc:docMk/>
            <pc:sldMk cId="1796605012" sldId="801"/>
            <ac:spMk id="6" creationId="{A91529E0-7ED0-FE3F-4B10-BF33B0CC4EB9}"/>
          </ac:spMkLst>
        </pc:spChg>
      </pc:sldChg>
      <pc:sldChg chg="del">
        <pc:chgData name="Paolo Castracane" userId="79409e68-a20d-42e3-af0c-ad1c5702f6f2" providerId="ADAL" clId="{18E488AC-0E78-5B6E-AEB5-216EDC26EF68}" dt="2026-02-23T11:14:23.297" v="284" actId="2696"/>
        <pc:sldMkLst>
          <pc:docMk/>
          <pc:sldMk cId="3375129856" sldId="802"/>
        </pc:sldMkLst>
      </pc:sldChg>
      <pc:sldChg chg="del">
        <pc:chgData name="Paolo Castracane" userId="79409e68-a20d-42e3-af0c-ad1c5702f6f2" providerId="ADAL" clId="{18E488AC-0E78-5B6E-AEB5-216EDC26EF68}" dt="2026-02-23T11:14:26.431" v="285" actId="2696"/>
        <pc:sldMkLst>
          <pc:docMk/>
          <pc:sldMk cId="2680279123" sldId="803"/>
        </pc:sldMkLst>
      </pc:sldChg>
      <pc:sldChg chg="addSp modSp new mod">
        <pc:chgData name="Paolo Castracane" userId="79409e68-a20d-42e3-af0c-ad1c5702f6f2" providerId="ADAL" clId="{18E488AC-0E78-5B6E-AEB5-216EDC26EF68}" dt="2026-02-24T10:13:17.564" v="829" actId="14100"/>
        <pc:sldMkLst>
          <pc:docMk/>
          <pc:sldMk cId="2551739216" sldId="804"/>
        </pc:sldMkLst>
        <pc:spChg chg="mod">
          <ac:chgData name="Paolo Castracane" userId="79409e68-a20d-42e3-af0c-ad1c5702f6f2" providerId="ADAL" clId="{18E488AC-0E78-5B6E-AEB5-216EDC26EF68}" dt="2026-02-23T11:12:20.558" v="217" actId="20577"/>
          <ac:spMkLst>
            <pc:docMk/>
            <pc:sldMk cId="2551739216" sldId="804"/>
            <ac:spMk id="2" creationId="{38ABCC4E-85D1-E7D0-A825-8563C6F29A72}"/>
          </ac:spMkLst>
        </pc:spChg>
        <pc:picChg chg="add mod">
          <ac:chgData name="Paolo Castracane" userId="79409e68-a20d-42e3-af0c-ad1c5702f6f2" providerId="ADAL" clId="{18E488AC-0E78-5B6E-AEB5-216EDC26EF68}" dt="2026-02-24T10:13:17.564" v="829" actId="14100"/>
          <ac:picMkLst>
            <pc:docMk/>
            <pc:sldMk cId="2551739216" sldId="804"/>
            <ac:picMk id="4" creationId="{C65839B4-FB2F-01DA-9E29-88C307C28D1D}"/>
          </ac:picMkLst>
        </pc:picChg>
      </pc:sldChg>
      <pc:sldChg chg="addSp delSp modSp new mod">
        <pc:chgData name="Paolo Castracane" userId="79409e68-a20d-42e3-af0c-ad1c5702f6f2" providerId="ADAL" clId="{18E488AC-0E78-5B6E-AEB5-216EDC26EF68}" dt="2026-02-24T10:09:56.789" v="827" actId="13926"/>
        <pc:sldMkLst>
          <pc:docMk/>
          <pc:sldMk cId="1601329853" sldId="805"/>
        </pc:sldMkLst>
        <pc:spChg chg="del">
          <ac:chgData name="Paolo Castracane" userId="79409e68-a20d-42e3-af0c-ad1c5702f6f2" providerId="ADAL" clId="{18E488AC-0E78-5B6E-AEB5-216EDC26EF68}" dt="2026-02-23T13:57:12.896" v="374" actId="478"/>
          <ac:spMkLst>
            <pc:docMk/>
            <pc:sldMk cId="1601329853" sldId="805"/>
            <ac:spMk id="2" creationId="{1B4C9F98-26B1-76E8-4BFC-216A396022EA}"/>
          </ac:spMkLst>
        </pc:spChg>
        <pc:spChg chg="add mod">
          <ac:chgData name="Paolo Castracane" userId="79409e68-a20d-42e3-af0c-ad1c5702f6f2" providerId="ADAL" clId="{18E488AC-0E78-5B6E-AEB5-216EDC26EF68}" dt="2026-02-23T14:02:40.358" v="398" actId="1076"/>
          <ac:spMkLst>
            <pc:docMk/>
            <pc:sldMk cId="1601329853" sldId="805"/>
            <ac:spMk id="3" creationId="{04595B02-6982-18D3-0FD7-CCDE43AEF61C}"/>
          </ac:spMkLst>
        </pc:spChg>
        <pc:spChg chg="add mod">
          <ac:chgData name="Paolo Castracane" userId="79409e68-a20d-42e3-af0c-ad1c5702f6f2" providerId="ADAL" clId="{18E488AC-0E78-5B6E-AEB5-216EDC26EF68}" dt="2026-02-24T10:09:56.789" v="827" actId="13926"/>
          <ac:spMkLst>
            <pc:docMk/>
            <pc:sldMk cId="1601329853" sldId="805"/>
            <ac:spMk id="4" creationId="{9F77859D-B50F-7BEB-5B76-202F6A21CFA4}"/>
          </ac:spMkLst>
        </pc:spChg>
      </pc:sldChg>
      <pc:sldChg chg="addSp delSp modSp new mod">
        <pc:chgData name="Paolo Castracane" userId="79409e68-a20d-42e3-af0c-ad1c5702f6f2" providerId="ADAL" clId="{18E488AC-0E78-5B6E-AEB5-216EDC26EF68}" dt="2026-02-23T14:14:54.504" v="417" actId="14100"/>
        <pc:sldMkLst>
          <pc:docMk/>
          <pc:sldMk cId="2943707219" sldId="806"/>
        </pc:sldMkLst>
        <pc:spChg chg="del">
          <ac:chgData name="Paolo Castracane" userId="79409e68-a20d-42e3-af0c-ad1c5702f6f2" providerId="ADAL" clId="{18E488AC-0E78-5B6E-AEB5-216EDC26EF68}" dt="2026-02-23T14:11:40.982" v="405" actId="478"/>
          <ac:spMkLst>
            <pc:docMk/>
            <pc:sldMk cId="2943707219" sldId="806"/>
            <ac:spMk id="2" creationId="{CDDECFC6-592A-6F9D-3BFC-EFBF3A22D332}"/>
          </ac:spMkLst>
        </pc:spChg>
        <pc:spChg chg="add mod">
          <ac:chgData name="Paolo Castracane" userId="79409e68-a20d-42e3-af0c-ad1c5702f6f2" providerId="ADAL" clId="{18E488AC-0E78-5B6E-AEB5-216EDC26EF68}" dt="2026-02-23T14:11:45.795" v="406" actId="1076"/>
          <ac:spMkLst>
            <pc:docMk/>
            <pc:sldMk cId="2943707219" sldId="806"/>
            <ac:spMk id="4" creationId="{209EB410-5DE9-8A38-F9BE-E998A65E0A77}"/>
          </ac:spMkLst>
        </pc:spChg>
        <pc:picChg chg="add mod">
          <ac:chgData name="Paolo Castracane" userId="79409e68-a20d-42e3-af0c-ad1c5702f6f2" providerId="ADAL" clId="{18E488AC-0E78-5B6E-AEB5-216EDC26EF68}" dt="2026-02-23T14:14:54.504" v="417" actId="14100"/>
          <ac:picMkLst>
            <pc:docMk/>
            <pc:sldMk cId="2943707219" sldId="806"/>
            <ac:picMk id="3" creationId="{3DA26CE8-B8B0-1FEF-3969-D7EFA34518F3}"/>
          </ac:picMkLst>
        </pc:picChg>
      </pc:sldChg>
      <pc:sldChg chg="addSp modSp new mod">
        <pc:chgData name="Paolo Castracane" userId="79409e68-a20d-42e3-af0c-ad1c5702f6f2" providerId="ADAL" clId="{18E488AC-0E78-5B6E-AEB5-216EDC26EF68}" dt="2026-02-24T10:16:29.380" v="849" actId="20577"/>
        <pc:sldMkLst>
          <pc:docMk/>
          <pc:sldMk cId="2568306480" sldId="807"/>
        </pc:sldMkLst>
        <pc:spChg chg="mod">
          <ac:chgData name="Paolo Castracane" userId="79409e68-a20d-42e3-af0c-ad1c5702f6f2" providerId="ADAL" clId="{18E488AC-0E78-5B6E-AEB5-216EDC26EF68}" dt="2026-02-23T14:19:02.014" v="622" actId="20577"/>
          <ac:spMkLst>
            <pc:docMk/>
            <pc:sldMk cId="2568306480" sldId="807"/>
            <ac:spMk id="2" creationId="{F585B3AE-6528-04D9-68EA-E0313F24F308}"/>
          </ac:spMkLst>
        </pc:spChg>
        <pc:spChg chg="add mod">
          <ac:chgData name="Paolo Castracane" userId="79409e68-a20d-42e3-af0c-ad1c5702f6f2" providerId="ADAL" clId="{18E488AC-0E78-5B6E-AEB5-216EDC26EF68}" dt="2026-02-24T10:16:29.380" v="849" actId="20577"/>
          <ac:spMkLst>
            <pc:docMk/>
            <pc:sldMk cId="2568306480" sldId="807"/>
            <ac:spMk id="3" creationId="{7206667D-3931-4A01-9B6F-9F58EE014AE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defTabSz="919163" eaLnBrk="0" hangingPunct="0">
              <a:spcBef>
                <a:spcPct val="0"/>
              </a:spcBef>
              <a:defRPr sz="1200" b="0">
                <a:solidFill>
                  <a:srgbClr val="000000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024396" y="0"/>
            <a:ext cx="10227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19163" eaLnBrk="0" hangingPunct="0">
              <a:spcBef>
                <a:spcPct val="0"/>
              </a:spcBef>
              <a:defRPr sz="1200" b="0">
                <a:solidFill>
                  <a:srgbClr val="000000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fld id="{930DF323-9943-3A42-AED7-866F0DA248B1}" type="datetime4">
              <a:rPr lang="it-IT" smtClean="0"/>
              <a:t>24 febbraio 2026</a:t>
            </a:fld>
            <a:endParaRPr lang="de-DE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4302"/>
            <a:ext cx="6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19163" eaLnBrk="0" hangingPunct="0">
              <a:spcBef>
                <a:spcPct val="0"/>
              </a:spcBef>
              <a:defRPr sz="1200" b="0">
                <a:solidFill>
                  <a:srgbClr val="000000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859562" y="9104302"/>
            <a:ext cx="18755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163" eaLnBrk="0" hangingPunct="0">
              <a:spcBef>
                <a:spcPct val="0"/>
              </a:spcBef>
              <a:defRPr sz="1200" b="0">
                <a:solidFill>
                  <a:srgbClr val="000000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fld id="{173C6697-A4F6-43B0-B68C-324E1280CA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7808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117" cy="46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 defTabSz="919163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283" y="0"/>
            <a:ext cx="3037117" cy="46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>
            <a:lvl1pPr algn="r" defTabSz="919163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7B592DF-8A4B-FB4B-9D2A-E8DA38845F7F}" type="datetime4">
              <a:rPr lang="it-IT" smtClean="0"/>
              <a:t>24 febbraio 2026</a:t>
            </a:fld>
            <a:endParaRPr lang="de-DE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7425" y="695325"/>
            <a:ext cx="503555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829" y="4414824"/>
            <a:ext cx="5144742" cy="418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135"/>
            <a:ext cx="3037117" cy="46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 defTabSz="919163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283" y="8831135"/>
            <a:ext cx="3037117" cy="46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51" tIns="45926" rIns="91851" bIns="45926" numCol="1" anchor="b" anchorCtr="0" compatLnSpc="1">
            <a:prstTxWarp prst="textNoShape">
              <a:avLst/>
            </a:prstTxWarp>
          </a:bodyPr>
          <a:lstStyle>
            <a:lvl1pPr algn="r" defTabSz="919163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123812D3-E89D-4B71-A037-BF846B8DE29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4970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FB869D-7AE8-45BD-AD5A-D0DA05E60C73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5325"/>
            <a:ext cx="5035550" cy="348615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3701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135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168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3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53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114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202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3812D3-E89D-4B71-A037-BF846B8DE299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97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693991"/>
            <a:ext cx="84201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429125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 descr="A logo of a planet with a satellite&#10;&#10;Description automatically generated">
            <a:extLst>
              <a:ext uri="{FF2B5EF4-FFF2-40B4-BE49-F238E27FC236}">
                <a16:creationId xmlns:a16="http://schemas.microsoft.com/office/drawing/2014/main" id="{EAAE50A0-CF51-46BF-F27B-77DE80FB56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790" y="933908"/>
            <a:ext cx="2678494" cy="2989947"/>
          </a:xfrm>
          <a:prstGeom prst="rect">
            <a:avLst/>
          </a:prstGeom>
        </p:spPr>
      </p:pic>
      <p:pic>
        <p:nvPicPr>
          <p:cNvPr id="7" name="Picture 6" descr="A logo for a company&#10;&#10;Description automatically generated">
            <a:extLst>
              <a:ext uri="{FF2B5EF4-FFF2-40B4-BE49-F238E27FC236}">
                <a16:creationId xmlns:a16="http://schemas.microsoft.com/office/drawing/2014/main" id="{35B15A9E-30A4-2219-03CD-1E2907F525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40327" cy="7821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5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8" y="274645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217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85900" y="4429125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lick to edit Master subtitle style</a:t>
            </a:r>
            <a:endParaRPr lang="en-GB" dirty="0"/>
          </a:p>
        </p:txBody>
      </p:sp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39F6610F-1E3D-DD5F-F1AC-14C9DD9179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025" y="515073"/>
            <a:ext cx="4779297" cy="214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6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82041"/>
            <a:ext cx="8915400" cy="954087"/>
          </a:xfrm>
        </p:spPr>
        <p:txBody>
          <a:bodyPr/>
          <a:lstStyle>
            <a:lvl1pPr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="1"/>
            </a:lvl1pPr>
            <a:lvl2pPr>
              <a:defRPr sz="2000" b="1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2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540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2" y="1600206"/>
            <a:ext cx="39719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2"/>
          <p:cNvGrpSpPr>
            <a:grpSpLocks/>
          </p:cNvGrpSpPr>
          <p:nvPr userDrawn="1"/>
        </p:nvGrpSpPr>
        <p:grpSpPr bwMode="auto">
          <a:xfrm>
            <a:off x="4773" y="1090633"/>
            <a:ext cx="9901237" cy="128587"/>
            <a:chOff x="3" y="2044"/>
            <a:chExt cx="6237" cy="179"/>
          </a:xfrm>
        </p:grpSpPr>
        <p:sp>
          <p:nvSpPr>
            <p:cNvPr id="4" name="Rectangle 53"/>
            <p:cNvSpPr>
              <a:spLocks noChangeArrowheads="1"/>
            </p:cNvSpPr>
            <p:nvPr userDrawn="1"/>
          </p:nvSpPr>
          <p:spPr bwMode="auto">
            <a:xfrm>
              <a:off x="3" y="2044"/>
              <a:ext cx="2433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5" name="Rectangle 54"/>
            <p:cNvSpPr>
              <a:spLocks noChangeArrowheads="1"/>
            </p:cNvSpPr>
            <p:nvPr userDrawn="1"/>
          </p:nvSpPr>
          <p:spPr bwMode="auto">
            <a:xfrm>
              <a:off x="2557" y="2044"/>
              <a:ext cx="445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6" name="Rectangle 55"/>
            <p:cNvSpPr>
              <a:spLocks noChangeArrowheads="1"/>
            </p:cNvSpPr>
            <p:nvPr userDrawn="1"/>
          </p:nvSpPr>
          <p:spPr bwMode="auto">
            <a:xfrm>
              <a:off x="3149" y="2044"/>
              <a:ext cx="149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7" name="Rectangle 56"/>
            <p:cNvSpPr>
              <a:spLocks noChangeArrowheads="1"/>
            </p:cNvSpPr>
            <p:nvPr userDrawn="1"/>
          </p:nvSpPr>
          <p:spPr bwMode="auto">
            <a:xfrm>
              <a:off x="3476" y="2044"/>
              <a:ext cx="89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8" name="Rectangle 57"/>
            <p:cNvSpPr>
              <a:spLocks noChangeArrowheads="1"/>
            </p:cNvSpPr>
            <p:nvPr userDrawn="1"/>
          </p:nvSpPr>
          <p:spPr bwMode="auto">
            <a:xfrm>
              <a:off x="4398" y="2044"/>
              <a:ext cx="1842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>
            <a:grpSpLocks/>
          </p:cNvGrpSpPr>
          <p:nvPr userDrawn="1"/>
        </p:nvGrpSpPr>
        <p:grpSpPr bwMode="auto">
          <a:xfrm>
            <a:off x="4773" y="1090633"/>
            <a:ext cx="9901237" cy="128587"/>
            <a:chOff x="3" y="2044"/>
            <a:chExt cx="6237" cy="179"/>
          </a:xfrm>
        </p:grpSpPr>
        <p:sp>
          <p:nvSpPr>
            <p:cNvPr id="3" name="Rectangle 53"/>
            <p:cNvSpPr>
              <a:spLocks noChangeArrowheads="1"/>
            </p:cNvSpPr>
            <p:nvPr userDrawn="1"/>
          </p:nvSpPr>
          <p:spPr bwMode="auto">
            <a:xfrm>
              <a:off x="3" y="2044"/>
              <a:ext cx="2433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4" name="Rectangle 54"/>
            <p:cNvSpPr>
              <a:spLocks noChangeArrowheads="1"/>
            </p:cNvSpPr>
            <p:nvPr userDrawn="1"/>
          </p:nvSpPr>
          <p:spPr bwMode="auto">
            <a:xfrm>
              <a:off x="2557" y="2044"/>
              <a:ext cx="445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5" name="Rectangle 55"/>
            <p:cNvSpPr>
              <a:spLocks noChangeArrowheads="1"/>
            </p:cNvSpPr>
            <p:nvPr userDrawn="1"/>
          </p:nvSpPr>
          <p:spPr bwMode="auto">
            <a:xfrm>
              <a:off x="3149" y="2044"/>
              <a:ext cx="149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6" name="Rectangle 56"/>
            <p:cNvSpPr>
              <a:spLocks noChangeArrowheads="1"/>
            </p:cNvSpPr>
            <p:nvPr userDrawn="1"/>
          </p:nvSpPr>
          <p:spPr bwMode="auto">
            <a:xfrm>
              <a:off x="3476" y="2044"/>
              <a:ext cx="89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  <p:sp>
          <p:nvSpPr>
            <p:cNvPr id="7" name="Rectangle 57"/>
            <p:cNvSpPr>
              <a:spLocks noChangeArrowheads="1"/>
            </p:cNvSpPr>
            <p:nvPr userDrawn="1"/>
          </p:nvSpPr>
          <p:spPr bwMode="auto">
            <a:xfrm>
              <a:off x="4398" y="2044"/>
              <a:ext cx="1842" cy="179"/>
            </a:xfrm>
            <a:prstGeom prst="rect">
              <a:avLst/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FDAA704-F8DD-D450-793D-42D7AB1867E4}"/>
              </a:ext>
            </a:extLst>
          </p:cNvPr>
          <p:cNvSpPr txBox="1"/>
          <p:nvPr userDrawn="1"/>
        </p:nvSpPr>
        <p:spPr>
          <a:xfrm>
            <a:off x="2140217" y="6560790"/>
            <a:ext cx="5194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– 21 March 2025</a:t>
            </a:r>
            <a:r>
              <a:rPr lang="it-IT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GSICS </a:t>
            </a:r>
            <a:r>
              <a:rPr lang="it-IT" sz="1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</a:t>
            </a:r>
            <a:r>
              <a:rPr lang="it-IT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Meeting (</a:t>
            </a:r>
            <a:r>
              <a:rPr lang="it-IT" sz="1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Hybrid</a:t>
            </a:r>
            <a:r>
              <a:rPr lang="it-IT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sz="1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 Changchun, Jilin Province, China</a:t>
            </a:r>
            <a:r>
              <a:rPr lang="it-IT" sz="1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7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95299" y="150810"/>
            <a:ext cx="8915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Line 8"/>
          <p:cNvSpPr>
            <a:spLocks noChangeShapeType="1"/>
          </p:cNvSpPr>
          <p:nvPr userDrawn="1"/>
        </p:nvSpPr>
        <p:spPr bwMode="auto">
          <a:xfrm>
            <a:off x="533399" y="859260"/>
            <a:ext cx="8839201" cy="0"/>
          </a:xfrm>
          <a:prstGeom prst="line">
            <a:avLst/>
          </a:prstGeom>
          <a:noFill/>
          <a:ln w="57150" cmpd="thinThick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7C4FBB-5A23-888E-CD22-3E014DB8DBB5}"/>
              </a:ext>
            </a:extLst>
          </p:cNvPr>
          <p:cNvSpPr txBox="1"/>
          <p:nvPr userDrawn="1"/>
        </p:nvSpPr>
        <p:spPr>
          <a:xfrm>
            <a:off x="9085846" y="6556043"/>
            <a:ext cx="709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E33C82-C2A6-478E-8FB2-E20C8DB4147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2" name="Picture 1" descr="A logo for a company&#10;&#10;Description automatically generated">
            <a:extLst>
              <a:ext uri="{FF2B5EF4-FFF2-40B4-BE49-F238E27FC236}">
                <a16:creationId xmlns:a16="http://schemas.microsoft.com/office/drawing/2014/main" id="{39D14B03-7128-3742-1DD6-0F8274292FB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40327" cy="7821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87" r:id="rId2"/>
    <p:sldLayoutId id="2147484078" r:id="rId3"/>
    <p:sldLayoutId id="2147484080" r:id="rId4"/>
    <p:sldLayoutId id="2147484079" r:id="rId5"/>
    <p:sldLayoutId id="2147484088" r:id="rId6"/>
    <p:sldLayoutId id="2147484089" r:id="rId7"/>
    <p:sldLayoutId id="2147484081" r:id="rId8"/>
    <p:sldLayoutId id="2147484082" r:id="rId9"/>
    <p:sldLayoutId id="2147484083" r:id="rId10"/>
    <p:sldLayoutId id="2147484084" r:id="rId11"/>
    <p:sldLayoutId id="2147484090" r:id="rId12"/>
    <p:sldLayoutId id="214748409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HRew3QBMOwcld6FjwevCZZRF9rGiXDi3/edit?usp=drive_link&amp;ouid=110616611161346116793&amp;rtpof=true&amp;sd=tru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tmtools.github.io/arts-docs-2.6/feature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5076"/>
            <a:ext cx="9229912" cy="1981354"/>
          </a:xfr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GB" sz="3000" dirty="0">
                <a:solidFill>
                  <a:schemeClr val="tx1"/>
                </a:solidFill>
              </a:rPr>
              <a:t>GSICS Data Working Group</a:t>
            </a:r>
            <a:br>
              <a:rPr lang="en-GB" sz="3000" dirty="0">
                <a:solidFill>
                  <a:schemeClr val="tx1"/>
                </a:solidFill>
              </a:rPr>
            </a:br>
            <a:r>
              <a:rPr lang="en-GB" sz="1500" dirty="0">
                <a:solidFill>
                  <a:schemeClr val="tx1"/>
                </a:solidFill>
              </a:rPr>
              <a:t>24/02/2026</a:t>
            </a:r>
            <a:endParaRPr lang="en-GB" sz="1500" b="1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6B7459-4EBD-911D-D9F5-08FCCE5EDD0C}"/>
              </a:ext>
            </a:extLst>
          </p:cNvPr>
          <p:cNvSpPr txBox="1"/>
          <p:nvPr/>
        </p:nvSpPr>
        <p:spPr>
          <a:xfrm>
            <a:off x="6620085" y="5761119"/>
            <a:ext cx="3621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Paolo Castracane (Starion for ESA)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E4C67-64C9-CD94-96B1-66DB9D4880DC}"/>
              </a:ext>
            </a:extLst>
          </p:cNvPr>
          <p:cNvSpPr txBox="1">
            <a:spLocks/>
          </p:cNvSpPr>
          <p:nvPr/>
        </p:nvSpPr>
        <p:spPr>
          <a:xfrm>
            <a:off x="688967" y="4348918"/>
            <a:ext cx="8239312" cy="9755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400"/>
              </a:spcAft>
            </a:pPr>
            <a:r>
              <a:rPr lang="en-IT" sz="2400" b="1" kern="1400" spc="-5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GDWG teleconf</a:t>
            </a:r>
            <a:endParaRPr lang="en-IT" sz="2400" kern="1400" spc="-50" dirty="0"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535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A7B2E4-1042-4504-01EF-88465F846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/>
              <a:t>ToC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B40D06-B571-4470-9E7B-683FA9AB4DDC}"/>
              </a:ext>
            </a:extLst>
          </p:cNvPr>
          <p:cNvSpPr txBox="1"/>
          <p:nvPr/>
        </p:nvSpPr>
        <p:spPr>
          <a:xfrm>
            <a:off x="837127" y="1648496"/>
            <a:ext cx="842278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IT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Topics:</a:t>
            </a:r>
            <a:endParaRPr lang="en-IT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IT" sz="2400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IT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IT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GSICS Annual Meeting. GDWG Breakout Session Agenda</a:t>
            </a:r>
            <a:r>
              <a:rPr lang="en-IT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T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IT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Roadmap to GSICS Products Dashboard </a:t>
            </a:r>
            <a:endParaRPr lang="en-IT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IT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AOB</a:t>
            </a:r>
            <a:endParaRPr lang="en-IT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8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CC4E-85D1-E7D0-A825-8563C6F2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/>
              <a:t>GSICS Annual Meeting Agenda</a:t>
            </a:r>
          </a:p>
        </p:txBody>
      </p:sp>
      <p:pic>
        <p:nvPicPr>
          <p:cNvPr id="4" name="Picture 3" descr="A table with text and images&#10;&#10;AI-generated content may be incorrect.">
            <a:extLst>
              <a:ext uri="{FF2B5EF4-FFF2-40B4-BE49-F238E27FC236}">
                <a16:creationId xmlns:a16="http://schemas.microsoft.com/office/drawing/2014/main" id="{C65839B4-FB2F-01DA-9E29-88C307C28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75" y="1638299"/>
            <a:ext cx="9045947" cy="445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3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267D4-F8C8-CECE-E006-46B4D4AE9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82041"/>
            <a:ext cx="8915400" cy="954087"/>
          </a:xfrm>
        </p:spPr>
        <p:txBody>
          <a:bodyPr wrap="square" anchor="ctr">
            <a:normAutofit/>
          </a:bodyPr>
          <a:lstStyle/>
          <a:p>
            <a:r>
              <a:rPr lang="en-IT" dirty="0"/>
              <a:t>GDWG Breakout Session Proposed Agenda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0F2486-AED8-8233-9287-D8410DD1D4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922603"/>
              </p:ext>
            </p:extLst>
          </p:nvPr>
        </p:nvGraphicFramePr>
        <p:xfrm>
          <a:off x="495300" y="2050265"/>
          <a:ext cx="8915400" cy="3625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095">
                  <a:extLst>
                    <a:ext uri="{9D8B030D-6E8A-4147-A177-3AD203B41FA5}">
                      <a16:colId xmlns:a16="http://schemas.microsoft.com/office/drawing/2014/main" val="310258003"/>
                    </a:ext>
                  </a:extLst>
                </a:gridCol>
                <a:gridCol w="3450168">
                  <a:extLst>
                    <a:ext uri="{9D8B030D-6E8A-4147-A177-3AD203B41FA5}">
                      <a16:colId xmlns:a16="http://schemas.microsoft.com/office/drawing/2014/main" val="2956253908"/>
                    </a:ext>
                  </a:extLst>
                </a:gridCol>
                <a:gridCol w="4680137">
                  <a:extLst>
                    <a:ext uri="{9D8B030D-6E8A-4147-A177-3AD203B41FA5}">
                      <a16:colId xmlns:a16="http://schemas.microsoft.com/office/drawing/2014/main" val="648292664"/>
                    </a:ext>
                  </a:extLst>
                </a:gridCol>
              </a:tblGrid>
              <a:tr h="284045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Day 4: 26-Mar-26    Data Working Group</a:t>
                      </a:r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 hMerge="1"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932964"/>
                  </a:ext>
                </a:extLst>
              </a:tr>
              <a:tr h="250677">
                <a:tc gridSpan="3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300" u="none" strike="noStrike">
                          <a:effectLst/>
                        </a:rPr>
                        <a:t>Session Chair: </a:t>
                      </a:r>
                      <a:endParaRPr lang="en-GB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/>
                </a:tc>
                <a:tc hMerge="1"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612249"/>
                  </a:ext>
                </a:extLst>
              </a:tr>
              <a:tr h="2506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300" u="none" strike="noStrike">
                          <a:effectLst/>
                        </a:rPr>
                        <a:t>Time</a:t>
                      </a:r>
                      <a:endParaRPr lang="en-GB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300" u="none" strike="noStrike">
                          <a:effectLst/>
                        </a:rPr>
                        <a:t>Topic</a:t>
                      </a:r>
                      <a:endParaRPr lang="en-GB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300" u="none" strike="noStrike">
                          <a:effectLst/>
                        </a:rPr>
                        <a:t>Presenter</a:t>
                      </a:r>
                      <a:endParaRPr lang="en-GB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849348581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08:00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Welcome remarks from  GDWG Chair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Paolo Castracane  (in person)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3279840262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08:20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WMO 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Heikki Pohjola (in person)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3391827204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08:40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KMA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 dirty="0">
                          <a:effectLst/>
                        </a:rPr>
                        <a:t>Hanbyul Lee  (remotely - recorded file)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2832395764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09:00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JMA 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Masaya Takahashi  (in person)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4075837246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09:20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CMA GDWG Report 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Lin Tian (TBC)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2018481700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09:40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IMD 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 dirty="0">
                          <a:effectLst/>
                        </a:rPr>
                        <a:t>Ashim Mitra (TBC)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3969605424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10:00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NOAA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Banghua Yan or Ninghai Sun NOAA (TBC)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3739984244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10:20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EUMETSAT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Simon Elliott (TBC)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2751892793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10:40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ESA GDWG Report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>
                          <a:effectLst/>
                        </a:rPr>
                        <a:t>Paolo Castracane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1756437324"/>
                  </a:ext>
                </a:extLst>
              </a:tr>
              <a:tr h="2840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T" sz="1200" u="none" strike="noStrike">
                          <a:effectLst/>
                        </a:rPr>
                        <a:t>11:00</a:t>
                      </a:r>
                      <a:endParaRPr lang="en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 dirty="0">
                          <a:effectLst/>
                        </a:rPr>
                        <a:t>Topic Discussion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500" u="none" strike="noStrike" dirty="0">
                          <a:effectLst/>
                        </a:rPr>
                        <a:t>All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27" marR="10427" marT="10427" marB="0" anchor="b"/>
                </a:tc>
                <a:extLst>
                  <a:ext uri="{0D108BD9-81ED-4DB2-BD59-A6C34878D82A}">
                    <a16:rowId xmlns:a16="http://schemas.microsoft.com/office/drawing/2014/main" val="186850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43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F1E9-F360-4DD3-1437-0A89D9086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Roadmap to GSICS Product Dashboard</a:t>
            </a:r>
            <a:endParaRPr lang="en-IT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4AF658-61FE-9FF8-CF1D-5461428628F9}"/>
              </a:ext>
            </a:extLst>
          </p:cNvPr>
          <p:cNvSpPr txBox="1"/>
          <p:nvPr/>
        </p:nvSpPr>
        <p:spPr>
          <a:xfrm>
            <a:off x="495299" y="1104897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document proposed: </a:t>
            </a:r>
            <a:r>
              <a:rPr lang="en-GB" sz="2000" b="0" u="sng" dirty="0">
                <a:latin typeface="Arial" panose="020B0604020202020204" pitchFamily="34" charset="0"/>
                <a:cs typeface="Arial" panose="020B0604020202020204" pitchFamily="34" charset="0"/>
                <a:hlinkClick r:id="rId3" tooltip="https://docs.google.com/document/d/1HRew3QBMOwcld6FjwevCZZRF9rGiXDi3/edit?usp=drive_link&amp;ouid=110616611161346116793&amp;rtpof=true&amp;sd=true"/>
              </a:rPr>
              <a:t>Roadmap_to_GSICS_Products_Dashboard_V0.0</a:t>
            </a:r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529E0-7ED0-FE3F-4B10-BF33B0CC4EB9}"/>
              </a:ext>
            </a:extLst>
          </p:cNvPr>
          <p:cNvSpPr txBox="1"/>
          <p:nvPr/>
        </p:nvSpPr>
        <p:spPr>
          <a:xfrm>
            <a:off x="495299" y="1916277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of the document:</a:t>
            </a:r>
          </a:p>
          <a:p>
            <a:endParaRPr lang="en-I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GSICS from a correction-centric model to an assessment-, monitoring-, and harmonization-oriented framework.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bias, stability, uncertainty, and traceability information with clear harmonization guidance.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GSICS reference instruments as continuous performance benchmarks for monitoring and anomaly detection.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 products through interoperable, user-friendly services (Dashboards, APIs, toolkits) building on existing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automated generation of the Status of the System (SoS) Report.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full alignment with GSICS governance and procedures</a:t>
            </a:r>
          </a:p>
          <a:p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6605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4595B02-6982-18D3-0FD7-CCDE43AEF61C}"/>
              </a:ext>
            </a:extLst>
          </p:cNvPr>
          <p:cNvSpPr txBox="1">
            <a:spLocks/>
          </p:cNvSpPr>
          <p:nvPr/>
        </p:nvSpPr>
        <p:spPr bwMode="auto">
          <a:xfrm>
            <a:off x="495300" y="10417"/>
            <a:ext cx="8915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dirty="0"/>
              <a:t>Roadmap to GSICS Product Dashboard</a:t>
            </a:r>
            <a:endParaRPr lang="en-I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77859D-B50F-7BEB-5B76-202F6A21CFA4}"/>
              </a:ext>
            </a:extLst>
          </p:cNvPr>
          <p:cNvSpPr txBox="1"/>
          <p:nvPr/>
        </p:nvSpPr>
        <p:spPr>
          <a:xfrm>
            <a:off x="193110" y="1122939"/>
            <a:ext cx="951978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GSICS Dashboard would provide the following </a:t>
            </a:r>
            <a:r>
              <a:rPr lang="en-GB" sz="1700" b="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core functionalities</a:t>
            </a: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GB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Performance Monitoring</a:t>
            </a:r>
            <a:endParaRPr lang="en-GB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Centralized visualization of inter-calibration results, bias time series, stability indicators, and trends.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for GEO–LEO and LEO–LEO comparisons using GSICS Reference Instruments as benchmarks.</a:t>
            </a:r>
          </a:p>
          <a:p>
            <a:r>
              <a:rPr lang="en-GB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and Diagnostics</a:t>
            </a:r>
            <a:endParaRPr lang="en-GB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bias, uncertainty, and traceability information derived from existing GSICS products.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Interactive filtering by instrument, mission, channel, time period, and reference.</a:t>
            </a:r>
          </a:p>
          <a:p>
            <a:r>
              <a:rPr lang="en-GB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of the System (SoS) Support</a:t>
            </a:r>
            <a:endParaRPr lang="en-GB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Aggregation of key monitoring indicators to support the generation of GSICS and CGMS Status of the System reports.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views of system-level radiometric performance across missions.</a:t>
            </a:r>
          </a:p>
          <a:p>
            <a:r>
              <a:rPr lang="en-GB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and Product Access</a:t>
            </a:r>
            <a:endParaRPr lang="en-GB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links to GSICS Correction Products, monitoring outputs, and reference documentation hosted on existing catalogues and servers.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of figures and summaries for reporting purposes.</a:t>
            </a:r>
          </a:p>
          <a:p>
            <a:r>
              <a:rPr lang="en-GB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Service-Oriented Access</a:t>
            </a:r>
            <a:endParaRPr lang="en-GB" sz="1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7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Progressive integration of APIs to support automated access and downstream use by operators and partners.</a:t>
            </a:r>
          </a:p>
          <a:p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160132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software system&#10;&#10;Description automatically generated">
            <a:extLst>
              <a:ext uri="{FF2B5EF4-FFF2-40B4-BE49-F238E27FC236}">
                <a16:creationId xmlns:a16="http://schemas.microsoft.com/office/drawing/2014/main" id="{3DA26CE8-B8B0-1FEF-3969-D7EFA34518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860" y="1094480"/>
            <a:ext cx="9665021" cy="553178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09EB410-5DE9-8A38-F9BE-E998A65E0A77}"/>
              </a:ext>
            </a:extLst>
          </p:cNvPr>
          <p:cNvSpPr txBox="1">
            <a:spLocks/>
          </p:cNvSpPr>
          <p:nvPr/>
        </p:nvSpPr>
        <p:spPr bwMode="auto">
          <a:xfrm>
            <a:off x="495299" y="0"/>
            <a:ext cx="8915400" cy="109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dirty="0"/>
              <a:t>Roadmap to GSICS Product Dashboard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294370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2FFFC12-FFAC-8BB6-6AA0-19A9DCCD86BA}"/>
              </a:ext>
            </a:extLst>
          </p:cNvPr>
          <p:cNvSpPr txBox="1">
            <a:spLocks/>
          </p:cNvSpPr>
          <p:nvPr/>
        </p:nvSpPr>
        <p:spPr bwMode="auto">
          <a:xfrm>
            <a:off x="645612" y="0"/>
            <a:ext cx="8915400" cy="106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dirty="0"/>
              <a:t>Roadmap to GSICS Product Dashboard</a:t>
            </a:r>
            <a:endParaRPr lang="en-IT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660EEF-DFEC-322E-F420-28A6C41E6537}"/>
              </a:ext>
            </a:extLst>
          </p:cNvPr>
          <p:cNvSpPr txBox="1"/>
          <p:nvPr/>
        </p:nvSpPr>
        <p:spPr>
          <a:xfrm>
            <a:off x="429277" y="1064712"/>
            <a:ext cx="93480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sz="2000" b="0" dirty="0">
                <a:solidFill>
                  <a:schemeClr val="tx1"/>
                </a:solidFill>
              </a:rPr>
              <a:t>Please provide your ideas/inputs</a:t>
            </a:r>
          </a:p>
          <a:p>
            <a:endParaRPr lang="en-IT" sz="2000" b="0" dirty="0">
              <a:solidFill>
                <a:schemeClr val="tx1"/>
              </a:solidFill>
            </a:endParaRPr>
          </a:p>
          <a:p>
            <a:r>
              <a:rPr lang="en-IT" sz="2000" b="0" dirty="0">
                <a:solidFill>
                  <a:schemeClr val="tx1"/>
                </a:solidFill>
              </a:rPr>
              <a:t>Please edit the shared document directly</a:t>
            </a:r>
          </a:p>
          <a:p>
            <a:endParaRPr lang="en-IT" sz="2000" b="0" dirty="0">
              <a:solidFill>
                <a:schemeClr val="tx1"/>
              </a:solidFill>
            </a:endParaRPr>
          </a:p>
          <a:p>
            <a:r>
              <a:rPr lang="en-IT" sz="2000" b="0" dirty="0">
                <a:solidFill>
                  <a:schemeClr val="tx1"/>
                </a:solidFill>
              </a:rPr>
              <a:t>The Goal is to consolidate the document for the </a:t>
            </a:r>
          </a:p>
          <a:p>
            <a:r>
              <a:rPr lang="en-IT" sz="2000" dirty="0">
                <a:solidFill>
                  <a:schemeClr val="tx1"/>
                </a:solidFill>
              </a:rPr>
              <a:t>GSICS Annual Meeting </a:t>
            </a:r>
          </a:p>
        </p:txBody>
      </p:sp>
    </p:spTree>
    <p:extLst>
      <p:ext uri="{BB962C8B-B14F-4D97-AF65-F5344CB8AC3E}">
        <p14:creationId xmlns:p14="http://schemas.microsoft.com/office/powerpoint/2010/main" val="36698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5B3AE-6528-04D9-68EA-E0313F24F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/>
              <a:t>AOB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06667D-3931-4A01-9B6F-9F58EE014AE5}"/>
              </a:ext>
            </a:extLst>
          </p:cNvPr>
          <p:cNvSpPr txBox="1"/>
          <p:nvPr/>
        </p:nvSpPr>
        <p:spPr>
          <a:xfrm>
            <a:off x="363255" y="1478072"/>
            <a:ext cx="90474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@Banghua  </a:t>
            </a: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 to establish a centralised reference database of atmospheric profiles for official GSICS RTMs – input to document.</a:t>
            </a:r>
            <a:endParaRPr lang="en-IT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T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@Manik : </a:t>
            </a:r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ARTS (The Atmospheric Radiative Transfer Simulator) by University of Hamburg. A single model could simulate MW, IR and VIS TOA radiance/refelctance and many GSICS members were involved in its development. It has a python interface so easy to install. </a:t>
            </a:r>
          </a:p>
          <a:p>
            <a:endParaRPr lang="en-I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T" sz="2000" b="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Original URL:&#10;https://atmtools.github.io/arts-docs-2.6/features.html&#10;&#10;Click to follow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https://atmtools.github.io/arts-docs-2.6/features.html</a:t>
            </a:r>
            <a:endParaRPr lang="en-IT" sz="2000" b="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T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@Masaya  </a:t>
            </a:r>
            <a:r>
              <a:rPr lang="en-IT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of ToR, discussion</a:t>
            </a:r>
          </a:p>
        </p:txBody>
      </p:sp>
    </p:spTree>
    <p:extLst>
      <p:ext uri="{BB962C8B-B14F-4D97-AF65-F5344CB8AC3E}">
        <p14:creationId xmlns:p14="http://schemas.microsoft.com/office/powerpoint/2010/main" val="2568306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50ED32F0F53544A36ED467363813C6" ma:contentTypeVersion="18" ma:contentTypeDescription="Create a new document." ma:contentTypeScope="" ma:versionID="5395ca24266a9085d5a33a97288de7aa">
  <xsd:schema xmlns:xsd="http://www.w3.org/2001/XMLSchema" xmlns:xs="http://www.w3.org/2001/XMLSchema" xmlns:p="http://schemas.microsoft.com/office/2006/metadata/properties" xmlns:ns3="4bb23abe-0450-4f51-8c6f-b2e3a34c1641" xmlns:ns4="f950f2a2-677a-4f60-aa11-1816004dd361" targetNamespace="http://schemas.microsoft.com/office/2006/metadata/properties" ma:root="true" ma:fieldsID="d5671206b0fcbbc5f8b9b7d8081c7669" ns3:_="" ns4:_="">
    <xsd:import namespace="4bb23abe-0450-4f51-8c6f-b2e3a34c1641"/>
    <xsd:import namespace="f950f2a2-677a-4f60-aa11-1816004dd3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b23abe-0450-4f51-8c6f-b2e3a34c1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0f2a2-677a-4f60-aa11-1816004dd3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bb23abe-0450-4f51-8c6f-b2e3a34c1641" xsi:nil="true"/>
  </documentManagement>
</p:properties>
</file>

<file path=customXml/itemProps1.xml><?xml version="1.0" encoding="utf-8"?>
<ds:datastoreItem xmlns:ds="http://schemas.openxmlformats.org/officeDocument/2006/customXml" ds:itemID="{5064ED78-BBE9-49AC-9D72-8E7D155BD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b23abe-0450-4f51-8c6f-b2e3a34c1641"/>
    <ds:schemaRef ds:uri="f950f2a2-677a-4f60-aa11-1816004dd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171ADE-22F1-4B7A-BF21-8A86E9CEB0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7B3E24-0CE3-473E-BAC0-FD77D78F5C1C}">
  <ds:schemaRefs>
    <ds:schemaRef ds:uri="f950f2a2-677a-4f60-aa11-1816004dd361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4bb23abe-0450-4f51-8c6f-b2e3a34c1641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99373</TotalTime>
  <Words>566</Words>
  <Application>Microsoft Macintosh PowerPoint</Application>
  <PresentationFormat>A4 Paper (210x297 mm)</PresentationFormat>
  <Paragraphs>98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 Display</vt:lpstr>
      <vt:lpstr>Aptos Narrow</vt:lpstr>
      <vt:lpstr>Arial</vt:lpstr>
      <vt:lpstr>Calibri</vt:lpstr>
      <vt:lpstr>Courier New</vt:lpstr>
      <vt:lpstr>Helvetica</vt:lpstr>
      <vt:lpstr>Tahoma</vt:lpstr>
      <vt:lpstr>Times New Roman</vt:lpstr>
      <vt:lpstr>Office Theme</vt:lpstr>
      <vt:lpstr>GSICS Data Working Group 24/02/2026</vt:lpstr>
      <vt:lpstr>ToC</vt:lpstr>
      <vt:lpstr>GSICS Annual Meeting Agenda</vt:lpstr>
      <vt:lpstr>GDWG Breakout Session Proposed Agenda</vt:lpstr>
      <vt:lpstr>Roadmap to GSICS Product Dashboard</vt:lpstr>
      <vt:lpstr>PowerPoint Presentation</vt:lpstr>
      <vt:lpstr>PowerPoint Presentation</vt:lpstr>
      <vt:lpstr>PowerPoint Presentation</vt:lpstr>
      <vt:lpstr>AOB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Thomas Staudte</dc:creator>
  <cp:lastModifiedBy>Paolo Castracane</cp:lastModifiedBy>
  <cp:revision>2388</cp:revision>
  <cp:lastPrinted>2006-03-06T14:11:17Z</cp:lastPrinted>
  <dcterms:created xsi:type="dcterms:W3CDTF">2010-09-10T00:53:07Z</dcterms:created>
  <dcterms:modified xsi:type="dcterms:W3CDTF">2026-02-24T11:55:42Z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0x0101002550ED32F0F53544A36ED467363813C6</vt:lpwstr>
  </property>
</Properties>
</file>