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customXml" Target="../customXml/item5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22/03/2026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sicsweb.eumetsat.i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sicsweb.eumetsat.int/gsics-plotter/" TargetMode="External"/><Relationship Id="rId2" Type="http://schemas.openxmlformats.org/officeDocument/2006/relationships/hyperlink" Target="https://gsicsweb.eumetsat.in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GSICS Annual Meeting 2026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Adoption of Agenda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Mounir Lekouara (EUMETSAT)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AA3A-DC40-9EDC-6AAD-2E7DFE3D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Agenda (140 talks)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91F754-AE74-31AB-54E8-41B14501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23" y="1401549"/>
            <a:ext cx="11186341" cy="426401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43FB4CD-5303-0359-83D5-5F8B23CBC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5867702"/>
            <a:ext cx="11338560" cy="9648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See online detailed agenda for start/end time of sessions (not all the same!)</a:t>
            </a:r>
            <a:endParaRPr lang="en-IE" sz="2400" b="1" dirty="0"/>
          </a:p>
        </p:txBody>
      </p:sp>
    </p:spTree>
    <p:extLst>
      <p:ext uri="{BB962C8B-B14F-4D97-AF65-F5344CB8AC3E}">
        <p14:creationId xmlns:p14="http://schemas.microsoft.com/office/powerpoint/2010/main" val="93659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8015E-37B4-2327-AB99-7ECD7B146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92972-22FF-7827-2665-7DEAD9D78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the Meeting page on </a:t>
            </a:r>
            <a:r>
              <a:rPr lang="en-US" dirty="0">
                <a:hlinkClick r:id="rId2"/>
              </a:rPr>
              <a:t>https://gsicsweb.eumetsat.int/</a:t>
            </a:r>
            <a:r>
              <a:rPr lang="en-US" dirty="0"/>
              <a:t> for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Agenda (under “Collaborative Excel Agenda”), including session rooms</a:t>
            </a:r>
          </a:p>
          <a:p>
            <a:pPr lvl="1"/>
            <a:r>
              <a:rPr lang="en-US" dirty="0"/>
              <a:t>Teams Links</a:t>
            </a:r>
          </a:p>
          <a:p>
            <a:pPr lvl="1"/>
            <a:r>
              <a:rPr lang="en-US" dirty="0"/>
              <a:t>Collaborative Minutes</a:t>
            </a:r>
          </a:p>
          <a:p>
            <a:pPr lvl="1"/>
            <a:r>
              <a:rPr lang="en-US" dirty="0" err="1"/>
              <a:t>Sharepoint</a:t>
            </a:r>
            <a:r>
              <a:rPr lang="en-US" dirty="0"/>
              <a:t> Folders with the presentations</a:t>
            </a:r>
          </a:p>
          <a:p>
            <a:pPr lvl="2"/>
            <a:r>
              <a:rPr lang="en-US" dirty="0"/>
              <a:t>filename convention: </a:t>
            </a:r>
            <a:r>
              <a:rPr lang="en-US" dirty="0" err="1"/>
              <a:t>itemReference_name_shortTitle</a:t>
            </a:r>
            <a:r>
              <a:rPr lang="en-US" dirty="0"/>
              <a:t> (e.g. 1a_Davies_WelcomeAndOpeningRemarks)</a:t>
            </a:r>
          </a:p>
          <a:p>
            <a:pPr lvl="2"/>
            <a:r>
              <a:rPr lang="en-US" dirty="0"/>
              <a:t>If you cannot access, try clearing cookies or incognito mode</a:t>
            </a:r>
          </a:p>
          <a:p>
            <a:pPr lvl="2"/>
            <a:r>
              <a:rPr lang="en-US" dirty="0"/>
              <a:t>USB sticks will be available in each session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387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3F467-6DFE-F0BF-EC48-28148B80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address in each session’s discussion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205FE-791A-7F78-4D60-EEBFDF7D1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sub-group needs for the website evolutions 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hlinkClick r:id="rId2"/>
              </a:rPr>
              <a:t>https://gsicsweb.eumetsat.int/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will be summarized in the cross-cutting (item 10j)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sub-group needs and contribution for the GSICS Dashboard</a:t>
            </a:r>
          </a:p>
          <a:p>
            <a:pPr lvl="1"/>
            <a:r>
              <a:rPr lang="en-US" dirty="0"/>
              <a:t>See mockup on </a:t>
            </a:r>
            <a:r>
              <a:rPr lang="en-US" dirty="0">
                <a:hlinkClick r:id="rId3"/>
              </a:rPr>
              <a:t>https://gsicsweb.eumetsat.int/gsics-plotter/</a:t>
            </a:r>
            <a:endParaRPr lang="en-US" dirty="0"/>
          </a:p>
          <a:p>
            <a:pPr lvl="1"/>
            <a:r>
              <a:rPr lang="en-US" dirty="0"/>
              <a:t>Discussion on the GDWG session (item 7j) for the implementation and data exchange interface.</a:t>
            </a:r>
          </a:p>
          <a:p>
            <a:pPr lvl="1"/>
            <a:r>
              <a:rPr lang="en-US" dirty="0"/>
              <a:t>Will be summarized in the cross-cutting (item 10l)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to report/discuss in the cross-cutting reports</a:t>
            </a:r>
            <a:br>
              <a:rPr lang="en-US" dirty="0"/>
            </a:br>
            <a:endParaRPr lang="en-US" dirty="0"/>
          </a:p>
          <a:p>
            <a:r>
              <a:rPr lang="en-US" dirty="0"/>
              <a:t>Have a fruitful meeting !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75220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X6PPVAVDZMSZ-613157859-13494</_dlc_DocId>
    <_dlc_DocIdUrl xmlns="cfab5f87-ed30-4dbb-a820-4234a14babf6">
      <Url>https://wmoomm.sharepoint.com/sites/Collaboration/_layouts/15/DocIdRedir.aspx?ID=X6PPVAVDZMSZ-613157859-13494</Url>
      <Description>X6PPVAVDZMSZ-613157859-13494</Description>
    </_dlc_DocIdUrl>
  </documentManagement>
</p:properties>
</file>

<file path=customXml/itemProps1.xml><?xml version="1.0" encoding="utf-8"?>
<ds:datastoreItem xmlns:ds="http://schemas.openxmlformats.org/officeDocument/2006/customXml" ds:itemID="{34DB4606-A10F-4E42-B083-CFCB416A75D7}"/>
</file>

<file path=customXml/itemProps2.xml><?xml version="1.0" encoding="utf-8"?>
<ds:datastoreItem xmlns:ds="http://schemas.openxmlformats.org/officeDocument/2006/customXml" ds:itemID="{CEB41FEC-51D7-463B-B508-23F7FA5CA668}"/>
</file>

<file path=customXml/itemProps3.xml><?xml version="1.0" encoding="utf-8"?>
<ds:datastoreItem xmlns:ds="http://schemas.openxmlformats.org/officeDocument/2006/customXml" ds:itemID="{8F3F34C8-215E-407D-881A-DCCB54DA376C}"/>
</file>

<file path=customXml/itemProps4.xml><?xml version="1.0" encoding="utf-8"?>
<ds:datastoreItem xmlns:ds="http://schemas.openxmlformats.org/officeDocument/2006/customXml" ds:itemID="{33954C0D-13F2-47F9-8945-9C6FBBCC6EF9}"/>
</file>

<file path=customXml/itemProps5.xml><?xml version="1.0" encoding="utf-8"?>
<ds:datastoreItem xmlns:ds="http://schemas.openxmlformats.org/officeDocument/2006/customXml" ds:itemID="{70D886A4-1816-479D-AE43-87297F295181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0</TotalTime>
  <Words>212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GSICS Annual Meeting 2026  Adoption of Agenda</vt:lpstr>
      <vt:lpstr>High Level Agenda (140 talks)</vt:lpstr>
      <vt:lpstr>Information</vt:lpstr>
      <vt:lpstr>Please address in each session’s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Mounir Lekouara</cp:lastModifiedBy>
  <cp:revision>5</cp:revision>
  <dcterms:created xsi:type="dcterms:W3CDTF">2026-03-11T15:03:46Z</dcterms:created>
  <dcterms:modified xsi:type="dcterms:W3CDTF">2026-03-22T16:44:23Z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48bafa67-7b54-42b4-93ca-8caef9abe4b7</vt:lpwstr>
  </property>
</Properties>
</file>