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entation.xml" ContentType="application/vnd.openxmlformats-officedocument.presentationml.presentation.main+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Layouts/slideLayout13.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slideLayouts/slideLayout14.xml" ContentType="application/vnd.openxmlformats-officedocument.presentationml.slideLayout+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9" r:id="rId4"/>
    <p:sldMasterId id="2147483832" r:id="rId5"/>
  </p:sldMasterIdLst>
  <p:notesMasterIdLst>
    <p:notesMasterId r:id="rId30"/>
  </p:notesMasterIdLst>
  <p:sldIdLst>
    <p:sldId id="547" r:id="rId6"/>
    <p:sldId id="601" r:id="rId7"/>
    <p:sldId id="578" r:id="rId8"/>
    <p:sldId id="600" r:id="rId9"/>
    <p:sldId id="605" r:id="rId10"/>
    <p:sldId id="604" r:id="rId11"/>
    <p:sldId id="352" r:id="rId12"/>
    <p:sldId id="796" r:id="rId13"/>
    <p:sldId id="602" r:id="rId14"/>
    <p:sldId id="606" r:id="rId15"/>
    <p:sldId id="603" r:id="rId16"/>
    <p:sldId id="607" r:id="rId17"/>
    <p:sldId id="331" r:id="rId18"/>
    <p:sldId id="792" r:id="rId19"/>
    <p:sldId id="793" r:id="rId20"/>
    <p:sldId id="794" r:id="rId21"/>
    <p:sldId id="791" r:id="rId22"/>
    <p:sldId id="340" r:id="rId23"/>
    <p:sldId id="760" r:id="rId24"/>
    <p:sldId id="766" r:id="rId25"/>
    <p:sldId id="342" r:id="rId26"/>
    <p:sldId id="790" r:id="rId27"/>
    <p:sldId id="795" r:id="rId28"/>
    <p:sldId id="501" r:id="rId29"/>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guide id="3" orient="horz" pos="441" userDrawn="1">
          <p15:clr>
            <a:srgbClr val="A4A3A4"/>
          </p15:clr>
        </p15:guide>
        <p15:guide id="4" orient="horz" pos="690" userDrawn="1">
          <p15:clr>
            <a:srgbClr val="A4A3A4"/>
          </p15:clr>
        </p15:guide>
      </p15:sldGuideLst>
    </p:ext>
    <p:ext uri="{2D200454-40CA-4A62-9FC3-DE9A4176ACB9}">
      <p15:notesGuideLst xmlns:p15="http://schemas.microsoft.com/office/powerpoint/2012/main">
        <p15:guide id="1" orient="horz" pos="2172">
          <p15:clr>
            <a:srgbClr val="A4A3A4"/>
          </p15:clr>
        </p15:guide>
        <p15:guide id="2" pos="1360">
          <p15:clr>
            <a:srgbClr val="A4A3A4"/>
          </p15:clr>
        </p15:guide>
        <p15:guide id="3" orient="horz" pos="2208">
          <p15:clr>
            <a:srgbClr val="A4A3A4"/>
          </p15:clr>
        </p15:guide>
        <p15:guide id="4" pos="2928">
          <p15:clr>
            <a:srgbClr val="A4A3A4"/>
          </p15:clr>
        </p15:guide>
        <p15:guide id="5" orient="horz" pos="2880">
          <p15:clr>
            <a:srgbClr val="A4A3A4"/>
          </p15:clr>
        </p15:guide>
        <p15:guide id="6" orient="horz" pos="2928">
          <p15:clr>
            <a:srgbClr val="A4A3A4"/>
          </p15:clr>
        </p15:guide>
        <p15:guide id="7" pos="1026">
          <p15:clr>
            <a:srgbClr val="A4A3A4"/>
          </p15:clr>
        </p15:guide>
        <p15:guide id="8"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nthier, Pierre-Yves" initials="LPY" lastIdx="6" clrIdx="0">
    <p:extLst>
      <p:ext uri="{19B8F6BF-5375-455C-9EA6-DF929625EA0E}">
        <p15:presenceInfo xmlns:p15="http://schemas.microsoft.com/office/powerpoint/2012/main" userId="S-1-5-21-1188878811-2444635114-3648244913-51079" providerId="AD"/>
      </p:ext>
    </p:extLst>
  </p:cmAuthor>
  <p:cmAuthor id="2" name="Lisa Rickenbacher" initials="LR" lastIdx="1" clrIdx="1">
    <p:extLst>
      <p:ext uri="{19B8F6BF-5375-455C-9EA6-DF929625EA0E}">
        <p15:presenceInfo xmlns:p15="http://schemas.microsoft.com/office/powerpoint/2012/main" userId="Lisa Rickenbach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33E4A"/>
    <a:srgbClr val="A70D12"/>
    <a:srgbClr val="2B0B52"/>
    <a:srgbClr val="010C4D"/>
    <a:srgbClr val="B31257"/>
    <a:srgbClr val="8B0604"/>
    <a:srgbClr val="001368"/>
    <a:srgbClr val="B21357"/>
    <a:srgbClr val="C2145F"/>
    <a:srgbClr val="330D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449" autoAdjust="0"/>
    <p:restoredTop sz="84490"/>
  </p:normalViewPr>
  <p:slideViewPr>
    <p:cSldViewPr snapToGrid="0" snapToObjects="1">
      <p:cViewPr>
        <p:scale>
          <a:sx n="139" d="100"/>
          <a:sy n="139" d="100"/>
        </p:scale>
        <p:origin x="672" y="232"/>
      </p:cViewPr>
      <p:guideLst>
        <p:guide orient="horz" pos="1620"/>
        <p:guide pos="2880"/>
        <p:guide orient="horz" pos="441"/>
        <p:guide orient="horz" pos="69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80" d="100"/>
        <a:sy n="80" d="100"/>
      </p:scale>
      <p:origin x="0" y="0"/>
    </p:cViewPr>
  </p:sorterViewPr>
  <p:notesViewPr>
    <p:cSldViewPr snapToGrid="0" snapToObjects="1">
      <p:cViewPr varScale="1">
        <p:scale>
          <a:sx n="66" d="100"/>
          <a:sy n="66" d="100"/>
        </p:scale>
        <p:origin x="0" y="0"/>
      </p:cViewPr>
      <p:guideLst>
        <p:guide orient="horz" pos="2172"/>
        <p:guide pos="1360"/>
        <p:guide orient="horz" pos="2208"/>
        <p:guide pos="2928"/>
        <p:guide orient="horz" pos="2880"/>
        <p:guide orient="horz" pos="2928"/>
        <p:guide pos="1026"/>
        <p:guide pos="220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openxmlformats.org/officeDocument/2006/relationships/customXml" Target="../customXml/item5.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customXml" Target="../customXml/item4.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b="0" i="0">
                <a:latin typeface="Arial" panose="020B0604020202020204" pitchFamily="34" charset="0"/>
              </a:defRPr>
            </a:lvl1pPr>
          </a:lstStyle>
          <a:p>
            <a:fld id="{AFD46A00-3AA5-1D4F-BFCA-C21DB3BADA5B}" type="datetimeFigureOut">
              <a:rPr lang="en-US" smtClean="0"/>
              <a:pPr/>
              <a:t>3/19/26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17B7E2C5-3FF0-9249-B2F6-4F906AF2CD69}" type="slidenum">
              <a:rPr lang="en-US" smtClean="0"/>
              <a:pPr/>
              <a:t>‹#›</a:t>
            </a:fld>
            <a:endParaRPr lang="en-US" dirty="0"/>
          </a:p>
        </p:txBody>
      </p:sp>
    </p:spTree>
    <p:extLst>
      <p:ext uri="{BB962C8B-B14F-4D97-AF65-F5344CB8AC3E}">
        <p14:creationId xmlns:p14="http://schemas.microsoft.com/office/powerpoint/2010/main" val="787380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1D5F5-E944-0066-5435-A8D3207F77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EE30BD-18D7-DEBC-5E1C-063239F7BC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99ADF3-495F-071C-64A9-7877323437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320B66-FF44-9713-880B-F2AD382C726A}"/>
              </a:ext>
            </a:extLst>
          </p:cNvPr>
          <p:cNvSpPr>
            <a:spLocks noGrp="1"/>
          </p:cNvSpPr>
          <p:nvPr>
            <p:ph type="sldNum" sz="quarter" idx="5"/>
          </p:nvPr>
        </p:nvSpPr>
        <p:spPr/>
        <p:txBody>
          <a:bodyPr/>
          <a:lstStyle/>
          <a:p>
            <a:fld id="{7B9E8BFE-F454-44CF-A2A9-F0A1EE63C1EA}" type="slidenum">
              <a:rPr lang="en-US" smtClean="0"/>
              <a:t>2</a:t>
            </a:fld>
            <a:endParaRPr lang="en-US" dirty="0"/>
          </a:p>
        </p:txBody>
      </p:sp>
    </p:spTree>
    <p:extLst>
      <p:ext uri="{BB962C8B-B14F-4D97-AF65-F5344CB8AC3E}">
        <p14:creationId xmlns:p14="http://schemas.microsoft.com/office/powerpoint/2010/main" val="2315349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E4636-2432-C054-138B-CC2A12BD50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46DB80-97CB-9F2D-E21E-AFDDAAC355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421A6D-AA71-DBA4-C941-FA8158C97260}"/>
              </a:ext>
            </a:extLst>
          </p:cNvPr>
          <p:cNvSpPr>
            <a:spLocks noGrp="1"/>
          </p:cNvSpPr>
          <p:nvPr>
            <p:ph type="body" idx="1"/>
          </p:nvPr>
        </p:nvSpPr>
        <p:spPr/>
        <p:txBody>
          <a:bodyPr/>
          <a:lstStyle/>
          <a:p>
            <a:r>
              <a:rPr lang="en-US" dirty="0"/>
              <a:t>Note that the WMO is part of the CIPM MRA and participates in CCT &amp; CCPR CCs</a:t>
            </a:r>
          </a:p>
          <a:p>
            <a:r>
              <a:rPr lang="en-US" dirty="0"/>
              <a:t>The CCT has a WG on Climate</a:t>
            </a:r>
          </a:p>
        </p:txBody>
      </p:sp>
      <p:sp>
        <p:nvSpPr>
          <p:cNvPr id="4" name="Slide Number Placeholder 3">
            <a:extLst>
              <a:ext uri="{FF2B5EF4-FFF2-40B4-BE49-F238E27FC236}">
                <a16:creationId xmlns:a16="http://schemas.microsoft.com/office/drawing/2014/main" id="{BDEA62B0-7EAB-0807-F101-3FF13BB10279}"/>
              </a:ext>
            </a:extLst>
          </p:cNvPr>
          <p:cNvSpPr>
            <a:spLocks noGrp="1"/>
          </p:cNvSpPr>
          <p:nvPr>
            <p:ph type="sldNum" sz="quarter" idx="5"/>
          </p:nvPr>
        </p:nvSpPr>
        <p:spPr/>
        <p:txBody>
          <a:bodyPr/>
          <a:lstStyle/>
          <a:p>
            <a:fld id="{17B7E2C5-3FF0-9249-B2F6-4F906AF2CD69}" type="slidenum">
              <a:rPr lang="en-US" smtClean="0"/>
              <a:pPr/>
              <a:t>3</a:t>
            </a:fld>
            <a:endParaRPr lang="en-US" dirty="0"/>
          </a:p>
        </p:txBody>
      </p:sp>
    </p:spTree>
    <p:extLst>
      <p:ext uri="{BB962C8B-B14F-4D97-AF65-F5344CB8AC3E}">
        <p14:creationId xmlns:p14="http://schemas.microsoft.com/office/powerpoint/2010/main" val="691274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E3954-A47B-5DD3-51B9-BD6424A4DD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573412-214F-264C-AEF1-E513B9658D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EFA320-28A1-3925-81EB-50E98AD645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6BD0F34-28EA-D525-C323-B11C092E44C9}"/>
              </a:ext>
            </a:extLst>
          </p:cNvPr>
          <p:cNvSpPr>
            <a:spLocks noGrp="1"/>
          </p:cNvSpPr>
          <p:nvPr>
            <p:ph type="sldNum" sz="quarter" idx="5"/>
          </p:nvPr>
        </p:nvSpPr>
        <p:spPr/>
        <p:txBody>
          <a:bodyPr/>
          <a:lstStyle/>
          <a:p>
            <a:fld id="{17B7E2C5-3FF0-9249-B2F6-4F906AF2CD69}" type="slidenum">
              <a:rPr lang="en-US" smtClean="0"/>
              <a:pPr/>
              <a:t>4</a:t>
            </a:fld>
            <a:endParaRPr lang="en-US" dirty="0"/>
          </a:p>
        </p:txBody>
      </p:sp>
    </p:spTree>
    <p:extLst>
      <p:ext uri="{BB962C8B-B14F-4D97-AF65-F5344CB8AC3E}">
        <p14:creationId xmlns:p14="http://schemas.microsoft.com/office/powerpoint/2010/main" val="5174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66F9E-0ABC-76C3-F5D9-D0A1E31B60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DC5D15-FF45-80F1-D43C-B05EE862EE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46237E-443B-5C57-9165-4F1CF977A907}"/>
              </a:ext>
            </a:extLst>
          </p:cNvPr>
          <p:cNvSpPr>
            <a:spLocks noGrp="1"/>
          </p:cNvSpPr>
          <p:nvPr>
            <p:ph type="body" idx="1"/>
          </p:nvPr>
        </p:nvSpPr>
        <p:spPr/>
        <p:txBody>
          <a:bodyPr/>
          <a:lstStyle/>
          <a:p>
            <a:r>
              <a:rPr lang="en-US" dirty="0"/>
              <a:t>In general, we want to relate our measurements back to some invariant property of nature, such as physical constants. The redefinition of the SI in 2019 formalized this by defining the base SI units in terms of fundamental constants.</a:t>
            </a:r>
          </a:p>
        </p:txBody>
      </p:sp>
      <p:sp>
        <p:nvSpPr>
          <p:cNvPr id="4" name="Slide Number Placeholder 3">
            <a:extLst>
              <a:ext uri="{FF2B5EF4-FFF2-40B4-BE49-F238E27FC236}">
                <a16:creationId xmlns:a16="http://schemas.microsoft.com/office/drawing/2014/main" id="{ECE814AF-8765-B46D-0F07-C0EFCEEA3D06}"/>
              </a:ext>
            </a:extLst>
          </p:cNvPr>
          <p:cNvSpPr>
            <a:spLocks noGrp="1"/>
          </p:cNvSpPr>
          <p:nvPr>
            <p:ph type="sldNum" sz="quarter" idx="5"/>
          </p:nvPr>
        </p:nvSpPr>
        <p:spPr/>
        <p:txBody>
          <a:bodyPr/>
          <a:lstStyle/>
          <a:p>
            <a:fld id="{7B9E8BFE-F454-44CF-A2A9-F0A1EE63C1EA}" type="slidenum">
              <a:rPr lang="en-US" smtClean="0"/>
              <a:t>5</a:t>
            </a:fld>
            <a:endParaRPr lang="en-US" dirty="0"/>
          </a:p>
        </p:txBody>
      </p:sp>
    </p:spTree>
    <p:extLst>
      <p:ext uri="{BB962C8B-B14F-4D97-AF65-F5344CB8AC3E}">
        <p14:creationId xmlns:p14="http://schemas.microsoft.com/office/powerpoint/2010/main" val="1706623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DDABB-4974-81E9-8E70-9E720CFC8A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57ACE7-C49F-E471-14E0-B5029103A3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0AB34F-36AB-A0DB-4AE8-29DD2CAE574C}"/>
              </a:ext>
            </a:extLst>
          </p:cNvPr>
          <p:cNvSpPr>
            <a:spLocks noGrp="1"/>
          </p:cNvSpPr>
          <p:nvPr>
            <p:ph type="body" idx="1"/>
          </p:nvPr>
        </p:nvSpPr>
        <p:spPr/>
        <p:txBody>
          <a:bodyPr/>
          <a:lstStyle/>
          <a:p>
            <a:endParaRPr lang="fr-CA" dirty="0"/>
          </a:p>
        </p:txBody>
      </p:sp>
      <p:sp>
        <p:nvSpPr>
          <p:cNvPr id="4" name="Slide Number Placeholder 3">
            <a:extLst>
              <a:ext uri="{FF2B5EF4-FFF2-40B4-BE49-F238E27FC236}">
                <a16:creationId xmlns:a16="http://schemas.microsoft.com/office/drawing/2014/main" id="{D000B0CE-1417-EE17-E953-70982AF086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B7E2C5-3FF0-9249-B2F6-4F906AF2CD6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57820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17B7E2C5-3FF0-9249-B2F6-4F906AF2CD69}" type="slidenum">
              <a:rPr lang="en-US" smtClean="0"/>
              <a:pPr/>
              <a:t>7</a:t>
            </a:fld>
            <a:endParaRPr lang="en-US" dirty="0"/>
          </a:p>
        </p:txBody>
      </p:sp>
    </p:spTree>
    <p:extLst>
      <p:ext uri="{BB962C8B-B14F-4D97-AF65-F5344CB8AC3E}">
        <p14:creationId xmlns:p14="http://schemas.microsoft.com/office/powerpoint/2010/main" val="650564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49502-4E36-FF1B-9345-CB7FDB60E3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79C233-4CF8-8F54-B08F-0B0C620C56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A29AD9-B2DE-490F-69BB-A569CE29991D}"/>
              </a:ext>
            </a:extLst>
          </p:cNvPr>
          <p:cNvSpPr>
            <a:spLocks noGrp="1"/>
          </p:cNvSpPr>
          <p:nvPr>
            <p:ph type="body" idx="1"/>
          </p:nvPr>
        </p:nvSpPr>
        <p:spPr/>
        <p:txBody>
          <a:bodyPr/>
          <a:lstStyle/>
          <a:p>
            <a:endParaRPr lang="fr-CA" dirty="0"/>
          </a:p>
        </p:txBody>
      </p:sp>
      <p:sp>
        <p:nvSpPr>
          <p:cNvPr id="4" name="Slide Number Placeholder 3">
            <a:extLst>
              <a:ext uri="{FF2B5EF4-FFF2-40B4-BE49-F238E27FC236}">
                <a16:creationId xmlns:a16="http://schemas.microsoft.com/office/drawing/2014/main" id="{E0D8BE4D-C4FD-EB3F-CF28-101CF2F4BDE0}"/>
              </a:ext>
            </a:extLst>
          </p:cNvPr>
          <p:cNvSpPr>
            <a:spLocks noGrp="1"/>
          </p:cNvSpPr>
          <p:nvPr>
            <p:ph type="sldNum" sz="quarter" idx="5"/>
          </p:nvPr>
        </p:nvSpPr>
        <p:spPr/>
        <p:txBody>
          <a:bodyPr/>
          <a:lstStyle/>
          <a:p>
            <a:fld id="{17B7E2C5-3FF0-9249-B2F6-4F906AF2CD69}" type="slidenum">
              <a:rPr lang="en-US" smtClean="0"/>
              <a:pPr/>
              <a:t>8</a:t>
            </a:fld>
            <a:endParaRPr lang="en-US" dirty="0"/>
          </a:p>
        </p:txBody>
      </p:sp>
    </p:spTree>
    <p:extLst>
      <p:ext uri="{BB962C8B-B14F-4D97-AF65-F5344CB8AC3E}">
        <p14:creationId xmlns:p14="http://schemas.microsoft.com/office/powerpoint/2010/main" val="3217317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652E6-ADBE-B799-B9F6-8FCDE09C7A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11BEDA-32EC-C492-0DE7-46F4FD358C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AD438A-E104-331F-A823-EEACA429FD11}"/>
              </a:ext>
            </a:extLst>
          </p:cNvPr>
          <p:cNvSpPr>
            <a:spLocks noGrp="1"/>
          </p:cNvSpPr>
          <p:nvPr>
            <p:ph type="body" idx="1"/>
          </p:nvPr>
        </p:nvSpPr>
        <p:spPr/>
        <p:txBody>
          <a:bodyPr/>
          <a:lstStyle/>
          <a:p>
            <a:endParaRPr lang="fr-CA" dirty="0"/>
          </a:p>
        </p:txBody>
      </p:sp>
      <p:sp>
        <p:nvSpPr>
          <p:cNvPr id="4" name="Slide Number Placeholder 3">
            <a:extLst>
              <a:ext uri="{FF2B5EF4-FFF2-40B4-BE49-F238E27FC236}">
                <a16:creationId xmlns:a16="http://schemas.microsoft.com/office/drawing/2014/main" id="{A284149E-664F-CFB4-C7E6-03DAEE4F71AB}"/>
              </a:ext>
            </a:extLst>
          </p:cNvPr>
          <p:cNvSpPr>
            <a:spLocks noGrp="1"/>
          </p:cNvSpPr>
          <p:nvPr>
            <p:ph type="sldNum" sz="quarter" idx="5"/>
          </p:nvPr>
        </p:nvSpPr>
        <p:spPr/>
        <p:txBody>
          <a:bodyPr/>
          <a:lstStyle/>
          <a:p>
            <a:fld id="{17B7E2C5-3FF0-9249-B2F6-4F906AF2CD69}" type="slidenum">
              <a:rPr lang="en-US" smtClean="0"/>
              <a:pPr/>
              <a:t>9</a:t>
            </a:fld>
            <a:endParaRPr lang="en-US" dirty="0"/>
          </a:p>
        </p:txBody>
      </p:sp>
    </p:spTree>
    <p:extLst>
      <p:ext uri="{BB962C8B-B14F-4D97-AF65-F5344CB8AC3E}">
        <p14:creationId xmlns:p14="http://schemas.microsoft.com/office/powerpoint/2010/main" val="4127872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A6E1C-4E64-8980-7058-8F7EC16E2E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C80056-33E5-5086-EDA5-D68F7269C7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82CB18-4525-EA7E-019B-314CE4568F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C21C96-5BE1-23E3-671F-F6D149C6ABDB}"/>
              </a:ext>
            </a:extLst>
          </p:cNvPr>
          <p:cNvSpPr>
            <a:spLocks noGrp="1"/>
          </p:cNvSpPr>
          <p:nvPr>
            <p:ph type="sldNum" sz="quarter" idx="10"/>
          </p:nvPr>
        </p:nvSpPr>
        <p:spPr/>
        <p:txBody>
          <a:bodyPr/>
          <a:lstStyle/>
          <a:p>
            <a:fld id="{7B9E8BFE-F454-44CF-A2A9-F0A1EE63C1EA}" type="slidenum">
              <a:rPr lang="en-US" smtClean="0"/>
              <a:t>11</a:t>
            </a:fld>
            <a:endParaRPr lang="en-US" dirty="0"/>
          </a:p>
        </p:txBody>
      </p:sp>
    </p:spTree>
    <p:extLst>
      <p:ext uri="{BB962C8B-B14F-4D97-AF65-F5344CB8AC3E}">
        <p14:creationId xmlns:p14="http://schemas.microsoft.com/office/powerpoint/2010/main" val="3362883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55239-0298-4566-6226-AB0F4F7BCF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F2CCF3-B440-FDC8-E7F6-8DFE38CFAE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B12B1D-ED5E-812C-72D4-557D1DE9A7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46C8F1-4232-5F5F-296F-28CC9550151F}"/>
              </a:ext>
            </a:extLst>
          </p:cNvPr>
          <p:cNvSpPr>
            <a:spLocks noGrp="1"/>
          </p:cNvSpPr>
          <p:nvPr>
            <p:ph type="sldNum" sz="quarter" idx="5"/>
          </p:nvPr>
        </p:nvSpPr>
        <p:spPr/>
        <p:txBody>
          <a:bodyPr/>
          <a:lstStyle/>
          <a:p>
            <a:fld id="{7B9E8BFE-F454-44CF-A2A9-F0A1EE63C1EA}" type="slidenum">
              <a:rPr lang="en-US" smtClean="0"/>
              <a:t>12</a:t>
            </a:fld>
            <a:endParaRPr lang="en-US" dirty="0"/>
          </a:p>
        </p:txBody>
      </p:sp>
    </p:spTree>
    <p:extLst>
      <p:ext uri="{BB962C8B-B14F-4D97-AF65-F5344CB8AC3E}">
        <p14:creationId xmlns:p14="http://schemas.microsoft.com/office/powerpoint/2010/main" val="2268109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No thermometers measure temperature… </a:t>
            </a:r>
          </a:p>
        </p:txBody>
      </p:sp>
      <p:sp>
        <p:nvSpPr>
          <p:cNvPr id="4" name="Slide Number Placeholder 3"/>
          <p:cNvSpPr>
            <a:spLocks noGrp="1"/>
          </p:cNvSpPr>
          <p:nvPr>
            <p:ph type="sldNum" sz="quarter" idx="5"/>
          </p:nvPr>
        </p:nvSpPr>
        <p:spPr/>
        <p:txBody>
          <a:bodyPr/>
          <a:lstStyle/>
          <a:p>
            <a:fld id="{7B9E8BFE-F454-44CF-A2A9-F0A1EE63C1EA}" type="slidenum">
              <a:rPr lang="en-US" smtClean="0"/>
              <a:t>13</a:t>
            </a:fld>
            <a:endParaRPr lang="en-US" dirty="0"/>
          </a:p>
        </p:txBody>
      </p:sp>
    </p:spTree>
    <p:extLst>
      <p:ext uri="{BB962C8B-B14F-4D97-AF65-F5344CB8AC3E}">
        <p14:creationId xmlns:p14="http://schemas.microsoft.com/office/powerpoint/2010/main" val="775759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77942-81E0-1A1B-26BF-C3FCE5C04F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043E33-1C8B-3798-09AC-3354CAD1A7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AA4E6-0EAB-CC49-3882-B2989B9D5D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230104-29B8-B7E3-181F-6AFC00DFFA64}"/>
              </a:ext>
            </a:extLst>
          </p:cNvPr>
          <p:cNvSpPr>
            <a:spLocks noGrp="1"/>
          </p:cNvSpPr>
          <p:nvPr>
            <p:ph type="sldNum" sz="quarter" idx="5"/>
          </p:nvPr>
        </p:nvSpPr>
        <p:spPr/>
        <p:txBody>
          <a:bodyPr/>
          <a:lstStyle/>
          <a:p>
            <a:fld id="{17B7E2C5-3FF0-9249-B2F6-4F906AF2CD69}" type="slidenum">
              <a:rPr lang="en-US" smtClean="0"/>
              <a:pPr/>
              <a:t>14</a:t>
            </a:fld>
            <a:endParaRPr lang="en-US" dirty="0"/>
          </a:p>
        </p:txBody>
      </p:sp>
    </p:spTree>
    <p:extLst>
      <p:ext uri="{BB962C8B-B14F-4D97-AF65-F5344CB8AC3E}">
        <p14:creationId xmlns:p14="http://schemas.microsoft.com/office/powerpoint/2010/main" val="581554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E83D7-0854-4E51-3538-29CDADA068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327480-7DFA-2CB0-F263-2390AE8BFF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29AFD7-F781-5587-6F9E-D47BB08F030F}"/>
              </a:ext>
            </a:extLst>
          </p:cNvPr>
          <p:cNvSpPr>
            <a:spLocks noGrp="1"/>
          </p:cNvSpPr>
          <p:nvPr>
            <p:ph type="body" idx="1"/>
          </p:nvPr>
        </p:nvSpPr>
        <p:spPr/>
        <p:txBody>
          <a:bodyPr/>
          <a:lstStyle/>
          <a:p>
            <a:r>
              <a:rPr lang="en-US" dirty="0"/>
              <a:t>- No thermometers measure temperature… </a:t>
            </a:r>
          </a:p>
        </p:txBody>
      </p:sp>
      <p:sp>
        <p:nvSpPr>
          <p:cNvPr id="4" name="Slide Number Placeholder 3">
            <a:extLst>
              <a:ext uri="{FF2B5EF4-FFF2-40B4-BE49-F238E27FC236}">
                <a16:creationId xmlns:a16="http://schemas.microsoft.com/office/drawing/2014/main" id="{4A76E727-8D60-023D-FEEB-3468084172D4}"/>
              </a:ext>
            </a:extLst>
          </p:cNvPr>
          <p:cNvSpPr>
            <a:spLocks noGrp="1"/>
          </p:cNvSpPr>
          <p:nvPr>
            <p:ph type="sldNum" sz="quarter" idx="5"/>
          </p:nvPr>
        </p:nvSpPr>
        <p:spPr/>
        <p:txBody>
          <a:bodyPr/>
          <a:lstStyle/>
          <a:p>
            <a:fld id="{7B9E8BFE-F454-44CF-A2A9-F0A1EE63C1EA}" type="slidenum">
              <a:rPr lang="en-US" smtClean="0"/>
              <a:t>15</a:t>
            </a:fld>
            <a:endParaRPr lang="en-US" dirty="0"/>
          </a:p>
        </p:txBody>
      </p:sp>
    </p:spTree>
    <p:extLst>
      <p:ext uri="{BB962C8B-B14F-4D97-AF65-F5344CB8AC3E}">
        <p14:creationId xmlns:p14="http://schemas.microsoft.com/office/powerpoint/2010/main" val="5246589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2CDDC-44C0-114B-2DB6-E04C2FC494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BDA929-0E21-D99D-F311-9001C33C2E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2994A1-557B-0776-31C2-F64C24128634}"/>
              </a:ext>
            </a:extLst>
          </p:cNvPr>
          <p:cNvSpPr>
            <a:spLocks noGrp="1"/>
          </p:cNvSpPr>
          <p:nvPr>
            <p:ph type="body" idx="1"/>
          </p:nvPr>
        </p:nvSpPr>
        <p:spPr/>
        <p:txBody>
          <a:bodyPr/>
          <a:lstStyle/>
          <a:p>
            <a:r>
              <a:rPr lang="en-US" dirty="0"/>
              <a:t>- No thermometers measure temperature… </a:t>
            </a:r>
          </a:p>
        </p:txBody>
      </p:sp>
      <p:sp>
        <p:nvSpPr>
          <p:cNvPr id="4" name="Slide Number Placeholder 3">
            <a:extLst>
              <a:ext uri="{FF2B5EF4-FFF2-40B4-BE49-F238E27FC236}">
                <a16:creationId xmlns:a16="http://schemas.microsoft.com/office/drawing/2014/main" id="{C3817436-567A-AAEE-EC7A-1D836A4DCDBF}"/>
              </a:ext>
            </a:extLst>
          </p:cNvPr>
          <p:cNvSpPr>
            <a:spLocks noGrp="1"/>
          </p:cNvSpPr>
          <p:nvPr>
            <p:ph type="sldNum" sz="quarter" idx="5"/>
          </p:nvPr>
        </p:nvSpPr>
        <p:spPr/>
        <p:txBody>
          <a:bodyPr/>
          <a:lstStyle/>
          <a:p>
            <a:fld id="{7B9E8BFE-F454-44CF-A2A9-F0A1EE63C1EA}" type="slidenum">
              <a:rPr lang="en-US" smtClean="0"/>
              <a:t>16</a:t>
            </a:fld>
            <a:endParaRPr lang="en-US" dirty="0"/>
          </a:p>
        </p:txBody>
      </p:sp>
    </p:spTree>
    <p:extLst>
      <p:ext uri="{BB962C8B-B14F-4D97-AF65-F5344CB8AC3E}">
        <p14:creationId xmlns:p14="http://schemas.microsoft.com/office/powerpoint/2010/main" val="2458022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CAC0D-B268-D866-1F79-AEEB169865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A6B0EF-D15D-46CC-C3FE-F615100297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AABFBD-CD53-16A6-2650-ACA7A93CDA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46387A-52F2-F158-7840-7F87F2BB631C}"/>
              </a:ext>
            </a:extLst>
          </p:cNvPr>
          <p:cNvSpPr>
            <a:spLocks noGrp="1"/>
          </p:cNvSpPr>
          <p:nvPr>
            <p:ph type="sldNum" sz="quarter" idx="5"/>
          </p:nvPr>
        </p:nvSpPr>
        <p:spPr/>
        <p:txBody>
          <a:bodyPr/>
          <a:lstStyle/>
          <a:p>
            <a:fld id="{7B9E8BFE-F454-44CF-A2A9-F0A1EE63C1EA}" type="slidenum">
              <a:rPr lang="en-US" smtClean="0"/>
              <a:t>17</a:t>
            </a:fld>
            <a:endParaRPr lang="en-US" dirty="0"/>
          </a:p>
        </p:txBody>
      </p:sp>
    </p:spTree>
    <p:extLst>
      <p:ext uri="{BB962C8B-B14F-4D97-AF65-F5344CB8AC3E}">
        <p14:creationId xmlns:p14="http://schemas.microsoft.com/office/powerpoint/2010/main" val="1418297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789A8-2F26-D708-AE2D-BE2B0638F6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52EEBC-FCA5-863D-A5B5-CB110F4A7D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1B80D7-AF75-FDFD-5198-0244ECA3B8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B782A7-0F53-D9BF-5E6E-A27B901A312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9E8BFE-F454-44CF-A2A9-F0A1EE63C1E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46003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9E8BFE-F454-44CF-A2A9-F0A1EE63C1E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54586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9E8BFE-F454-44CF-A2A9-F0A1EE63C1E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44236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effect we are measuring is the change in decay rate of the excited atoms. </a:t>
            </a:r>
          </a:p>
          <a:p>
            <a:r>
              <a:rPr lang="en-CA" dirty="0"/>
              <a:t>𝛾 is the decay rate</a:t>
            </a:r>
          </a:p>
          <a:p>
            <a:r>
              <a:rPr lang="en-CA" sz="1200" b="0" i="0" u="none" strike="noStrike" kern="1200" dirty="0">
                <a:solidFill>
                  <a:schemeClr val="tx1"/>
                </a:solidFill>
                <a:effectLst/>
                <a:latin typeface="+mn-lt"/>
                <a:ea typeface="+mn-ea"/>
                <a:cs typeface="+mn-cs"/>
              </a:rPr>
              <a:t>𝛼p is the polarizability of the atom</a:t>
            </a:r>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12382-F83D-7C4A-A9FE-269B669B64B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45397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03360-8646-229C-707E-8315C7460D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C4792C-4569-C9D0-9901-BBC1EECA5F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F6D53E-345A-347A-7A4E-BB52A8131F0C}"/>
              </a:ext>
            </a:extLst>
          </p:cNvPr>
          <p:cNvSpPr>
            <a:spLocks noGrp="1"/>
          </p:cNvSpPr>
          <p:nvPr>
            <p:ph type="body" idx="1"/>
          </p:nvPr>
        </p:nvSpPr>
        <p:spPr/>
        <p:txBody>
          <a:bodyPr/>
          <a:lstStyle/>
          <a:p>
            <a:r>
              <a:rPr lang="en-CA" dirty="0"/>
              <a:t>We saw direct heating of the cell which causes classical changes in the transmission through the cell</a:t>
            </a:r>
          </a:p>
        </p:txBody>
      </p:sp>
      <p:sp>
        <p:nvSpPr>
          <p:cNvPr id="4" name="Slide Number Placeholder 3">
            <a:extLst>
              <a:ext uri="{FF2B5EF4-FFF2-40B4-BE49-F238E27FC236}">
                <a16:creationId xmlns:a16="http://schemas.microsoft.com/office/drawing/2014/main" id="{2513B131-E43E-BE7E-B425-6CEBDE67837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12382-F83D-7C4A-A9FE-269B669B64B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1066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7B0A6-8CF5-F37F-DF2B-332B38301C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76D0F-6DEF-08EA-9095-42AE23A5BD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474B5D-F3DC-D441-8701-0A1DC95100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2A7C84-DF98-04E8-E098-163888992193}"/>
              </a:ext>
            </a:extLst>
          </p:cNvPr>
          <p:cNvSpPr>
            <a:spLocks noGrp="1"/>
          </p:cNvSpPr>
          <p:nvPr>
            <p:ph type="sldNum" sz="quarter" idx="10"/>
          </p:nvPr>
        </p:nvSpPr>
        <p:spPr/>
        <p:txBody>
          <a:bodyPr/>
          <a:lstStyle/>
          <a:p>
            <a:fld id="{7B9E8BFE-F454-44CF-A2A9-F0A1EE63C1EA}" type="slidenum">
              <a:rPr lang="en-US" smtClean="0"/>
              <a:t>23</a:t>
            </a:fld>
            <a:endParaRPr lang="en-US" dirty="0"/>
          </a:p>
        </p:txBody>
      </p:sp>
    </p:spTree>
    <p:extLst>
      <p:ext uri="{BB962C8B-B14F-4D97-AF65-F5344CB8AC3E}">
        <p14:creationId xmlns:p14="http://schemas.microsoft.com/office/powerpoint/2010/main" val="31289224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7B7E2C5-3FF0-9249-B2F6-4F906AF2CD69}" type="slidenum">
              <a:rPr lang="en-US" smtClean="0"/>
              <a:pPr/>
              <a:t>24</a:t>
            </a:fld>
            <a:endParaRPr lang="en-US" dirty="0"/>
          </a:p>
        </p:txBody>
      </p:sp>
    </p:spTree>
    <p:extLst>
      <p:ext uri="{BB962C8B-B14F-4D97-AF65-F5344CB8AC3E}">
        <p14:creationId xmlns:p14="http://schemas.microsoft.com/office/powerpoint/2010/main" val="36193550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wmf"/></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w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6.w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8.w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w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7.w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red">
    <p:bg>
      <p:bgPr>
        <a:solidFill>
          <a:srgbClr val="A70D1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5450" y="1280880"/>
            <a:ext cx="8293100" cy="1950720"/>
          </a:xfrm>
        </p:spPr>
        <p:txBody>
          <a:bodyPr lIns="0" tIns="0" rIns="0" bIns="0" anchor="b">
            <a:normAutofit/>
          </a:bodyPr>
          <a:lstStyle>
            <a:lvl1pPr algn="l">
              <a:lnSpc>
                <a:spcPct val="80000"/>
              </a:lnSpc>
              <a:defRPr sz="7200" b="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25450" y="3309393"/>
            <a:ext cx="8293100" cy="447268"/>
          </a:xfrm>
        </p:spPr>
        <p:txBody>
          <a:bodyPr lIns="0" tIns="0" rIns="0" bIns="0" anchor="ctr">
            <a:noAutofit/>
          </a:bodyPr>
          <a:lstStyle>
            <a:lvl1pPr marL="0" indent="0" algn="l">
              <a:lnSpc>
                <a:spcPct val="90000"/>
              </a:lnSpc>
              <a:spcBef>
                <a:spcPts val="0"/>
              </a:spcBef>
              <a:buNone/>
              <a:defRPr sz="1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6" name="Picture">
            <a:extLst>
              <a:ext uri="{FF2B5EF4-FFF2-40B4-BE49-F238E27FC236}">
                <a16:creationId xmlns:a16="http://schemas.microsoft.com/office/drawing/2014/main" id="{A74FA81F-6BF6-BA47-A352-19BA820EF71C}"/>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black">
          <a:xfrm>
            <a:off x="442239" y="1026975"/>
            <a:ext cx="986822" cy="156994"/>
          </a:xfrm>
          <a:prstGeom prst="rect">
            <a:avLst/>
          </a:prstGeom>
        </p:spPr>
      </p:pic>
      <p:cxnSp>
        <p:nvCxnSpPr>
          <p:cNvPr id="7" name="Straight Connector">
            <a:extLst>
              <a:ext uri="{FF2B5EF4-FFF2-40B4-BE49-F238E27FC236}">
                <a16:creationId xmlns:a16="http://schemas.microsoft.com/office/drawing/2014/main" id="{0E6F8FB3-761A-0175-0508-C7E92B879828}"/>
              </a:ext>
              <a:ext uri="{C183D7F6-B498-43B3-948B-1728B52AA6E4}">
                <adec:decorative xmlns:adec="http://schemas.microsoft.com/office/drawing/2017/decorative" val="1"/>
              </a:ext>
            </a:extLst>
          </p:cNvPr>
          <p:cNvCxnSpPr>
            <a:cxnSpLocks/>
          </p:cNvCxnSpPr>
          <p:nvPr userDrawn="1"/>
        </p:nvCxnSpPr>
        <p:spPr>
          <a:xfrm>
            <a:off x="431799" y="1280880"/>
            <a:ext cx="8286751" cy="0"/>
          </a:xfrm>
          <a:prstGeom prst="line">
            <a:avLst/>
          </a:prstGeom>
          <a:ln w="5397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07A7537-9AF8-45F6-08B1-C362B4654127}"/>
              </a:ext>
            </a:extLst>
          </p:cNvPr>
          <p:cNvSpPr txBox="1"/>
          <p:nvPr userDrawn="1"/>
        </p:nvSpPr>
        <p:spPr>
          <a:xfrm>
            <a:off x="5557877" y="1040888"/>
            <a:ext cx="3149599" cy="169277"/>
          </a:xfrm>
          <a:prstGeom prst="rect">
            <a:avLst/>
          </a:prstGeom>
          <a:noFill/>
        </p:spPr>
        <p:txBody>
          <a:bodyPr wrap="square" lIns="0" tIns="0" rIns="0" bIns="0" rtlCol="0" anchor="b">
            <a:spAutoFit/>
          </a:bodyPr>
          <a:lstStyle/>
          <a:p>
            <a:pPr algn="r"/>
            <a:r>
              <a:rPr lang="en-US" sz="1100" dirty="0">
                <a:solidFill>
                  <a:schemeClr val="bg1"/>
                </a:solidFill>
              </a:rPr>
              <a:t>Metrology Research Centre</a:t>
            </a:r>
          </a:p>
        </p:txBody>
      </p:sp>
    </p:spTree>
    <p:extLst>
      <p:ext uri="{BB962C8B-B14F-4D97-AF65-F5344CB8AC3E}">
        <p14:creationId xmlns:p14="http://schemas.microsoft.com/office/powerpoint/2010/main" val="1372356764"/>
      </p:ext>
    </p:extLst>
  </p:cSld>
  <p:clrMapOvr>
    <a:masterClrMapping/>
  </p:clrMapOvr>
  <p:transition>
    <p:fade/>
  </p:transition>
  <p:extLst>
    <p:ext uri="{DCECCB84-F9BA-43D5-87BE-67443E8EF086}">
      <p15:sldGuideLst xmlns:p15="http://schemas.microsoft.com/office/powerpoint/2012/main">
        <p15:guide id="9" orient="horz" pos="1620">
          <p15:clr>
            <a:srgbClr val="FBAE40"/>
          </p15:clr>
        </p15:guide>
        <p15:guide id="10" pos="2880">
          <p15:clr>
            <a:srgbClr val="FBAE40"/>
          </p15:clr>
        </p15:guide>
        <p15:guide id="11" pos="272">
          <p15:clr>
            <a:srgbClr val="FBAE40"/>
          </p15:clr>
        </p15:guide>
        <p15:guide id="12" pos="5488">
          <p15:clr>
            <a:srgbClr val="FBAE40"/>
          </p15:clr>
        </p15:guide>
        <p15:guide id="13" orient="horz" pos="30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blue">
    <p:bg>
      <p:bgPr>
        <a:solidFill>
          <a:srgbClr val="010C4D"/>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5450" y="1219200"/>
            <a:ext cx="8177530" cy="1950720"/>
          </a:xfrm>
        </p:spPr>
        <p:txBody>
          <a:bodyPr lIns="0" tIns="0" rIns="0" bIns="0" anchor="b">
            <a:normAutofit/>
          </a:bodyPr>
          <a:lstStyle>
            <a:lvl1pPr algn="l">
              <a:defRPr sz="8000" b="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25450" y="3309393"/>
            <a:ext cx="8177530" cy="447268"/>
          </a:xfrm>
        </p:spPr>
        <p:txBody>
          <a:bodyPr lIns="0" tIns="0" rIns="0" bIns="0" anchor="ctr">
            <a:noAutofit/>
          </a:bodyPr>
          <a:lstStyle>
            <a:lvl1pPr marL="0" indent="0" algn="l">
              <a:lnSpc>
                <a:spcPct val="90000"/>
              </a:lnSpc>
              <a:spcBef>
                <a:spcPts val="0"/>
              </a:spcBef>
              <a:buNone/>
              <a:defRPr sz="1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93685841"/>
      </p:ext>
    </p:extLst>
  </p:cSld>
  <p:clrMapOvr>
    <a:masterClrMapping/>
  </p:clrMapOvr>
  <p:transition>
    <p:fade/>
  </p:transition>
  <p:extLst>
    <p:ext uri="{DCECCB84-F9BA-43D5-87BE-67443E8EF086}">
      <p15:sldGuideLst xmlns:p15="http://schemas.microsoft.com/office/powerpoint/2012/main">
        <p15:guide id="9" orient="horz" pos="1620">
          <p15:clr>
            <a:srgbClr val="FBAE40"/>
          </p15:clr>
        </p15:guide>
        <p15:guide id="10" pos="2880">
          <p15:clr>
            <a:srgbClr val="FBAE40"/>
          </p15:clr>
        </p15:guide>
        <p15:guide id="11" pos="272">
          <p15:clr>
            <a:srgbClr val="FBAE40"/>
          </p15:clr>
        </p15:guide>
        <p15:guide id="12" pos="5488">
          <p15:clr>
            <a:srgbClr val="FBAE40"/>
          </p15:clr>
        </p15:guide>
        <p15:guide id="13" orient="horz" pos="30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purple">
    <p:bg>
      <p:bgPr>
        <a:solidFill>
          <a:srgbClr val="2B0B5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5450" y="1219200"/>
            <a:ext cx="8177530" cy="1950720"/>
          </a:xfrm>
        </p:spPr>
        <p:txBody>
          <a:bodyPr lIns="0" tIns="0" rIns="0" bIns="0" anchor="b">
            <a:normAutofit/>
          </a:bodyPr>
          <a:lstStyle>
            <a:lvl1pPr algn="l">
              <a:defRPr sz="8000" b="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25450" y="3309393"/>
            <a:ext cx="8177530" cy="447268"/>
          </a:xfrm>
        </p:spPr>
        <p:txBody>
          <a:bodyPr lIns="0" tIns="0" rIns="0" bIns="0" anchor="ctr">
            <a:noAutofit/>
          </a:bodyPr>
          <a:lstStyle>
            <a:lvl1pPr marL="0" indent="0" algn="l">
              <a:lnSpc>
                <a:spcPct val="90000"/>
              </a:lnSpc>
              <a:spcBef>
                <a:spcPts val="0"/>
              </a:spcBef>
              <a:buNone/>
              <a:defRPr sz="1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870430062"/>
      </p:ext>
    </p:extLst>
  </p:cSld>
  <p:clrMapOvr>
    <a:masterClrMapping/>
  </p:clrMapOvr>
  <p:transition>
    <p:fade/>
  </p:transition>
  <p:extLst>
    <p:ext uri="{DCECCB84-F9BA-43D5-87BE-67443E8EF086}">
      <p15:sldGuideLst xmlns:p15="http://schemas.microsoft.com/office/powerpoint/2012/main">
        <p15:guide id="9" orient="horz" pos="1620">
          <p15:clr>
            <a:srgbClr val="FBAE40"/>
          </p15:clr>
        </p15:guide>
        <p15:guide id="10" pos="2880">
          <p15:clr>
            <a:srgbClr val="FBAE40"/>
          </p15:clr>
        </p15:guide>
        <p15:guide id="11" pos="272">
          <p15:clr>
            <a:srgbClr val="FBAE40"/>
          </p15:clr>
        </p15:guide>
        <p15:guide id="12" pos="5488">
          <p15:clr>
            <a:srgbClr val="FBAE40"/>
          </p15:clr>
        </p15:guide>
        <p15:guide id="13" orient="horz" pos="30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option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226A44-62D0-A90D-C85A-A49CD31ACBF2}"/>
              </a:ext>
            </a:extLst>
          </p:cNvPr>
          <p:cNvSpPr/>
          <p:nvPr userDrawn="1"/>
        </p:nvSpPr>
        <p:spPr>
          <a:xfrm>
            <a:off x="1" y="988684"/>
            <a:ext cx="5217794" cy="2731008"/>
          </a:xfrm>
          <a:prstGeom prst="rect">
            <a:avLst/>
          </a:prstGeom>
          <a:solidFill>
            <a:srgbClr val="001A8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dirty="0">
              <a:solidFill>
                <a:schemeClr val="bg1"/>
              </a:solidFill>
            </a:endParaRPr>
          </a:p>
        </p:txBody>
      </p:sp>
      <p:grpSp>
        <p:nvGrpSpPr>
          <p:cNvPr id="6" name="Group 5">
            <a:extLst>
              <a:ext uri="{FF2B5EF4-FFF2-40B4-BE49-F238E27FC236}">
                <a16:creationId xmlns:a16="http://schemas.microsoft.com/office/drawing/2014/main" id="{A47A1062-0E5D-A2E9-37F4-3CA994D6537A}"/>
              </a:ext>
            </a:extLst>
          </p:cNvPr>
          <p:cNvGrpSpPr/>
          <p:nvPr userDrawn="1"/>
        </p:nvGrpSpPr>
        <p:grpSpPr>
          <a:xfrm>
            <a:off x="429866" y="1659263"/>
            <a:ext cx="4359303" cy="1689356"/>
            <a:chOff x="429867" y="1659263"/>
            <a:chExt cx="4142133" cy="1689356"/>
          </a:xfrm>
        </p:grpSpPr>
        <p:cxnSp>
          <p:nvCxnSpPr>
            <p:cNvPr id="7" name="Straight Connector 6">
              <a:extLst>
                <a:ext uri="{FF2B5EF4-FFF2-40B4-BE49-F238E27FC236}">
                  <a16:creationId xmlns:a16="http://schemas.microsoft.com/office/drawing/2014/main" id="{32DD70A5-8D62-C66E-65D3-2E976FEA8148}"/>
                </a:ext>
              </a:extLst>
            </p:cNvPr>
            <p:cNvCxnSpPr>
              <a:cxnSpLocks/>
            </p:cNvCxnSpPr>
            <p:nvPr/>
          </p:nvCxnSpPr>
          <p:spPr>
            <a:xfrm>
              <a:off x="429867" y="2950848"/>
              <a:ext cx="414213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281C998-2A45-846D-0E68-F7EBAB170E77}"/>
                </a:ext>
              </a:extLst>
            </p:cNvPr>
            <p:cNvCxnSpPr>
              <a:cxnSpLocks/>
            </p:cNvCxnSpPr>
            <p:nvPr/>
          </p:nvCxnSpPr>
          <p:spPr>
            <a:xfrm>
              <a:off x="429867" y="1659263"/>
              <a:ext cx="4142133" cy="0"/>
            </a:xfrm>
            <a:prstGeom prst="line">
              <a:avLst/>
            </a:prstGeom>
            <a:ln w="539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CD6404A-4846-68BD-C4FA-E69B162A8481}"/>
                </a:ext>
              </a:extLst>
            </p:cNvPr>
            <p:cNvCxnSpPr>
              <a:cxnSpLocks/>
            </p:cNvCxnSpPr>
            <p:nvPr/>
          </p:nvCxnSpPr>
          <p:spPr>
            <a:xfrm>
              <a:off x="429867" y="3348619"/>
              <a:ext cx="414213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hasCustomPrompt="1"/>
          </p:nvPr>
        </p:nvSpPr>
        <p:spPr>
          <a:xfrm>
            <a:off x="425449" y="1840229"/>
            <a:ext cx="4359303" cy="1026755"/>
          </a:xfrm>
        </p:spPr>
        <p:txBody>
          <a:bodyPr lIns="0" tIns="0" rIns="0" bIns="0" anchor="b">
            <a:normAutofit/>
          </a:bodyPr>
          <a:lstStyle>
            <a:lvl1pPr algn="l">
              <a:lnSpc>
                <a:spcPct val="85000"/>
              </a:lnSpc>
              <a:defRPr sz="4000" b="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25450" y="2950260"/>
            <a:ext cx="4359302" cy="398357"/>
          </a:xfrm>
        </p:spPr>
        <p:txBody>
          <a:bodyPr lIns="0" tIns="0" rIns="0" bIns="0" anchor="ctr">
            <a:noAutofit/>
          </a:bodyPr>
          <a:lstStyle>
            <a:lvl1pPr marL="0" indent="0" algn="l">
              <a:spcBef>
                <a:spcPts val="0"/>
              </a:spcBef>
              <a:buNone/>
              <a:defRPr sz="1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Box 9">
            <a:extLst>
              <a:ext uri="{FF2B5EF4-FFF2-40B4-BE49-F238E27FC236}">
                <a16:creationId xmlns:a16="http://schemas.microsoft.com/office/drawing/2014/main" id="{BE5B7F2B-7CB5-6CDE-0B0A-F4FC38C15C3E}"/>
              </a:ext>
            </a:extLst>
          </p:cNvPr>
          <p:cNvSpPr txBox="1"/>
          <p:nvPr userDrawn="1"/>
        </p:nvSpPr>
        <p:spPr>
          <a:xfrm>
            <a:off x="2674620" y="1420398"/>
            <a:ext cx="2110132" cy="169277"/>
          </a:xfrm>
          <a:prstGeom prst="rect">
            <a:avLst/>
          </a:prstGeom>
          <a:noFill/>
        </p:spPr>
        <p:txBody>
          <a:bodyPr wrap="square" lIns="0" tIns="0" rIns="0" bIns="0" rtlCol="0" anchor="b">
            <a:spAutoFit/>
          </a:bodyPr>
          <a:lstStyle/>
          <a:p>
            <a:pPr algn="r"/>
            <a:r>
              <a:rPr lang="en-US" sz="1100" dirty="0">
                <a:solidFill>
                  <a:schemeClr val="bg1"/>
                </a:solidFill>
              </a:rPr>
              <a:t>Metrology Research Centre</a:t>
            </a:r>
          </a:p>
        </p:txBody>
      </p:sp>
      <p:pic>
        <p:nvPicPr>
          <p:cNvPr id="12" name="Picture 11" descr="National Research Council Canada logo">
            <a:extLst>
              <a:ext uri="{FF2B5EF4-FFF2-40B4-BE49-F238E27FC236}">
                <a16:creationId xmlns:a16="http://schemas.microsoft.com/office/drawing/2014/main" id="{BBEB76E1-5B89-54AE-5984-02B6F745EB5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black">
          <a:xfrm>
            <a:off x="429867" y="1398116"/>
            <a:ext cx="986822" cy="156994"/>
          </a:xfrm>
          <a:prstGeom prst="rect">
            <a:avLst/>
          </a:prstGeom>
        </p:spPr>
      </p:pic>
    </p:spTree>
    <p:extLst>
      <p:ext uri="{BB962C8B-B14F-4D97-AF65-F5344CB8AC3E}">
        <p14:creationId xmlns:p14="http://schemas.microsoft.com/office/powerpoint/2010/main" val="1163748167"/>
      </p:ext>
    </p:extLst>
  </p:cSld>
  <p:clrMapOvr>
    <a:masterClrMapping/>
  </p:clrMapOvr>
  <p:transition>
    <p:fade/>
  </p:transition>
  <p:extLst>
    <p:ext uri="{DCECCB84-F9BA-43D5-87BE-67443E8EF086}">
      <p15:sldGuideLst xmlns:p15="http://schemas.microsoft.com/office/powerpoint/2012/main">
        <p15:guide id="9" orient="horz" pos="1620">
          <p15:clr>
            <a:srgbClr val="FBAE40"/>
          </p15:clr>
        </p15:guide>
        <p15:guide id="10" pos="2880">
          <p15:clr>
            <a:srgbClr val="FBAE40"/>
          </p15:clr>
        </p15:guide>
        <p15:guide id="11" pos="272">
          <p15:clr>
            <a:srgbClr val="FBAE40"/>
          </p15:clr>
        </p15:guide>
        <p15:guide id="12" pos="5488">
          <p15:clr>
            <a:srgbClr val="FBAE40"/>
          </p15:clr>
        </p15:guide>
        <p15:guide id="13" orient="horz" pos="30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Opening / summary">
    <p:bg>
      <p:bgPr>
        <a:solidFill>
          <a:srgbClr val="000D4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A4F36-C02A-5AE6-A02E-07B65FADFD52}"/>
              </a:ext>
            </a:extLst>
          </p:cNvPr>
          <p:cNvSpPr>
            <a:spLocks noGrp="1"/>
          </p:cNvSpPr>
          <p:nvPr>
            <p:ph type="title"/>
          </p:nvPr>
        </p:nvSpPr>
        <p:spPr>
          <a:xfrm>
            <a:off x="432000" y="288000"/>
            <a:ext cx="7920000" cy="639100"/>
          </a:xfrm>
        </p:spPr>
        <p:txBody>
          <a:bodyPr/>
          <a:lstStyle>
            <a:lvl1pPr>
              <a:defRPr sz="2200" b="0">
                <a:solidFill>
                  <a:schemeClr val="bg1"/>
                </a:solidFill>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C9CC559E-5F76-02AE-0D62-EAF900CC1BCD}"/>
              </a:ext>
            </a:extLst>
          </p:cNvPr>
          <p:cNvSpPr>
            <a:spLocks noGrp="1"/>
          </p:cNvSpPr>
          <p:nvPr>
            <p:ph type="body" sz="quarter" idx="12"/>
          </p:nvPr>
        </p:nvSpPr>
        <p:spPr>
          <a:xfrm>
            <a:off x="432000" y="1116000"/>
            <a:ext cx="7920000" cy="1440000"/>
          </a:xfrm>
        </p:spPr>
        <p:txBody>
          <a:bodyPr anchor="t"/>
          <a:lstStyle>
            <a:lvl1pPr>
              <a:defRPr sz="1800">
                <a:solidFill>
                  <a:schemeClr val="bg1"/>
                </a:solidFill>
              </a:defRPr>
            </a:lvl1pPr>
          </a:lstStyle>
          <a:p>
            <a:pPr lvl="0"/>
            <a:r>
              <a:rPr lang="en-US"/>
              <a:t>Click to edit Master text styles</a:t>
            </a:r>
          </a:p>
        </p:txBody>
      </p:sp>
      <p:sp>
        <p:nvSpPr>
          <p:cNvPr id="4" name="Slide Number Placeholder 3">
            <a:extLst>
              <a:ext uri="{FF2B5EF4-FFF2-40B4-BE49-F238E27FC236}">
                <a16:creationId xmlns:a16="http://schemas.microsoft.com/office/drawing/2014/main" id="{B54B689B-D7EF-578C-A807-1402602316F2}"/>
              </a:ext>
              <a:ext uri="{C183D7F6-B498-43B3-948B-1728B52AA6E4}">
                <adec:decorative xmlns:adec="http://schemas.microsoft.com/office/drawing/2017/decorative" val="1"/>
              </a:ext>
            </a:extLst>
          </p:cNvPr>
          <p:cNvSpPr>
            <a:spLocks noGrp="1"/>
          </p:cNvSpPr>
          <p:nvPr>
            <p:ph type="sldNum" sz="quarter" idx="11"/>
          </p:nvPr>
        </p:nvSpPr>
        <p:spPr/>
        <p:txBody>
          <a:bodyPr/>
          <a:lstStyle>
            <a:lvl1pPr>
              <a:defRPr>
                <a:solidFill>
                  <a:schemeClr val="bg1"/>
                </a:solidFill>
              </a:defRPr>
            </a:lvl1pPr>
          </a:lstStyle>
          <a:p>
            <a:fld id="{77E68ECE-59D7-452D-8595-BBB947F3BD2D}" type="slidenum">
              <a:rPr lang="en-US" smtClean="0"/>
              <a:pPr/>
              <a:t>‹#›</a:t>
            </a:fld>
            <a:endParaRPr lang="en-US" dirty="0"/>
          </a:p>
        </p:txBody>
      </p:sp>
      <p:cxnSp>
        <p:nvCxnSpPr>
          <p:cNvPr id="9" name="Straight Connector 8">
            <a:extLst>
              <a:ext uri="{FF2B5EF4-FFF2-40B4-BE49-F238E27FC236}">
                <a16:creationId xmlns:a16="http://schemas.microsoft.com/office/drawing/2014/main" id="{04F32D9A-912D-5CB3-8DD1-AA15FF8F5EF0}"/>
              </a:ext>
            </a:extLst>
          </p:cNvPr>
          <p:cNvCxnSpPr>
            <a:cxnSpLocks/>
          </p:cNvCxnSpPr>
          <p:nvPr userDrawn="1"/>
        </p:nvCxnSpPr>
        <p:spPr>
          <a:xfrm>
            <a:off x="431799" y="1008000"/>
            <a:ext cx="8255001"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4008869"/>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guide id="3" pos="272" userDrawn="1">
          <p15:clr>
            <a:srgbClr val="FBAE40"/>
          </p15:clr>
        </p15:guide>
        <p15:guide id="4" pos="548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able of contents / Agenda">
    <p:bg>
      <p:bgPr>
        <a:solidFill>
          <a:srgbClr val="000D4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A4F36-C02A-5AE6-A02E-07B65FADFD52}"/>
              </a:ext>
            </a:extLst>
          </p:cNvPr>
          <p:cNvSpPr>
            <a:spLocks noGrp="1"/>
          </p:cNvSpPr>
          <p:nvPr>
            <p:ph type="title"/>
          </p:nvPr>
        </p:nvSpPr>
        <p:spPr>
          <a:xfrm>
            <a:off x="432000" y="288000"/>
            <a:ext cx="8254800" cy="639098"/>
          </a:xfrm>
        </p:spPr>
        <p:txBody>
          <a:bodyPr anchor="b">
            <a:noAutofit/>
          </a:bodyPr>
          <a:lstStyle>
            <a:lvl1pPr algn="l">
              <a:defRPr sz="2200" b="0">
                <a:solidFill>
                  <a:schemeClr val="bg1"/>
                </a:solidFil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1D538C95-3302-D845-A300-57D6F57D8835}"/>
              </a:ext>
            </a:extLst>
          </p:cNvPr>
          <p:cNvSpPr>
            <a:spLocks noGrp="1"/>
          </p:cNvSpPr>
          <p:nvPr>
            <p:ph type="body" sz="quarter" idx="13"/>
          </p:nvPr>
        </p:nvSpPr>
        <p:spPr>
          <a:xfrm>
            <a:off x="431799" y="1116000"/>
            <a:ext cx="8254799" cy="2880000"/>
          </a:xfrm>
        </p:spPr>
        <p:txBody>
          <a:bodyPr anchor="t"/>
          <a:lstStyle>
            <a:lvl1pPr algn="l">
              <a:spcBef>
                <a:spcPts val="300"/>
              </a:spcBef>
              <a:defRPr sz="1800">
                <a:solidFill>
                  <a:schemeClr val="bg1"/>
                </a:solidFill>
              </a:defRPr>
            </a:lvl1pPr>
            <a:lvl2pPr marL="446088" indent="-446088" algn="l">
              <a:spcBef>
                <a:spcPts val="200"/>
              </a:spcBef>
              <a:buFont typeface="+mj-lt"/>
              <a:buAutoNum type="arabicPeriod"/>
              <a:tabLst/>
              <a:defRPr sz="1800">
                <a:solidFill>
                  <a:schemeClr val="bg1"/>
                </a:solidFill>
              </a:defRPr>
            </a:lvl2pPr>
            <a:lvl3pPr algn="l">
              <a:buClr>
                <a:schemeClr val="bg1"/>
              </a:buClr>
              <a:defRPr sz="1800">
                <a:solidFill>
                  <a:schemeClr val="bg1"/>
                </a:solidFill>
              </a:defRPr>
            </a:lvl3pPr>
            <a:lvl4pPr algn="l">
              <a:buClr>
                <a:schemeClr val="bg1"/>
              </a:buClr>
              <a:defRPr sz="1800">
                <a:solidFill>
                  <a:schemeClr val="bg1"/>
                </a:solidFill>
              </a:defRPr>
            </a:lvl4pPr>
            <a:lvl5pPr algn="l">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FF2B5EF4-FFF2-40B4-BE49-F238E27FC236}">
                <a16:creationId xmlns:a16="http://schemas.microsoft.com/office/drawing/2014/main" id="{B54B689B-D7EF-578C-A807-1402602316F2}"/>
              </a:ext>
              <a:ext uri="{C183D7F6-B498-43B3-948B-1728B52AA6E4}">
                <adec:decorative xmlns:adec="http://schemas.microsoft.com/office/drawing/2017/decorative" val="1"/>
              </a:ext>
            </a:extLst>
          </p:cNvPr>
          <p:cNvSpPr>
            <a:spLocks noGrp="1"/>
          </p:cNvSpPr>
          <p:nvPr>
            <p:ph type="sldNum" sz="quarter" idx="11"/>
          </p:nvPr>
        </p:nvSpPr>
        <p:spPr/>
        <p:txBody>
          <a:bodyPr/>
          <a:lstStyle>
            <a:lvl1pPr>
              <a:defRPr>
                <a:solidFill>
                  <a:schemeClr val="bg1"/>
                </a:solidFill>
              </a:defRPr>
            </a:lvl1pPr>
          </a:lstStyle>
          <a:p>
            <a:fld id="{77E68ECE-59D7-452D-8595-BBB947F3BD2D}" type="slidenum">
              <a:rPr lang="en-US" smtClean="0"/>
              <a:pPr/>
              <a:t>‹#›</a:t>
            </a:fld>
            <a:endParaRPr lang="en-US" dirty="0"/>
          </a:p>
        </p:txBody>
      </p:sp>
      <p:cxnSp>
        <p:nvCxnSpPr>
          <p:cNvPr id="3" name="Straight Connector 2">
            <a:extLst>
              <a:ext uri="{FF2B5EF4-FFF2-40B4-BE49-F238E27FC236}">
                <a16:creationId xmlns:a16="http://schemas.microsoft.com/office/drawing/2014/main" id="{2D821EB9-7BA8-CC3E-04F0-DF1DEB41C92B}"/>
              </a:ext>
            </a:extLst>
          </p:cNvPr>
          <p:cNvCxnSpPr>
            <a:cxnSpLocks/>
          </p:cNvCxnSpPr>
          <p:nvPr userDrawn="1"/>
        </p:nvCxnSpPr>
        <p:spPr>
          <a:xfrm>
            <a:off x="431799" y="1008000"/>
            <a:ext cx="8255001"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9077141"/>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guide id="3" pos="547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blue">
    <p:bg>
      <p:bgPr>
        <a:solidFill>
          <a:srgbClr val="001A8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0"/>
            <a:ext cx="8261350" cy="5004619"/>
          </a:xfrm>
        </p:spPr>
        <p:txBody>
          <a:bodyPr lIns="0" tIns="0" rIns="0" bIns="0" anchor="ctr">
            <a:noAutofit/>
          </a:bodyPr>
          <a:lstStyle>
            <a:lvl1pPr algn="l">
              <a:defRPr sz="4800" b="0" cap="none">
                <a:solidFill>
                  <a:schemeClr val="bg2"/>
                </a:solidFill>
              </a:defRPr>
            </a:lvl1pPr>
          </a:lstStyle>
          <a:p>
            <a:r>
              <a:rPr lang="en-US" dirty="0"/>
              <a:t>Click to edit master title style</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328133282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intro-blue">
    <p:bg>
      <p:bgPr>
        <a:solidFill>
          <a:srgbClr val="00136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0"/>
            <a:ext cx="8261350" cy="5143499"/>
          </a:xfrm>
        </p:spPr>
        <p:txBody>
          <a:bodyPr lIns="0" tIns="0" rIns="0" bIns="0" anchor="ctr">
            <a:noAutofit/>
          </a:bodyPr>
          <a:lstStyle>
            <a:lvl1pPr algn="l">
              <a:lnSpc>
                <a:spcPct val="90000"/>
              </a:lnSpc>
              <a:defRPr sz="2800" b="0" cap="none">
                <a:solidFill>
                  <a:schemeClr val="bg2"/>
                </a:solidFill>
              </a:defRPr>
            </a:lvl1pPr>
          </a:lstStyle>
          <a:p>
            <a:r>
              <a:rPr lang="en-US" dirty="0"/>
              <a:t>Click to edit master title style</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364476928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red">
    <p:bg>
      <p:bgPr>
        <a:solidFill>
          <a:srgbClr val="A70D1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0"/>
            <a:ext cx="8261350" cy="5143499"/>
          </a:xfrm>
        </p:spPr>
        <p:txBody>
          <a:bodyPr lIns="0" tIns="0" rIns="0" bIns="0" anchor="ctr">
            <a:noAutofit/>
          </a:bodyPr>
          <a:lstStyle>
            <a:lvl1pPr algn="l">
              <a:lnSpc>
                <a:spcPct val="90000"/>
              </a:lnSpc>
              <a:defRPr sz="6000" b="0" cap="none">
                <a:solidFill>
                  <a:schemeClr val="bg2"/>
                </a:solidFill>
              </a:defRPr>
            </a:lvl1pPr>
          </a:lstStyle>
          <a:p>
            <a:r>
              <a:rPr lang="en-US" dirty="0"/>
              <a:t>Click to edit master title style</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149701541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intro-red">
    <p:bg>
      <p:bgPr>
        <a:solidFill>
          <a:srgbClr val="8B060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0"/>
            <a:ext cx="8261350" cy="5143499"/>
          </a:xfrm>
        </p:spPr>
        <p:txBody>
          <a:bodyPr lIns="0" tIns="0" rIns="0" bIns="0" anchor="ctr">
            <a:noAutofit/>
          </a:bodyPr>
          <a:lstStyle>
            <a:lvl1pPr algn="l">
              <a:lnSpc>
                <a:spcPct val="90000"/>
              </a:lnSpc>
              <a:defRPr sz="2800" b="0" cap="none">
                <a:solidFill>
                  <a:schemeClr val="bg2"/>
                </a:solidFill>
              </a:defRPr>
            </a:lvl1pPr>
          </a:lstStyle>
          <a:p>
            <a:r>
              <a:rPr lang="en-US" dirty="0"/>
              <a:t>Click to edit master title style</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198164057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magenta">
    <p:bg>
      <p:bgPr>
        <a:solidFill>
          <a:srgbClr val="E2136E"/>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0"/>
            <a:ext cx="8261350" cy="5143499"/>
          </a:xfrm>
        </p:spPr>
        <p:txBody>
          <a:bodyPr lIns="0" tIns="0" rIns="0" bIns="0" anchor="ctr">
            <a:noAutofit/>
          </a:bodyPr>
          <a:lstStyle>
            <a:lvl1pPr algn="l">
              <a:lnSpc>
                <a:spcPct val="90000"/>
              </a:lnSpc>
              <a:defRPr sz="6000" b="0" cap="none">
                <a:solidFill>
                  <a:schemeClr val="bg2"/>
                </a:solidFill>
              </a:defRPr>
            </a:lvl1pPr>
          </a:lstStyle>
          <a:p>
            <a:r>
              <a:rPr lang="en-US" dirty="0"/>
              <a:t>Click to edit master title style</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692604567"/>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intro-magenta">
    <p:bg>
      <p:bgPr>
        <a:solidFill>
          <a:srgbClr val="B21357"/>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0"/>
            <a:ext cx="8261350" cy="5143499"/>
          </a:xfrm>
        </p:spPr>
        <p:txBody>
          <a:bodyPr lIns="0" tIns="0" rIns="0" bIns="0" anchor="ctr">
            <a:noAutofit/>
          </a:bodyPr>
          <a:lstStyle>
            <a:lvl1pPr algn="l">
              <a:lnSpc>
                <a:spcPct val="90000"/>
              </a:lnSpc>
              <a:defRPr sz="2800" b="0" cap="none">
                <a:solidFill>
                  <a:schemeClr val="bg2"/>
                </a:solidFill>
              </a:defRPr>
            </a:lvl1pPr>
          </a:lstStyle>
          <a:p>
            <a:r>
              <a:rPr lang="en-US" dirty="0"/>
              <a:t>Click to edit master title style</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989004035"/>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purple">
    <p:bg>
      <p:bgPr>
        <a:solidFill>
          <a:srgbClr val="46158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0"/>
            <a:ext cx="8261350" cy="5143499"/>
          </a:xfrm>
        </p:spPr>
        <p:txBody>
          <a:bodyPr lIns="0" tIns="0" rIns="0" bIns="0" anchor="ctr">
            <a:noAutofit/>
          </a:bodyPr>
          <a:lstStyle>
            <a:lvl1pPr algn="l">
              <a:lnSpc>
                <a:spcPct val="90000"/>
              </a:lnSpc>
              <a:defRPr sz="6000" b="0" cap="none">
                <a:solidFill>
                  <a:schemeClr val="bg2"/>
                </a:solidFill>
              </a:defRPr>
            </a:lvl1pPr>
          </a:lstStyle>
          <a:p>
            <a:r>
              <a:rPr lang="en-US" dirty="0"/>
              <a:t>Click to edit master title style</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106655112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intro-purple">
    <p:bg>
      <p:bgPr>
        <a:solidFill>
          <a:srgbClr val="2B0C5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0"/>
            <a:ext cx="8261350" cy="5143499"/>
          </a:xfrm>
        </p:spPr>
        <p:txBody>
          <a:bodyPr lIns="0" tIns="0" rIns="0" bIns="0" anchor="ctr">
            <a:noAutofit/>
          </a:bodyPr>
          <a:lstStyle>
            <a:lvl1pPr algn="l">
              <a:lnSpc>
                <a:spcPct val="90000"/>
              </a:lnSpc>
              <a:defRPr sz="2800" b="0" cap="none">
                <a:solidFill>
                  <a:schemeClr val="bg2"/>
                </a:solidFill>
              </a:defRPr>
            </a:lvl1pPr>
          </a:lstStyle>
          <a:p>
            <a:r>
              <a:rPr lang="en-US" dirty="0"/>
              <a:t>Click to edit master title style</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174702029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green">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0"/>
            <a:ext cx="8261350" cy="5143499"/>
          </a:xfrm>
        </p:spPr>
        <p:txBody>
          <a:bodyPr lIns="0" tIns="0" rIns="0" bIns="0" anchor="ctr">
            <a:noAutofit/>
          </a:bodyPr>
          <a:lstStyle>
            <a:lvl1pPr algn="l">
              <a:lnSpc>
                <a:spcPct val="90000"/>
              </a:lnSpc>
              <a:defRPr sz="6000" b="0" cap="none">
                <a:solidFill>
                  <a:schemeClr val="bg2"/>
                </a:solidFill>
              </a:defRPr>
            </a:lvl1pPr>
          </a:lstStyle>
          <a:p>
            <a:r>
              <a:rPr lang="en-US" dirty="0"/>
              <a:t>Click to edit master title style</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30796648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Section-intro-green">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0"/>
            <a:ext cx="8261350" cy="5143499"/>
          </a:xfrm>
        </p:spPr>
        <p:txBody>
          <a:bodyPr lIns="0" tIns="0" rIns="0" bIns="0" anchor="ctr">
            <a:noAutofit/>
          </a:bodyPr>
          <a:lstStyle>
            <a:lvl1pPr algn="l">
              <a:lnSpc>
                <a:spcPct val="90000"/>
              </a:lnSpc>
              <a:defRPr sz="2800" b="0" cap="none">
                <a:solidFill>
                  <a:schemeClr val="bg2"/>
                </a:solidFill>
              </a:defRPr>
            </a:lvl1pPr>
          </a:lstStyle>
          <a:p>
            <a:r>
              <a:rPr lang="en-US" dirty="0"/>
              <a:t>Click to edit master title style</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418822453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ext + picture">
    <p:spTree>
      <p:nvGrpSpPr>
        <p:cNvPr id="1" name=""/>
        <p:cNvGrpSpPr/>
        <p:nvPr/>
      </p:nvGrpSpPr>
      <p:grpSpPr>
        <a:xfrm>
          <a:off x="0" y="0"/>
          <a:ext cx="0" cy="0"/>
          <a:chOff x="0" y="0"/>
          <a:chExt cx="0" cy="0"/>
        </a:xfrm>
      </p:grpSpPr>
      <p:sp>
        <p:nvSpPr>
          <p:cNvPr id="2" name="Title 1"/>
          <p:cNvSpPr>
            <a:spLocks noGrp="1"/>
          </p:cNvSpPr>
          <p:nvPr>
            <p:ph type="title"/>
          </p:nvPr>
        </p:nvSpPr>
        <p:spPr>
          <a:xfrm>
            <a:off x="426246" y="256359"/>
            <a:ext cx="8254800" cy="670742"/>
          </a:xfrm>
        </p:spPr>
        <p:txBody>
          <a:bodyPr/>
          <a:lstStyle>
            <a:lvl1pPr>
              <a:defRPr sz="2800">
                <a:solidFill>
                  <a:srgbClr val="27292A"/>
                </a:solidFill>
              </a:defRPr>
            </a:lvl1pPr>
          </a:lstStyle>
          <a:p>
            <a:r>
              <a:rPr lang="en-US"/>
              <a:t>Click to edit Master title style</a:t>
            </a:r>
            <a:endParaRPr lang="en-US" dirty="0"/>
          </a:p>
        </p:txBody>
      </p:sp>
      <p:sp>
        <p:nvSpPr>
          <p:cNvPr id="5" name="Text Placeholder 4"/>
          <p:cNvSpPr>
            <a:spLocks noGrp="1"/>
          </p:cNvSpPr>
          <p:nvPr>
            <p:ph type="body" sz="quarter" idx="14"/>
          </p:nvPr>
        </p:nvSpPr>
        <p:spPr>
          <a:xfrm>
            <a:off x="430213" y="1439998"/>
            <a:ext cx="5580000" cy="3168000"/>
          </a:xfrm>
        </p:spPr>
        <p:txBody>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2400">
                <a:solidFill>
                  <a:srgbClr val="27292A"/>
                </a:solidFill>
              </a:defRPr>
            </a:lvl1pPr>
            <a:lvl2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solidFill>
                  <a:srgbClr val="27292A"/>
                </a:solidFill>
              </a:defRPr>
            </a:lvl2pPr>
            <a:lvl3pPr marL="180975" marR="0" indent="-18097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sz="1800">
                <a:solidFill>
                  <a:srgbClr val="27292A"/>
                </a:solidFill>
              </a:defRPr>
            </a:lvl3pPr>
            <a:lvl4pPr marL="355600" marR="0" indent="-166688" algn="l" defTabSz="914400" rtl="0" eaLnBrk="1" fontAlgn="auto" latinLnBrk="0" hangingPunct="1">
              <a:lnSpc>
                <a:spcPct val="100000"/>
              </a:lnSpc>
              <a:spcBef>
                <a:spcPts val="0"/>
              </a:spcBef>
              <a:spcAft>
                <a:spcPts val="0"/>
              </a:spcAft>
              <a:buClr>
                <a:srgbClr val="004466"/>
              </a:buClr>
              <a:buSzTx/>
              <a:buFont typeface="Arial" panose="020B0604020202020204" pitchFamily="34" charset="0"/>
              <a:buChar char="•"/>
              <a:tabLst/>
              <a:defRPr sz="1800">
                <a:solidFill>
                  <a:srgbClr val="27292A"/>
                </a:solidFill>
              </a:defRPr>
            </a:lvl4pPr>
            <a:lvl5pPr marL="0" marR="0" indent="0" algn="l" defTabSz="914400" rtl="0" eaLnBrk="1" fontAlgn="auto" latinLnBrk="0" hangingPunct="1">
              <a:lnSpc>
                <a:spcPct val="100000"/>
              </a:lnSpc>
              <a:spcBef>
                <a:spcPts val="1200"/>
              </a:spcBef>
              <a:spcAft>
                <a:spcPts val="0"/>
              </a:spcAft>
              <a:buClrTx/>
              <a:buSzPct val="80000"/>
              <a:buFont typeface="Arial" panose="020B0604020202020204" pitchFamily="34" charset="0"/>
              <a:buNone/>
              <a:tabLst/>
              <a:defRPr sz="1800">
                <a:solidFill>
                  <a:srgbClr val="27292A"/>
                </a:solidFill>
              </a:defRPr>
            </a:lvl5pPr>
            <a:lvl6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accent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10" descr="Photo placeholder"/>
          <p:cNvSpPr>
            <a:spLocks noGrp="1" noChangeAspect="1"/>
          </p:cNvSpPr>
          <p:nvPr>
            <p:ph type="pic" sz="quarter" idx="13"/>
          </p:nvPr>
        </p:nvSpPr>
        <p:spPr>
          <a:xfrm>
            <a:off x="6186685" y="1641001"/>
            <a:ext cx="2560320" cy="2560320"/>
          </a:xfrm>
          <a:prstGeom prst="rect">
            <a:avLst/>
          </a:prstGeom>
        </p:spPr>
        <p:txBody>
          <a:bodyPr anchor="ctr"/>
          <a:lstStyle>
            <a:lvl1pPr algn="ctr">
              <a:defRPr>
                <a:solidFill>
                  <a:schemeClr val="bg1">
                    <a:lumMod val="75000"/>
                  </a:schemeClr>
                </a:solidFill>
              </a:defRPr>
            </a:lvl1pPr>
          </a:lstStyle>
          <a:p>
            <a:r>
              <a:rPr lang="en-US"/>
              <a:t>Click icon to add picture</a:t>
            </a:r>
            <a:endParaRPr lang="en-US"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1"/>
          </p:nvPr>
        </p:nvSpPr>
        <p:spPr/>
        <p:txBody>
          <a:bodyPr/>
          <a:lstStyle/>
          <a:p>
            <a:fld id="{77E68ECE-59D7-452D-8595-BBB947F3BD2D}" type="slidenum">
              <a:rPr lang="en-US" smtClean="0"/>
              <a:pPr/>
              <a:t>‹#›</a:t>
            </a:fld>
            <a:endParaRPr lang="en-US" dirty="0"/>
          </a:p>
        </p:txBody>
      </p:sp>
      <p:cxnSp>
        <p:nvCxnSpPr>
          <p:cNvPr id="3" name="Straight Connector 2">
            <a:extLst>
              <a:ext uri="{FF2B5EF4-FFF2-40B4-BE49-F238E27FC236}">
                <a16:creationId xmlns:a16="http://schemas.microsoft.com/office/drawing/2014/main" id="{49AFEBAD-7E02-072F-2F88-E4D23730D5B1}"/>
              </a:ext>
            </a:extLst>
          </p:cNvPr>
          <p:cNvCxnSpPr>
            <a:cxnSpLocks/>
          </p:cNvCxnSpPr>
          <p:nvPr userDrawn="1"/>
        </p:nvCxnSpPr>
        <p:spPr>
          <a:xfrm>
            <a:off x="432000" y="1008000"/>
            <a:ext cx="825500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4628009"/>
      </p:ext>
    </p:extLst>
  </p:cSld>
  <p:clrMapOvr>
    <a:masterClrMapping/>
  </p:clrMapOvr>
  <p:transition>
    <p:fade/>
  </p:transition>
  <p:extLst>
    <p:ext uri="{DCECCB84-F9BA-43D5-87BE-67443E8EF086}">
      <p15:sldGuideLst xmlns:p15="http://schemas.microsoft.com/office/powerpoint/2012/main">
        <p15:guide id="7" orient="horz" pos="1620">
          <p15:clr>
            <a:srgbClr val="FBAE40"/>
          </p15:clr>
        </p15:guide>
        <p15:guide id="8" pos="2880">
          <p15:clr>
            <a:srgbClr val="FBAE40"/>
          </p15:clr>
        </p15:guide>
        <p15:guide id="9" pos="27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ext-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245" y="256359"/>
            <a:ext cx="8260608" cy="670742"/>
          </a:xfrm>
        </p:spPr>
        <p:txBody>
          <a:bodyPr/>
          <a:lstStyle>
            <a:lvl1pPr algn="l">
              <a:defRPr sz="2800">
                <a:solidFill>
                  <a:schemeClr val="tx1"/>
                </a:solidFill>
              </a:defRPr>
            </a:lvl1pPr>
          </a:lstStyle>
          <a:p>
            <a:r>
              <a:rPr lang="en-US"/>
              <a:t>Click to edit Master title style</a:t>
            </a:r>
            <a:endParaRPr lang="en-US" dirty="0"/>
          </a:p>
        </p:txBody>
      </p:sp>
      <p:sp>
        <p:nvSpPr>
          <p:cNvPr id="6" name="Content Placeholder 5">
            <a:extLst>
              <a:ext uri="{FF2B5EF4-FFF2-40B4-BE49-F238E27FC236}">
                <a16:creationId xmlns:a16="http://schemas.microsoft.com/office/drawing/2014/main" id="{4C411616-3BB0-75B2-2DD5-1ADB6F84DF72}"/>
              </a:ext>
            </a:extLst>
          </p:cNvPr>
          <p:cNvSpPr>
            <a:spLocks noGrp="1"/>
          </p:cNvSpPr>
          <p:nvPr>
            <p:ph sz="quarter" idx="14"/>
          </p:nvPr>
        </p:nvSpPr>
        <p:spPr>
          <a:xfrm>
            <a:off x="432000" y="1440000"/>
            <a:ext cx="8254800" cy="3168000"/>
          </a:xfrm>
        </p:spPr>
        <p:txBody>
          <a:bodyPr anchor="t" anchorCtr="0"/>
          <a:lstStyle>
            <a:lvl1pPr algn="l">
              <a:defRPr sz="2400">
                <a:solidFill>
                  <a:schemeClr val="tx1"/>
                </a:solidFill>
              </a:defRPr>
            </a:lvl1pPr>
            <a:lvl2pPr algn="l">
              <a:defRPr sz="1800">
                <a:solidFill>
                  <a:schemeClr val="tx1"/>
                </a:solidFill>
              </a:defRPr>
            </a:lvl2pPr>
            <a:lvl3pPr algn="l">
              <a:defRPr sz="1800">
                <a:solidFill>
                  <a:schemeClr val="tx1"/>
                </a:solidFill>
              </a:defRPr>
            </a:lvl3pPr>
            <a:lvl4pPr algn="l">
              <a:buClrTx/>
              <a:defRPr sz="1800">
                <a:solidFill>
                  <a:schemeClr val="tx1"/>
                </a:solidFill>
              </a:defRPr>
            </a:lvl4pPr>
            <a:lvl5pPr algn="l">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1"/>
          </p:nvPr>
        </p:nvSpPr>
        <p:spPr/>
        <p:txBody>
          <a:bodyPr/>
          <a:lstStyle>
            <a:lvl1pPr>
              <a:defRPr>
                <a:solidFill>
                  <a:schemeClr val="bg1"/>
                </a:solidFill>
              </a:defRPr>
            </a:lvl1pPr>
          </a:lstStyle>
          <a:p>
            <a:fld id="{77E68ECE-59D7-452D-8595-BBB947F3BD2D}" type="slidenum">
              <a:rPr lang="en-US" smtClean="0"/>
              <a:pPr/>
              <a:t>‹#›</a:t>
            </a:fld>
            <a:endParaRPr lang="en-US" dirty="0"/>
          </a:p>
        </p:txBody>
      </p:sp>
      <p:cxnSp>
        <p:nvCxnSpPr>
          <p:cNvPr id="5" name="Straight Connector 4">
            <a:extLst>
              <a:ext uri="{FF2B5EF4-FFF2-40B4-BE49-F238E27FC236}">
                <a16:creationId xmlns:a16="http://schemas.microsoft.com/office/drawing/2014/main" id="{EF2F97DF-43E8-DC0D-5874-2D7860F4B1CD}"/>
              </a:ext>
            </a:extLst>
          </p:cNvPr>
          <p:cNvCxnSpPr>
            <a:cxnSpLocks/>
          </p:cNvCxnSpPr>
          <p:nvPr userDrawn="1"/>
        </p:nvCxnSpPr>
        <p:spPr>
          <a:xfrm>
            <a:off x="431799" y="1008000"/>
            <a:ext cx="825500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8057866"/>
      </p:ext>
    </p:extLst>
  </p:cSld>
  <p:clrMapOvr>
    <a:masterClrMapping/>
  </p:clrMapOvr>
  <p:transition>
    <p:fade/>
  </p:transition>
  <p:extLst>
    <p:ext uri="{DCECCB84-F9BA-43D5-87BE-67443E8EF086}">
      <p15:sldGuideLst xmlns:p15="http://schemas.microsoft.com/office/powerpoint/2012/main">
        <p15:guide id="4" orient="horz" pos="1620">
          <p15:clr>
            <a:srgbClr val="FBAE40"/>
          </p15:clr>
        </p15:guide>
        <p15:guide id="5"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xt - 2 column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245" y="256359"/>
            <a:ext cx="8260555" cy="670742"/>
          </a:xfrm>
        </p:spPr>
        <p:txBody>
          <a:bodyPr/>
          <a:lstStyle>
            <a:lvl1pPr>
              <a:defRPr sz="2800">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2"/>
          </p:nvPr>
        </p:nvSpPr>
        <p:spPr>
          <a:xfrm>
            <a:off x="431999" y="1439999"/>
            <a:ext cx="3852000" cy="3168000"/>
          </a:xfrm>
        </p:spPr>
        <p:txBody>
          <a:bodyPr anchor="t" anchorCtr="0"/>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tx1"/>
                </a:solidFill>
              </a:defRPr>
            </a:lvl1pPr>
            <a:lvl2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tx1"/>
                </a:solidFill>
              </a:defRPr>
            </a:lvl2pPr>
            <a:lvl3pPr marL="180975" marR="0" indent="-18097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solidFill>
                  <a:schemeClr val="tx1"/>
                </a:solidFill>
              </a:defRPr>
            </a:lvl3pPr>
            <a:lvl4pPr marL="355600" marR="0" indent="-166688" algn="l" defTabSz="914400" rtl="0" eaLnBrk="1" fontAlgn="auto" latinLnBrk="0" hangingPunct="1">
              <a:lnSpc>
                <a:spcPct val="100000"/>
              </a:lnSpc>
              <a:spcBef>
                <a:spcPts val="0"/>
              </a:spcBef>
              <a:spcAft>
                <a:spcPts val="0"/>
              </a:spcAft>
              <a:buClr>
                <a:schemeClr val="bg1"/>
              </a:buClr>
              <a:buSzTx/>
              <a:buFont typeface="Arial" panose="020B0604020202020204" pitchFamily="34" charset="0"/>
              <a:buChar char="•"/>
              <a:tabLst/>
              <a:defRPr>
                <a:solidFill>
                  <a:schemeClr val="tx1"/>
                </a:solidFill>
              </a:defRPr>
            </a:lvl4pPr>
            <a:lvl5pPr marL="0" marR="0" indent="0" algn="l" defTabSz="914400" rtl="0" eaLnBrk="1" fontAlgn="auto" latinLnBrk="0" hangingPunct="1">
              <a:lnSpc>
                <a:spcPct val="100000"/>
              </a:lnSpc>
              <a:spcBef>
                <a:spcPts val="1200"/>
              </a:spcBef>
              <a:spcAft>
                <a:spcPts val="0"/>
              </a:spcAft>
              <a:buClrTx/>
              <a:buSzPct val="80000"/>
              <a:buFont typeface="Arial" panose="020B0604020202020204" pitchFamily="34" charset="0"/>
              <a:buNone/>
              <a:tabLst/>
              <a:defRPr>
                <a:solidFill>
                  <a:schemeClr val="tx1"/>
                </a:solidFill>
              </a:defRPr>
            </a:lvl5pPr>
            <a:lvl6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accent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C717F819-B82C-AF3A-6453-0CE063599DEA}"/>
              </a:ext>
            </a:extLst>
          </p:cNvPr>
          <p:cNvSpPr>
            <a:spLocks noGrp="1"/>
          </p:cNvSpPr>
          <p:nvPr>
            <p:ph sz="quarter" idx="14"/>
          </p:nvPr>
        </p:nvSpPr>
        <p:spPr>
          <a:xfrm>
            <a:off x="4818383" y="1439999"/>
            <a:ext cx="3852000" cy="3168000"/>
          </a:xfrm>
        </p:spPr>
        <p:txBody>
          <a:bodyPr anchor="t" anchorCtr="0"/>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tx1"/>
                </a:solidFill>
              </a:defRPr>
            </a:lvl1pPr>
            <a:lvl2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tx1"/>
                </a:solidFill>
              </a:defRPr>
            </a:lvl2pPr>
            <a:lvl3pPr marL="180975" marR="0" indent="-18097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solidFill>
                  <a:schemeClr val="tx1"/>
                </a:solidFill>
              </a:defRPr>
            </a:lvl3pPr>
            <a:lvl4pPr marL="355600" marR="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solidFill>
                  <a:schemeClr val="tx1"/>
                </a:solidFill>
              </a:defRPr>
            </a:lvl4pPr>
            <a:lvl5pPr marL="0" marR="0" indent="0" algn="l" defTabSz="914400" rtl="0" eaLnBrk="1" fontAlgn="auto" latinLnBrk="0" hangingPunct="1">
              <a:lnSpc>
                <a:spcPct val="100000"/>
              </a:lnSpc>
              <a:spcBef>
                <a:spcPts val="1200"/>
              </a:spcBef>
              <a:spcAft>
                <a:spcPts val="0"/>
              </a:spcAft>
              <a:buClrTx/>
              <a:buSzPct val="80000"/>
              <a:buFont typeface="Arial" panose="020B0604020202020204" pitchFamily="34" charset="0"/>
              <a:buNone/>
              <a:tabLst/>
              <a:defRPr>
                <a:solidFill>
                  <a:schemeClr val="tx1"/>
                </a:solidFill>
              </a:defRPr>
            </a:lvl5pPr>
            <a:lvl6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accent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1"/>
          </p:nvPr>
        </p:nvSpPr>
        <p:spPr/>
        <p:txBody>
          <a:bodyPr/>
          <a:lstStyle>
            <a:lvl1pPr>
              <a:defRPr>
                <a:solidFill>
                  <a:schemeClr val="tx1"/>
                </a:solidFill>
              </a:defRPr>
            </a:lvl1pPr>
          </a:lstStyle>
          <a:p>
            <a:fld id="{77E68ECE-59D7-452D-8595-BBB947F3BD2D}" type="slidenum">
              <a:rPr lang="en-US" smtClean="0"/>
              <a:pPr/>
              <a:t>‹#›</a:t>
            </a:fld>
            <a:endParaRPr lang="en-US" dirty="0"/>
          </a:p>
        </p:txBody>
      </p:sp>
      <p:cxnSp>
        <p:nvCxnSpPr>
          <p:cNvPr id="5" name="Straight Connector 4">
            <a:extLst>
              <a:ext uri="{FF2B5EF4-FFF2-40B4-BE49-F238E27FC236}">
                <a16:creationId xmlns:a16="http://schemas.microsoft.com/office/drawing/2014/main" id="{5551CDC0-5740-99F4-5661-5B695A17F3E2}"/>
              </a:ext>
            </a:extLst>
          </p:cNvPr>
          <p:cNvCxnSpPr>
            <a:cxnSpLocks/>
          </p:cNvCxnSpPr>
          <p:nvPr userDrawn="1"/>
        </p:nvCxnSpPr>
        <p:spPr>
          <a:xfrm>
            <a:off x="431799" y="1008000"/>
            <a:ext cx="8255001"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749F131-92EE-3B6E-7187-41840E3D249A}"/>
              </a:ext>
            </a:extLst>
          </p:cNvPr>
          <p:cNvCxnSpPr>
            <a:cxnSpLocks/>
          </p:cNvCxnSpPr>
          <p:nvPr userDrawn="1"/>
        </p:nvCxnSpPr>
        <p:spPr>
          <a:xfrm>
            <a:off x="432000" y="1008000"/>
            <a:ext cx="825500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913286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xt ">
    <p:bg>
      <p:bgPr>
        <a:solidFill>
          <a:srgbClr val="233E4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245" y="256359"/>
            <a:ext cx="8260608" cy="670742"/>
          </a:xfrm>
        </p:spPr>
        <p:txBody>
          <a:bodyPr/>
          <a:lstStyle>
            <a:lvl1pPr algn="l">
              <a:defRPr sz="2800">
                <a:solidFill>
                  <a:schemeClr val="bg1"/>
                </a:solidFill>
              </a:defRPr>
            </a:lvl1pPr>
          </a:lstStyle>
          <a:p>
            <a:r>
              <a:rPr lang="en-US"/>
              <a:t>Click to edit Master title style</a:t>
            </a:r>
            <a:endParaRPr lang="en-US" dirty="0"/>
          </a:p>
        </p:txBody>
      </p:sp>
      <p:sp>
        <p:nvSpPr>
          <p:cNvPr id="6" name="Content Placeholder 5">
            <a:extLst>
              <a:ext uri="{FF2B5EF4-FFF2-40B4-BE49-F238E27FC236}">
                <a16:creationId xmlns:a16="http://schemas.microsoft.com/office/drawing/2014/main" id="{4C411616-3BB0-75B2-2DD5-1ADB6F84DF72}"/>
              </a:ext>
            </a:extLst>
          </p:cNvPr>
          <p:cNvSpPr>
            <a:spLocks noGrp="1"/>
          </p:cNvSpPr>
          <p:nvPr>
            <p:ph sz="quarter" idx="14"/>
          </p:nvPr>
        </p:nvSpPr>
        <p:spPr>
          <a:xfrm>
            <a:off x="432000" y="1440000"/>
            <a:ext cx="8254800" cy="3168000"/>
          </a:xfrm>
        </p:spPr>
        <p:txBody>
          <a:bodyPr anchor="t" anchorCtr="0"/>
          <a:lstStyle>
            <a:lvl1pPr algn="l">
              <a:defRPr sz="2400">
                <a:solidFill>
                  <a:schemeClr val="bg1"/>
                </a:solidFill>
              </a:defRPr>
            </a:lvl1pPr>
            <a:lvl2pPr algn="l">
              <a:defRPr sz="1800">
                <a:solidFill>
                  <a:schemeClr val="bg1"/>
                </a:solidFill>
              </a:defRPr>
            </a:lvl2pPr>
            <a:lvl3pPr algn="l">
              <a:defRPr sz="1800">
                <a:solidFill>
                  <a:schemeClr val="bg1"/>
                </a:solidFill>
              </a:defRPr>
            </a:lvl3pPr>
            <a:lvl4pPr algn="l">
              <a:buClrTx/>
              <a:defRPr sz="1800">
                <a:solidFill>
                  <a:schemeClr val="bg1"/>
                </a:solidFill>
              </a:defRPr>
            </a:lvl4pPr>
            <a:lvl5pPr algn="l">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1"/>
          </p:nvPr>
        </p:nvSpPr>
        <p:spPr/>
        <p:txBody>
          <a:bodyPr/>
          <a:lstStyle>
            <a:lvl1pPr>
              <a:defRPr>
                <a:solidFill>
                  <a:schemeClr val="bg1"/>
                </a:solidFill>
              </a:defRPr>
            </a:lvl1pPr>
          </a:lstStyle>
          <a:p>
            <a:fld id="{77E68ECE-59D7-452D-8595-BBB947F3BD2D}" type="slidenum">
              <a:rPr lang="en-US" smtClean="0"/>
              <a:pPr/>
              <a:t>‹#›</a:t>
            </a:fld>
            <a:endParaRPr lang="en-US" dirty="0"/>
          </a:p>
        </p:txBody>
      </p:sp>
      <p:cxnSp>
        <p:nvCxnSpPr>
          <p:cNvPr id="5" name="Straight Connector 4">
            <a:extLst>
              <a:ext uri="{FF2B5EF4-FFF2-40B4-BE49-F238E27FC236}">
                <a16:creationId xmlns:a16="http://schemas.microsoft.com/office/drawing/2014/main" id="{EF2F97DF-43E8-DC0D-5874-2D7860F4B1CD}"/>
              </a:ext>
            </a:extLst>
          </p:cNvPr>
          <p:cNvCxnSpPr>
            <a:cxnSpLocks/>
          </p:cNvCxnSpPr>
          <p:nvPr userDrawn="1"/>
        </p:nvCxnSpPr>
        <p:spPr>
          <a:xfrm>
            <a:off x="431799" y="1008000"/>
            <a:ext cx="8255001"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6710686"/>
      </p:ext>
    </p:extLst>
  </p:cSld>
  <p:clrMapOvr>
    <a:masterClrMapping/>
  </p:clrMapOvr>
  <p:transition>
    <p:fade/>
  </p:transition>
  <p:extLst>
    <p:ext uri="{DCECCB84-F9BA-43D5-87BE-67443E8EF086}">
      <p15:sldGuideLst xmlns:p15="http://schemas.microsoft.com/office/powerpoint/2012/main">
        <p15:guide id="4" orient="horz" pos="1620">
          <p15:clr>
            <a:srgbClr val="FBAE40"/>
          </p15:clr>
        </p15:guide>
        <p15:guide id="5"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xt - 2 columns - white">
    <p:bg>
      <p:bgPr>
        <a:solidFill>
          <a:srgbClr val="000D4D"/>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245" y="256359"/>
            <a:ext cx="8260555" cy="670742"/>
          </a:xfrm>
        </p:spPr>
        <p:txBody>
          <a:bodyPr/>
          <a:lstStyle>
            <a:lvl1pPr>
              <a:defRPr sz="2800">
                <a:solidFill>
                  <a:schemeClr val="bg1"/>
                </a:solidFill>
              </a:defRPr>
            </a:lvl1pPr>
          </a:lstStyle>
          <a:p>
            <a:r>
              <a:rPr lang="en-US"/>
              <a:t>Click to edit Master title style</a:t>
            </a:r>
            <a:endParaRPr lang="en-US" dirty="0"/>
          </a:p>
        </p:txBody>
      </p:sp>
      <p:sp>
        <p:nvSpPr>
          <p:cNvPr id="10" name="Text Placeholder 9"/>
          <p:cNvSpPr>
            <a:spLocks noGrp="1"/>
          </p:cNvSpPr>
          <p:nvPr>
            <p:ph type="body" sz="quarter" idx="12"/>
          </p:nvPr>
        </p:nvSpPr>
        <p:spPr>
          <a:xfrm>
            <a:off x="431999" y="1439999"/>
            <a:ext cx="3852000" cy="3168000"/>
          </a:xfrm>
        </p:spPr>
        <p:txBody>
          <a:bodyPr anchor="t" anchorCtr="0"/>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bg1"/>
                </a:solidFill>
              </a:defRPr>
            </a:lvl1pPr>
            <a:lvl2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bg1"/>
                </a:solidFill>
              </a:defRPr>
            </a:lvl2pPr>
            <a:lvl3pPr marL="180975" marR="0" indent="-18097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solidFill>
                  <a:schemeClr val="bg1"/>
                </a:solidFill>
              </a:defRPr>
            </a:lvl3pPr>
            <a:lvl4pPr marL="355600" marR="0" indent="-166688" algn="l" defTabSz="914400" rtl="0" eaLnBrk="1" fontAlgn="auto" latinLnBrk="0" hangingPunct="1">
              <a:lnSpc>
                <a:spcPct val="100000"/>
              </a:lnSpc>
              <a:spcBef>
                <a:spcPts val="0"/>
              </a:spcBef>
              <a:spcAft>
                <a:spcPts val="0"/>
              </a:spcAft>
              <a:buClr>
                <a:schemeClr val="bg1"/>
              </a:buClr>
              <a:buSzTx/>
              <a:buFont typeface="Arial" panose="020B0604020202020204" pitchFamily="34" charset="0"/>
              <a:buChar char="•"/>
              <a:tabLst/>
              <a:defRPr>
                <a:solidFill>
                  <a:schemeClr val="bg1"/>
                </a:solidFill>
              </a:defRPr>
            </a:lvl4pPr>
            <a:lvl5pPr marL="0" marR="0" indent="0" algn="l" defTabSz="914400" rtl="0" eaLnBrk="1" fontAlgn="auto" latinLnBrk="0" hangingPunct="1">
              <a:lnSpc>
                <a:spcPct val="100000"/>
              </a:lnSpc>
              <a:spcBef>
                <a:spcPts val="1200"/>
              </a:spcBef>
              <a:spcAft>
                <a:spcPts val="0"/>
              </a:spcAft>
              <a:buClrTx/>
              <a:buSzPct val="80000"/>
              <a:buFont typeface="Arial" panose="020B0604020202020204" pitchFamily="34" charset="0"/>
              <a:buNone/>
              <a:tabLst/>
              <a:defRPr>
                <a:solidFill>
                  <a:schemeClr val="bg1"/>
                </a:solidFill>
              </a:defRPr>
            </a:lvl5pPr>
            <a:lvl6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accent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C717F819-B82C-AF3A-6453-0CE063599DEA}"/>
              </a:ext>
            </a:extLst>
          </p:cNvPr>
          <p:cNvSpPr>
            <a:spLocks noGrp="1"/>
          </p:cNvSpPr>
          <p:nvPr>
            <p:ph sz="quarter" idx="14"/>
          </p:nvPr>
        </p:nvSpPr>
        <p:spPr>
          <a:xfrm>
            <a:off x="4818383" y="1439999"/>
            <a:ext cx="3852000" cy="3168000"/>
          </a:xfrm>
        </p:spPr>
        <p:txBody>
          <a:bodyPr anchor="t" anchorCtr="0"/>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bg1"/>
                </a:solidFill>
              </a:defRPr>
            </a:lvl1pPr>
            <a:lvl2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bg1"/>
                </a:solidFill>
              </a:defRPr>
            </a:lvl2pPr>
            <a:lvl3pPr marL="180975" marR="0" indent="-18097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solidFill>
                  <a:schemeClr val="bg1"/>
                </a:solidFill>
              </a:defRPr>
            </a:lvl3pPr>
            <a:lvl4pPr marL="355600" marR="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solidFill>
                  <a:schemeClr val="bg1"/>
                </a:solidFill>
              </a:defRPr>
            </a:lvl4pPr>
            <a:lvl5pPr marL="0" marR="0" indent="0" algn="l" defTabSz="914400" rtl="0" eaLnBrk="1" fontAlgn="auto" latinLnBrk="0" hangingPunct="1">
              <a:lnSpc>
                <a:spcPct val="100000"/>
              </a:lnSpc>
              <a:spcBef>
                <a:spcPts val="1200"/>
              </a:spcBef>
              <a:spcAft>
                <a:spcPts val="0"/>
              </a:spcAft>
              <a:buClrTx/>
              <a:buSzPct val="80000"/>
              <a:buFont typeface="Arial" panose="020B0604020202020204" pitchFamily="34" charset="0"/>
              <a:buNone/>
              <a:tabLst/>
              <a:defRPr>
                <a:solidFill>
                  <a:schemeClr val="bg1"/>
                </a:solidFill>
              </a:defRPr>
            </a:lvl5pPr>
            <a:lvl6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accent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1"/>
          </p:nvPr>
        </p:nvSpPr>
        <p:spPr/>
        <p:txBody>
          <a:bodyPr/>
          <a:lstStyle>
            <a:lvl1pPr>
              <a:defRPr>
                <a:solidFill>
                  <a:schemeClr val="bg1"/>
                </a:solidFill>
              </a:defRPr>
            </a:lvl1pPr>
          </a:lstStyle>
          <a:p>
            <a:fld id="{77E68ECE-59D7-452D-8595-BBB947F3BD2D}" type="slidenum">
              <a:rPr lang="en-US" smtClean="0"/>
              <a:pPr/>
              <a:t>‹#›</a:t>
            </a:fld>
            <a:endParaRPr lang="en-US" dirty="0"/>
          </a:p>
        </p:txBody>
      </p:sp>
      <p:cxnSp>
        <p:nvCxnSpPr>
          <p:cNvPr id="5" name="Straight Connector 4">
            <a:extLst>
              <a:ext uri="{FF2B5EF4-FFF2-40B4-BE49-F238E27FC236}">
                <a16:creationId xmlns:a16="http://schemas.microsoft.com/office/drawing/2014/main" id="{5551CDC0-5740-99F4-5661-5B695A17F3E2}"/>
              </a:ext>
            </a:extLst>
          </p:cNvPr>
          <p:cNvCxnSpPr>
            <a:cxnSpLocks/>
          </p:cNvCxnSpPr>
          <p:nvPr userDrawn="1"/>
        </p:nvCxnSpPr>
        <p:spPr>
          <a:xfrm>
            <a:off x="431799" y="1008000"/>
            <a:ext cx="8255001"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9229504"/>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Media">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207DF38-B204-ADED-90BB-E701A0256E3C}"/>
              </a:ext>
              <a:ext uri="{C183D7F6-B498-43B3-948B-1728B52AA6E4}">
                <adec:decorative xmlns:adec="http://schemas.microsoft.com/office/drawing/2017/decorative" val="0"/>
              </a:ext>
            </a:extLst>
          </p:cNvPr>
          <p:cNvSpPr>
            <a:spLocks noGrp="1"/>
          </p:cNvSpPr>
          <p:nvPr>
            <p:ph sz="quarter" idx="11" hasCustomPrompt="1"/>
          </p:nvPr>
        </p:nvSpPr>
        <p:spPr>
          <a:xfrm>
            <a:off x="0" y="0"/>
            <a:ext cx="9144000" cy="5143500"/>
          </a:xfrm>
          <a:noFill/>
          <a:ln>
            <a:noFill/>
          </a:ln>
        </p:spPr>
        <p:txBody>
          <a:bodyPr lIns="360000" tIns="360000" rIns="360000" bIns="360000" anchor="ctr"/>
          <a:lstStyle>
            <a:lvl1pPr algn="ctr">
              <a:defRPr sz="1800">
                <a:solidFill>
                  <a:schemeClr val="tx1"/>
                </a:solidFill>
              </a:defRPr>
            </a:lvl1pPr>
          </a:lstStyle>
          <a:p>
            <a:pPr lvl="0"/>
            <a:r>
              <a:rPr lang="en-US" dirty="0"/>
              <a:t>Insert your photos, graphs or video here</a:t>
            </a:r>
          </a:p>
        </p:txBody>
      </p:sp>
      <p:sp>
        <p:nvSpPr>
          <p:cNvPr id="3" name="Slide Number Placeholder 2">
            <a:extLst>
              <a:ext uri="{FF2B5EF4-FFF2-40B4-BE49-F238E27FC236}">
                <a16:creationId xmlns:a16="http://schemas.microsoft.com/office/drawing/2014/main" id="{7262610B-279C-941F-826A-697B8765E263}"/>
              </a:ext>
              <a:ext uri="{C183D7F6-B498-43B3-948B-1728B52AA6E4}">
                <adec:decorative xmlns:adec="http://schemas.microsoft.com/office/drawing/2017/decorative" val="1"/>
              </a:ext>
            </a:extLst>
          </p:cNvPr>
          <p:cNvSpPr>
            <a:spLocks noGrp="1"/>
          </p:cNvSpPr>
          <p:nvPr>
            <p:ph type="sldNum" sz="quarter" idx="10"/>
          </p:nvPr>
        </p:nvSpPr>
        <p:spPr/>
        <p:txBody>
          <a:bodyPr/>
          <a:lstStyle/>
          <a:p>
            <a:fld id="{77E68ECE-59D7-452D-8595-BBB947F3BD2D}" type="slidenum">
              <a:rPr lang="en-US" smtClean="0"/>
              <a:pPr/>
              <a:t>‹#›</a:t>
            </a:fld>
            <a:endParaRPr lang="en-US" dirty="0"/>
          </a:p>
        </p:txBody>
      </p:sp>
    </p:spTree>
    <p:extLst>
      <p:ext uri="{BB962C8B-B14F-4D97-AF65-F5344CB8AC3E}">
        <p14:creationId xmlns:p14="http://schemas.microsoft.com/office/powerpoint/2010/main" val="233392234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dia with callout box">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207DF38-B204-ADED-90BB-E701A0256E3C}"/>
              </a:ext>
              <a:ext uri="{C183D7F6-B498-43B3-948B-1728B52AA6E4}">
                <adec:decorative xmlns:adec="http://schemas.microsoft.com/office/drawing/2017/decorative" val="0"/>
              </a:ext>
            </a:extLst>
          </p:cNvPr>
          <p:cNvSpPr>
            <a:spLocks noGrp="1"/>
          </p:cNvSpPr>
          <p:nvPr>
            <p:ph sz="quarter" idx="11" hasCustomPrompt="1"/>
          </p:nvPr>
        </p:nvSpPr>
        <p:spPr>
          <a:xfrm>
            <a:off x="0" y="0"/>
            <a:ext cx="9144000" cy="5143500"/>
          </a:xfrm>
          <a:noFill/>
          <a:ln>
            <a:noFill/>
          </a:ln>
        </p:spPr>
        <p:txBody>
          <a:bodyPr lIns="360000" tIns="360000" rIns="360000" bIns="360000" anchor="t"/>
          <a:lstStyle>
            <a:lvl1pPr algn="ctr">
              <a:defRPr sz="1800">
                <a:solidFill>
                  <a:schemeClr val="tx1"/>
                </a:solidFill>
              </a:defRPr>
            </a:lvl1pPr>
          </a:lstStyle>
          <a:p>
            <a:pPr lvl="0"/>
            <a:r>
              <a:rPr lang="en-US" dirty="0"/>
              <a:t>Insert your photos, graphs or video here</a:t>
            </a:r>
          </a:p>
        </p:txBody>
      </p:sp>
      <p:sp>
        <p:nvSpPr>
          <p:cNvPr id="3" name="Slide Number Placeholder 2">
            <a:extLst>
              <a:ext uri="{FF2B5EF4-FFF2-40B4-BE49-F238E27FC236}">
                <a16:creationId xmlns:a16="http://schemas.microsoft.com/office/drawing/2014/main" id="{7262610B-279C-941F-826A-697B8765E263}"/>
              </a:ext>
              <a:ext uri="{C183D7F6-B498-43B3-948B-1728B52AA6E4}">
                <adec:decorative xmlns:adec="http://schemas.microsoft.com/office/drawing/2017/decorative" val="1"/>
              </a:ext>
            </a:extLst>
          </p:cNvPr>
          <p:cNvSpPr>
            <a:spLocks noGrp="1"/>
          </p:cNvSpPr>
          <p:nvPr>
            <p:ph type="sldNum" sz="quarter" idx="10"/>
          </p:nvPr>
        </p:nvSpPr>
        <p:spPr/>
        <p:txBody>
          <a:bodyPr/>
          <a:lstStyle/>
          <a:p>
            <a:fld id="{77E68ECE-59D7-452D-8595-BBB947F3BD2D}" type="slidenum">
              <a:rPr lang="en-US" smtClean="0"/>
              <a:pPr/>
              <a:t>‹#›</a:t>
            </a:fld>
            <a:endParaRPr lang="en-US" dirty="0"/>
          </a:p>
        </p:txBody>
      </p:sp>
      <p:sp>
        <p:nvSpPr>
          <p:cNvPr id="5" name="Text Placeholder 4">
            <a:extLst>
              <a:ext uri="{FF2B5EF4-FFF2-40B4-BE49-F238E27FC236}">
                <a16:creationId xmlns:a16="http://schemas.microsoft.com/office/drawing/2014/main" id="{21787A8D-FB80-FD7B-A6E9-805B25C75002}"/>
              </a:ext>
            </a:extLst>
          </p:cNvPr>
          <p:cNvSpPr>
            <a:spLocks noGrp="1"/>
          </p:cNvSpPr>
          <p:nvPr>
            <p:ph type="body" sz="quarter" idx="12"/>
          </p:nvPr>
        </p:nvSpPr>
        <p:spPr>
          <a:xfrm>
            <a:off x="0" y="1393825"/>
            <a:ext cx="3757246" cy="2355850"/>
          </a:xfrm>
          <a:solidFill>
            <a:srgbClr val="292C86"/>
          </a:solidFill>
        </p:spPr>
        <p:txBody>
          <a:bodyPr lIns="251999" rIns="251999" anchor="ctr" anchorCtr="0"/>
          <a:lstStyle>
            <a:lvl1pPr>
              <a:lnSpc>
                <a:spcPct val="80000"/>
              </a:lnSpc>
              <a:spcBef>
                <a:spcPts val="0"/>
              </a:spcBef>
              <a:defRPr sz="44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5606720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allout page">
    <p:bg>
      <p:bgPr>
        <a:solidFill>
          <a:srgbClr val="000D4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A4F36-C02A-5AE6-A02E-07B65FADFD52}"/>
              </a:ext>
            </a:extLst>
          </p:cNvPr>
          <p:cNvSpPr>
            <a:spLocks noGrp="1"/>
          </p:cNvSpPr>
          <p:nvPr>
            <p:ph type="title"/>
          </p:nvPr>
        </p:nvSpPr>
        <p:spPr>
          <a:xfrm>
            <a:off x="431999" y="252000"/>
            <a:ext cx="8280201" cy="675098"/>
          </a:xfrm>
        </p:spPr>
        <p:txBody>
          <a:bodyPr anchor="b">
            <a:noAutofit/>
          </a:bodyPr>
          <a:lstStyle>
            <a:lvl1pPr algn="l">
              <a:defRPr sz="2800" b="0">
                <a:solidFill>
                  <a:schemeClr val="bg1"/>
                </a:solidFil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57721859-2E36-59C7-2119-96C944ABF688}"/>
              </a:ext>
            </a:extLst>
          </p:cNvPr>
          <p:cNvSpPr>
            <a:spLocks noGrp="1"/>
          </p:cNvSpPr>
          <p:nvPr>
            <p:ph type="body" sz="quarter" idx="12"/>
          </p:nvPr>
        </p:nvSpPr>
        <p:spPr>
          <a:xfrm>
            <a:off x="431798" y="1371599"/>
            <a:ext cx="8280201" cy="3338514"/>
          </a:xfrm>
        </p:spPr>
        <p:txBody>
          <a:bodyPr anchor="t">
            <a:noAutofit/>
          </a:bodyPr>
          <a:lstStyle>
            <a:lvl1pPr algn="ctr">
              <a:defRPr sz="3200">
                <a:solidFill>
                  <a:schemeClr val="bg1"/>
                </a:solidFill>
              </a:defRPr>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Click to edit Master text styles</a:t>
            </a:r>
          </a:p>
        </p:txBody>
      </p:sp>
      <p:sp>
        <p:nvSpPr>
          <p:cNvPr id="4" name="Slide Number Placeholder 3">
            <a:extLst>
              <a:ext uri="{FF2B5EF4-FFF2-40B4-BE49-F238E27FC236}">
                <a16:creationId xmlns:a16="http://schemas.microsoft.com/office/drawing/2014/main" id="{B54B689B-D7EF-578C-A807-1402602316F2}"/>
              </a:ext>
              <a:ext uri="{C183D7F6-B498-43B3-948B-1728B52AA6E4}">
                <adec:decorative xmlns:adec="http://schemas.microsoft.com/office/drawing/2017/decorative" val="1"/>
              </a:ext>
            </a:extLst>
          </p:cNvPr>
          <p:cNvSpPr>
            <a:spLocks noGrp="1"/>
          </p:cNvSpPr>
          <p:nvPr>
            <p:ph type="sldNum" sz="quarter" idx="11"/>
          </p:nvPr>
        </p:nvSpPr>
        <p:spPr>
          <a:xfrm>
            <a:off x="8712200" y="4710114"/>
            <a:ext cx="431800" cy="433386"/>
          </a:xfrm>
        </p:spPr>
        <p:txBody>
          <a:bodyPr/>
          <a:lstStyle>
            <a:lvl1pPr algn="ctr">
              <a:defRPr>
                <a:solidFill>
                  <a:schemeClr val="bg1"/>
                </a:solidFill>
              </a:defRPr>
            </a:lvl1pPr>
          </a:lstStyle>
          <a:p>
            <a:fld id="{77E68ECE-59D7-452D-8595-BBB947F3BD2D}" type="slidenum">
              <a:rPr lang="en-US" smtClean="0"/>
              <a:pPr/>
              <a:t>‹#›</a:t>
            </a:fld>
            <a:endParaRPr lang="en-US" dirty="0"/>
          </a:p>
        </p:txBody>
      </p:sp>
      <p:cxnSp>
        <p:nvCxnSpPr>
          <p:cNvPr id="6" name="Straight Connector 5">
            <a:extLst>
              <a:ext uri="{FF2B5EF4-FFF2-40B4-BE49-F238E27FC236}">
                <a16:creationId xmlns:a16="http://schemas.microsoft.com/office/drawing/2014/main" id="{F51A8836-0147-2468-2B6A-8290955430BD}"/>
              </a:ext>
            </a:extLst>
          </p:cNvPr>
          <p:cNvCxnSpPr>
            <a:cxnSpLocks/>
          </p:cNvCxnSpPr>
          <p:nvPr userDrawn="1"/>
        </p:nvCxnSpPr>
        <p:spPr>
          <a:xfrm>
            <a:off x="431799" y="1008000"/>
            <a:ext cx="8255001"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6894923"/>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Callout pag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A4F36-C02A-5AE6-A02E-07B65FADFD52}"/>
              </a:ext>
            </a:extLst>
          </p:cNvPr>
          <p:cNvSpPr>
            <a:spLocks noGrp="1"/>
          </p:cNvSpPr>
          <p:nvPr>
            <p:ph type="title"/>
          </p:nvPr>
        </p:nvSpPr>
        <p:spPr>
          <a:xfrm>
            <a:off x="431999" y="252000"/>
            <a:ext cx="8280201" cy="675098"/>
          </a:xfrm>
        </p:spPr>
        <p:txBody>
          <a:bodyPr anchor="b">
            <a:noAutofit/>
          </a:bodyPr>
          <a:lstStyle>
            <a:lvl1pPr algn="l">
              <a:defRPr sz="2800" b="0">
                <a:solidFill>
                  <a:schemeClr val="tx1"/>
                </a:solidFill>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57721859-2E36-59C7-2119-96C944ABF688}"/>
              </a:ext>
            </a:extLst>
          </p:cNvPr>
          <p:cNvSpPr>
            <a:spLocks noGrp="1"/>
          </p:cNvSpPr>
          <p:nvPr>
            <p:ph type="body" sz="quarter" idx="12"/>
          </p:nvPr>
        </p:nvSpPr>
        <p:spPr>
          <a:xfrm>
            <a:off x="431798" y="1371599"/>
            <a:ext cx="8280201" cy="3338514"/>
          </a:xfrm>
        </p:spPr>
        <p:txBody>
          <a:bodyPr anchor="t">
            <a:noAutofit/>
          </a:bodyPr>
          <a:lstStyle>
            <a:lvl1pPr algn="ctr">
              <a:defRPr sz="2800">
                <a:solidFill>
                  <a:schemeClr val="tx1"/>
                </a:solidFill>
              </a:defRPr>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Click to edit Master text styles</a:t>
            </a:r>
          </a:p>
        </p:txBody>
      </p:sp>
      <p:sp>
        <p:nvSpPr>
          <p:cNvPr id="4" name="Slide Number Placeholder 3">
            <a:extLst>
              <a:ext uri="{FF2B5EF4-FFF2-40B4-BE49-F238E27FC236}">
                <a16:creationId xmlns:a16="http://schemas.microsoft.com/office/drawing/2014/main" id="{B54B689B-D7EF-578C-A807-1402602316F2}"/>
              </a:ext>
              <a:ext uri="{C183D7F6-B498-43B3-948B-1728B52AA6E4}">
                <adec:decorative xmlns:adec="http://schemas.microsoft.com/office/drawing/2017/decorative" val="1"/>
              </a:ext>
            </a:extLst>
          </p:cNvPr>
          <p:cNvSpPr>
            <a:spLocks noGrp="1"/>
          </p:cNvSpPr>
          <p:nvPr>
            <p:ph type="sldNum" sz="quarter" idx="11"/>
          </p:nvPr>
        </p:nvSpPr>
        <p:spPr>
          <a:xfrm>
            <a:off x="8712200" y="4710114"/>
            <a:ext cx="431800" cy="433386"/>
          </a:xfrm>
        </p:spPr>
        <p:txBody>
          <a:bodyPr/>
          <a:lstStyle>
            <a:lvl1pPr algn="ctr">
              <a:defRPr>
                <a:solidFill>
                  <a:schemeClr val="tx1"/>
                </a:solidFill>
              </a:defRPr>
            </a:lvl1pPr>
          </a:lstStyle>
          <a:p>
            <a:fld id="{77E68ECE-59D7-452D-8595-BBB947F3BD2D}" type="slidenum">
              <a:rPr lang="en-US" smtClean="0"/>
              <a:pPr/>
              <a:t>‹#›</a:t>
            </a:fld>
            <a:endParaRPr lang="en-US" dirty="0"/>
          </a:p>
        </p:txBody>
      </p:sp>
      <p:cxnSp>
        <p:nvCxnSpPr>
          <p:cNvPr id="6" name="Straight Connector 5">
            <a:extLst>
              <a:ext uri="{FF2B5EF4-FFF2-40B4-BE49-F238E27FC236}">
                <a16:creationId xmlns:a16="http://schemas.microsoft.com/office/drawing/2014/main" id="{F51A8836-0147-2468-2B6A-8290955430BD}"/>
              </a:ext>
            </a:extLst>
          </p:cNvPr>
          <p:cNvCxnSpPr>
            <a:cxnSpLocks/>
          </p:cNvCxnSpPr>
          <p:nvPr userDrawn="1"/>
        </p:nvCxnSpPr>
        <p:spPr>
          <a:xfrm>
            <a:off x="431799" y="1008000"/>
            <a:ext cx="825500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5723339"/>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327252"/>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End">
    <p:bg>
      <p:bgPr>
        <a:solidFill>
          <a:srgbClr val="000D4D"/>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5449" y="1593273"/>
            <a:ext cx="7194551" cy="1318839"/>
          </a:xfrm>
        </p:spPr>
        <p:txBody>
          <a:bodyPr lIns="0" tIns="0" rIns="0" bIns="0" anchor="b">
            <a:noAutofit/>
          </a:bodyPr>
          <a:lstStyle>
            <a:lvl1pPr algn="l">
              <a:defRPr sz="6000" b="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25450" y="2989811"/>
            <a:ext cx="7194550" cy="1916056"/>
          </a:xfrm>
        </p:spPr>
        <p:txBody>
          <a:bodyPr lIns="0" tIns="0" rIns="0" bIns="0" anchor="t">
            <a:noAutofit/>
          </a:bodyPr>
          <a:lstStyle>
            <a:lvl1pPr marL="0" indent="0" algn="l">
              <a:buNone/>
              <a:defRPr sz="1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178393298"/>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Light Text Slide">
    <p:bg>
      <p:bgPr>
        <a:solidFill>
          <a:schemeClr val="bg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297FEE8-28F0-2C74-A426-CEE4288A5B15}"/>
              </a:ext>
            </a:extLst>
          </p:cNvPr>
          <p:cNvSpPr>
            <a:spLocks noGrp="1"/>
          </p:cNvSpPr>
          <p:nvPr>
            <p:ph type="title"/>
          </p:nvPr>
        </p:nvSpPr>
        <p:spPr>
          <a:xfrm>
            <a:off x="432000" y="216000"/>
            <a:ext cx="8280000" cy="720000"/>
          </a:xfrm>
        </p:spPr>
        <p:txBody>
          <a:bodyPr/>
          <a:lstStyle>
            <a:lvl1pPr>
              <a:defRPr>
                <a:solidFill>
                  <a:schemeClr val="tx1"/>
                </a:solidFill>
              </a:defRPr>
            </a:lvl1pPr>
          </a:lstStyle>
          <a:p>
            <a:r>
              <a:rPr lang="en-US"/>
              <a:t>Click to edit Master title style</a:t>
            </a:r>
            <a:endParaRPr lang="en-US" dirty="0"/>
          </a:p>
        </p:txBody>
      </p:sp>
      <p:cxnSp>
        <p:nvCxnSpPr>
          <p:cNvPr id="5" name="Line">
            <a:extLst>
              <a:ext uri="{FF2B5EF4-FFF2-40B4-BE49-F238E27FC236}">
                <a16:creationId xmlns:a16="http://schemas.microsoft.com/office/drawing/2014/main" id="{5551CDC0-5740-99F4-5661-5B695A17F3E2}"/>
              </a:ext>
              <a:ext uri="{C183D7F6-B498-43B3-948B-1728B52AA6E4}">
                <adec:decorative xmlns:adec="http://schemas.microsoft.com/office/drawing/2017/decorative" val="1"/>
              </a:ext>
            </a:extLst>
          </p:cNvPr>
          <p:cNvCxnSpPr>
            <a:cxnSpLocks/>
          </p:cNvCxnSpPr>
          <p:nvPr userDrawn="1"/>
        </p:nvCxnSpPr>
        <p:spPr>
          <a:xfrm>
            <a:off x="431798" y="1008000"/>
            <a:ext cx="8280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
            <a:extLst>
              <a:ext uri="{FF2B5EF4-FFF2-40B4-BE49-F238E27FC236}">
                <a16:creationId xmlns:a16="http://schemas.microsoft.com/office/drawing/2014/main" id="{550BCE50-0D5E-6192-A79D-1D7E4C017A0C}"/>
              </a:ext>
            </a:extLst>
          </p:cNvPr>
          <p:cNvSpPr>
            <a:spLocks noGrp="1"/>
          </p:cNvSpPr>
          <p:nvPr>
            <p:ph sz="quarter" idx="14"/>
          </p:nvPr>
        </p:nvSpPr>
        <p:spPr>
          <a:xfrm>
            <a:off x="431800" y="1152000"/>
            <a:ext cx="8280400" cy="3420000"/>
          </a:xfr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a:extLst>
              <a:ext uri="{FF2B5EF4-FFF2-40B4-BE49-F238E27FC236}">
                <a16:creationId xmlns:a16="http://schemas.microsoft.com/office/drawing/2014/main" id="{2C100019-311F-26CA-893A-14EF8FE66CB8}"/>
              </a:ext>
            </a:extLst>
          </p:cNvPr>
          <p:cNvSpPr>
            <a:spLocks noGrp="1"/>
          </p:cNvSpPr>
          <p:nvPr>
            <p:ph type="ftr" sz="quarter" idx="13"/>
          </p:nvPr>
        </p:nvSpPr>
        <p:spPr/>
        <p:txBody>
          <a:bodyPr/>
          <a:lstStyle/>
          <a:p>
            <a:endParaRPr lang="en-US" dirty="0"/>
          </a:p>
        </p:txBody>
      </p:sp>
      <p:sp>
        <p:nvSpPr>
          <p:cNvPr id="6" name="Slide Number">
            <a:extLst>
              <a:ext uri="{FF2B5EF4-FFF2-40B4-BE49-F238E27FC236}">
                <a16:creationId xmlns:a16="http://schemas.microsoft.com/office/drawing/2014/main" id="{662DA2D2-C90E-ED79-EB2B-A0211D1D4E8F}"/>
              </a:ext>
              <a:ext uri="{C183D7F6-B498-43B3-948B-1728B52AA6E4}">
                <adec:decorative xmlns:adec="http://schemas.microsoft.com/office/drawing/2017/decorative" val="1"/>
              </a:ext>
            </a:extLst>
          </p:cNvPr>
          <p:cNvSpPr>
            <a:spLocks noGrp="1"/>
          </p:cNvSpPr>
          <p:nvPr>
            <p:ph type="sldNum" sz="quarter" idx="4"/>
          </p:nvPr>
        </p:nvSpPr>
        <p:spPr>
          <a:xfrm>
            <a:off x="7776000" y="4710113"/>
            <a:ext cx="936000" cy="433388"/>
          </a:xfrm>
          <a:prstGeom prst="rect">
            <a:avLst/>
          </a:prstGeom>
        </p:spPr>
        <p:txBody>
          <a:bodyPr vert="horz" lIns="91440" tIns="0" rIns="0" bIns="0" rtlCol="0" anchor="t"/>
          <a:lstStyle>
            <a:lvl1pPr algn="r">
              <a:defRPr sz="1800">
                <a:solidFill>
                  <a:schemeClr val="tx1"/>
                </a:solidFill>
              </a:defRPr>
            </a:lvl1pPr>
          </a:lstStyle>
          <a:p>
            <a:fld id="{7E1AE190-9BCB-4756-B9E2-49E272B58E5F}" type="slidenum">
              <a:rPr lang="en-US" smtClean="0"/>
              <a:pPr/>
              <a:t>‹#›</a:t>
            </a:fld>
            <a:endParaRPr lang="en-US" dirty="0"/>
          </a:p>
        </p:txBody>
      </p:sp>
    </p:spTree>
    <p:extLst>
      <p:ext uri="{BB962C8B-B14F-4D97-AF65-F5344CB8AC3E}">
        <p14:creationId xmlns:p14="http://schemas.microsoft.com/office/powerpoint/2010/main" val="2521951561"/>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 blu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5450" y="1597819"/>
            <a:ext cx="6477000" cy="1102519"/>
          </a:xfrm>
        </p:spPr>
        <p:txBody>
          <a:bodyPr lIns="0" tIns="0" rIns="0" bIns="0" anchor="b"/>
          <a:lstStyle>
            <a:lvl1pPr algn="l">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25450" y="2914650"/>
            <a:ext cx="6400800" cy="1314450"/>
          </a:xfrm>
        </p:spPr>
        <p:txBody>
          <a:bodyPr lIns="0" tIns="0" rIns="0" bIns="0"/>
          <a:lstStyle>
            <a:lvl1pPr marL="0" indent="0" algn="l">
              <a:buNone/>
              <a:defRPr>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425449" y="189598"/>
            <a:ext cx="941877" cy="149844"/>
          </a:xfrm>
          <a:prstGeom prst="rect">
            <a:avLst/>
          </a:prstGeom>
        </p:spPr>
      </p:pic>
      <p:grpSp>
        <p:nvGrpSpPr>
          <p:cNvPr id="10" name="Group 9"/>
          <p:cNvGrpSpPr>
            <a:grpSpLocks noChangeAspect="1"/>
          </p:cNvGrpSpPr>
          <p:nvPr userDrawn="1"/>
        </p:nvGrpSpPr>
        <p:grpSpPr>
          <a:xfrm>
            <a:off x="7296414" y="187686"/>
            <a:ext cx="1411133" cy="103600"/>
            <a:chOff x="7339139" y="244639"/>
            <a:chExt cx="1370039" cy="100582"/>
          </a:xfrm>
        </p:grpSpPr>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39139" y="244639"/>
              <a:ext cx="351141" cy="100582"/>
            </a:xfrm>
            <a:prstGeom prst="rect">
              <a:avLst/>
            </a:prstGeom>
          </p:spPr>
        </p:pic>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black">
            <a:xfrm>
              <a:off x="7750384" y="251723"/>
              <a:ext cx="958794" cy="86415"/>
            </a:xfrm>
            <a:prstGeom prst="rect">
              <a:avLst/>
            </a:prstGeom>
          </p:spPr>
        </p:pic>
      </p:grpSp>
    </p:spTree>
    <p:extLst>
      <p:ext uri="{BB962C8B-B14F-4D97-AF65-F5344CB8AC3E}">
        <p14:creationId xmlns:p14="http://schemas.microsoft.com/office/powerpoint/2010/main" val="401784485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verview / Agenda - blue ">
    <p:bg>
      <p:bgPr>
        <a:solidFill>
          <a:srgbClr val="004466"/>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sp>
        <p:nvSpPr>
          <p:cNvPr id="7" name="Text Placeholder 6"/>
          <p:cNvSpPr>
            <a:spLocks noGrp="1"/>
          </p:cNvSpPr>
          <p:nvPr>
            <p:ph type="body" sz="quarter" idx="13"/>
          </p:nvPr>
        </p:nvSpPr>
        <p:spPr>
          <a:xfrm>
            <a:off x="430213" y="290513"/>
            <a:ext cx="6726237" cy="4476750"/>
          </a:xfrm>
        </p:spPr>
        <p:txBody>
          <a:bodyPr anchor="ctr"/>
          <a:lstStyle>
            <a:lvl1pPr marL="342900" indent="-342900">
              <a:spcBef>
                <a:spcPts val="600"/>
              </a:spcBef>
              <a:spcAft>
                <a:spcPts val="0"/>
              </a:spcAft>
              <a:buClr>
                <a:schemeClr val="bg1"/>
              </a:buClr>
              <a:buFont typeface="+mj-lt"/>
              <a:buAutoNum type="arabicPeriod"/>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2"/>
            <a:ext cx="493740" cy="141430"/>
          </a:xfrm>
          <a:prstGeom prst="rect">
            <a:avLst/>
          </a:prstGeom>
        </p:spPr>
      </p:pic>
      <p:sp>
        <p:nvSpPr>
          <p:cNvPr id="2" name="Footer Placeholder 1"/>
          <p:cNvSpPr>
            <a:spLocks noGrp="1"/>
          </p:cNvSpPr>
          <p:nvPr>
            <p:ph type="ftr" sz="quarter" idx="14"/>
          </p:nvPr>
        </p:nvSpPr>
        <p:spPr/>
        <p:txBody>
          <a:bodyPr/>
          <a:lstStyle>
            <a:lvl1pPr>
              <a:defRPr>
                <a:solidFill>
                  <a:schemeClr val="bg1"/>
                </a:solidFill>
              </a:defRPr>
            </a:lvl1pPr>
          </a:lstStyle>
          <a:p>
            <a:r>
              <a:rPr lang="en-US" dirty="0"/>
              <a:t>NATIONAL RESEARCH COUNCIL CANADA</a:t>
            </a:r>
          </a:p>
        </p:txBody>
      </p:sp>
    </p:spTree>
    <p:extLst>
      <p:ext uri="{BB962C8B-B14F-4D97-AF65-F5344CB8AC3E}">
        <p14:creationId xmlns:p14="http://schemas.microsoft.com/office/powerpoint/2010/main" val="659587495"/>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 blue ">
    <p:bg>
      <p:bgPr>
        <a:solidFill>
          <a:srgbClr val="0044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91513" y="0"/>
            <a:ext cx="1833993" cy="5143500"/>
          </a:xfrm>
          <a:prstGeom prst="rect">
            <a:avLst/>
          </a:prstGeom>
        </p:spPr>
      </p:pic>
      <p:sp>
        <p:nvSpPr>
          <p:cNvPr id="2" name="Title 1"/>
          <p:cNvSpPr>
            <a:spLocks noGrp="1"/>
          </p:cNvSpPr>
          <p:nvPr>
            <p:ph type="title"/>
          </p:nvPr>
        </p:nvSpPr>
        <p:spPr>
          <a:xfrm>
            <a:off x="425450" y="1143160"/>
            <a:ext cx="6477001" cy="1555028"/>
          </a:xfrm>
        </p:spPr>
        <p:txBody>
          <a:bodyPr lIns="0" tIns="0" rIns="0" bIns="0" anchor="b">
            <a:noAutofit/>
          </a:bodyPr>
          <a:lstStyle>
            <a:lvl1pPr algn="l">
              <a:defRPr sz="28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25450" y="2804492"/>
            <a:ext cx="6477001" cy="1125140"/>
          </a:xfrm>
        </p:spPr>
        <p:txBody>
          <a:bodyPr lIns="0" tIns="0" rIns="0" bIns="0" anchor="t">
            <a:noAutofit/>
          </a:bodyPr>
          <a:lstStyle>
            <a:lvl1pPr marL="0" indent="0">
              <a:buNone/>
              <a:defRPr sz="1700">
                <a:solidFill>
                  <a:schemeClr val="tx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8825" y="4832472"/>
            <a:ext cx="493740" cy="141430"/>
          </a:xfrm>
          <a:prstGeom prst="rect">
            <a:avLst/>
          </a:prstGeom>
        </p:spPr>
      </p:pic>
      <p:sp>
        <p:nvSpPr>
          <p:cNvPr id="4" name="Footer Placeholder 3"/>
          <p:cNvSpPr>
            <a:spLocks noGrp="1"/>
          </p:cNvSpPr>
          <p:nvPr>
            <p:ph type="ftr" sz="quarter" idx="13"/>
          </p:nvPr>
        </p:nvSpPr>
        <p:spPr/>
        <p:txBody>
          <a:bodyPr/>
          <a:lstStyle>
            <a:lvl1pPr>
              <a:defRPr>
                <a:solidFill>
                  <a:schemeClr val="bg1"/>
                </a:solidFill>
              </a:defRPr>
            </a:lvl1pPr>
          </a:lstStyle>
          <a:p>
            <a:r>
              <a:rPr lang="en-US" dirty="0"/>
              <a:t>NATIONAL RESEARCH COUNCIL CANADA</a:t>
            </a:r>
          </a:p>
        </p:txBody>
      </p:sp>
    </p:spTree>
    <p:extLst>
      <p:ext uri="{BB962C8B-B14F-4D97-AF65-F5344CB8AC3E}">
        <p14:creationId xmlns:p14="http://schemas.microsoft.com/office/powerpoint/2010/main" val="132987210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 blue">
    <p:spTree>
      <p:nvGrpSpPr>
        <p:cNvPr id="1" name=""/>
        <p:cNvGrpSpPr/>
        <p:nvPr/>
      </p:nvGrpSpPr>
      <p:grpSpPr>
        <a:xfrm>
          <a:off x="0" y="0"/>
          <a:ext cx="0" cy="0"/>
          <a:chOff x="0" y="0"/>
          <a:chExt cx="0" cy="0"/>
        </a:xfrm>
      </p:grpSpPr>
      <p:sp>
        <p:nvSpPr>
          <p:cNvPr id="16" name="Rectangle 15"/>
          <p:cNvSpPr/>
          <p:nvPr userDrawn="1"/>
        </p:nvSpPr>
        <p:spPr>
          <a:xfrm>
            <a:off x="0" y="0"/>
            <a:ext cx="9144000" cy="1141111"/>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 name="Title 1"/>
          <p:cNvSpPr>
            <a:spLocks noGrp="1"/>
          </p:cNvSpPr>
          <p:nvPr>
            <p:ph type="title"/>
          </p:nvPr>
        </p:nvSpPr>
        <p:spPr/>
        <p:txBody>
          <a:bodyPr/>
          <a:lstStyle>
            <a:lvl1pPr>
              <a:defRPr>
                <a:solidFill>
                  <a:schemeClr val="accent2"/>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5" name="Text Placeholder 4"/>
          <p:cNvSpPr>
            <a:spLocks noGrp="1"/>
          </p:cNvSpPr>
          <p:nvPr>
            <p:ph type="body" sz="quarter" idx="13"/>
          </p:nvPr>
        </p:nvSpPr>
        <p:spPr>
          <a:xfrm>
            <a:off x="430213" y="1430338"/>
            <a:ext cx="6892925" cy="2987675"/>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2"/>
            <a:ext cx="493740" cy="14143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13653" y="0"/>
            <a:ext cx="2881706" cy="5143500"/>
          </a:xfrm>
          <a:prstGeom prst="rect">
            <a:avLst/>
          </a:prstGeom>
        </p:spPr>
      </p:pic>
      <p:sp>
        <p:nvSpPr>
          <p:cNvPr id="3" name="Footer Placeholder 2"/>
          <p:cNvSpPr>
            <a:spLocks noGrp="1"/>
          </p:cNvSpPr>
          <p:nvPr>
            <p:ph type="ftr" sz="quarter" idx="14"/>
          </p:nvPr>
        </p:nvSpPr>
        <p:spPr/>
        <p:txBody>
          <a:bodyPr/>
          <a:lstStyle/>
          <a:p>
            <a:r>
              <a:rPr lang="en-US"/>
              <a:t>NATIONAL RESEARCH COUNCIL CANADA</a:t>
            </a:r>
            <a:endParaRPr lang="en-US" dirty="0"/>
          </a:p>
        </p:txBody>
      </p:sp>
    </p:spTree>
    <p:extLst>
      <p:ext uri="{BB962C8B-B14F-4D97-AF65-F5344CB8AC3E}">
        <p14:creationId xmlns:p14="http://schemas.microsoft.com/office/powerpoint/2010/main" val="79310789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 picture - blue ">
    <p:spTree>
      <p:nvGrpSpPr>
        <p:cNvPr id="1" name=""/>
        <p:cNvGrpSpPr/>
        <p:nvPr/>
      </p:nvGrpSpPr>
      <p:grpSpPr>
        <a:xfrm>
          <a:off x="0" y="0"/>
          <a:ext cx="0" cy="0"/>
          <a:chOff x="0" y="0"/>
          <a:chExt cx="0" cy="0"/>
        </a:xfrm>
      </p:grpSpPr>
      <p:sp>
        <p:nvSpPr>
          <p:cNvPr id="16" name="Rectangle 15"/>
          <p:cNvSpPr/>
          <p:nvPr userDrawn="1"/>
        </p:nvSpPr>
        <p:spPr>
          <a:xfrm>
            <a:off x="0" y="0"/>
            <a:ext cx="9144000" cy="1141111"/>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3653" y="0"/>
            <a:ext cx="2881706" cy="5143500"/>
          </a:xfrm>
          <a:prstGeom prst="rect">
            <a:avLst/>
          </a:prstGeom>
        </p:spPr>
      </p:pic>
      <p:sp>
        <p:nvSpPr>
          <p:cNvPr id="2" name="Title 1"/>
          <p:cNvSpPr>
            <a:spLocks noGrp="1"/>
          </p:cNvSpPr>
          <p:nvPr>
            <p:ph type="title"/>
          </p:nvPr>
        </p:nvSpPr>
        <p:spPr/>
        <p:txBody>
          <a:bodyPr/>
          <a:lstStyle>
            <a:lvl1pPr>
              <a:defRPr>
                <a:solidFill>
                  <a:schemeClr val="accent2"/>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8" name="Picture Placeholder 10"/>
          <p:cNvSpPr>
            <a:spLocks noGrp="1" noChangeAspect="1"/>
          </p:cNvSpPr>
          <p:nvPr>
            <p:ph type="pic" sz="quarter" idx="13"/>
          </p:nvPr>
        </p:nvSpPr>
        <p:spPr>
          <a:xfrm>
            <a:off x="6186685" y="1641001"/>
            <a:ext cx="2560320" cy="2560320"/>
          </a:xfrm>
          <a:prstGeom prst="ellipse">
            <a:avLst/>
          </a:prstGeom>
        </p:spPr>
        <p:txBody>
          <a:bodyPr anchor="ctr"/>
          <a:lstStyle>
            <a:lvl1pPr algn="ctr">
              <a:defRPr>
                <a:solidFill>
                  <a:schemeClr val="bg1">
                    <a:lumMod val="75000"/>
                  </a:schemeClr>
                </a:solidFill>
              </a:defRPr>
            </a:lvl1pPr>
          </a:lstStyle>
          <a:p>
            <a:r>
              <a:rPr lang="en-US"/>
              <a:t>Click icon to add picture</a:t>
            </a:r>
            <a:endParaRPr lang="en-US" dirty="0"/>
          </a:p>
        </p:txBody>
      </p:sp>
      <p:sp>
        <p:nvSpPr>
          <p:cNvPr id="5" name="Text Placeholder 4"/>
          <p:cNvSpPr>
            <a:spLocks noGrp="1"/>
          </p:cNvSpPr>
          <p:nvPr>
            <p:ph type="body" sz="quarter" idx="14"/>
          </p:nvPr>
        </p:nvSpPr>
        <p:spPr>
          <a:xfrm>
            <a:off x="430213" y="1430338"/>
            <a:ext cx="5351462" cy="297338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8825" y="4832472"/>
            <a:ext cx="493740" cy="141430"/>
          </a:xfrm>
          <a:prstGeom prst="rect">
            <a:avLst/>
          </a:prstGeom>
        </p:spPr>
      </p:pic>
      <p:sp>
        <p:nvSpPr>
          <p:cNvPr id="3" name="Footer Placeholder 2"/>
          <p:cNvSpPr>
            <a:spLocks noGrp="1"/>
          </p:cNvSpPr>
          <p:nvPr>
            <p:ph type="ftr" sz="quarter" idx="15"/>
          </p:nvPr>
        </p:nvSpPr>
        <p:spPr/>
        <p:txBody>
          <a:bodyPr/>
          <a:lstStyle/>
          <a:p>
            <a:r>
              <a:rPr lang="en-US"/>
              <a:t>NATIONAL RESEARCH COUNCIL CANADA</a:t>
            </a:r>
            <a:endParaRPr lang="en-US" dirty="0"/>
          </a:p>
        </p:txBody>
      </p:sp>
    </p:spTree>
    <p:extLst>
      <p:ext uri="{BB962C8B-B14F-4D97-AF65-F5344CB8AC3E}">
        <p14:creationId xmlns:p14="http://schemas.microsoft.com/office/powerpoint/2010/main" val="1812349066"/>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no curved lines - blue">
    <p:spTree>
      <p:nvGrpSpPr>
        <p:cNvPr id="1" name=""/>
        <p:cNvGrpSpPr/>
        <p:nvPr/>
      </p:nvGrpSpPr>
      <p:grpSpPr>
        <a:xfrm>
          <a:off x="0" y="0"/>
          <a:ext cx="0" cy="0"/>
          <a:chOff x="0" y="0"/>
          <a:chExt cx="0" cy="0"/>
        </a:xfrm>
      </p:grpSpPr>
      <p:sp>
        <p:nvSpPr>
          <p:cNvPr id="13" name="Rectangle 12"/>
          <p:cNvSpPr/>
          <p:nvPr userDrawn="1"/>
        </p:nvSpPr>
        <p:spPr>
          <a:xfrm>
            <a:off x="0" y="0"/>
            <a:ext cx="9144000" cy="1141111"/>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 name="Title 1"/>
          <p:cNvSpPr>
            <a:spLocks noGrp="1"/>
          </p:cNvSpPr>
          <p:nvPr>
            <p:ph type="title"/>
          </p:nvPr>
        </p:nvSpPr>
        <p:spPr>
          <a:xfrm>
            <a:off x="426245" y="256358"/>
            <a:ext cx="8184969" cy="753439"/>
          </a:xfrm>
        </p:spPr>
        <p:txBody>
          <a:bodyPr/>
          <a:lstStyle>
            <a:lvl1pPr>
              <a:defRPr>
                <a:solidFill>
                  <a:schemeClr val="accent2"/>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10" name="Text Placeholder 9"/>
          <p:cNvSpPr>
            <a:spLocks noGrp="1"/>
          </p:cNvSpPr>
          <p:nvPr>
            <p:ph type="body" sz="quarter" idx="12"/>
          </p:nvPr>
        </p:nvSpPr>
        <p:spPr>
          <a:xfrm>
            <a:off x="428264" y="1431925"/>
            <a:ext cx="8185913" cy="2973388"/>
          </a:xfrm>
        </p:spPr>
        <p:txBody>
          <a:bodyPr/>
          <a:lstStyle>
            <a:lvl1pPr>
              <a:lnSpc>
                <a:spcPct val="100000"/>
              </a:lnSpc>
              <a:defRPr>
                <a:solidFill>
                  <a:schemeClr val="tx2"/>
                </a:solidFill>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2"/>
            <a:ext cx="493740" cy="141430"/>
          </a:xfrm>
          <a:prstGeom prst="rect">
            <a:avLst/>
          </a:prstGeom>
        </p:spPr>
      </p:pic>
      <p:sp>
        <p:nvSpPr>
          <p:cNvPr id="3" name="Footer Placeholder 2"/>
          <p:cNvSpPr>
            <a:spLocks noGrp="1"/>
          </p:cNvSpPr>
          <p:nvPr>
            <p:ph type="ftr" sz="quarter" idx="13"/>
          </p:nvPr>
        </p:nvSpPr>
        <p:spPr/>
        <p:txBody>
          <a:bodyPr/>
          <a:lstStyle/>
          <a:p>
            <a:r>
              <a:rPr lang="en-US"/>
              <a:t>NATIONAL RESEARCH COUNCIL CANADA</a:t>
            </a:r>
            <a:endParaRPr lang="en-US" dirty="0"/>
          </a:p>
        </p:txBody>
      </p:sp>
    </p:spTree>
    <p:extLst>
      <p:ext uri="{BB962C8B-B14F-4D97-AF65-F5344CB8AC3E}">
        <p14:creationId xmlns:p14="http://schemas.microsoft.com/office/powerpoint/2010/main" val="36634701"/>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 blue ">
    <p:bg>
      <p:bgPr>
        <a:solidFill>
          <a:srgbClr val="0044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91513" y="0"/>
            <a:ext cx="1833993" cy="5143500"/>
          </a:xfrm>
          <a:prstGeom prst="rect">
            <a:avLst/>
          </a:prstGeom>
        </p:spPr>
      </p:pic>
      <p:sp>
        <p:nvSpPr>
          <p:cNvPr id="16" name="Rectangle 15"/>
          <p:cNvSpPr/>
          <p:nvPr userDrawn="1"/>
        </p:nvSpPr>
        <p:spPr>
          <a:xfrm>
            <a:off x="0" y="0"/>
            <a:ext cx="9144000" cy="1141111"/>
          </a:xfrm>
          <a:prstGeom prst="rect">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77E68ECE-59D7-452D-8595-BBB947F3BD2D}" type="slidenum">
              <a:rPr lang="en-US" smtClean="0"/>
              <a:pPr/>
              <a:t>‹#›</a:t>
            </a:fld>
            <a:endParaRPr lang="en-US" dirty="0"/>
          </a:p>
        </p:txBody>
      </p:sp>
      <p:sp>
        <p:nvSpPr>
          <p:cNvPr id="10" name="Text Placeholder 9"/>
          <p:cNvSpPr>
            <a:spLocks noGrp="1"/>
          </p:cNvSpPr>
          <p:nvPr>
            <p:ph type="body" sz="quarter" idx="12"/>
          </p:nvPr>
        </p:nvSpPr>
        <p:spPr>
          <a:xfrm>
            <a:off x="428265" y="1431925"/>
            <a:ext cx="6886935" cy="2973388"/>
          </a:xfrm>
        </p:spPr>
        <p:txBody>
          <a:bodyPr/>
          <a:lstStyle>
            <a:lvl1pPr>
              <a:lnSpc>
                <a:spcPct val="100000"/>
              </a:lnSpc>
              <a:defRPr>
                <a:solidFill>
                  <a:schemeClr val="tx2">
                    <a:lumMod val="40000"/>
                    <a:lumOff val="60000"/>
                  </a:schemeClr>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8825" y="4832472"/>
            <a:ext cx="493740" cy="141430"/>
          </a:xfrm>
          <a:prstGeom prst="rect">
            <a:avLst/>
          </a:prstGeom>
        </p:spPr>
      </p:pic>
      <p:sp>
        <p:nvSpPr>
          <p:cNvPr id="3" name="Footer Placeholder 2"/>
          <p:cNvSpPr>
            <a:spLocks noGrp="1"/>
          </p:cNvSpPr>
          <p:nvPr>
            <p:ph type="ftr" sz="quarter" idx="13"/>
          </p:nvPr>
        </p:nvSpPr>
        <p:spPr/>
        <p:txBody>
          <a:bodyPr/>
          <a:lstStyle>
            <a:lvl1pPr>
              <a:defRPr>
                <a:solidFill>
                  <a:schemeClr val="bg1"/>
                </a:solidFill>
              </a:defRPr>
            </a:lvl1pPr>
          </a:lstStyle>
          <a:p>
            <a:r>
              <a:rPr lang="en-US" dirty="0"/>
              <a:t>NATIONAL RESEARCH COUNCIL CANADA</a:t>
            </a:r>
          </a:p>
        </p:txBody>
      </p:sp>
    </p:spTree>
    <p:extLst>
      <p:ext uri="{BB962C8B-B14F-4D97-AF65-F5344CB8AC3E}">
        <p14:creationId xmlns:p14="http://schemas.microsoft.com/office/powerpoint/2010/main" val="478137799"/>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 picture - blue">
    <p:bg>
      <p:bgPr>
        <a:solidFill>
          <a:srgbClr val="004466"/>
        </a:soli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91513" y="0"/>
            <a:ext cx="1833993" cy="5143500"/>
          </a:xfrm>
          <a:prstGeom prst="rect">
            <a:avLst/>
          </a:prstGeom>
        </p:spPr>
      </p:pic>
      <p:sp>
        <p:nvSpPr>
          <p:cNvPr id="16" name="Rectangle 15"/>
          <p:cNvSpPr/>
          <p:nvPr userDrawn="1"/>
        </p:nvSpPr>
        <p:spPr>
          <a:xfrm>
            <a:off x="0" y="0"/>
            <a:ext cx="9144000" cy="1141111"/>
          </a:xfrm>
          <a:prstGeom prst="rect">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77E68ECE-59D7-452D-8595-BBB947F3BD2D}" type="slidenum">
              <a:rPr lang="en-US" smtClean="0"/>
              <a:pPr/>
              <a:t>‹#›</a:t>
            </a:fld>
            <a:endParaRPr lang="en-US" dirty="0"/>
          </a:p>
        </p:txBody>
      </p:sp>
      <p:sp>
        <p:nvSpPr>
          <p:cNvPr id="10" name="Text Placeholder 9"/>
          <p:cNvSpPr>
            <a:spLocks noGrp="1"/>
          </p:cNvSpPr>
          <p:nvPr>
            <p:ph type="body" sz="quarter" idx="12"/>
          </p:nvPr>
        </p:nvSpPr>
        <p:spPr>
          <a:xfrm>
            <a:off x="428265" y="1431925"/>
            <a:ext cx="5624319" cy="2973388"/>
          </a:xfrm>
        </p:spPr>
        <p:txBody>
          <a:bodyPr/>
          <a:lstStyle>
            <a:lvl1pPr>
              <a:lnSpc>
                <a:spcPct val="100000"/>
              </a:lnSpc>
              <a:defRPr>
                <a:solidFill>
                  <a:schemeClr val="tx2">
                    <a:lumMod val="40000"/>
                    <a:lumOff val="60000"/>
                  </a:schemeClr>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10"/>
          <p:cNvSpPr>
            <a:spLocks noGrp="1" noChangeAspect="1"/>
          </p:cNvSpPr>
          <p:nvPr>
            <p:ph type="pic" sz="quarter" idx="13"/>
          </p:nvPr>
        </p:nvSpPr>
        <p:spPr>
          <a:xfrm>
            <a:off x="6186685" y="1641001"/>
            <a:ext cx="2560320" cy="2560320"/>
          </a:xfrm>
          <a:prstGeom prst="ellipse">
            <a:avLst/>
          </a:prstGeom>
        </p:spPr>
        <p:txBody>
          <a:bodyPr anchor="ctr">
            <a:normAutofit/>
          </a:bodyPr>
          <a:lstStyle>
            <a:lvl1pPr algn="ctr">
              <a:defRPr sz="1200">
                <a:solidFill>
                  <a:schemeClr val="bg1">
                    <a:lumMod val="75000"/>
                  </a:schemeClr>
                </a:solidFill>
              </a:defRPr>
            </a:lvl1pPr>
          </a:lstStyle>
          <a:p>
            <a:r>
              <a:rPr lang="en-US"/>
              <a:t>Click icon to add picture</a:t>
            </a: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28825" y="4832472"/>
            <a:ext cx="493740" cy="141430"/>
          </a:xfrm>
          <a:prstGeom prst="rect">
            <a:avLst/>
          </a:prstGeom>
        </p:spPr>
      </p:pic>
      <p:sp>
        <p:nvSpPr>
          <p:cNvPr id="3" name="Footer Placeholder 2"/>
          <p:cNvSpPr>
            <a:spLocks noGrp="1"/>
          </p:cNvSpPr>
          <p:nvPr>
            <p:ph type="ftr" sz="quarter" idx="14"/>
          </p:nvPr>
        </p:nvSpPr>
        <p:spPr/>
        <p:txBody>
          <a:bodyPr/>
          <a:lstStyle>
            <a:lvl1pPr>
              <a:defRPr>
                <a:solidFill>
                  <a:schemeClr val="bg1"/>
                </a:solidFill>
              </a:defRPr>
            </a:lvl1pPr>
          </a:lstStyle>
          <a:p>
            <a:r>
              <a:rPr lang="en-US" dirty="0"/>
              <a:t>NATIONAL RESEARCH COUNCIL CANADA</a:t>
            </a:r>
          </a:p>
        </p:txBody>
      </p:sp>
    </p:spTree>
    <p:extLst>
      <p:ext uri="{BB962C8B-B14F-4D97-AF65-F5344CB8AC3E}">
        <p14:creationId xmlns:p14="http://schemas.microsoft.com/office/powerpoint/2010/main" val="2524353821"/>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no curved lines - blue ">
    <p:bg>
      <p:bgPr>
        <a:solidFill>
          <a:srgbClr val="004466"/>
        </a:solidFill>
        <a:effectLst/>
      </p:bgPr>
    </p:bg>
    <p:spTree>
      <p:nvGrpSpPr>
        <p:cNvPr id="1" name=""/>
        <p:cNvGrpSpPr/>
        <p:nvPr/>
      </p:nvGrpSpPr>
      <p:grpSpPr>
        <a:xfrm>
          <a:off x="0" y="0"/>
          <a:ext cx="0" cy="0"/>
          <a:chOff x="0" y="0"/>
          <a:chExt cx="0" cy="0"/>
        </a:xfrm>
      </p:grpSpPr>
      <p:sp>
        <p:nvSpPr>
          <p:cNvPr id="17" name="Rectangle 16"/>
          <p:cNvSpPr/>
          <p:nvPr userDrawn="1"/>
        </p:nvSpPr>
        <p:spPr>
          <a:xfrm>
            <a:off x="0" y="0"/>
            <a:ext cx="9144000" cy="1141111"/>
          </a:xfrm>
          <a:prstGeom prst="rect">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 name="Title 1"/>
          <p:cNvSpPr>
            <a:spLocks noGrp="1"/>
          </p:cNvSpPr>
          <p:nvPr>
            <p:ph type="title"/>
          </p:nvPr>
        </p:nvSpPr>
        <p:spPr>
          <a:xfrm>
            <a:off x="426245" y="256358"/>
            <a:ext cx="8191657" cy="753439"/>
          </a:xfrm>
        </p:spPr>
        <p:txBody>
          <a:bodyPr/>
          <a:lstStyle>
            <a:lvl1pPr>
              <a:defRPr>
                <a:solidFill>
                  <a:schemeClr val="bg1"/>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77E68ECE-59D7-452D-8595-BBB947F3BD2D}" type="slidenum">
              <a:rPr lang="en-US" smtClean="0"/>
              <a:pPr/>
              <a:t>‹#›</a:t>
            </a:fld>
            <a:endParaRPr lang="en-US" dirty="0"/>
          </a:p>
        </p:txBody>
      </p:sp>
      <p:sp>
        <p:nvSpPr>
          <p:cNvPr id="10" name="Text Placeholder 9"/>
          <p:cNvSpPr>
            <a:spLocks noGrp="1"/>
          </p:cNvSpPr>
          <p:nvPr>
            <p:ph type="body" sz="quarter" idx="12"/>
          </p:nvPr>
        </p:nvSpPr>
        <p:spPr>
          <a:xfrm>
            <a:off x="428265" y="1431925"/>
            <a:ext cx="8185912" cy="2973388"/>
          </a:xfrm>
        </p:spPr>
        <p:txBody>
          <a:bodyPr/>
          <a:lstStyle>
            <a:lvl1pPr>
              <a:defRPr>
                <a:solidFill>
                  <a:schemeClr val="tx2">
                    <a:lumMod val="40000"/>
                    <a:lumOff val="60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2"/>
            <a:ext cx="493740" cy="141430"/>
          </a:xfrm>
          <a:prstGeom prst="rect">
            <a:avLst/>
          </a:prstGeom>
        </p:spPr>
      </p:pic>
      <p:sp>
        <p:nvSpPr>
          <p:cNvPr id="3" name="Footer Placeholder 2"/>
          <p:cNvSpPr>
            <a:spLocks noGrp="1"/>
          </p:cNvSpPr>
          <p:nvPr>
            <p:ph type="ftr" sz="quarter" idx="13"/>
          </p:nvPr>
        </p:nvSpPr>
        <p:spPr/>
        <p:txBody>
          <a:bodyPr/>
          <a:lstStyle>
            <a:lvl1pPr>
              <a:defRPr>
                <a:solidFill>
                  <a:schemeClr val="bg1"/>
                </a:solidFill>
              </a:defRPr>
            </a:lvl1pPr>
          </a:lstStyle>
          <a:p>
            <a:r>
              <a:rPr lang="en-US" dirty="0"/>
              <a:t>NATIONAL RESEARCH COUNCIL CANADA</a:t>
            </a:r>
          </a:p>
        </p:txBody>
      </p:sp>
    </p:spTree>
    <p:extLst>
      <p:ext uri="{BB962C8B-B14F-4D97-AF65-F5344CB8AC3E}">
        <p14:creationId xmlns:p14="http://schemas.microsoft.com/office/powerpoint/2010/main" val="485632825"/>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icture - blue ">
    <p:bg>
      <p:bgPr>
        <a:solidFill>
          <a:srgbClr val="004466"/>
        </a:solidFill>
        <a:effectLst/>
      </p:bgPr>
    </p:bg>
    <p:spTree>
      <p:nvGrpSpPr>
        <p:cNvPr id="1" name=""/>
        <p:cNvGrpSpPr/>
        <p:nvPr/>
      </p:nvGrpSpPr>
      <p:grpSpPr>
        <a:xfrm>
          <a:off x="0" y="0"/>
          <a:ext cx="0" cy="0"/>
          <a:chOff x="0" y="0"/>
          <a:chExt cx="0" cy="0"/>
        </a:xfrm>
      </p:grpSpPr>
      <p:sp>
        <p:nvSpPr>
          <p:cNvPr id="14" name="Rectangle 13"/>
          <p:cNvSpPr/>
          <p:nvPr userDrawn="1"/>
        </p:nvSpPr>
        <p:spPr>
          <a:xfrm>
            <a:off x="0" y="-13855"/>
            <a:ext cx="9144000" cy="1141111"/>
          </a:xfrm>
          <a:prstGeom prst="rect">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 name="Title 1"/>
          <p:cNvSpPr>
            <a:spLocks noGrp="1"/>
          </p:cNvSpPr>
          <p:nvPr>
            <p:ph type="title"/>
          </p:nvPr>
        </p:nvSpPr>
        <p:spPr>
          <a:xfrm>
            <a:off x="426245" y="256358"/>
            <a:ext cx="8187931" cy="753439"/>
          </a:xfrm>
        </p:spPr>
        <p:txBody>
          <a:bodyPr/>
          <a:lstStyle>
            <a:lvl1pPr>
              <a:defRPr>
                <a:solidFill>
                  <a:schemeClr val="bg1"/>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77E68ECE-59D7-452D-8595-BBB947F3BD2D}" type="slidenum">
              <a:rPr lang="en-US" smtClean="0"/>
              <a:pPr/>
              <a:t>‹#›</a:t>
            </a:fld>
            <a:endParaRPr lang="en-US" dirty="0"/>
          </a:p>
        </p:txBody>
      </p:sp>
      <p:sp>
        <p:nvSpPr>
          <p:cNvPr id="6" name="Picture Placeholder 5"/>
          <p:cNvSpPr>
            <a:spLocks noGrp="1"/>
          </p:cNvSpPr>
          <p:nvPr>
            <p:ph type="pic" sz="quarter" idx="12"/>
          </p:nvPr>
        </p:nvSpPr>
        <p:spPr>
          <a:xfrm>
            <a:off x="425450" y="1431925"/>
            <a:ext cx="8188727" cy="3061986"/>
          </a:xfrm>
        </p:spPr>
        <p:txBody>
          <a:bodyPr anchor="ctr"/>
          <a:lstStyle>
            <a:lvl1pPr algn="ctr">
              <a:defRPr>
                <a:solidFill>
                  <a:schemeClr val="bg1">
                    <a:lumMod val="75000"/>
                  </a:schemeClr>
                </a:solidFill>
              </a:defRPr>
            </a:lvl1pPr>
          </a:lstStyle>
          <a:p>
            <a:r>
              <a:rPr lang="en-US"/>
              <a:t>Click icon to add picture</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2"/>
            <a:ext cx="493740" cy="141430"/>
          </a:xfrm>
          <a:prstGeom prst="rect">
            <a:avLst/>
          </a:prstGeom>
        </p:spPr>
      </p:pic>
      <p:sp>
        <p:nvSpPr>
          <p:cNvPr id="3" name="Footer Placeholder 2"/>
          <p:cNvSpPr>
            <a:spLocks noGrp="1"/>
          </p:cNvSpPr>
          <p:nvPr>
            <p:ph type="ftr" sz="quarter" idx="13"/>
          </p:nvPr>
        </p:nvSpPr>
        <p:spPr/>
        <p:txBody>
          <a:bodyPr/>
          <a:lstStyle>
            <a:lvl1pPr>
              <a:defRPr>
                <a:solidFill>
                  <a:schemeClr val="bg1"/>
                </a:solidFill>
              </a:defRPr>
            </a:lvl1pPr>
          </a:lstStyle>
          <a:p>
            <a:r>
              <a:rPr lang="en-US" dirty="0"/>
              <a:t>NATIONAL RESEARCH COUNCIL CANADA</a:t>
            </a:r>
          </a:p>
        </p:txBody>
      </p:sp>
    </p:spTree>
    <p:extLst>
      <p:ext uri="{BB962C8B-B14F-4D97-AF65-F5344CB8AC3E}">
        <p14:creationId xmlns:p14="http://schemas.microsoft.com/office/powerpoint/2010/main" val="3042210949"/>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icture with caption - blue ">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9144000" cy="5143500"/>
          </a:xfrm>
        </p:spPr>
        <p:txBody>
          <a:bodyPr anchor="ctr">
            <a:normAutofit/>
          </a:bodyPr>
          <a:lstStyle>
            <a:lvl1pPr marL="0" indent="0" algn="ctr">
              <a:buNone/>
              <a:defRPr sz="1400">
                <a:solidFill>
                  <a:schemeClr val="bg1">
                    <a:lumMod val="7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hasCustomPrompt="1"/>
          </p:nvPr>
        </p:nvSpPr>
        <p:spPr>
          <a:xfrm>
            <a:off x="875059" y="1170432"/>
            <a:ext cx="2028497" cy="2650353"/>
          </a:xfrm>
        </p:spPr>
        <p:txBody>
          <a:bodyPr anchor="ctr">
            <a:normAutofit/>
          </a:bodyPr>
          <a:lstStyle>
            <a:lvl1pPr algn="l">
              <a:defRPr sz="2000" b="1">
                <a:solidFill>
                  <a:schemeClr val="bg1"/>
                </a:solidFill>
              </a:defRPr>
            </a:lvl1pPr>
          </a:lstStyle>
          <a:p>
            <a:r>
              <a:rPr lang="en-US" dirty="0"/>
              <a:t>CLICK TO EDIT MASTER TITLE STYLE</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735AFF2F-A477-40DD-9D5D-27D2519027E7}"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2"/>
            <a:ext cx="493740" cy="141430"/>
          </a:xfrm>
          <a:prstGeom prst="rect">
            <a:avLst/>
          </a:prstGeom>
        </p:spPr>
      </p:pic>
      <p:sp>
        <p:nvSpPr>
          <p:cNvPr id="4" name="Footer Placeholder 3"/>
          <p:cNvSpPr>
            <a:spLocks noGrp="1"/>
          </p:cNvSpPr>
          <p:nvPr>
            <p:ph type="ftr" sz="quarter" idx="13"/>
          </p:nvPr>
        </p:nvSpPr>
        <p:spPr/>
        <p:txBody>
          <a:bodyPr/>
          <a:lstStyle>
            <a:lvl1pPr>
              <a:defRPr>
                <a:solidFill>
                  <a:schemeClr val="bg1"/>
                </a:solidFill>
              </a:defRPr>
            </a:lvl1pPr>
          </a:lstStyle>
          <a:p>
            <a:r>
              <a:rPr lang="en-US" dirty="0"/>
              <a:t>NATIONAL RESEARCH COUNCIL CANADA</a:t>
            </a:r>
          </a:p>
        </p:txBody>
      </p:sp>
    </p:spTree>
    <p:extLst>
      <p:ext uri="{BB962C8B-B14F-4D97-AF65-F5344CB8AC3E}">
        <p14:creationId xmlns:p14="http://schemas.microsoft.com/office/powerpoint/2010/main" val="67486232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icture - blue  ">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9144000" cy="5143500"/>
          </a:xfrm>
        </p:spPr>
        <p:txBody>
          <a:bodyPr anchor="ctr">
            <a:normAutofit/>
          </a:bodyPr>
          <a:lstStyle>
            <a:lvl1pPr marL="0" indent="0" algn="ctr">
              <a:buNone/>
              <a:defRPr sz="1400">
                <a:solidFill>
                  <a:schemeClr val="bg1">
                    <a:lumMod val="7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735AFF2F-A477-40DD-9D5D-27D2519027E7}"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2"/>
            <a:ext cx="493740" cy="141430"/>
          </a:xfrm>
          <a:prstGeom prst="rect">
            <a:avLst/>
          </a:prstGeom>
        </p:spPr>
      </p:pic>
      <p:sp>
        <p:nvSpPr>
          <p:cNvPr id="2" name="Footer Placeholder 1"/>
          <p:cNvSpPr>
            <a:spLocks noGrp="1"/>
          </p:cNvSpPr>
          <p:nvPr>
            <p:ph type="ftr" sz="quarter" idx="13"/>
          </p:nvPr>
        </p:nvSpPr>
        <p:spPr/>
        <p:txBody>
          <a:bodyPr/>
          <a:lstStyle>
            <a:lvl1pPr>
              <a:defRPr>
                <a:solidFill>
                  <a:schemeClr val="bg1"/>
                </a:solidFill>
              </a:defRPr>
            </a:lvl1pPr>
          </a:lstStyle>
          <a:p>
            <a:r>
              <a:rPr lang="en-US" dirty="0"/>
              <a:t>NATIONAL RESEARCH COUNCIL CANADA</a:t>
            </a:r>
          </a:p>
        </p:txBody>
      </p:sp>
    </p:spTree>
    <p:extLst>
      <p:ext uri="{BB962C8B-B14F-4D97-AF65-F5344CB8AC3E}">
        <p14:creationId xmlns:p14="http://schemas.microsoft.com/office/powerpoint/2010/main" val="4064322017"/>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 blue ">
    <p:bg>
      <p:bgPr>
        <a:solidFill>
          <a:srgbClr val="004466"/>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1"/>
                </a:solidFill>
              </a:defRPr>
            </a:lvl1pPr>
          </a:lstStyle>
          <a:p>
            <a:fld id="{77E68ECE-59D7-452D-8595-BBB947F3BD2D}" type="slidenum">
              <a:rPr lang="en-US" smtClean="0"/>
              <a:pPr/>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2"/>
            <a:ext cx="493740" cy="141430"/>
          </a:xfrm>
          <a:prstGeom prst="rect">
            <a:avLst/>
          </a:prstGeom>
        </p:spPr>
      </p:pic>
      <p:sp>
        <p:nvSpPr>
          <p:cNvPr id="2" name="Footer Placeholder 1"/>
          <p:cNvSpPr>
            <a:spLocks noGrp="1"/>
          </p:cNvSpPr>
          <p:nvPr>
            <p:ph type="ftr" sz="quarter" idx="12"/>
          </p:nvPr>
        </p:nvSpPr>
        <p:spPr/>
        <p:txBody>
          <a:bodyPr/>
          <a:lstStyle>
            <a:lvl1pPr>
              <a:defRPr>
                <a:solidFill>
                  <a:schemeClr val="bg1"/>
                </a:solidFill>
              </a:defRPr>
            </a:lvl1pPr>
          </a:lstStyle>
          <a:p>
            <a:r>
              <a:rPr lang="en-US" dirty="0"/>
              <a:t>NATIONAL RESEARCH COUNCIL CANADA</a:t>
            </a:r>
          </a:p>
        </p:txBody>
      </p:sp>
    </p:spTree>
    <p:extLst>
      <p:ext uri="{BB962C8B-B14F-4D97-AF65-F5344CB8AC3E}">
        <p14:creationId xmlns:p14="http://schemas.microsoft.com/office/powerpoint/2010/main" val="384300773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Video ">
    <p:bg>
      <p:bgPr>
        <a:solidFill>
          <a:srgbClr val="004466"/>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3" name="Media Placeholder 2"/>
          <p:cNvSpPr>
            <a:spLocks noGrp="1"/>
          </p:cNvSpPr>
          <p:nvPr>
            <p:ph type="media" sz="quarter" idx="12"/>
          </p:nvPr>
        </p:nvSpPr>
        <p:spPr>
          <a:xfrm>
            <a:off x="0" y="0"/>
            <a:ext cx="9144000" cy="5143500"/>
          </a:xfrm>
        </p:spPr>
        <p:txBody>
          <a:bodyPr anchor="ctr"/>
          <a:lstStyle>
            <a:lvl1pPr algn="ctr">
              <a:defRPr>
                <a:solidFill>
                  <a:schemeClr val="tx2">
                    <a:lumMod val="40000"/>
                    <a:lumOff val="60000"/>
                  </a:schemeClr>
                </a:solidFill>
              </a:defRPr>
            </a:lvl1pPr>
          </a:lstStyle>
          <a:p>
            <a:r>
              <a:rPr lang="en-US"/>
              <a:t>Click icon to add media</a:t>
            </a: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8825" y="4832472"/>
            <a:ext cx="493740" cy="141430"/>
          </a:xfrm>
          <a:prstGeom prst="rect">
            <a:avLst/>
          </a:prstGeom>
        </p:spPr>
      </p:pic>
      <p:sp>
        <p:nvSpPr>
          <p:cNvPr id="2" name="Footer Placeholder 1"/>
          <p:cNvSpPr>
            <a:spLocks noGrp="1"/>
          </p:cNvSpPr>
          <p:nvPr>
            <p:ph type="ftr" sz="quarter" idx="13"/>
          </p:nvPr>
        </p:nvSpPr>
        <p:spPr/>
        <p:txBody>
          <a:bodyPr/>
          <a:lstStyle>
            <a:lvl1pPr>
              <a:defRPr>
                <a:solidFill>
                  <a:schemeClr val="bg1"/>
                </a:solidFill>
              </a:defRPr>
            </a:lvl1pPr>
          </a:lstStyle>
          <a:p>
            <a:r>
              <a:rPr lang="en-US" dirty="0"/>
              <a:t>NATIONAL RESEARCH COUNCIL CANADA</a:t>
            </a:r>
          </a:p>
        </p:txBody>
      </p:sp>
    </p:spTree>
    <p:extLst>
      <p:ext uri="{BB962C8B-B14F-4D97-AF65-F5344CB8AC3E}">
        <p14:creationId xmlns:p14="http://schemas.microsoft.com/office/powerpoint/2010/main" val="1383045158"/>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9369704"/>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End - blu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5450" y="1706136"/>
            <a:ext cx="5642841" cy="1102519"/>
          </a:xfrm>
        </p:spPr>
        <p:txBody>
          <a:bodyPr lIns="0" tIns="0" rIns="0" bIns="0" anchor="b">
            <a:noAutofit/>
          </a:bodyPr>
          <a:lstStyle>
            <a:lvl1pPr algn="l">
              <a:defRPr sz="40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25450" y="2914650"/>
            <a:ext cx="5179343" cy="1314450"/>
          </a:xfrm>
        </p:spPr>
        <p:txBody>
          <a:bodyPr lIns="0" tIns="0" rIns="0" bIns="0">
            <a:noAutofit/>
          </a:bodyPr>
          <a:lstStyle>
            <a:lvl1pPr marL="0" indent="0" algn="l">
              <a:buNone/>
              <a:defRPr sz="14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black">
          <a:xfrm>
            <a:off x="425449" y="189598"/>
            <a:ext cx="941877" cy="149844"/>
          </a:xfrm>
          <a:prstGeom prst="rect">
            <a:avLst/>
          </a:prstGeom>
        </p:spPr>
      </p:pic>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71576" y="193830"/>
            <a:ext cx="1551737" cy="141380"/>
          </a:xfrm>
          <a:prstGeom prst="rect">
            <a:avLst/>
          </a:prstGeom>
        </p:spPr>
      </p:pic>
    </p:spTree>
    <p:extLst>
      <p:ext uri="{BB962C8B-B14F-4D97-AF65-F5344CB8AC3E}">
        <p14:creationId xmlns:p14="http://schemas.microsoft.com/office/powerpoint/2010/main" val="1818408020"/>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Text ">
    <p:bg>
      <p:bgPr>
        <a:solidFill>
          <a:srgbClr val="233E4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245" y="256359"/>
            <a:ext cx="8260608" cy="670742"/>
          </a:xfrm>
        </p:spPr>
        <p:txBody>
          <a:bodyPr/>
          <a:lstStyle>
            <a:lvl1pPr algn="l">
              <a:defRPr sz="2800">
                <a:solidFill>
                  <a:schemeClr val="bg1"/>
                </a:solidFill>
              </a:defRPr>
            </a:lvl1pPr>
          </a:lstStyle>
          <a:p>
            <a:r>
              <a:rPr lang="en-US"/>
              <a:t>Click to edit Master title style</a:t>
            </a:r>
            <a:endParaRPr lang="en-US" dirty="0"/>
          </a:p>
        </p:txBody>
      </p:sp>
      <p:sp>
        <p:nvSpPr>
          <p:cNvPr id="6" name="Content Placeholder 5">
            <a:extLst>
              <a:ext uri="{FF2B5EF4-FFF2-40B4-BE49-F238E27FC236}">
                <a16:creationId xmlns:a16="http://schemas.microsoft.com/office/drawing/2014/main" id="{4C411616-3BB0-75B2-2DD5-1ADB6F84DF72}"/>
              </a:ext>
            </a:extLst>
          </p:cNvPr>
          <p:cNvSpPr>
            <a:spLocks noGrp="1"/>
          </p:cNvSpPr>
          <p:nvPr>
            <p:ph sz="quarter" idx="14"/>
          </p:nvPr>
        </p:nvSpPr>
        <p:spPr>
          <a:xfrm>
            <a:off x="432000" y="1440000"/>
            <a:ext cx="8254800" cy="3168000"/>
          </a:xfrm>
        </p:spPr>
        <p:txBody>
          <a:bodyPr anchor="t" anchorCtr="0"/>
          <a:lstStyle>
            <a:lvl1pPr algn="l">
              <a:defRPr sz="2400">
                <a:solidFill>
                  <a:schemeClr val="bg1"/>
                </a:solidFill>
              </a:defRPr>
            </a:lvl1pPr>
            <a:lvl2pPr algn="l">
              <a:defRPr sz="1800">
                <a:solidFill>
                  <a:schemeClr val="bg1"/>
                </a:solidFill>
              </a:defRPr>
            </a:lvl2pPr>
            <a:lvl3pPr algn="l">
              <a:defRPr sz="1800">
                <a:solidFill>
                  <a:schemeClr val="bg1"/>
                </a:solidFill>
              </a:defRPr>
            </a:lvl3pPr>
            <a:lvl4pPr algn="l">
              <a:buClrTx/>
              <a:defRPr sz="1800">
                <a:solidFill>
                  <a:schemeClr val="bg1"/>
                </a:solidFill>
              </a:defRPr>
            </a:lvl4pPr>
            <a:lvl5pPr algn="l">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1"/>
          </p:nvPr>
        </p:nvSpPr>
        <p:spPr/>
        <p:txBody>
          <a:bodyPr/>
          <a:lstStyle>
            <a:lvl1pPr>
              <a:defRPr>
                <a:solidFill>
                  <a:schemeClr val="bg1"/>
                </a:solidFill>
              </a:defRPr>
            </a:lvl1pPr>
          </a:lstStyle>
          <a:p>
            <a:fld id="{77E68ECE-59D7-452D-8595-BBB947F3BD2D}" type="slidenum">
              <a:rPr lang="en-US" smtClean="0"/>
              <a:pPr/>
              <a:t>‹#›</a:t>
            </a:fld>
            <a:endParaRPr lang="en-US" dirty="0"/>
          </a:p>
        </p:txBody>
      </p:sp>
      <p:cxnSp>
        <p:nvCxnSpPr>
          <p:cNvPr id="5" name="Straight Connector 4">
            <a:extLst>
              <a:ext uri="{FF2B5EF4-FFF2-40B4-BE49-F238E27FC236}">
                <a16:creationId xmlns:a16="http://schemas.microsoft.com/office/drawing/2014/main" id="{EF2F97DF-43E8-DC0D-5874-2D7860F4B1CD}"/>
              </a:ext>
            </a:extLst>
          </p:cNvPr>
          <p:cNvCxnSpPr>
            <a:cxnSpLocks/>
          </p:cNvCxnSpPr>
          <p:nvPr userDrawn="1"/>
        </p:nvCxnSpPr>
        <p:spPr>
          <a:xfrm>
            <a:off x="431799" y="1008000"/>
            <a:ext cx="8255001"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9038217"/>
      </p:ext>
    </p:extLst>
  </p:cSld>
  <p:clrMapOvr>
    <a:masterClrMapping/>
  </p:clrMapOvr>
  <p:transition>
    <p:fade/>
  </p:transition>
  <p:extLst>
    <p:ext uri="{DCECCB84-F9BA-43D5-87BE-67443E8EF086}">
      <p15:sldGuideLst xmlns:p15="http://schemas.microsoft.com/office/powerpoint/2012/main">
        <p15:guide id="4" orient="horz" pos="1620">
          <p15:clr>
            <a:srgbClr val="FBAE40"/>
          </p15:clr>
        </p15:guide>
        <p15:guide id="5"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2.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C183D7F6-B498-43B3-948B-1728B52AA6E4}">
                <adec:decorative xmlns:adec="http://schemas.microsoft.com/office/drawing/2017/decorative" val="1"/>
              </a:ext>
            </a:extLst>
          </p:cNvPr>
          <p:cNvSpPr>
            <a:spLocks noGrp="1"/>
          </p:cNvSpPr>
          <p:nvPr>
            <p:ph type="sldNum" sz="quarter" idx="4"/>
          </p:nvPr>
        </p:nvSpPr>
        <p:spPr>
          <a:xfrm>
            <a:off x="8712200" y="4710112"/>
            <a:ext cx="431800" cy="433387"/>
          </a:xfrm>
          <a:prstGeom prst="rect">
            <a:avLst/>
          </a:prstGeom>
        </p:spPr>
        <p:txBody>
          <a:bodyPr vert="horz" lIns="91440" tIns="45720" rIns="91440" bIns="45720" rtlCol="0" anchor="ctr"/>
          <a:lstStyle>
            <a:lvl1pPr algn="ctr">
              <a:defRPr sz="900">
                <a:solidFill>
                  <a:srgbClr val="27292A"/>
                </a:solidFill>
                <a:latin typeface="Arial" panose="020B0604020202020204" pitchFamily="34" charset="0"/>
                <a:cs typeface="Arial" panose="020B0604020202020204" pitchFamily="34" charset="0"/>
              </a:defRPr>
            </a:lvl1pPr>
          </a:lstStyle>
          <a:p>
            <a:fld id="{77E68ECE-59D7-452D-8595-BBB947F3BD2D}" type="slidenum">
              <a:rPr lang="en-US" smtClean="0"/>
              <a:pPr/>
              <a:t>‹#›</a:t>
            </a:fld>
            <a:endParaRPr lang="en-US" dirty="0"/>
          </a:p>
        </p:txBody>
      </p:sp>
      <p:sp>
        <p:nvSpPr>
          <p:cNvPr id="3" name="Text Placeholder 2"/>
          <p:cNvSpPr>
            <a:spLocks noGrp="1"/>
          </p:cNvSpPr>
          <p:nvPr>
            <p:ph type="body" idx="1"/>
          </p:nvPr>
        </p:nvSpPr>
        <p:spPr>
          <a:xfrm>
            <a:off x="432000" y="1439999"/>
            <a:ext cx="8254800" cy="316800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426246" y="256359"/>
            <a:ext cx="8254800" cy="670742"/>
          </a:xfrm>
          <a:prstGeom prst="rect">
            <a:avLst/>
          </a:prstGeom>
        </p:spPr>
        <p:txBody>
          <a:bodyPr vert="horz" lIns="0" tIns="0" rIns="0" bIns="0" rtlCol="0" anchor="b">
            <a:noAutofit/>
          </a:bodyPr>
          <a:lstStyle/>
          <a:p>
            <a:r>
              <a:rPr lang="en-US"/>
              <a:t>Click to edit Master title style</a:t>
            </a:r>
            <a:endParaRPr lang="en-US" dirty="0"/>
          </a:p>
        </p:txBody>
      </p:sp>
    </p:spTree>
    <p:extLst>
      <p:ext uri="{BB962C8B-B14F-4D97-AF65-F5344CB8AC3E}">
        <p14:creationId xmlns:p14="http://schemas.microsoft.com/office/powerpoint/2010/main" val="1666011929"/>
      </p:ext>
    </p:extLst>
  </p:cSld>
  <p:clrMap bg1="lt1" tx1="dk1" bg2="lt2" tx2="dk2" accent1="accent1" accent2="accent2" accent3="accent3" accent4="accent4" accent5="accent5" accent6="accent6" hlink="hlink" folHlink="folHlink"/>
  <p:sldLayoutIdLst>
    <p:sldLayoutId id="2147483790" r:id="rId1"/>
    <p:sldLayoutId id="2147483829" r:id="rId2"/>
    <p:sldLayoutId id="2147483830" r:id="rId3"/>
    <p:sldLayoutId id="2147483819" r:id="rId4"/>
    <p:sldLayoutId id="2147483791" r:id="rId5"/>
    <p:sldLayoutId id="2147483792" r:id="rId6"/>
    <p:sldLayoutId id="2147483793" r:id="rId7"/>
    <p:sldLayoutId id="2147483826" r:id="rId8"/>
    <p:sldLayoutId id="2147483813" r:id="rId9"/>
    <p:sldLayoutId id="2147483825" r:id="rId10"/>
    <p:sldLayoutId id="2147483815" r:id="rId11"/>
    <p:sldLayoutId id="2147483824" r:id="rId12"/>
    <p:sldLayoutId id="2147483816" r:id="rId13"/>
    <p:sldLayoutId id="2147483822" r:id="rId14"/>
    <p:sldLayoutId id="2147483817" r:id="rId15"/>
    <p:sldLayoutId id="2147483823" r:id="rId16"/>
    <p:sldLayoutId id="2147483794" r:id="rId17"/>
    <p:sldLayoutId id="2147483821" r:id="rId18"/>
    <p:sldLayoutId id="2147483796" r:id="rId19"/>
    <p:sldLayoutId id="2147483795" r:id="rId20"/>
    <p:sldLayoutId id="2147483820" r:id="rId21"/>
    <p:sldLayoutId id="2147483798" r:id="rId22"/>
    <p:sldLayoutId id="2147483814" r:id="rId23"/>
    <p:sldLayoutId id="2147483799" r:id="rId24"/>
    <p:sldLayoutId id="2147483812" r:id="rId25"/>
    <p:sldLayoutId id="2147483811" r:id="rId26"/>
    <p:sldLayoutId id="2147483802" r:id="rId27"/>
    <p:sldLayoutId id="2147483831" r:id="rId28"/>
  </p:sldLayoutIdLst>
  <p:transition>
    <p:fade/>
  </p:transition>
  <p:hf sldNum="0" hdr="0" ftr="0" dt="0"/>
  <p:txStyles>
    <p:titleStyle>
      <a:lvl1pPr algn="l" defTabSz="914400" rtl="0" eaLnBrk="1" latinLnBrk="0" hangingPunct="1">
        <a:spcBef>
          <a:spcPct val="0"/>
        </a:spcBef>
        <a:buNone/>
        <a:defRPr sz="2800" b="0" kern="1200">
          <a:solidFill>
            <a:srgbClr val="27292A"/>
          </a:solidFill>
          <a:latin typeface="Arial" panose="020B0604020202020204" pitchFamily="34" charset="0"/>
          <a:ea typeface="+mj-ea"/>
          <a:cs typeface="Arial" panose="020B0604020202020204" pitchFamily="34" charset="0"/>
        </a:defRPr>
      </a:lvl1pPr>
    </p:titleStyle>
    <p:bodyStyle>
      <a:lvl1pPr marL="0" marR="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sz="2400" b="0" kern="1200">
          <a:solidFill>
            <a:srgbClr val="27292A"/>
          </a:solidFill>
          <a:latin typeface="Arial" panose="020B0604020202020204" pitchFamily="34" charset="0"/>
          <a:ea typeface="+mn-ea"/>
          <a:cs typeface="Arial" panose="020B0604020202020204" pitchFamily="34" charset="0"/>
        </a:defRPr>
      </a:lvl1pPr>
      <a:lvl2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kern="1200">
          <a:solidFill>
            <a:srgbClr val="27292A"/>
          </a:solidFill>
          <a:latin typeface="Arial" panose="020B0604020202020204" pitchFamily="34" charset="0"/>
          <a:ea typeface="+mn-ea"/>
          <a:cs typeface="Arial" panose="020B0604020202020204" pitchFamily="34" charset="0"/>
        </a:defRPr>
      </a:lvl2pPr>
      <a:lvl3pPr marL="180975" marR="0" indent="-18097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sz="1800" kern="1200">
          <a:solidFill>
            <a:srgbClr val="27292A"/>
          </a:solidFill>
          <a:latin typeface="Arial" panose="020B0604020202020204" pitchFamily="34" charset="0"/>
          <a:ea typeface="+mn-ea"/>
          <a:cs typeface="Arial" panose="020B0604020202020204" pitchFamily="34" charset="0"/>
        </a:defRPr>
      </a:lvl3pPr>
      <a:lvl4pPr marL="355600" marR="0" indent="-166688" algn="l" defTabSz="914400" rtl="0" eaLnBrk="1" fontAlgn="auto" latinLnBrk="0" hangingPunct="1">
        <a:lnSpc>
          <a:spcPct val="100000"/>
        </a:lnSpc>
        <a:spcBef>
          <a:spcPts val="0"/>
        </a:spcBef>
        <a:spcAft>
          <a:spcPts val="0"/>
        </a:spcAft>
        <a:buClr>
          <a:srgbClr val="004466"/>
        </a:buClr>
        <a:buSzTx/>
        <a:buFont typeface="Arial" panose="020B0604020202020204" pitchFamily="34" charset="0"/>
        <a:buChar char="•"/>
        <a:tabLst/>
        <a:defRPr sz="1800" kern="1200">
          <a:solidFill>
            <a:srgbClr val="27292A"/>
          </a:solidFill>
          <a:latin typeface="Arial" panose="020B0604020202020204" pitchFamily="34" charset="0"/>
          <a:ea typeface="+mn-ea"/>
          <a:cs typeface="Arial" panose="020B0604020202020204" pitchFamily="34" charset="0"/>
        </a:defRPr>
      </a:lvl4pPr>
      <a:lvl5pPr marL="0" marR="0" indent="0" algn="l" defTabSz="914400" rtl="0" eaLnBrk="1" fontAlgn="auto" latinLnBrk="0" hangingPunct="1">
        <a:lnSpc>
          <a:spcPct val="100000"/>
        </a:lnSpc>
        <a:spcBef>
          <a:spcPts val="1200"/>
        </a:spcBef>
        <a:spcAft>
          <a:spcPts val="0"/>
        </a:spcAft>
        <a:buClrTx/>
        <a:buSzPct val="80000"/>
        <a:buFont typeface="Arial" panose="020B0604020202020204" pitchFamily="34" charset="0"/>
        <a:buNone/>
        <a:tabLst/>
        <a:defRPr sz="1800" kern="1200">
          <a:solidFill>
            <a:srgbClr val="27292A"/>
          </a:solidFill>
          <a:latin typeface="Arial" panose="020B0604020202020204" pitchFamily="34" charset="0"/>
          <a:ea typeface="+mn-ea"/>
          <a:cs typeface="Arial" panose="020B0604020202020204" pitchFamily="34" charset="0"/>
        </a:defRPr>
      </a:lvl5pPr>
      <a:lvl6pPr marL="0" indent="0" algn="l" defTabSz="914400" rtl="0" eaLnBrk="1" latinLnBrk="0" hangingPunct="1">
        <a:spcBef>
          <a:spcPts val="1200"/>
        </a:spcBef>
        <a:buFont typeface="Arial" panose="020B0604020202020204" pitchFamily="34" charset="0"/>
        <a:buNone/>
        <a:tabLst/>
        <a:defRPr sz="1400" kern="1200">
          <a:solidFill>
            <a:schemeClr val="accent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guide id="3" pos="272" userDrawn="1">
          <p15:clr>
            <a:srgbClr val="F26B43"/>
          </p15:clr>
        </p15:guide>
        <p15:guide id="4" pos="5488" userDrawn="1">
          <p15:clr>
            <a:srgbClr val="F26B43"/>
          </p15:clr>
        </p15:guide>
        <p15:guide id="5" orient="horz" pos="584" userDrawn="1">
          <p15:clr>
            <a:srgbClr val="F26B43"/>
          </p15:clr>
        </p15:guide>
        <p15:guide id="7" orient="horz" pos="274" userDrawn="1">
          <p15:clr>
            <a:srgbClr val="F26B43"/>
          </p15:clr>
        </p15:guide>
        <p15:guide id="8" orient="horz" pos="2967" userDrawn="1">
          <p15:clr>
            <a:srgbClr val="F26B43"/>
          </p15:clr>
        </p15:guide>
        <p15:guide id="9" orient="horz" pos="84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6246" y="256358"/>
            <a:ext cx="6891768" cy="753439"/>
          </a:xfrm>
          <a:prstGeom prst="rect">
            <a:avLst/>
          </a:prstGeom>
        </p:spPr>
        <p:txBody>
          <a:bodyPr vert="horz" lIns="0" tIns="0" rIns="0" bIns="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426246" y="1431925"/>
            <a:ext cx="6891768" cy="3162697"/>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686800" y="4767263"/>
            <a:ext cx="457200" cy="273844"/>
          </a:xfrm>
          <a:prstGeom prst="rect">
            <a:avLst/>
          </a:prstGeom>
        </p:spPr>
        <p:txBody>
          <a:bodyPr vert="horz" lIns="91440" tIns="45720" rIns="91440" bIns="45720" rtlCol="0" anchor="ctr"/>
          <a:lstStyle>
            <a:lvl1pPr algn="l">
              <a:defRPr sz="900">
                <a:solidFill>
                  <a:schemeClr val="accent2"/>
                </a:solidFill>
                <a:latin typeface="Arial" panose="020B0604020202020204" pitchFamily="34" charset="0"/>
                <a:cs typeface="Arial" panose="020B0604020202020204" pitchFamily="34" charset="0"/>
              </a:defRPr>
            </a:lvl1pPr>
          </a:lstStyle>
          <a:p>
            <a:fld id="{77E68ECE-59D7-452D-8595-BBB947F3BD2D}" type="slidenum">
              <a:rPr lang="en-US" smtClean="0"/>
              <a:pPr/>
              <a:t>‹#›</a:t>
            </a:fld>
            <a:endParaRPr lang="en-US" dirty="0"/>
          </a:p>
        </p:txBody>
      </p:sp>
      <p:sp>
        <p:nvSpPr>
          <p:cNvPr id="4" name="Footer Placeholder 3"/>
          <p:cNvSpPr>
            <a:spLocks noGrp="1"/>
          </p:cNvSpPr>
          <p:nvPr>
            <p:ph type="ftr" sz="quarter" idx="3"/>
          </p:nvPr>
        </p:nvSpPr>
        <p:spPr>
          <a:xfrm>
            <a:off x="325948" y="4767263"/>
            <a:ext cx="5662117" cy="274637"/>
          </a:xfrm>
          <a:prstGeom prst="rect">
            <a:avLst/>
          </a:prstGeom>
        </p:spPr>
        <p:txBody>
          <a:bodyPr vert="horz" lIns="91440" tIns="45720" rIns="91440" bIns="45720" rtlCol="0" anchor="ctr"/>
          <a:lstStyle>
            <a:lvl1pPr algn="l">
              <a:defRPr sz="800" b="1">
                <a:solidFill>
                  <a:schemeClr val="tx1">
                    <a:tint val="75000"/>
                  </a:schemeClr>
                </a:solidFill>
              </a:defRPr>
            </a:lvl1pPr>
          </a:lstStyle>
          <a:p>
            <a:r>
              <a:rPr lang="en-US"/>
              <a:t>NATIONAL RESEARCH COUNCIL CANADA</a:t>
            </a:r>
            <a:endParaRPr lang="en-US" dirty="0"/>
          </a:p>
        </p:txBody>
      </p:sp>
    </p:spTree>
    <p:extLst>
      <p:ext uri="{BB962C8B-B14F-4D97-AF65-F5344CB8AC3E}">
        <p14:creationId xmlns:p14="http://schemas.microsoft.com/office/powerpoint/2010/main" val="3061497541"/>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 id="2147483845" r:id="rId13"/>
    <p:sldLayoutId id="2147483846" r:id="rId14"/>
    <p:sldLayoutId id="2147483847" r:id="rId15"/>
    <p:sldLayoutId id="2147483848" r:id="rId16"/>
    <p:sldLayoutId id="2147483849" r:id="rId17"/>
  </p:sldLayoutIdLst>
  <p:transition>
    <p:fade/>
  </p:transition>
  <p:hf hdr="0" dt="0"/>
  <p:txStyles>
    <p:titleStyle>
      <a:lvl1pPr algn="l" defTabSz="914400" rtl="0" eaLnBrk="1" latinLnBrk="0" hangingPunct="1">
        <a:spcBef>
          <a:spcPct val="0"/>
        </a:spcBef>
        <a:buNone/>
        <a:defRPr sz="2800" b="1" kern="1200">
          <a:solidFill>
            <a:schemeClr val="accent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200"/>
        </a:spcBef>
        <a:spcAft>
          <a:spcPts val="600"/>
        </a:spcAft>
        <a:buFont typeface="Arial" panose="020B0604020202020204" pitchFamily="34" charset="0"/>
        <a:buNone/>
        <a:defRPr sz="1700" b="1" kern="1200">
          <a:solidFill>
            <a:schemeClr val="tx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700" kern="1200">
          <a:solidFill>
            <a:srgbClr val="3B495A"/>
          </a:solidFill>
          <a:latin typeface="Arial" panose="020B0604020202020204" pitchFamily="34" charset="0"/>
          <a:ea typeface="+mn-ea"/>
          <a:cs typeface="Arial" panose="020B0604020202020204" pitchFamily="34" charset="0"/>
        </a:defRPr>
      </a:lvl2pPr>
      <a:lvl3pPr marL="228600" indent="-228600" algn="l" defTabSz="914400" rtl="0" eaLnBrk="1" latinLnBrk="0" hangingPunct="1">
        <a:lnSpc>
          <a:spcPct val="100000"/>
        </a:lnSpc>
        <a:spcBef>
          <a:spcPts val="600"/>
        </a:spcBef>
        <a:spcAft>
          <a:spcPts val="600"/>
        </a:spcAft>
        <a:buFont typeface="Arial" panose="020B0604020202020204" pitchFamily="34" charset="0"/>
        <a:buChar char="•"/>
        <a:defRPr sz="1700" kern="1200">
          <a:solidFill>
            <a:srgbClr val="3B495A"/>
          </a:solidFill>
          <a:latin typeface="Arial" panose="020B0604020202020204" pitchFamily="34" charset="0"/>
          <a:ea typeface="+mn-ea"/>
          <a:cs typeface="Arial" panose="020B0604020202020204" pitchFamily="34" charset="0"/>
        </a:defRPr>
      </a:lvl3pPr>
      <a:lvl4pPr marL="571500" indent="-228600" algn="l" defTabSz="914400" rtl="0" eaLnBrk="1" latinLnBrk="0" hangingPunct="1">
        <a:lnSpc>
          <a:spcPct val="100000"/>
        </a:lnSpc>
        <a:spcBef>
          <a:spcPts val="600"/>
        </a:spcBef>
        <a:spcAft>
          <a:spcPts val="0"/>
        </a:spcAft>
        <a:buFont typeface="Arial" panose="020B0604020202020204" pitchFamily="34" charset="0"/>
        <a:buChar char="•"/>
        <a:defRPr sz="1400" kern="1200">
          <a:solidFill>
            <a:srgbClr val="3B495A"/>
          </a:solidFill>
          <a:latin typeface="Arial" panose="020B0604020202020204" pitchFamily="34" charset="0"/>
          <a:ea typeface="+mn-ea"/>
          <a:cs typeface="Arial" panose="020B0604020202020204" pitchFamily="34" charset="0"/>
        </a:defRPr>
      </a:lvl4pPr>
      <a:lvl5pPr marL="1027113" indent="-228600" algn="l" defTabSz="914400" rtl="0" eaLnBrk="1" latinLnBrk="0" hangingPunct="1">
        <a:lnSpc>
          <a:spcPct val="100000"/>
        </a:lnSpc>
        <a:spcBef>
          <a:spcPts val="600"/>
        </a:spcBef>
        <a:spcAft>
          <a:spcPts val="0"/>
        </a:spcAft>
        <a:buFont typeface="Arial" panose="020B0604020202020204" pitchFamily="34" charset="0"/>
        <a:buChar char="•"/>
        <a:defRPr sz="1400" kern="1200">
          <a:solidFill>
            <a:srgbClr val="3B495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8.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3.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34.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34.xml"/><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34.xml"/><Relationship Id="rId6" Type="http://schemas.openxmlformats.org/officeDocument/2006/relationships/image" Target="../media/image37.png"/><Relationship Id="rId5" Type="http://schemas.openxmlformats.org/officeDocument/2006/relationships/image" Target="../media/image36.emf"/><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34.xml"/><Relationship Id="rId5" Type="http://schemas.openxmlformats.org/officeDocument/2006/relationships/image" Target="../media/image39.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1DB0F21-64F4-F4F1-91B4-249781FC9420}"/>
              </a:ext>
            </a:extLst>
          </p:cNvPr>
          <p:cNvSpPr>
            <a:spLocks noGrp="1"/>
          </p:cNvSpPr>
          <p:nvPr>
            <p:ph type="ctrTitle"/>
          </p:nvPr>
        </p:nvSpPr>
        <p:spPr>
          <a:xfrm>
            <a:off x="425449" y="1840229"/>
            <a:ext cx="4715718" cy="1026755"/>
          </a:xfrm>
        </p:spPr>
        <p:txBody>
          <a:bodyPr>
            <a:noAutofit/>
          </a:bodyPr>
          <a:lstStyle/>
          <a:p>
            <a:r>
              <a:rPr lang="en-US" sz="2800" dirty="0"/>
              <a:t>Optical Power and Radiation Thermometry</a:t>
            </a:r>
            <a:br>
              <a:rPr lang="en-US" sz="2800" dirty="0"/>
            </a:br>
            <a:r>
              <a:rPr kumimoji="0" lang="en-CA" sz="2800" b="0" i="0" u="none" strike="noStrike" kern="1200" cap="none" spc="0" normalizeH="0" baseline="0" noProof="0" dirty="0">
                <a:ln>
                  <a:noFill/>
                </a:ln>
                <a:solidFill>
                  <a:srgbClr val="FFFFFF"/>
                </a:solidFill>
                <a:effectLst/>
                <a:uLnTx/>
                <a:uFillTx/>
                <a:latin typeface="Arial" panose="020B0604020202020204" pitchFamily="34" charset="0"/>
                <a:ea typeface="Calibri" panose="020F0502020204030204" pitchFamily="34" charset="0"/>
                <a:cs typeface="Times New Roman" panose="02020603050405020304" pitchFamily="18" charset="0"/>
              </a:rPr>
              <a:t> Metrology </a:t>
            </a:r>
            <a:endParaRPr lang="en-US" sz="2800" dirty="0"/>
          </a:p>
        </p:txBody>
      </p:sp>
      <p:sp>
        <p:nvSpPr>
          <p:cNvPr id="3" name="Subtitle">
            <a:extLst>
              <a:ext uri="{FF2B5EF4-FFF2-40B4-BE49-F238E27FC236}">
                <a16:creationId xmlns:a16="http://schemas.microsoft.com/office/drawing/2014/main" id="{BAAB1C5E-CA78-ED8C-B94A-FBDCD8E14B48}"/>
              </a:ext>
            </a:extLst>
          </p:cNvPr>
          <p:cNvSpPr>
            <a:spLocks noGrp="1"/>
          </p:cNvSpPr>
          <p:nvPr>
            <p:ph type="subTitle" idx="1"/>
          </p:nvPr>
        </p:nvSpPr>
        <p:spPr>
          <a:xfrm>
            <a:off x="425448" y="3115585"/>
            <a:ext cx="4795776" cy="631140"/>
          </a:xfrm>
        </p:spPr>
        <p:txBody>
          <a:bodyPr/>
          <a:lstStyle/>
          <a:p>
            <a:r>
              <a:rPr lang="en-US" sz="1400" dirty="0"/>
              <a:t>Andrew Todd</a:t>
            </a:r>
          </a:p>
          <a:p>
            <a:r>
              <a:rPr lang="en-US" sz="1200" dirty="0"/>
              <a:t>Sara Hosseini, Rachel </a:t>
            </a:r>
            <a:r>
              <a:rPr lang="en-CA" sz="1200" dirty="0"/>
              <a:t>Santos,</a:t>
            </a:r>
            <a:r>
              <a:rPr lang="en-US" sz="1200" dirty="0"/>
              <a:t> </a:t>
            </a:r>
            <a:r>
              <a:rPr lang="en-US" sz="1200" dirty="0" err="1"/>
              <a:t>Nifia</a:t>
            </a:r>
            <a:r>
              <a:rPr lang="en-US" sz="1200" dirty="0"/>
              <a:t> Garg, </a:t>
            </a:r>
            <a:r>
              <a:rPr lang="en-US" sz="1200" dirty="0" err="1"/>
              <a:t>Pinrui</a:t>
            </a:r>
            <a:r>
              <a:rPr lang="en-US" sz="1200" dirty="0"/>
              <a:t> Shen, </a:t>
            </a:r>
            <a:r>
              <a:rPr lang="en-US" sz="1200" dirty="0" err="1"/>
              <a:t>Channprit</a:t>
            </a:r>
            <a:r>
              <a:rPr lang="en-US" sz="1200" dirty="0"/>
              <a:t> Kaur, Jim Shaffer</a:t>
            </a:r>
          </a:p>
        </p:txBody>
      </p:sp>
      <p:sp>
        <p:nvSpPr>
          <p:cNvPr id="4" name="Rectangle">
            <a:extLst>
              <a:ext uri="{FF2B5EF4-FFF2-40B4-BE49-F238E27FC236}">
                <a16:creationId xmlns:a16="http://schemas.microsoft.com/office/drawing/2014/main" id="{26216BF3-B341-6E27-083B-7B5C2BED3D0B}"/>
              </a:ext>
              <a:ext uri="{C183D7F6-B498-43B3-948B-1728B52AA6E4}">
                <adec:decorative xmlns:adec="http://schemas.microsoft.com/office/drawing/2017/decorative" val="1"/>
              </a:ext>
            </a:extLst>
          </p:cNvPr>
          <p:cNvSpPr/>
          <p:nvPr/>
        </p:nvSpPr>
        <p:spPr>
          <a:xfrm>
            <a:off x="0" y="4687477"/>
            <a:ext cx="9144000" cy="4781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dirty="0">
              <a:solidFill>
                <a:schemeClr val="bg1"/>
              </a:solidFill>
            </a:endParaRPr>
          </a:p>
        </p:txBody>
      </p:sp>
      <p:pic>
        <p:nvPicPr>
          <p:cNvPr id="5" name="Picture">
            <a:extLst>
              <a:ext uri="{FF2B5EF4-FFF2-40B4-BE49-F238E27FC236}">
                <a16:creationId xmlns:a16="http://schemas.microsoft.com/office/drawing/2014/main" id="{72288027-B6B6-2F4B-945B-EBE3092C67F8}"/>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7526782" y="4564279"/>
            <a:ext cx="1435147" cy="699454"/>
          </a:xfrm>
          <a:prstGeom prst="rect">
            <a:avLst/>
          </a:prstGeom>
        </p:spPr>
      </p:pic>
      <p:pic>
        <p:nvPicPr>
          <p:cNvPr id="6" name="NRC Signature" descr="National Research Council Canada FIP.">
            <a:extLst>
              <a:ext uri="{FF2B5EF4-FFF2-40B4-BE49-F238E27FC236}">
                <a16:creationId xmlns:a16="http://schemas.microsoft.com/office/drawing/2014/main" id="{7D0C9BAA-CD79-C2D0-23B7-712D05B6A0C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5521" y="4726580"/>
            <a:ext cx="2307081" cy="451577"/>
          </a:xfrm>
          <a:prstGeom prst="rect">
            <a:avLst/>
          </a:prstGeom>
        </p:spPr>
      </p:pic>
      <p:sp>
        <p:nvSpPr>
          <p:cNvPr id="7" name="Subtitle">
            <a:extLst>
              <a:ext uri="{FF2B5EF4-FFF2-40B4-BE49-F238E27FC236}">
                <a16:creationId xmlns:a16="http://schemas.microsoft.com/office/drawing/2014/main" id="{CD36BBBC-20D1-0A12-D52D-0B7EF657CE65}"/>
              </a:ext>
            </a:extLst>
          </p:cNvPr>
          <p:cNvSpPr txBox="1">
            <a:spLocks/>
          </p:cNvSpPr>
          <p:nvPr/>
        </p:nvSpPr>
        <p:spPr>
          <a:xfrm>
            <a:off x="425448" y="3547547"/>
            <a:ext cx="4603751" cy="398357"/>
          </a:xfrm>
          <a:prstGeom prst="rect">
            <a:avLst/>
          </a:prstGeom>
        </p:spPr>
        <p:txBody>
          <a:bodyPr vert="horz" lIns="0" tIns="0" rIns="0" bIns="0" rtlCol="0" anchor="ctr" anchorCtr="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800" b="0" kern="1200">
                <a:solidFill>
                  <a:schemeClr val="bg1"/>
                </a:solidFill>
                <a:latin typeface="Arial" panose="020B0604020202020204" pitchFamily="34" charset="0"/>
                <a:ea typeface="+mn-ea"/>
                <a:cs typeface="Arial" panose="020B0604020202020204" pitchFamily="34" charset="0"/>
              </a:defRPr>
            </a:lvl1pPr>
            <a:lvl2pPr marL="457200" marR="0" indent="0" algn="ctr"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kern="1200">
                <a:solidFill>
                  <a:schemeClr val="tx1">
                    <a:tint val="75000"/>
                  </a:schemeClr>
                </a:solidFill>
                <a:latin typeface="Arial" panose="020B0604020202020204" pitchFamily="34" charset="0"/>
                <a:ea typeface="+mn-ea"/>
                <a:cs typeface="Arial" panose="020B0604020202020204" pitchFamily="34" charset="0"/>
              </a:defRPr>
            </a:lvl2pPr>
            <a:lvl3pPr marL="914400" marR="0" indent="0" algn="ctr" defTabSz="914400" rtl="0" eaLnBrk="1" fontAlgn="auto" latinLnBrk="0" hangingPunct="1">
              <a:lnSpc>
                <a:spcPct val="100000"/>
              </a:lnSpc>
              <a:spcBef>
                <a:spcPts val="300"/>
              </a:spcBef>
              <a:spcAft>
                <a:spcPts val="0"/>
              </a:spcAft>
              <a:buClrTx/>
              <a:buSzTx/>
              <a:buFont typeface="Arial" panose="020B0604020202020204" pitchFamily="34" charset="0"/>
              <a:buNone/>
              <a:tabLst/>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marR="0" indent="0" algn="ctr" defTabSz="914400" rtl="0" eaLnBrk="1" fontAlgn="auto" latinLnBrk="0" hangingPunct="1">
              <a:lnSpc>
                <a:spcPct val="100000"/>
              </a:lnSpc>
              <a:spcBef>
                <a:spcPts val="0"/>
              </a:spcBef>
              <a:spcAft>
                <a:spcPts val="0"/>
              </a:spcAft>
              <a:buClr>
                <a:srgbClr val="004466"/>
              </a:buClr>
              <a:buSzTx/>
              <a:buFont typeface="Arial" panose="020B0604020202020204" pitchFamily="34" charset="0"/>
              <a:buNone/>
              <a:tabLst/>
              <a:defRPr sz="1800" kern="1200">
                <a:solidFill>
                  <a:schemeClr val="tx1">
                    <a:tint val="75000"/>
                  </a:schemeClr>
                </a:solidFill>
                <a:latin typeface="Arial" panose="020B0604020202020204" pitchFamily="34" charset="0"/>
                <a:ea typeface="+mn-ea"/>
                <a:cs typeface="Arial" panose="020B0604020202020204" pitchFamily="34" charset="0"/>
              </a:defRPr>
            </a:lvl4pPr>
            <a:lvl5pPr marL="1828800" marR="0" indent="0" algn="ctr" defTabSz="914400" rtl="0" eaLnBrk="1" fontAlgn="auto" latinLnBrk="0" hangingPunct="1">
              <a:lnSpc>
                <a:spcPct val="100000"/>
              </a:lnSpc>
              <a:spcBef>
                <a:spcPts val="1200"/>
              </a:spcBef>
              <a:spcAft>
                <a:spcPts val="0"/>
              </a:spcAft>
              <a:buClrTx/>
              <a:buSzPct val="80000"/>
              <a:buFont typeface="Arial" panose="020B0604020202020204" pitchFamily="34" charset="0"/>
              <a:buNone/>
              <a:tabLst/>
              <a:defRPr sz="18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spcBef>
                <a:spcPts val="1200"/>
              </a:spcBef>
              <a:buFont typeface="Arial" panose="020B0604020202020204" pitchFamily="34" charset="0"/>
              <a:buNone/>
              <a:tabLst/>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US" sz="1400" dirty="0"/>
          </a:p>
        </p:txBody>
      </p:sp>
    </p:spTree>
    <p:extLst>
      <p:ext uri="{BB962C8B-B14F-4D97-AF65-F5344CB8AC3E}">
        <p14:creationId xmlns:p14="http://schemas.microsoft.com/office/powerpoint/2010/main" val="393412368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0E405-1348-EBCC-8C63-35A25913B265}"/>
            </a:ext>
          </a:extLst>
        </p:cNvPr>
        <p:cNvGrpSpPr/>
        <p:nvPr/>
      </p:nvGrpSpPr>
      <p:grpSpPr>
        <a:xfrm>
          <a:off x="0" y="0"/>
          <a:ext cx="0" cy="0"/>
          <a:chOff x="0" y="0"/>
          <a:chExt cx="0" cy="0"/>
        </a:xfrm>
      </p:grpSpPr>
      <p:sp>
        <p:nvSpPr>
          <p:cNvPr id="7" name="Title">
            <a:extLst>
              <a:ext uri="{FF2B5EF4-FFF2-40B4-BE49-F238E27FC236}">
                <a16:creationId xmlns:a16="http://schemas.microsoft.com/office/drawing/2014/main" id="{78F4A0C9-2E11-AAAA-DBE1-E3C72FB4E60A}"/>
              </a:ext>
            </a:extLst>
          </p:cNvPr>
          <p:cNvSpPr>
            <a:spLocks noGrp="1"/>
          </p:cNvSpPr>
          <p:nvPr>
            <p:ph type="title"/>
          </p:nvPr>
        </p:nvSpPr>
        <p:spPr/>
        <p:txBody>
          <a:bodyPr/>
          <a:lstStyle/>
          <a:p>
            <a:r>
              <a:rPr lang="en-US" dirty="0"/>
              <a:t>Outline</a:t>
            </a:r>
          </a:p>
        </p:txBody>
      </p:sp>
      <p:sp>
        <p:nvSpPr>
          <p:cNvPr id="4" name="Text Placeholder">
            <a:extLst>
              <a:ext uri="{FF2B5EF4-FFF2-40B4-BE49-F238E27FC236}">
                <a16:creationId xmlns:a16="http://schemas.microsoft.com/office/drawing/2014/main" id="{96B45F82-FFBC-1A2C-6FFD-D39B6692F69A}"/>
              </a:ext>
            </a:extLst>
          </p:cNvPr>
          <p:cNvSpPr>
            <a:spLocks noGrp="1"/>
          </p:cNvSpPr>
          <p:nvPr>
            <p:ph type="body" sz="quarter" idx="13"/>
          </p:nvPr>
        </p:nvSpPr>
        <p:spPr/>
        <p:txBody>
          <a:bodyPr/>
          <a:lstStyle/>
          <a:p>
            <a:pPr lvl="1">
              <a:spcBef>
                <a:spcPts val="800"/>
              </a:spcBef>
            </a:pPr>
            <a:r>
              <a:rPr lang="en-US" dirty="0"/>
              <a:t>Introduction to NRC Metrology</a:t>
            </a:r>
          </a:p>
          <a:p>
            <a:pPr lvl="1">
              <a:spcBef>
                <a:spcPts val="800"/>
              </a:spcBef>
            </a:pPr>
            <a:r>
              <a:rPr lang="en-US" dirty="0"/>
              <a:t>Primary Optical Power</a:t>
            </a:r>
          </a:p>
          <a:p>
            <a:pPr lvl="1">
              <a:spcBef>
                <a:spcPts val="800"/>
              </a:spcBef>
            </a:pPr>
            <a:r>
              <a:rPr lang="en-US" dirty="0"/>
              <a:t>Non-contact thermometry</a:t>
            </a:r>
          </a:p>
          <a:p>
            <a:pPr lvl="1">
              <a:spcBef>
                <a:spcPts val="800"/>
              </a:spcBef>
            </a:pPr>
            <a:r>
              <a:rPr lang="en-US" dirty="0"/>
              <a:t>Research Activities</a:t>
            </a:r>
          </a:p>
          <a:p>
            <a:pPr lvl="1">
              <a:spcBef>
                <a:spcPts val="800"/>
              </a:spcBef>
            </a:pPr>
            <a:endParaRPr lang="en-US" dirty="0"/>
          </a:p>
        </p:txBody>
      </p:sp>
    </p:spTree>
    <p:extLst>
      <p:ext uri="{BB962C8B-B14F-4D97-AF65-F5344CB8AC3E}">
        <p14:creationId xmlns:p14="http://schemas.microsoft.com/office/powerpoint/2010/main" val="360267506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19760-47BF-6C7D-E523-2A38161924CC}"/>
            </a:ext>
          </a:extLst>
        </p:cNvPr>
        <p:cNvGrpSpPr/>
        <p:nvPr/>
      </p:nvGrpSpPr>
      <p:grpSpPr>
        <a:xfrm>
          <a:off x="0" y="0"/>
          <a:ext cx="0" cy="0"/>
          <a:chOff x="0" y="0"/>
          <a:chExt cx="0" cy="0"/>
        </a:xfrm>
      </p:grpSpPr>
      <p:sp>
        <p:nvSpPr>
          <p:cNvPr id="14" name="Title">
            <a:extLst>
              <a:ext uri="{FF2B5EF4-FFF2-40B4-BE49-F238E27FC236}">
                <a16:creationId xmlns:a16="http://schemas.microsoft.com/office/drawing/2014/main" id="{91295D6B-B380-024E-7759-43D107B04FF2}"/>
              </a:ext>
            </a:extLst>
          </p:cNvPr>
          <p:cNvSpPr>
            <a:spLocks noGrp="1"/>
          </p:cNvSpPr>
          <p:nvPr>
            <p:ph type="title"/>
          </p:nvPr>
        </p:nvSpPr>
        <p:spPr>
          <a:xfrm>
            <a:off x="432000" y="216000"/>
            <a:ext cx="8280000" cy="720000"/>
          </a:xfr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lvl="0"/>
            <a:r>
              <a:rPr lang="en-US" noProof="0" dirty="0"/>
              <a:t>NRC Metrology</a:t>
            </a:r>
          </a:p>
        </p:txBody>
      </p:sp>
      <p:sp>
        <p:nvSpPr>
          <p:cNvPr id="13" name="Content">
            <a:extLst>
              <a:ext uri="{FF2B5EF4-FFF2-40B4-BE49-F238E27FC236}">
                <a16:creationId xmlns:a16="http://schemas.microsoft.com/office/drawing/2014/main" id="{27CFA488-9528-3024-2C67-E1C6FF7596CE}"/>
              </a:ext>
            </a:extLst>
          </p:cNvPr>
          <p:cNvSpPr>
            <a:spLocks noGrp="1"/>
          </p:cNvSpPr>
          <p:nvPr>
            <p:ph sz="quarter" idx="14"/>
          </p:nvPr>
        </p:nvSpPr>
        <p:spPr>
          <a:xfrm>
            <a:off x="431800" y="1152000"/>
            <a:ext cx="7752080" cy="3420000"/>
          </a:xfrm>
        </p:spPr>
        <p:txBody>
          <a:bodyPr/>
          <a:lstStyle/>
          <a:p>
            <a:pPr lvl="0"/>
            <a:r>
              <a:rPr lang="en-US" dirty="0"/>
              <a:t>As the National Metrology Institute of Canada:</a:t>
            </a:r>
          </a:p>
          <a:p>
            <a:pPr lvl="2"/>
            <a:r>
              <a:rPr lang="en-US" dirty="0"/>
              <a:t>We realize and disseminate the units in the International System of Units (the </a:t>
            </a:r>
            <a:r>
              <a:rPr lang="en-US" i="1" dirty="0"/>
              <a:t>SI</a:t>
            </a:r>
            <a:r>
              <a:rPr lang="en-US" dirty="0"/>
              <a:t>);</a:t>
            </a:r>
          </a:p>
          <a:p>
            <a:pPr lvl="2"/>
            <a:r>
              <a:rPr lang="en-US" dirty="0"/>
              <a:t>Perform research into methods and devices that improve the quality and accuracy of measurements;</a:t>
            </a:r>
          </a:p>
          <a:p>
            <a:pPr lvl="2"/>
            <a:r>
              <a:rPr lang="en-US" dirty="0"/>
              <a:t>Engage with global NMIs through the BIPM and its consultative committees;</a:t>
            </a:r>
          </a:p>
          <a:p>
            <a:pPr lvl="2"/>
            <a:r>
              <a:rPr lang="en-US" dirty="0"/>
              <a:t>Perform comparisons against other NMIs to ensure equivalence of measurements as part of Canada’s commitment to the </a:t>
            </a:r>
            <a:r>
              <a:rPr lang="en-US" i="1" dirty="0"/>
              <a:t>Treaty of the </a:t>
            </a:r>
            <a:r>
              <a:rPr lang="en-US" i="1" dirty="0" err="1"/>
              <a:t>Metre</a:t>
            </a:r>
            <a:r>
              <a:rPr lang="en-US" dirty="0"/>
              <a:t>;</a:t>
            </a:r>
          </a:p>
          <a:p>
            <a:pPr lvl="2"/>
            <a:r>
              <a:rPr lang="en-US" dirty="0"/>
              <a:t>Provide scientifically sound advice to government, industry and for the development of documentary standards.</a:t>
            </a:r>
          </a:p>
        </p:txBody>
      </p:sp>
      <p:sp>
        <p:nvSpPr>
          <p:cNvPr id="2" name="Slide Number">
            <a:extLst>
              <a:ext uri="{FF2B5EF4-FFF2-40B4-BE49-F238E27FC236}">
                <a16:creationId xmlns:a16="http://schemas.microsoft.com/office/drawing/2014/main" id="{0EF290FA-B4B6-928A-3F28-73AABB46BE36}"/>
              </a:ext>
            </a:extLst>
          </p:cNvPr>
          <p:cNvSpPr>
            <a:spLocks noGrp="1"/>
          </p:cNvSpPr>
          <p:nvPr>
            <p:ph type="sldNum" sz="quarter" idx="4"/>
          </p:nvPr>
        </p:nvSpPr>
        <p:spPr>
          <a:xfrm>
            <a:off x="7776000" y="4710113"/>
            <a:ext cx="936000" cy="433388"/>
          </a:xfrm>
        </p:spPr>
        <p:txBody>
          <a:bodyPr/>
          <a:lstStyle/>
          <a:p>
            <a:fld id="{77E68ECE-59D7-452D-8595-BBB947F3BD2D}" type="slidenum">
              <a:rPr lang="en-US" smtClean="0"/>
              <a:pPr/>
              <a:t>3</a:t>
            </a:fld>
            <a:endParaRPr lang="en-US" dirty="0"/>
          </a:p>
        </p:txBody>
      </p:sp>
    </p:spTree>
    <p:extLst>
      <p:ext uri="{BB962C8B-B14F-4D97-AF65-F5344CB8AC3E}">
        <p14:creationId xmlns:p14="http://schemas.microsoft.com/office/powerpoint/2010/main" val="128378409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9A8C0-9154-EAFD-1451-CDFCA34BBABA}"/>
            </a:ext>
          </a:extLst>
        </p:cNvPr>
        <p:cNvGrpSpPr/>
        <p:nvPr/>
      </p:nvGrpSpPr>
      <p:grpSpPr>
        <a:xfrm>
          <a:off x="0" y="0"/>
          <a:ext cx="0" cy="0"/>
          <a:chOff x="0" y="0"/>
          <a:chExt cx="0" cy="0"/>
        </a:xfrm>
      </p:grpSpPr>
      <p:sp>
        <p:nvSpPr>
          <p:cNvPr id="14" name="Title">
            <a:extLst>
              <a:ext uri="{FF2B5EF4-FFF2-40B4-BE49-F238E27FC236}">
                <a16:creationId xmlns:a16="http://schemas.microsoft.com/office/drawing/2014/main" id="{8FE5D577-4D05-A907-1BA0-39B448B13687}"/>
              </a:ext>
            </a:extLst>
          </p:cNvPr>
          <p:cNvSpPr>
            <a:spLocks noGrp="1"/>
          </p:cNvSpPr>
          <p:nvPr>
            <p:ph type="title"/>
          </p:nvPr>
        </p:nvSpPr>
        <p:spPr>
          <a:xfrm>
            <a:off x="432000" y="216000"/>
            <a:ext cx="8280000" cy="720000"/>
          </a:xfr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lvl="0"/>
            <a:r>
              <a:rPr lang="en-US" noProof="0" dirty="0"/>
              <a:t>NRC Metrology: Teams</a:t>
            </a:r>
          </a:p>
        </p:txBody>
      </p:sp>
      <p:sp>
        <p:nvSpPr>
          <p:cNvPr id="13" name="Content">
            <a:extLst>
              <a:ext uri="{FF2B5EF4-FFF2-40B4-BE49-F238E27FC236}">
                <a16:creationId xmlns:a16="http://schemas.microsoft.com/office/drawing/2014/main" id="{C745B89A-D2C9-2122-C5AA-36AE4EBCAAD6}"/>
              </a:ext>
            </a:extLst>
          </p:cNvPr>
          <p:cNvSpPr>
            <a:spLocks noGrp="1"/>
          </p:cNvSpPr>
          <p:nvPr>
            <p:ph sz="quarter" idx="14"/>
          </p:nvPr>
        </p:nvSpPr>
        <p:spPr>
          <a:xfrm>
            <a:off x="431800" y="1152000"/>
            <a:ext cx="3652003" cy="3420000"/>
          </a:xfrm>
        </p:spPr>
        <p:txBody>
          <a:bodyPr/>
          <a:lstStyle/>
          <a:p>
            <a:pPr marL="342900" indent="-342900">
              <a:spcBef>
                <a:spcPts val="0"/>
              </a:spcBef>
              <a:buFont typeface="Arial" panose="020B0604020202020204" pitchFamily="34" charset="0"/>
              <a:buChar char="•"/>
            </a:pPr>
            <a:r>
              <a:rPr lang="en-US" sz="2000" dirty="0"/>
              <a:t>Aerosol and Gas Metrology</a:t>
            </a:r>
          </a:p>
          <a:p>
            <a:pPr marL="342900" indent="-342900">
              <a:spcBef>
                <a:spcPts val="0"/>
              </a:spcBef>
              <a:buFont typeface="Arial" panose="020B0604020202020204" pitchFamily="34" charset="0"/>
              <a:buChar char="•"/>
            </a:pPr>
            <a:r>
              <a:rPr lang="en-US" sz="2000" dirty="0"/>
              <a:t>Biotoxin Metrology</a:t>
            </a:r>
          </a:p>
          <a:p>
            <a:pPr marL="342900" indent="-342900">
              <a:spcBef>
                <a:spcPts val="0"/>
              </a:spcBef>
              <a:buFont typeface="Arial" panose="020B0604020202020204" pitchFamily="34" charset="0"/>
              <a:buChar char="•"/>
            </a:pPr>
            <a:r>
              <a:rPr lang="en-US" sz="2000" dirty="0"/>
              <a:t>Dimensional Metrology</a:t>
            </a:r>
          </a:p>
          <a:p>
            <a:pPr marL="342900" indent="-342900">
              <a:spcBef>
                <a:spcPts val="0"/>
              </a:spcBef>
              <a:buFont typeface="Arial" panose="020B0604020202020204" pitchFamily="34" charset="0"/>
              <a:buChar char="•"/>
            </a:pPr>
            <a:r>
              <a:rPr lang="en-US" sz="2000" dirty="0"/>
              <a:t>Electrical Power Measurement</a:t>
            </a:r>
          </a:p>
          <a:p>
            <a:pPr marL="342900" indent="-342900">
              <a:spcBef>
                <a:spcPts val="0"/>
              </a:spcBef>
              <a:buFont typeface="Arial" panose="020B0604020202020204" pitchFamily="34" charset="0"/>
              <a:buChar char="•"/>
            </a:pPr>
            <a:r>
              <a:rPr lang="en-US" sz="2000" dirty="0"/>
              <a:t>Electrical Standards</a:t>
            </a:r>
          </a:p>
          <a:p>
            <a:pPr marL="342900" indent="-342900">
              <a:spcBef>
                <a:spcPts val="0"/>
              </a:spcBef>
              <a:buFont typeface="Arial" panose="020B0604020202020204" pitchFamily="34" charset="0"/>
              <a:buChar char="•"/>
            </a:pPr>
            <a:r>
              <a:rPr lang="en-US" sz="2000" dirty="0"/>
              <a:t>Frequency and Time</a:t>
            </a:r>
          </a:p>
          <a:p>
            <a:pPr marL="342900" indent="-342900">
              <a:spcBef>
                <a:spcPts val="0"/>
              </a:spcBef>
              <a:buFont typeface="Arial" panose="020B0604020202020204" pitchFamily="34" charset="0"/>
              <a:buChar char="•"/>
            </a:pPr>
            <a:r>
              <a:rPr lang="en-US" sz="2000" dirty="0"/>
              <a:t>Inorganic Chemical Metrology</a:t>
            </a:r>
          </a:p>
          <a:p>
            <a:pPr>
              <a:spcBef>
                <a:spcPts val="0"/>
              </a:spcBef>
            </a:pPr>
            <a:endParaRPr lang="en-US" sz="2000" dirty="0"/>
          </a:p>
        </p:txBody>
      </p:sp>
      <p:sp>
        <p:nvSpPr>
          <p:cNvPr id="2" name="Slide Number">
            <a:extLst>
              <a:ext uri="{FF2B5EF4-FFF2-40B4-BE49-F238E27FC236}">
                <a16:creationId xmlns:a16="http://schemas.microsoft.com/office/drawing/2014/main" id="{3C4B1242-A638-AE76-56BD-DC6217933E30}"/>
              </a:ext>
            </a:extLst>
          </p:cNvPr>
          <p:cNvSpPr>
            <a:spLocks noGrp="1"/>
          </p:cNvSpPr>
          <p:nvPr>
            <p:ph type="sldNum" sz="quarter" idx="4"/>
          </p:nvPr>
        </p:nvSpPr>
        <p:spPr>
          <a:xfrm>
            <a:off x="7776000" y="4710113"/>
            <a:ext cx="936000" cy="433388"/>
          </a:xfrm>
        </p:spPr>
        <p:txBody>
          <a:bodyPr/>
          <a:lstStyle/>
          <a:p>
            <a:fld id="{77E68ECE-59D7-452D-8595-BBB947F3BD2D}" type="slidenum">
              <a:rPr lang="en-US" smtClean="0"/>
              <a:pPr/>
              <a:t>4</a:t>
            </a:fld>
            <a:endParaRPr lang="en-US" dirty="0"/>
          </a:p>
        </p:txBody>
      </p:sp>
      <p:sp>
        <p:nvSpPr>
          <p:cNvPr id="3" name="TextBox 2">
            <a:extLst>
              <a:ext uri="{FF2B5EF4-FFF2-40B4-BE49-F238E27FC236}">
                <a16:creationId xmlns:a16="http://schemas.microsoft.com/office/drawing/2014/main" id="{A6BDACC3-6A33-13F9-BDFE-992C8D16D204}"/>
              </a:ext>
            </a:extLst>
          </p:cNvPr>
          <p:cNvSpPr txBox="1"/>
          <p:nvPr/>
        </p:nvSpPr>
        <p:spPr>
          <a:xfrm>
            <a:off x="4262034" y="1152000"/>
            <a:ext cx="4207790" cy="2169763"/>
          </a:xfrm>
          <a:prstGeom prst="rect">
            <a:avLst/>
          </a:prstGeom>
        </p:spPr>
        <p:txBody>
          <a:bodyPr vert="horz" wrap="square" lIns="0" tIns="0" rIns="0" bIns="0" rtlCol="0" anchor="t" anchorCtr="0">
            <a:noAutofit/>
          </a:bodyPr>
          <a:lstStyle/>
          <a:p>
            <a:pPr marL="342900" indent="-342900">
              <a:spcBef>
                <a:spcPts val="0"/>
              </a:spcBef>
              <a:buFont typeface="Arial" panose="020B0604020202020204" pitchFamily="34" charset="0"/>
              <a:buChar char="•"/>
            </a:pPr>
            <a:r>
              <a:rPr lang="en-US" sz="2000" dirty="0"/>
              <a:t>Mass and Related Quantities</a:t>
            </a:r>
          </a:p>
          <a:p>
            <a:pPr marL="342900" indent="-342900">
              <a:spcBef>
                <a:spcPts val="0"/>
              </a:spcBef>
              <a:buFont typeface="Arial" panose="020B0604020202020204" pitchFamily="34" charset="0"/>
              <a:buChar char="•"/>
            </a:pPr>
            <a:r>
              <a:rPr lang="en-US" sz="2000" dirty="0"/>
              <a:t>Medical and Industrial Dosimetry</a:t>
            </a:r>
          </a:p>
          <a:p>
            <a:pPr marL="342900" indent="-342900">
              <a:spcBef>
                <a:spcPts val="0"/>
              </a:spcBef>
              <a:buFont typeface="Arial" panose="020B0604020202020204" pitchFamily="34" charset="0"/>
              <a:buChar char="•"/>
            </a:pPr>
            <a:r>
              <a:rPr lang="en-US" sz="2000" dirty="0"/>
              <a:t>Nanometrology</a:t>
            </a:r>
          </a:p>
          <a:p>
            <a:pPr marL="342900" indent="-342900">
              <a:spcBef>
                <a:spcPts val="0"/>
              </a:spcBef>
              <a:buFont typeface="Arial" panose="020B0604020202020204" pitchFamily="34" charset="0"/>
              <a:buChar char="•"/>
            </a:pPr>
            <a:r>
              <a:rPr lang="en-US" sz="2000" dirty="0"/>
              <a:t>Organic Chemical Metrology</a:t>
            </a:r>
          </a:p>
          <a:p>
            <a:pPr marL="342900" indent="-342900">
              <a:spcBef>
                <a:spcPts val="0"/>
              </a:spcBef>
              <a:buFont typeface="Arial" panose="020B0604020202020204" pitchFamily="34" charset="0"/>
              <a:buChar char="•"/>
            </a:pPr>
            <a:r>
              <a:rPr lang="en-US" sz="2000" dirty="0"/>
              <a:t>Photometry &amp; Spectrophotometry</a:t>
            </a:r>
          </a:p>
          <a:p>
            <a:pPr marL="342900" indent="-342900">
              <a:spcBef>
                <a:spcPts val="0"/>
              </a:spcBef>
              <a:buFont typeface="Arial" panose="020B0604020202020204" pitchFamily="34" charset="0"/>
              <a:buChar char="•"/>
            </a:pPr>
            <a:r>
              <a:rPr lang="en-US" sz="2000" dirty="0"/>
              <a:t>Radiation, Environment and Security</a:t>
            </a:r>
          </a:p>
          <a:p>
            <a:pPr marL="342900" indent="-342900">
              <a:spcBef>
                <a:spcPts val="0"/>
              </a:spcBef>
              <a:buFont typeface="Arial" panose="020B0604020202020204" pitchFamily="34" charset="0"/>
              <a:buChar char="•"/>
            </a:pPr>
            <a:r>
              <a:rPr lang="en-US" sz="2000" dirty="0"/>
              <a:t>Thermometry &amp; Radiometry</a:t>
            </a:r>
          </a:p>
          <a:p>
            <a:pPr algn="l">
              <a:lnSpc>
                <a:spcPct val="90000"/>
              </a:lnSpc>
            </a:pPr>
            <a:endParaRPr lang="en-US" dirty="0"/>
          </a:p>
        </p:txBody>
      </p:sp>
      <p:pic>
        <p:nvPicPr>
          <p:cNvPr id="6" name="Picture 5">
            <a:extLst>
              <a:ext uri="{FF2B5EF4-FFF2-40B4-BE49-F238E27FC236}">
                <a16:creationId xmlns:a16="http://schemas.microsoft.com/office/drawing/2014/main" id="{F4270EED-14BA-5EC5-3A7B-584430C5B5E2}"/>
              </a:ext>
            </a:extLst>
          </p:cNvPr>
          <p:cNvPicPr>
            <a:picLocks noChangeAspect="1"/>
          </p:cNvPicPr>
          <p:nvPr/>
        </p:nvPicPr>
        <p:blipFill>
          <a:blip r:embed="rId3" cstate="hqprint">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278617" y="3992676"/>
            <a:ext cx="720000" cy="720000"/>
          </a:xfrm>
          <a:prstGeom prst="rect">
            <a:avLst/>
          </a:prstGeom>
        </p:spPr>
      </p:pic>
      <p:pic>
        <p:nvPicPr>
          <p:cNvPr id="7" name="Picture 6">
            <a:extLst>
              <a:ext uri="{FF2B5EF4-FFF2-40B4-BE49-F238E27FC236}">
                <a16:creationId xmlns:a16="http://schemas.microsoft.com/office/drawing/2014/main" id="{E5E9B281-8485-E780-FAAB-1ED4B24B69F5}"/>
              </a:ext>
            </a:extLst>
          </p:cNvPr>
          <p:cNvPicPr>
            <a:picLocks noChangeAspect="1"/>
          </p:cNvPicPr>
          <p:nvPr/>
        </p:nvPicPr>
        <p:blipFill>
          <a:blip r:embed="rId4" cstate="hqprint">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681196" y="3990113"/>
            <a:ext cx="720000" cy="720000"/>
          </a:xfrm>
          <a:prstGeom prst="rect">
            <a:avLst/>
          </a:prstGeom>
        </p:spPr>
      </p:pic>
      <p:pic>
        <p:nvPicPr>
          <p:cNvPr id="8" name="Picture 7">
            <a:extLst>
              <a:ext uri="{FF2B5EF4-FFF2-40B4-BE49-F238E27FC236}">
                <a16:creationId xmlns:a16="http://schemas.microsoft.com/office/drawing/2014/main" id="{822DFF95-0F4A-0B42-A054-72A28C0BB70C}"/>
              </a:ext>
            </a:extLst>
          </p:cNvPr>
          <p:cNvPicPr>
            <a:picLocks noChangeAspect="1"/>
          </p:cNvPicPr>
          <p:nvPr/>
        </p:nvPicPr>
        <p:blipFill>
          <a:blip r:embed="rId5" cstate="hq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4611615" y="3990113"/>
            <a:ext cx="720000" cy="720000"/>
          </a:xfrm>
          <a:prstGeom prst="rect">
            <a:avLst/>
          </a:prstGeom>
        </p:spPr>
      </p:pic>
      <p:pic>
        <p:nvPicPr>
          <p:cNvPr id="9" name="Picture 8">
            <a:extLst>
              <a:ext uri="{FF2B5EF4-FFF2-40B4-BE49-F238E27FC236}">
                <a16:creationId xmlns:a16="http://schemas.microsoft.com/office/drawing/2014/main" id="{C3AEEC83-DBD0-94E4-C7E2-10659E1C1652}"/>
              </a:ext>
            </a:extLst>
          </p:cNvPr>
          <p:cNvPicPr>
            <a:picLocks noChangeAspect="1"/>
          </p:cNvPicPr>
          <p:nvPr/>
        </p:nvPicPr>
        <p:blipFill>
          <a:blip r:embed="rId6" cstate="hqprint">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448441" y="3990113"/>
            <a:ext cx="720000" cy="720000"/>
          </a:xfrm>
          <a:prstGeom prst="rect">
            <a:avLst/>
          </a:prstGeom>
        </p:spPr>
      </p:pic>
      <p:pic>
        <p:nvPicPr>
          <p:cNvPr id="10" name="Picture 9">
            <a:extLst>
              <a:ext uri="{FF2B5EF4-FFF2-40B4-BE49-F238E27FC236}">
                <a16:creationId xmlns:a16="http://schemas.microsoft.com/office/drawing/2014/main" id="{4F8F66C9-09DA-1A73-1A4F-FD437DA5F30C}"/>
              </a:ext>
            </a:extLst>
          </p:cNvPr>
          <p:cNvPicPr>
            <a:picLocks noChangeAspect="1"/>
          </p:cNvPicPr>
          <p:nvPr/>
        </p:nvPicPr>
        <p:blipFill>
          <a:blip r:embed="rId7" cstate="hqprint">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353632" y="3992951"/>
            <a:ext cx="720000" cy="720000"/>
          </a:xfrm>
          <a:prstGeom prst="rect">
            <a:avLst/>
          </a:prstGeom>
        </p:spPr>
      </p:pic>
      <p:pic>
        <p:nvPicPr>
          <p:cNvPr id="11" name="Picture 10">
            <a:extLst>
              <a:ext uri="{FF2B5EF4-FFF2-40B4-BE49-F238E27FC236}">
                <a16:creationId xmlns:a16="http://schemas.microsoft.com/office/drawing/2014/main" id="{AAC2C994-CEE5-F3D6-B90D-2858EDC8D0FA}"/>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7720774" y="3990113"/>
            <a:ext cx="720000" cy="720000"/>
          </a:xfrm>
          <a:prstGeom prst="rect">
            <a:avLst/>
          </a:prstGeom>
        </p:spPr>
      </p:pic>
      <p:pic>
        <p:nvPicPr>
          <p:cNvPr id="12" name="Picture 11">
            <a:extLst>
              <a:ext uri="{FF2B5EF4-FFF2-40B4-BE49-F238E27FC236}">
                <a16:creationId xmlns:a16="http://schemas.microsoft.com/office/drawing/2014/main" id="{382BF5C6-7114-70B8-FB05-E2C509721424}"/>
              </a:ext>
            </a:extLst>
          </p:cNvPr>
          <p:cNvPicPr>
            <a:picLocks noChangeAspect="1"/>
          </p:cNvPicPr>
          <p:nvPr/>
        </p:nvPicPr>
        <p:blipFill>
          <a:blip r:embed="rId9" cstate="hqprint">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3542034" y="3990113"/>
            <a:ext cx="720000" cy="720000"/>
          </a:xfrm>
          <a:prstGeom prst="rect">
            <a:avLst/>
          </a:prstGeom>
        </p:spPr>
      </p:pic>
      <p:pic>
        <p:nvPicPr>
          <p:cNvPr id="15" name="Picture 14">
            <a:extLst>
              <a:ext uri="{FF2B5EF4-FFF2-40B4-BE49-F238E27FC236}">
                <a16:creationId xmlns:a16="http://schemas.microsoft.com/office/drawing/2014/main" id="{82CCEF20-9845-9371-1F2C-361B5FAB0697}"/>
              </a:ext>
            </a:extLst>
          </p:cNvPr>
          <p:cNvPicPr>
            <a:picLocks noChangeAspect="1"/>
          </p:cNvPicPr>
          <p:nvPr/>
        </p:nvPicPr>
        <p:blipFill>
          <a:blip r:embed="rId10" cstate="hq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700985" y="3990113"/>
            <a:ext cx="720000" cy="720000"/>
          </a:xfrm>
          <a:prstGeom prst="rect">
            <a:avLst/>
          </a:prstGeom>
        </p:spPr>
      </p:pic>
    </p:spTree>
    <p:extLst>
      <p:ext uri="{BB962C8B-B14F-4D97-AF65-F5344CB8AC3E}">
        <p14:creationId xmlns:p14="http://schemas.microsoft.com/office/powerpoint/2010/main" val="8822779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84833-9FE5-907C-C827-21F3D1C61A2B}"/>
            </a:ext>
          </a:extLst>
        </p:cNvPr>
        <p:cNvGrpSpPr/>
        <p:nvPr/>
      </p:nvGrpSpPr>
      <p:grpSpPr>
        <a:xfrm>
          <a:off x="0" y="0"/>
          <a:ext cx="0" cy="0"/>
          <a:chOff x="0" y="0"/>
          <a:chExt cx="0" cy="0"/>
        </a:xfrm>
      </p:grpSpPr>
      <p:sp>
        <p:nvSpPr>
          <p:cNvPr id="7" name="Title">
            <a:extLst>
              <a:ext uri="{FF2B5EF4-FFF2-40B4-BE49-F238E27FC236}">
                <a16:creationId xmlns:a16="http://schemas.microsoft.com/office/drawing/2014/main" id="{62AA6B47-6516-E6C9-1089-93466DAB5E9B}"/>
              </a:ext>
            </a:extLst>
          </p:cNvPr>
          <p:cNvSpPr>
            <a:spLocks noGrp="1"/>
          </p:cNvSpPr>
          <p:nvPr>
            <p:ph type="title"/>
          </p:nvPr>
        </p:nvSpPr>
        <p:spPr/>
        <p:txBody>
          <a:bodyPr/>
          <a:lstStyle/>
          <a:p>
            <a:r>
              <a:rPr lang="en-US" dirty="0"/>
              <a:t>Outline</a:t>
            </a:r>
          </a:p>
        </p:txBody>
      </p:sp>
      <p:sp>
        <p:nvSpPr>
          <p:cNvPr id="4" name="Text Placeholder">
            <a:extLst>
              <a:ext uri="{FF2B5EF4-FFF2-40B4-BE49-F238E27FC236}">
                <a16:creationId xmlns:a16="http://schemas.microsoft.com/office/drawing/2014/main" id="{0536AFEF-C599-329A-D1B4-5C45D0FF2D63}"/>
              </a:ext>
            </a:extLst>
          </p:cNvPr>
          <p:cNvSpPr>
            <a:spLocks noGrp="1"/>
          </p:cNvSpPr>
          <p:nvPr>
            <p:ph type="body" sz="quarter" idx="13"/>
          </p:nvPr>
        </p:nvSpPr>
        <p:spPr>
          <a:xfrm>
            <a:off x="431799" y="1116000"/>
            <a:ext cx="8254799" cy="1802691"/>
          </a:xfrm>
        </p:spPr>
        <p:txBody>
          <a:bodyPr/>
          <a:lstStyle/>
          <a:p>
            <a:pPr lvl="1">
              <a:spcBef>
                <a:spcPts val="800"/>
              </a:spcBef>
            </a:pPr>
            <a:r>
              <a:rPr lang="en-US" dirty="0">
                <a:solidFill>
                  <a:schemeClr val="tx1">
                    <a:lumMod val="50000"/>
                    <a:lumOff val="50000"/>
                  </a:schemeClr>
                </a:solidFill>
              </a:rPr>
              <a:t>Introduction to NRC Metrology</a:t>
            </a:r>
          </a:p>
          <a:p>
            <a:pPr lvl="1">
              <a:spcBef>
                <a:spcPts val="800"/>
              </a:spcBef>
            </a:pPr>
            <a:r>
              <a:rPr lang="en-US" dirty="0"/>
              <a:t>Primary Optical Power</a:t>
            </a:r>
          </a:p>
          <a:p>
            <a:pPr lvl="1">
              <a:spcBef>
                <a:spcPts val="800"/>
              </a:spcBef>
            </a:pPr>
            <a:r>
              <a:rPr lang="en-US" dirty="0">
                <a:solidFill>
                  <a:schemeClr val="tx1">
                    <a:lumMod val="50000"/>
                    <a:lumOff val="50000"/>
                  </a:schemeClr>
                </a:solidFill>
              </a:rPr>
              <a:t>Non-contact thermometry</a:t>
            </a:r>
          </a:p>
          <a:p>
            <a:pPr lvl="1">
              <a:spcBef>
                <a:spcPts val="800"/>
              </a:spcBef>
            </a:pPr>
            <a:r>
              <a:rPr lang="en-US" dirty="0">
                <a:solidFill>
                  <a:schemeClr val="tx1">
                    <a:lumMod val="50000"/>
                    <a:lumOff val="50000"/>
                  </a:schemeClr>
                </a:solidFill>
              </a:rPr>
              <a:t>Research Activities</a:t>
            </a:r>
          </a:p>
          <a:p>
            <a:pPr marL="0" lvl="1" indent="0">
              <a:spcBef>
                <a:spcPts val="800"/>
              </a:spcBef>
              <a:buNone/>
            </a:pPr>
            <a:endParaRPr lang="en-US" dirty="0"/>
          </a:p>
        </p:txBody>
      </p:sp>
      <p:sp>
        <p:nvSpPr>
          <p:cNvPr id="2" name="TextBox 1">
            <a:extLst>
              <a:ext uri="{FF2B5EF4-FFF2-40B4-BE49-F238E27FC236}">
                <a16:creationId xmlns:a16="http://schemas.microsoft.com/office/drawing/2014/main" id="{95C1E5D4-3181-7B7E-0D8B-72D1165A71FE}"/>
              </a:ext>
            </a:extLst>
          </p:cNvPr>
          <p:cNvSpPr txBox="1"/>
          <p:nvPr/>
        </p:nvSpPr>
        <p:spPr>
          <a:xfrm>
            <a:off x="581891" y="2918691"/>
            <a:ext cx="4501097" cy="1491944"/>
          </a:xfrm>
          <a:prstGeom prst="rect">
            <a:avLst/>
          </a:prstGeom>
          <a:noFill/>
        </p:spPr>
        <p:txBody>
          <a:bodyPr wrap="square" rtlCol="0">
            <a:spAutoFit/>
          </a:bodyPr>
          <a:lstStyle/>
          <a:p>
            <a:r>
              <a:rPr lang="en-US" dirty="0">
                <a:solidFill>
                  <a:schemeClr val="bg1"/>
                </a:solidFill>
              </a:rPr>
              <a:t>How do we obtain a primary measurement of optical power?</a:t>
            </a:r>
          </a:p>
          <a:p>
            <a:r>
              <a:rPr lang="en-US" dirty="0">
                <a:solidFill>
                  <a:schemeClr val="bg1"/>
                </a:solidFill>
              </a:rPr>
              <a:t>i.e., can we relate a measurement of optical power to constants in the </a:t>
            </a:r>
            <a:r>
              <a:rPr lang="en-US" i="1" dirty="0">
                <a:solidFill>
                  <a:schemeClr val="bg1"/>
                </a:solidFill>
              </a:rPr>
              <a:t>SI (k, h, e, c, etc.)</a:t>
            </a:r>
          </a:p>
        </p:txBody>
      </p:sp>
      <p:pic>
        <p:nvPicPr>
          <p:cNvPr id="9" name="Picture 8" descr="A colorful circle with letters and numbers&#10;&#10;AI-generated content may be incorrect.">
            <a:extLst>
              <a:ext uri="{FF2B5EF4-FFF2-40B4-BE49-F238E27FC236}">
                <a16:creationId xmlns:a16="http://schemas.microsoft.com/office/drawing/2014/main" id="{C86AA2CF-DA3B-B14F-ADBC-80775F1805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5035" y="-1"/>
            <a:ext cx="3752785" cy="3752785"/>
          </a:xfrm>
          <a:prstGeom prst="rect">
            <a:avLst/>
          </a:prstGeom>
        </p:spPr>
      </p:pic>
    </p:spTree>
    <p:extLst>
      <p:ext uri="{BB962C8B-B14F-4D97-AF65-F5344CB8AC3E}">
        <p14:creationId xmlns:p14="http://schemas.microsoft.com/office/powerpoint/2010/main" val="296022906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6AEE60-C6DB-7A66-4ABE-65FDEBBC340A}"/>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12118C42-90AD-1844-88D1-6CBAA8E16AEC}"/>
              </a:ext>
            </a:extLst>
          </p:cNvPr>
          <p:cNvSpPr>
            <a:spLocks noGrp="1"/>
          </p:cNvSpPr>
          <p:nvPr>
            <p:ph type="title"/>
          </p:nvPr>
        </p:nvSpPr>
        <p:spPr>
          <a:xfrm>
            <a:off x="432000" y="288000"/>
            <a:ext cx="8231709" cy="639100"/>
          </a:xfrm>
        </p:spPr>
        <p:txBody>
          <a:bodyPr/>
          <a:lstStyle/>
          <a:p>
            <a:r>
              <a:rPr lang="en-US" dirty="0">
                <a:solidFill>
                  <a:schemeClr val="tx1"/>
                </a:solidFill>
              </a:rPr>
              <a:t>SI-traceable primary optical power: electrical substitution radiometry</a:t>
            </a:r>
          </a:p>
        </p:txBody>
      </p:sp>
      <p:pic>
        <p:nvPicPr>
          <p:cNvPr id="7" name="Picture 6" descr="A diagram of a bath&#10;&#10;AI-generated content may be incorrect.">
            <a:extLst>
              <a:ext uri="{FF2B5EF4-FFF2-40B4-BE49-F238E27FC236}">
                <a16:creationId xmlns:a16="http://schemas.microsoft.com/office/drawing/2014/main" id="{D7722D0E-7632-DC3D-B16A-14DC56548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6583" y="995583"/>
            <a:ext cx="5430982" cy="3977620"/>
          </a:xfrm>
          <a:prstGeom prst="rect">
            <a:avLst/>
          </a:prstGeom>
        </p:spPr>
      </p:pic>
    </p:spTree>
    <p:extLst>
      <p:ext uri="{BB962C8B-B14F-4D97-AF65-F5344CB8AC3E}">
        <p14:creationId xmlns:p14="http://schemas.microsoft.com/office/powerpoint/2010/main" val="421119978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7DFB49A1-CC95-E143-C0FA-B6CCE2299077}"/>
              </a:ext>
            </a:extLst>
          </p:cNvPr>
          <p:cNvSpPr>
            <a:spLocks noGrp="1"/>
          </p:cNvSpPr>
          <p:nvPr>
            <p:ph type="title"/>
          </p:nvPr>
        </p:nvSpPr>
        <p:spPr/>
        <p:txBody>
          <a:bodyPr/>
          <a:lstStyle/>
          <a:p>
            <a:r>
              <a:rPr lang="en-US" dirty="0"/>
              <a:t>SI-traceable primary optical power</a:t>
            </a:r>
          </a:p>
        </p:txBody>
      </p:sp>
      <p:pic>
        <p:nvPicPr>
          <p:cNvPr id="5" name="time_series_animation2.mp4">
            <a:hlinkClick r:id="" action="ppaction://media"/>
            <a:extLst>
              <a:ext uri="{FF2B5EF4-FFF2-40B4-BE49-F238E27FC236}">
                <a16:creationId xmlns:a16="http://schemas.microsoft.com/office/drawing/2014/main" id="{94D64218-0BC3-E162-C1B7-8AC9C36768A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44486" y="1214229"/>
            <a:ext cx="4855028" cy="3641271"/>
          </a:xfrm>
          <a:prstGeom prst="rect">
            <a:avLst/>
          </a:prstGeom>
        </p:spPr>
      </p:pic>
    </p:spTree>
    <p:extLst>
      <p:ext uri="{BB962C8B-B14F-4D97-AF65-F5344CB8AC3E}">
        <p14:creationId xmlns:p14="http://schemas.microsoft.com/office/powerpoint/2010/main" val="730301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87AB66AE-459B-1601-057A-EF482653A3DF}"/>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6A793936-5B50-925F-3BCA-B9C7832356DF}"/>
              </a:ext>
            </a:extLst>
          </p:cNvPr>
          <p:cNvSpPr>
            <a:spLocks noGrp="1"/>
          </p:cNvSpPr>
          <p:nvPr>
            <p:ph type="title"/>
          </p:nvPr>
        </p:nvSpPr>
        <p:spPr/>
        <p:txBody>
          <a:bodyPr/>
          <a:lstStyle/>
          <a:p>
            <a:r>
              <a:rPr lang="en-US" dirty="0"/>
              <a:t>SI-traceable primary optical power</a:t>
            </a:r>
          </a:p>
        </p:txBody>
      </p:sp>
      <p:pic>
        <p:nvPicPr>
          <p:cNvPr id="4" name="Picture 3" descr="A graph showing a line of a graph&#10;&#10;AI-generated content may be incorrect.">
            <a:extLst>
              <a:ext uri="{FF2B5EF4-FFF2-40B4-BE49-F238E27FC236}">
                <a16:creationId xmlns:a16="http://schemas.microsoft.com/office/drawing/2014/main" id="{2C4123F9-BBBF-2B2A-A698-F9F99D5D03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4486" y="1215900"/>
            <a:ext cx="4852800" cy="3639600"/>
          </a:xfrm>
          <a:prstGeom prst="rect">
            <a:avLst/>
          </a:prstGeom>
        </p:spPr>
      </p:pic>
    </p:spTree>
    <p:extLst>
      <p:ext uri="{BB962C8B-B14F-4D97-AF65-F5344CB8AC3E}">
        <p14:creationId xmlns:p14="http://schemas.microsoft.com/office/powerpoint/2010/main" val="404471777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2DA242-4606-B869-C652-8918A5177C3F}"/>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9D618D5C-C52D-3FF1-D901-841A9800D1BD}"/>
              </a:ext>
            </a:extLst>
          </p:cNvPr>
          <p:cNvSpPr>
            <a:spLocks noGrp="1"/>
          </p:cNvSpPr>
          <p:nvPr>
            <p:ph type="title"/>
          </p:nvPr>
        </p:nvSpPr>
        <p:spPr>
          <a:xfrm>
            <a:off x="432000" y="288000"/>
            <a:ext cx="8483400" cy="639100"/>
          </a:xfrm>
        </p:spPr>
        <p:txBody>
          <a:bodyPr/>
          <a:lstStyle/>
          <a:p>
            <a:r>
              <a:rPr lang="en-US" dirty="0">
                <a:solidFill>
                  <a:schemeClr val="tx1"/>
                </a:solidFill>
              </a:rPr>
              <a:t>SI-traceable primary optical power: electrical substitution radiometry</a:t>
            </a:r>
          </a:p>
        </p:txBody>
      </p:sp>
      <p:pic>
        <p:nvPicPr>
          <p:cNvPr id="7" name="Picture 6" descr="A green and blue logo&#10;&#10;AI-generated content may be incorrect.">
            <a:extLst>
              <a:ext uri="{FF2B5EF4-FFF2-40B4-BE49-F238E27FC236}">
                <a16:creationId xmlns:a16="http://schemas.microsoft.com/office/drawing/2014/main" id="{B4643A47-9AE9-CDBC-897C-0DBEE47667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359" y="1517216"/>
            <a:ext cx="8881281" cy="2274853"/>
          </a:xfrm>
          <a:prstGeom prst="rect">
            <a:avLst/>
          </a:prstGeom>
        </p:spPr>
      </p:pic>
    </p:spTree>
    <p:extLst>
      <p:ext uri="{BB962C8B-B14F-4D97-AF65-F5344CB8AC3E}">
        <p14:creationId xmlns:p14="http://schemas.microsoft.com/office/powerpoint/2010/main" val="398701355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 showing a graph of a number of light&#10;&#10;AI-generated content may be incorrect.">
            <a:extLst>
              <a:ext uri="{FF2B5EF4-FFF2-40B4-BE49-F238E27FC236}">
                <a16:creationId xmlns:a16="http://schemas.microsoft.com/office/drawing/2014/main" id="{1E84AD63-3320-7788-257A-DD08D23223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000" y="381000"/>
            <a:ext cx="5842000" cy="4381500"/>
          </a:xfrm>
          <a:prstGeom prst="rect">
            <a:avLst/>
          </a:prstGeom>
        </p:spPr>
      </p:pic>
    </p:spTree>
    <p:extLst>
      <p:ext uri="{BB962C8B-B14F-4D97-AF65-F5344CB8AC3E}">
        <p14:creationId xmlns:p14="http://schemas.microsoft.com/office/powerpoint/2010/main" val="197704997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5C183-10A8-1ACE-4544-0DEF6BC0A121}"/>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57DF7A1F-202B-B91C-5DC0-28869499479E}"/>
              </a:ext>
            </a:extLst>
          </p:cNvPr>
          <p:cNvSpPr>
            <a:spLocks noGrp="1"/>
          </p:cNvSpPr>
          <p:nvPr>
            <p:ph type="title"/>
          </p:nvPr>
        </p:nvSpPr>
        <p:spPr>
          <a:xfrm>
            <a:off x="426245" y="256359"/>
            <a:ext cx="8260608" cy="670742"/>
          </a:xfrm>
        </p:spPr>
        <p:txBody>
          <a:bodyPr/>
          <a:lstStyle/>
          <a:p>
            <a:r>
              <a:rPr lang="en-CA" dirty="0"/>
              <a:t>SI-traceable primary optical power: electrical substitution radiometry</a:t>
            </a:r>
          </a:p>
        </p:txBody>
      </p:sp>
      <p:sp>
        <p:nvSpPr>
          <p:cNvPr id="3" name="Text Placeholder">
            <a:extLst>
              <a:ext uri="{FF2B5EF4-FFF2-40B4-BE49-F238E27FC236}">
                <a16:creationId xmlns:a16="http://schemas.microsoft.com/office/drawing/2014/main" id="{C69F6717-B50C-9767-3A2B-3AD5277DB8A0}"/>
              </a:ext>
            </a:extLst>
          </p:cNvPr>
          <p:cNvSpPr>
            <a:spLocks noGrp="1"/>
          </p:cNvSpPr>
          <p:nvPr>
            <p:ph sz="quarter" idx="14"/>
          </p:nvPr>
        </p:nvSpPr>
        <p:spPr>
          <a:xfrm>
            <a:off x="444600" y="1171059"/>
            <a:ext cx="8254800" cy="3795388"/>
          </a:xfrm>
        </p:spPr>
        <p:txBody>
          <a:bodyPr/>
          <a:lstStyle/>
          <a:p>
            <a:pPr lvl="1"/>
            <a:r>
              <a:rPr lang="en-US" b="1" dirty="0"/>
              <a:t>Why cryogenic?</a:t>
            </a:r>
          </a:p>
          <a:p>
            <a:pPr lvl="2"/>
            <a:r>
              <a:rPr lang="en-US" sz="1600" dirty="0"/>
              <a:t>Equivalence: heater wires are superconducting;</a:t>
            </a:r>
          </a:p>
          <a:p>
            <a:pPr lvl="2"/>
            <a:r>
              <a:rPr lang="en-US" sz="1600" dirty="0"/>
              <a:t>Sensitivity: lower heat capacity of absorber;</a:t>
            </a:r>
          </a:p>
          <a:p>
            <a:pPr lvl="2"/>
            <a:r>
              <a:rPr lang="en-US" sz="1600" dirty="0"/>
              <a:t>Bath: weak link to cold bath enable temperature control of cavity</a:t>
            </a:r>
          </a:p>
          <a:p>
            <a:pPr lvl="1"/>
            <a:r>
              <a:rPr lang="en-US" b="1" dirty="0"/>
              <a:t>Traceability?</a:t>
            </a:r>
          </a:p>
          <a:p>
            <a:pPr lvl="2"/>
            <a:r>
              <a:rPr lang="en-US" sz="1600" dirty="0"/>
              <a:t>Power: current measurements to Quantum Hall via a resistor;</a:t>
            </a:r>
          </a:p>
          <a:p>
            <a:pPr lvl="2"/>
            <a:r>
              <a:rPr lang="en-US" sz="1600" dirty="0"/>
              <a:t>Voltage: to the NRC Josephson via 8.5-digit voltmeter</a:t>
            </a:r>
          </a:p>
          <a:p>
            <a:pPr lvl="2"/>
            <a:r>
              <a:rPr lang="en-US" sz="1600" dirty="0"/>
              <a:t>Wavelength: monochromator calibrated against know spectral lines</a:t>
            </a:r>
          </a:p>
          <a:p>
            <a:pPr lvl="1"/>
            <a:r>
              <a:rPr lang="en-US" b="1" dirty="0"/>
              <a:t>What for?</a:t>
            </a:r>
          </a:p>
          <a:p>
            <a:pPr lvl="2"/>
            <a:r>
              <a:rPr lang="en-US" sz="1600" dirty="0"/>
              <a:t>Services: disseminate optical power via photodiodes;</a:t>
            </a:r>
          </a:p>
          <a:p>
            <a:pPr lvl="2"/>
            <a:r>
              <a:rPr lang="en-US" sz="1600" dirty="0"/>
              <a:t>Internal services: enables other radiometric and photometric services;</a:t>
            </a:r>
          </a:p>
          <a:p>
            <a:pPr lvl="2"/>
            <a:r>
              <a:rPr lang="en-US" sz="1600" dirty="0"/>
              <a:t>Research: supports high temp. thermometry, single photon radiometry</a:t>
            </a:r>
            <a:r>
              <a:rPr lang="en-US" dirty="0"/>
              <a:t>.</a:t>
            </a:r>
          </a:p>
          <a:p>
            <a:pPr marL="0" lvl="2" indent="0">
              <a:buNone/>
            </a:pPr>
            <a:endParaRPr lang="en-US" dirty="0"/>
          </a:p>
        </p:txBody>
      </p:sp>
    </p:spTree>
    <p:extLst>
      <p:ext uri="{BB962C8B-B14F-4D97-AF65-F5344CB8AC3E}">
        <p14:creationId xmlns:p14="http://schemas.microsoft.com/office/powerpoint/2010/main" val="35251844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37C1E-B9B6-7B11-EFCE-13B86EEC1093}"/>
            </a:ext>
          </a:extLst>
        </p:cNvPr>
        <p:cNvGrpSpPr/>
        <p:nvPr/>
      </p:nvGrpSpPr>
      <p:grpSpPr>
        <a:xfrm>
          <a:off x="0" y="0"/>
          <a:ext cx="0" cy="0"/>
          <a:chOff x="0" y="0"/>
          <a:chExt cx="0" cy="0"/>
        </a:xfrm>
      </p:grpSpPr>
      <p:sp>
        <p:nvSpPr>
          <p:cNvPr id="7" name="Title">
            <a:extLst>
              <a:ext uri="{FF2B5EF4-FFF2-40B4-BE49-F238E27FC236}">
                <a16:creationId xmlns:a16="http://schemas.microsoft.com/office/drawing/2014/main" id="{B331AB5E-1785-367D-9AF1-45FD591FE31C}"/>
              </a:ext>
            </a:extLst>
          </p:cNvPr>
          <p:cNvSpPr>
            <a:spLocks noGrp="1"/>
          </p:cNvSpPr>
          <p:nvPr>
            <p:ph type="title"/>
          </p:nvPr>
        </p:nvSpPr>
        <p:spPr/>
        <p:txBody>
          <a:bodyPr/>
          <a:lstStyle/>
          <a:p>
            <a:r>
              <a:rPr lang="en-US" dirty="0"/>
              <a:t>Outline</a:t>
            </a:r>
          </a:p>
        </p:txBody>
      </p:sp>
      <p:sp>
        <p:nvSpPr>
          <p:cNvPr id="4" name="Text Placeholder">
            <a:extLst>
              <a:ext uri="{FF2B5EF4-FFF2-40B4-BE49-F238E27FC236}">
                <a16:creationId xmlns:a16="http://schemas.microsoft.com/office/drawing/2014/main" id="{8A183656-9AF4-612F-479B-E4070E8A63EC}"/>
              </a:ext>
            </a:extLst>
          </p:cNvPr>
          <p:cNvSpPr>
            <a:spLocks noGrp="1"/>
          </p:cNvSpPr>
          <p:nvPr>
            <p:ph type="body" sz="quarter" idx="13"/>
          </p:nvPr>
        </p:nvSpPr>
        <p:spPr>
          <a:xfrm>
            <a:off x="431799" y="1116000"/>
            <a:ext cx="8254799" cy="1802691"/>
          </a:xfrm>
        </p:spPr>
        <p:txBody>
          <a:bodyPr/>
          <a:lstStyle/>
          <a:p>
            <a:pPr lvl="1">
              <a:spcBef>
                <a:spcPts val="800"/>
              </a:spcBef>
            </a:pPr>
            <a:r>
              <a:rPr lang="en-US" dirty="0">
                <a:solidFill>
                  <a:schemeClr val="tx1">
                    <a:lumMod val="50000"/>
                    <a:lumOff val="50000"/>
                  </a:schemeClr>
                </a:solidFill>
              </a:rPr>
              <a:t>Introduction to NRC Metrology</a:t>
            </a:r>
          </a:p>
          <a:p>
            <a:pPr lvl="1">
              <a:spcBef>
                <a:spcPts val="800"/>
              </a:spcBef>
            </a:pPr>
            <a:r>
              <a:rPr lang="en-US" dirty="0">
                <a:solidFill>
                  <a:schemeClr val="tx1">
                    <a:lumMod val="50000"/>
                    <a:lumOff val="50000"/>
                  </a:schemeClr>
                </a:solidFill>
              </a:rPr>
              <a:t>Primary Optical Power</a:t>
            </a:r>
          </a:p>
          <a:p>
            <a:pPr lvl="1">
              <a:spcBef>
                <a:spcPts val="800"/>
              </a:spcBef>
            </a:pPr>
            <a:r>
              <a:rPr lang="en-US" dirty="0"/>
              <a:t>Non-contact thermometry</a:t>
            </a:r>
          </a:p>
          <a:p>
            <a:pPr lvl="1">
              <a:spcBef>
                <a:spcPts val="800"/>
              </a:spcBef>
            </a:pPr>
            <a:r>
              <a:rPr lang="en-US" dirty="0">
                <a:solidFill>
                  <a:schemeClr val="tx1">
                    <a:lumMod val="50000"/>
                    <a:lumOff val="50000"/>
                  </a:schemeClr>
                </a:solidFill>
              </a:rPr>
              <a:t>Research Activities</a:t>
            </a:r>
          </a:p>
          <a:p>
            <a:pPr marL="0" lvl="1" indent="0">
              <a:spcBef>
                <a:spcPts val="800"/>
              </a:spcBef>
              <a:buNone/>
            </a:pPr>
            <a:endParaRPr lang="en-US" dirty="0"/>
          </a:p>
        </p:txBody>
      </p:sp>
      <p:sp>
        <p:nvSpPr>
          <p:cNvPr id="2" name="TextBox 1">
            <a:extLst>
              <a:ext uri="{FF2B5EF4-FFF2-40B4-BE49-F238E27FC236}">
                <a16:creationId xmlns:a16="http://schemas.microsoft.com/office/drawing/2014/main" id="{B5C0773B-BAF7-C136-71E1-F3F993ED6DF3}"/>
              </a:ext>
            </a:extLst>
          </p:cNvPr>
          <p:cNvSpPr txBox="1"/>
          <p:nvPr/>
        </p:nvSpPr>
        <p:spPr>
          <a:xfrm>
            <a:off x="581891" y="2918691"/>
            <a:ext cx="6945745" cy="646331"/>
          </a:xfrm>
          <a:prstGeom prst="rect">
            <a:avLst/>
          </a:prstGeom>
          <a:noFill/>
        </p:spPr>
        <p:txBody>
          <a:bodyPr wrap="square" rtlCol="0">
            <a:spAutoFit/>
          </a:bodyPr>
          <a:lstStyle/>
          <a:p>
            <a:r>
              <a:rPr lang="en-US" i="1" dirty="0">
                <a:solidFill>
                  <a:schemeClr val="bg1"/>
                </a:solidFill>
              </a:rPr>
              <a:t>Traceability for temperature measurement using non-contact, </a:t>
            </a:r>
            <a:r>
              <a:rPr lang="en-US" i="1" dirty="0" err="1">
                <a:solidFill>
                  <a:schemeClr val="bg1"/>
                </a:solidFill>
              </a:rPr>
              <a:t>i.e</a:t>
            </a:r>
            <a:r>
              <a:rPr lang="en-US" i="1" dirty="0">
                <a:solidFill>
                  <a:schemeClr val="bg1"/>
                </a:solidFill>
              </a:rPr>
              <a:t> optical radiation thermometers</a:t>
            </a:r>
          </a:p>
        </p:txBody>
      </p:sp>
      <p:pic>
        <p:nvPicPr>
          <p:cNvPr id="5" name="Picture 4" descr="A colorful circle with letters and numbers in it&#10;&#10;AI-generated content may be incorrect.">
            <a:extLst>
              <a:ext uri="{FF2B5EF4-FFF2-40B4-BE49-F238E27FC236}">
                <a16:creationId xmlns:a16="http://schemas.microsoft.com/office/drawing/2014/main" id="{01EB270F-B05A-84B4-7EB3-495A26494C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0799" y="192670"/>
            <a:ext cx="2262909" cy="2262909"/>
          </a:xfrm>
          <a:prstGeom prst="rect">
            <a:avLst/>
          </a:prstGeom>
        </p:spPr>
      </p:pic>
    </p:spTree>
    <p:extLst>
      <p:ext uri="{BB962C8B-B14F-4D97-AF65-F5344CB8AC3E}">
        <p14:creationId xmlns:p14="http://schemas.microsoft.com/office/powerpoint/2010/main" val="330483658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33E4A"/>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15E26FF7-F1BF-E465-C884-892A0CBB393E}"/>
              </a:ext>
            </a:extLst>
          </p:cNvPr>
          <p:cNvSpPr>
            <a:spLocks noGrp="1"/>
          </p:cNvSpPr>
          <p:nvPr>
            <p:ph type="title"/>
          </p:nvPr>
        </p:nvSpPr>
        <p:spPr/>
        <p:txBody>
          <a:bodyPr/>
          <a:lstStyle/>
          <a:p>
            <a:r>
              <a:rPr lang="en-US" dirty="0"/>
              <a:t>A note about temperature measurement: scale vs thermodynamic</a:t>
            </a:r>
          </a:p>
        </p:txBody>
      </p:sp>
      <p:sp>
        <p:nvSpPr>
          <p:cNvPr id="6" name="Text Placeholder">
            <a:extLst>
              <a:ext uri="{FF2B5EF4-FFF2-40B4-BE49-F238E27FC236}">
                <a16:creationId xmlns:a16="http://schemas.microsoft.com/office/drawing/2014/main" id="{B85F1605-E75D-1999-4EEA-6E36BEE616E0}"/>
              </a:ext>
            </a:extLst>
          </p:cNvPr>
          <p:cNvSpPr txBox="1">
            <a:spLocks/>
          </p:cNvSpPr>
          <p:nvPr/>
        </p:nvSpPr>
        <p:spPr>
          <a:xfrm>
            <a:off x="432000" y="1282700"/>
            <a:ext cx="4902000" cy="3168000"/>
          </a:xfrm>
          <a:prstGeom prst="rect">
            <a:avLst/>
          </a:prstGeom>
        </p:spPr>
        <p:txBody>
          <a:bodyPr/>
          <a:lstStyle>
            <a:lvl1pPr marL="0" marR="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sz="2400" b="0" kern="1200">
                <a:solidFill>
                  <a:srgbClr val="27292A"/>
                </a:solidFill>
                <a:latin typeface="Arial" panose="020B0604020202020204" pitchFamily="34" charset="0"/>
                <a:ea typeface="+mn-ea"/>
                <a:cs typeface="Arial" panose="020B0604020202020204" pitchFamily="34" charset="0"/>
              </a:defRPr>
            </a:lvl1pPr>
            <a:lvl2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kern="1200">
                <a:solidFill>
                  <a:srgbClr val="27292A"/>
                </a:solidFill>
                <a:latin typeface="Arial" panose="020B0604020202020204" pitchFamily="34" charset="0"/>
                <a:ea typeface="+mn-ea"/>
                <a:cs typeface="Arial" panose="020B0604020202020204" pitchFamily="34" charset="0"/>
              </a:defRPr>
            </a:lvl2pPr>
            <a:lvl3pPr marL="180975" marR="0" indent="-18097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sz="1800" kern="1200">
                <a:solidFill>
                  <a:srgbClr val="27292A"/>
                </a:solidFill>
                <a:latin typeface="Arial" panose="020B0604020202020204" pitchFamily="34" charset="0"/>
                <a:ea typeface="+mn-ea"/>
                <a:cs typeface="Arial" panose="020B0604020202020204" pitchFamily="34" charset="0"/>
              </a:defRPr>
            </a:lvl3pPr>
            <a:lvl4pPr marL="355600" marR="0" indent="-166688" algn="l" defTabSz="914400" rtl="0" eaLnBrk="1" fontAlgn="auto" latinLnBrk="0" hangingPunct="1">
              <a:lnSpc>
                <a:spcPct val="100000"/>
              </a:lnSpc>
              <a:spcBef>
                <a:spcPts val="0"/>
              </a:spcBef>
              <a:spcAft>
                <a:spcPts val="0"/>
              </a:spcAft>
              <a:buClr>
                <a:srgbClr val="004466"/>
              </a:buClr>
              <a:buSzTx/>
              <a:buFont typeface="Arial" panose="020B0604020202020204" pitchFamily="34" charset="0"/>
              <a:buChar char="•"/>
              <a:tabLst/>
              <a:defRPr sz="1800" kern="1200">
                <a:solidFill>
                  <a:srgbClr val="27292A"/>
                </a:solidFill>
                <a:latin typeface="Arial" panose="020B0604020202020204" pitchFamily="34" charset="0"/>
                <a:ea typeface="+mn-ea"/>
                <a:cs typeface="Arial" panose="020B0604020202020204" pitchFamily="34" charset="0"/>
              </a:defRPr>
            </a:lvl4pPr>
            <a:lvl5pPr marL="0" marR="0" indent="0" algn="l" defTabSz="914400" rtl="0" eaLnBrk="1" fontAlgn="auto" latinLnBrk="0" hangingPunct="1">
              <a:lnSpc>
                <a:spcPct val="100000"/>
              </a:lnSpc>
              <a:spcBef>
                <a:spcPts val="1200"/>
              </a:spcBef>
              <a:spcAft>
                <a:spcPts val="0"/>
              </a:spcAft>
              <a:buClrTx/>
              <a:buSzPct val="80000"/>
              <a:buFont typeface="Arial" panose="020B0604020202020204" pitchFamily="34" charset="0"/>
              <a:buNone/>
              <a:tabLst/>
              <a:defRPr sz="1800" kern="1200">
                <a:solidFill>
                  <a:srgbClr val="27292A"/>
                </a:solidFill>
                <a:latin typeface="Arial" panose="020B0604020202020204" pitchFamily="34" charset="0"/>
                <a:ea typeface="+mn-ea"/>
                <a:cs typeface="Arial" panose="020B0604020202020204" pitchFamily="34" charset="0"/>
              </a:defRPr>
            </a:lvl5pPr>
            <a:lvl6pPr marL="0" indent="0" algn="l" defTabSz="914400" rtl="0" eaLnBrk="1" latinLnBrk="0" hangingPunct="1">
              <a:spcBef>
                <a:spcPts val="1200"/>
              </a:spcBef>
              <a:buFont typeface="Arial" panose="020B0604020202020204" pitchFamily="34" charset="0"/>
              <a:buNone/>
              <a:tabLst/>
              <a:defRPr sz="1400" kern="1200">
                <a:solidFill>
                  <a:schemeClr val="accent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2"/>
            <a:r>
              <a:rPr lang="en-US" dirty="0">
                <a:solidFill>
                  <a:schemeClr val="bg1"/>
                </a:solidFill>
              </a:rPr>
              <a:t>Most temperature measurements are made with SI traceability to the </a:t>
            </a:r>
            <a:r>
              <a:rPr lang="en-US" i="1" dirty="0">
                <a:solidFill>
                  <a:schemeClr val="bg1"/>
                </a:solidFill>
              </a:rPr>
              <a:t>International Temperature Scale of 1990 (ITS-90)</a:t>
            </a:r>
            <a:r>
              <a:rPr lang="en-US" dirty="0">
                <a:solidFill>
                  <a:schemeClr val="bg1"/>
                </a:solidFill>
              </a:rPr>
              <a:t>;</a:t>
            </a:r>
          </a:p>
          <a:p>
            <a:pPr lvl="2"/>
            <a:r>
              <a:rPr lang="en-US" dirty="0">
                <a:solidFill>
                  <a:schemeClr val="bg1"/>
                </a:solidFill>
              </a:rPr>
              <a:t>Temperature scales emphasize consistency over truth;</a:t>
            </a:r>
          </a:p>
          <a:p>
            <a:pPr lvl="2"/>
            <a:r>
              <a:rPr lang="en-US" dirty="0">
                <a:solidFill>
                  <a:schemeClr val="bg1"/>
                </a:solidFill>
              </a:rPr>
              <a:t>Best estimate of thermodynamic temperature as of 1989;</a:t>
            </a:r>
          </a:p>
          <a:p>
            <a:pPr marL="0" lvl="2" indent="0">
              <a:buFont typeface="Arial" panose="020B0604020202020204" pitchFamily="34" charset="0"/>
              <a:buNone/>
            </a:pPr>
            <a:endParaRPr lang="en-US" dirty="0"/>
          </a:p>
        </p:txBody>
      </p:sp>
      <p:pic>
        <p:nvPicPr>
          <p:cNvPr id="8" name="Picture 7" descr="A graph with numbers and lines&#10;&#10;AI-generated content may be incorrect.">
            <a:extLst>
              <a:ext uri="{FF2B5EF4-FFF2-40B4-BE49-F238E27FC236}">
                <a16:creationId xmlns:a16="http://schemas.microsoft.com/office/drawing/2014/main" id="{782D0E56-A73B-EC57-DDAA-148ABF76CB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2442" y="1282700"/>
            <a:ext cx="3429000" cy="2578100"/>
          </a:xfrm>
          <a:prstGeom prst="rect">
            <a:avLst/>
          </a:prstGeom>
        </p:spPr>
      </p:pic>
    </p:spTree>
    <p:extLst>
      <p:ext uri="{BB962C8B-B14F-4D97-AF65-F5344CB8AC3E}">
        <p14:creationId xmlns:p14="http://schemas.microsoft.com/office/powerpoint/2010/main" val="392397513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C32C0-970C-AD94-587E-FEBDE660A2F7}"/>
            </a:ext>
          </a:extLst>
        </p:cNvPr>
        <p:cNvGrpSpPr/>
        <p:nvPr/>
      </p:nvGrpSpPr>
      <p:grpSpPr>
        <a:xfrm>
          <a:off x="0" y="0"/>
          <a:ext cx="0" cy="0"/>
          <a:chOff x="0" y="0"/>
          <a:chExt cx="0" cy="0"/>
        </a:xfrm>
      </p:grpSpPr>
      <p:sp>
        <p:nvSpPr>
          <p:cNvPr id="14" name="Title">
            <a:extLst>
              <a:ext uri="{FF2B5EF4-FFF2-40B4-BE49-F238E27FC236}">
                <a16:creationId xmlns:a16="http://schemas.microsoft.com/office/drawing/2014/main" id="{F00377E1-751A-FF8D-0610-1741837399DF}"/>
              </a:ext>
            </a:extLst>
          </p:cNvPr>
          <p:cNvSpPr>
            <a:spLocks noGrp="1"/>
          </p:cNvSpPr>
          <p:nvPr>
            <p:ph type="title"/>
          </p:nvPr>
        </p:nvSpPr>
        <p:spPr>
          <a:xfrm>
            <a:off x="432000" y="216000"/>
            <a:ext cx="8280000" cy="720000"/>
          </a:xfr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lvl="0"/>
            <a:r>
              <a:rPr lang="en-US" noProof="0" dirty="0"/>
              <a:t>Non-contact thermometry</a:t>
            </a:r>
          </a:p>
        </p:txBody>
      </p:sp>
      <p:sp>
        <p:nvSpPr>
          <p:cNvPr id="13" name="Content">
            <a:extLst>
              <a:ext uri="{FF2B5EF4-FFF2-40B4-BE49-F238E27FC236}">
                <a16:creationId xmlns:a16="http://schemas.microsoft.com/office/drawing/2014/main" id="{DE3CB73B-E2E5-9DE5-5C63-EAE3C8FF7E16}"/>
              </a:ext>
            </a:extLst>
          </p:cNvPr>
          <p:cNvSpPr>
            <a:spLocks noGrp="1"/>
          </p:cNvSpPr>
          <p:nvPr>
            <p:ph sz="quarter" idx="14"/>
          </p:nvPr>
        </p:nvSpPr>
        <p:spPr>
          <a:xfrm>
            <a:off x="431800" y="1152000"/>
            <a:ext cx="7752080" cy="3420000"/>
          </a:xfrm>
        </p:spPr>
        <p:txBody>
          <a:bodyPr/>
          <a:lstStyle/>
          <a:p>
            <a:pPr lvl="2"/>
            <a:r>
              <a:rPr lang="en-US" dirty="0"/>
              <a:t>For non-contact thermometry, we cover the range between -40 °C to &gt; 3000 °C</a:t>
            </a:r>
          </a:p>
          <a:p>
            <a:pPr lvl="2"/>
            <a:r>
              <a:rPr lang="en-US" dirty="0"/>
              <a:t>Different ranges require different traceability paths and different instruments</a:t>
            </a:r>
          </a:p>
        </p:txBody>
      </p:sp>
      <p:sp>
        <p:nvSpPr>
          <p:cNvPr id="2" name="Slide Number">
            <a:extLst>
              <a:ext uri="{FF2B5EF4-FFF2-40B4-BE49-F238E27FC236}">
                <a16:creationId xmlns:a16="http://schemas.microsoft.com/office/drawing/2014/main" id="{B4240AE9-F28B-93AD-1E23-AA0294847CB2}"/>
              </a:ext>
            </a:extLst>
          </p:cNvPr>
          <p:cNvSpPr>
            <a:spLocks noGrp="1"/>
          </p:cNvSpPr>
          <p:nvPr>
            <p:ph type="sldNum" sz="quarter" idx="4"/>
          </p:nvPr>
        </p:nvSpPr>
        <p:spPr>
          <a:xfrm>
            <a:off x="7776000" y="4710113"/>
            <a:ext cx="936000" cy="433388"/>
          </a:xfrm>
        </p:spPr>
        <p:txBody>
          <a:bodyPr/>
          <a:lstStyle/>
          <a:p>
            <a:fld id="{77E68ECE-59D7-452D-8595-BBB947F3BD2D}" type="slidenum">
              <a:rPr lang="en-US" smtClean="0"/>
              <a:pPr/>
              <a:t>14</a:t>
            </a:fld>
            <a:endParaRPr lang="en-US" dirty="0"/>
          </a:p>
        </p:txBody>
      </p:sp>
      <p:pic>
        <p:nvPicPr>
          <p:cNvPr id="6" name="Picture 5" descr="A diagram of a computer&#10;&#10;AI-generated content may be incorrect.">
            <a:extLst>
              <a:ext uri="{FF2B5EF4-FFF2-40B4-BE49-F238E27FC236}">
                <a16:creationId xmlns:a16="http://schemas.microsoft.com/office/drawing/2014/main" id="{8DAE83EC-4A2B-F23E-9DBF-338DC3D330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766" y="2705801"/>
            <a:ext cx="8690582" cy="2221006"/>
          </a:xfrm>
          <a:prstGeom prst="rect">
            <a:avLst/>
          </a:prstGeom>
        </p:spPr>
      </p:pic>
    </p:spTree>
    <p:extLst>
      <p:ext uri="{BB962C8B-B14F-4D97-AF65-F5344CB8AC3E}">
        <p14:creationId xmlns:p14="http://schemas.microsoft.com/office/powerpoint/2010/main" val="222013422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9A3B9-9925-627C-1A0F-34155E132F67}"/>
            </a:ext>
          </a:extLst>
        </p:cNvPr>
        <p:cNvGrpSpPr/>
        <p:nvPr/>
      </p:nvGrpSpPr>
      <p:grpSpPr>
        <a:xfrm>
          <a:off x="0" y="0"/>
          <a:ext cx="0" cy="0"/>
          <a:chOff x="0" y="0"/>
          <a:chExt cx="0" cy="0"/>
        </a:xfrm>
      </p:grpSpPr>
      <p:sp>
        <p:nvSpPr>
          <p:cNvPr id="3" name="Title">
            <a:extLst>
              <a:ext uri="{FF2B5EF4-FFF2-40B4-BE49-F238E27FC236}">
                <a16:creationId xmlns:a16="http://schemas.microsoft.com/office/drawing/2014/main" id="{19637A2E-2D93-F598-E045-0F59CB56A5D8}"/>
              </a:ext>
            </a:extLst>
          </p:cNvPr>
          <p:cNvSpPr>
            <a:spLocks noGrp="1"/>
          </p:cNvSpPr>
          <p:nvPr>
            <p:ph type="title"/>
          </p:nvPr>
        </p:nvSpPr>
        <p:spPr/>
        <p:txBody>
          <a:bodyPr/>
          <a:lstStyle/>
          <a:p>
            <a:r>
              <a:rPr lang="en-US" dirty="0"/>
              <a:t>Non-contact thermometry: below 968 °C</a:t>
            </a:r>
          </a:p>
        </p:txBody>
      </p:sp>
      <p:pic>
        <p:nvPicPr>
          <p:cNvPr id="4" name="Picture 3" descr="A room with a table with a few machines and wires&#10;&#10;AI-generated content may be incorrect.">
            <a:extLst>
              <a:ext uri="{FF2B5EF4-FFF2-40B4-BE49-F238E27FC236}">
                <a16:creationId xmlns:a16="http://schemas.microsoft.com/office/drawing/2014/main" id="{09EF1BF5-7143-DDE7-CCC7-C3022F663BB3}"/>
              </a:ext>
            </a:extLst>
          </p:cNvPr>
          <p:cNvPicPr>
            <a:picLocks noChangeAspect="1"/>
          </p:cNvPicPr>
          <p:nvPr/>
        </p:nvPicPr>
        <p:blipFill>
          <a:blip r:embed="rId3">
            <a:extLst>
              <a:ext uri="{28A0092B-C50C-407E-A947-70E740481C1C}">
                <a14:useLocalDpi xmlns:a14="http://schemas.microsoft.com/office/drawing/2010/main" val="0"/>
              </a:ext>
            </a:extLst>
          </a:blip>
          <a:srcRect t="21961" b="27320"/>
          <a:stretch>
            <a:fillRect/>
          </a:stretch>
        </p:blipFill>
        <p:spPr>
          <a:xfrm>
            <a:off x="351903" y="1461247"/>
            <a:ext cx="8440193" cy="3210584"/>
          </a:xfrm>
          <a:prstGeom prst="rect">
            <a:avLst/>
          </a:prstGeom>
        </p:spPr>
      </p:pic>
    </p:spTree>
    <p:extLst>
      <p:ext uri="{BB962C8B-B14F-4D97-AF65-F5344CB8AC3E}">
        <p14:creationId xmlns:p14="http://schemas.microsoft.com/office/powerpoint/2010/main" val="144744139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5A01B-C1DD-BF30-48C9-C79489D4103F}"/>
            </a:ext>
          </a:extLst>
        </p:cNvPr>
        <p:cNvGrpSpPr/>
        <p:nvPr/>
      </p:nvGrpSpPr>
      <p:grpSpPr>
        <a:xfrm>
          <a:off x="0" y="0"/>
          <a:ext cx="0" cy="0"/>
          <a:chOff x="0" y="0"/>
          <a:chExt cx="0" cy="0"/>
        </a:xfrm>
      </p:grpSpPr>
      <p:sp>
        <p:nvSpPr>
          <p:cNvPr id="3" name="Title">
            <a:extLst>
              <a:ext uri="{FF2B5EF4-FFF2-40B4-BE49-F238E27FC236}">
                <a16:creationId xmlns:a16="http://schemas.microsoft.com/office/drawing/2014/main" id="{6BF13AB6-AD69-2568-CF4A-8E087B69FD30}"/>
              </a:ext>
            </a:extLst>
          </p:cNvPr>
          <p:cNvSpPr>
            <a:spLocks noGrp="1"/>
          </p:cNvSpPr>
          <p:nvPr>
            <p:ph type="title"/>
          </p:nvPr>
        </p:nvSpPr>
        <p:spPr/>
        <p:txBody>
          <a:bodyPr/>
          <a:lstStyle/>
          <a:p>
            <a:r>
              <a:rPr lang="en-US" dirty="0"/>
              <a:t>Non-contact thermometry: above 968 °C</a:t>
            </a:r>
          </a:p>
        </p:txBody>
      </p:sp>
      <p:pic>
        <p:nvPicPr>
          <p:cNvPr id="5" name="Picture 4" descr="A room with many machines and wires&#10;&#10;AI-generated content may be incorrect.">
            <a:extLst>
              <a:ext uri="{FF2B5EF4-FFF2-40B4-BE49-F238E27FC236}">
                <a16:creationId xmlns:a16="http://schemas.microsoft.com/office/drawing/2014/main" id="{CA69D00B-BDCA-D7B2-4C68-B6D0177FFD82}"/>
              </a:ext>
            </a:extLst>
          </p:cNvPr>
          <p:cNvPicPr>
            <a:picLocks noChangeAspect="1"/>
          </p:cNvPicPr>
          <p:nvPr/>
        </p:nvPicPr>
        <p:blipFill>
          <a:blip r:embed="rId3">
            <a:extLst>
              <a:ext uri="{28A0092B-C50C-407E-A947-70E740481C1C}">
                <a14:useLocalDpi xmlns:a14="http://schemas.microsoft.com/office/drawing/2010/main" val="0"/>
              </a:ext>
            </a:extLst>
          </a:blip>
          <a:srcRect l="35360" t="28061"/>
          <a:stretch>
            <a:fillRect/>
          </a:stretch>
        </p:blipFill>
        <p:spPr>
          <a:xfrm>
            <a:off x="2212888" y="1073921"/>
            <a:ext cx="4693023" cy="3917179"/>
          </a:xfrm>
          <a:prstGeom prst="rect">
            <a:avLst/>
          </a:prstGeom>
        </p:spPr>
      </p:pic>
    </p:spTree>
    <p:extLst>
      <p:ext uri="{BB962C8B-B14F-4D97-AF65-F5344CB8AC3E}">
        <p14:creationId xmlns:p14="http://schemas.microsoft.com/office/powerpoint/2010/main" val="13955918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8A3A7-D77C-B0DC-6A5D-50E8A3F9011A}"/>
            </a:ext>
          </a:extLst>
        </p:cNvPr>
        <p:cNvGrpSpPr/>
        <p:nvPr/>
      </p:nvGrpSpPr>
      <p:grpSpPr>
        <a:xfrm>
          <a:off x="0" y="0"/>
          <a:ext cx="0" cy="0"/>
          <a:chOff x="0" y="0"/>
          <a:chExt cx="0" cy="0"/>
        </a:xfrm>
      </p:grpSpPr>
      <p:sp>
        <p:nvSpPr>
          <p:cNvPr id="7" name="Title">
            <a:extLst>
              <a:ext uri="{FF2B5EF4-FFF2-40B4-BE49-F238E27FC236}">
                <a16:creationId xmlns:a16="http://schemas.microsoft.com/office/drawing/2014/main" id="{8958F153-16E1-98EF-5CFD-35EE005408D7}"/>
              </a:ext>
            </a:extLst>
          </p:cNvPr>
          <p:cNvSpPr>
            <a:spLocks noGrp="1"/>
          </p:cNvSpPr>
          <p:nvPr>
            <p:ph type="title"/>
          </p:nvPr>
        </p:nvSpPr>
        <p:spPr/>
        <p:txBody>
          <a:bodyPr/>
          <a:lstStyle/>
          <a:p>
            <a:r>
              <a:rPr lang="en-US" dirty="0"/>
              <a:t>Outline</a:t>
            </a:r>
          </a:p>
        </p:txBody>
      </p:sp>
      <p:sp>
        <p:nvSpPr>
          <p:cNvPr id="4" name="Text Placeholder">
            <a:extLst>
              <a:ext uri="{FF2B5EF4-FFF2-40B4-BE49-F238E27FC236}">
                <a16:creationId xmlns:a16="http://schemas.microsoft.com/office/drawing/2014/main" id="{3511C6F9-38F7-1D56-31FF-FCB06AE7A833}"/>
              </a:ext>
            </a:extLst>
          </p:cNvPr>
          <p:cNvSpPr>
            <a:spLocks noGrp="1"/>
          </p:cNvSpPr>
          <p:nvPr>
            <p:ph type="body" sz="quarter" idx="13"/>
          </p:nvPr>
        </p:nvSpPr>
        <p:spPr>
          <a:xfrm>
            <a:off x="431799" y="1116000"/>
            <a:ext cx="8254799" cy="1802691"/>
          </a:xfrm>
        </p:spPr>
        <p:txBody>
          <a:bodyPr/>
          <a:lstStyle/>
          <a:p>
            <a:pPr lvl="1">
              <a:spcBef>
                <a:spcPts val="800"/>
              </a:spcBef>
            </a:pPr>
            <a:r>
              <a:rPr lang="en-US" dirty="0">
                <a:solidFill>
                  <a:schemeClr val="tx1">
                    <a:lumMod val="50000"/>
                    <a:lumOff val="50000"/>
                  </a:schemeClr>
                </a:solidFill>
              </a:rPr>
              <a:t>Introduction to NRC Metrology</a:t>
            </a:r>
          </a:p>
          <a:p>
            <a:pPr lvl="1">
              <a:spcBef>
                <a:spcPts val="800"/>
              </a:spcBef>
            </a:pPr>
            <a:r>
              <a:rPr lang="en-US" dirty="0">
                <a:solidFill>
                  <a:schemeClr val="tx1">
                    <a:lumMod val="50000"/>
                    <a:lumOff val="50000"/>
                  </a:schemeClr>
                </a:solidFill>
              </a:rPr>
              <a:t>Primary Optical Power</a:t>
            </a:r>
          </a:p>
          <a:p>
            <a:pPr lvl="1">
              <a:spcBef>
                <a:spcPts val="800"/>
              </a:spcBef>
            </a:pPr>
            <a:r>
              <a:rPr lang="en-US" dirty="0">
                <a:solidFill>
                  <a:schemeClr val="tx1">
                    <a:lumMod val="50000"/>
                    <a:lumOff val="50000"/>
                  </a:schemeClr>
                </a:solidFill>
              </a:rPr>
              <a:t>Non-contact thermometry</a:t>
            </a:r>
          </a:p>
          <a:p>
            <a:pPr lvl="1">
              <a:spcBef>
                <a:spcPts val="800"/>
              </a:spcBef>
            </a:pPr>
            <a:r>
              <a:rPr lang="en-US" dirty="0"/>
              <a:t>Research Activities</a:t>
            </a:r>
          </a:p>
          <a:p>
            <a:pPr marL="0" lvl="1" indent="0">
              <a:spcBef>
                <a:spcPts val="800"/>
              </a:spcBef>
              <a:buNone/>
            </a:pPr>
            <a:endParaRPr lang="en-US" dirty="0"/>
          </a:p>
        </p:txBody>
      </p:sp>
      <p:sp>
        <p:nvSpPr>
          <p:cNvPr id="2" name="TextBox 1">
            <a:extLst>
              <a:ext uri="{FF2B5EF4-FFF2-40B4-BE49-F238E27FC236}">
                <a16:creationId xmlns:a16="http://schemas.microsoft.com/office/drawing/2014/main" id="{6B67C783-D5C0-4616-B844-C87C938150EE}"/>
              </a:ext>
            </a:extLst>
          </p:cNvPr>
          <p:cNvSpPr txBox="1"/>
          <p:nvPr/>
        </p:nvSpPr>
        <p:spPr>
          <a:xfrm>
            <a:off x="581891" y="2918691"/>
            <a:ext cx="6945745" cy="369332"/>
          </a:xfrm>
          <a:prstGeom prst="rect">
            <a:avLst/>
          </a:prstGeom>
          <a:noFill/>
        </p:spPr>
        <p:txBody>
          <a:bodyPr wrap="square" rtlCol="0">
            <a:spAutoFit/>
          </a:bodyPr>
          <a:lstStyle/>
          <a:p>
            <a:r>
              <a:rPr lang="en-US" i="1" dirty="0">
                <a:solidFill>
                  <a:schemeClr val="bg1"/>
                </a:solidFill>
              </a:rPr>
              <a:t>One example: Radiometry with Rydberg atoms</a:t>
            </a:r>
          </a:p>
        </p:txBody>
      </p:sp>
      <p:pic>
        <p:nvPicPr>
          <p:cNvPr id="5" name="Picture 4" descr="A colorful circle with letters and numbers in it&#10;&#10;AI-generated content may be incorrect.">
            <a:extLst>
              <a:ext uri="{FF2B5EF4-FFF2-40B4-BE49-F238E27FC236}">
                <a16:creationId xmlns:a16="http://schemas.microsoft.com/office/drawing/2014/main" id="{9FA7BDCF-0634-C070-CDD4-F4C92EAB01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0799" y="192670"/>
            <a:ext cx="2262909" cy="2262909"/>
          </a:xfrm>
          <a:prstGeom prst="rect">
            <a:avLst/>
          </a:prstGeom>
        </p:spPr>
      </p:pic>
    </p:spTree>
    <p:extLst>
      <p:ext uri="{BB962C8B-B14F-4D97-AF65-F5344CB8AC3E}">
        <p14:creationId xmlns:p14="http://schemas.microsoft.com/office/powerpoint/2010/main" val="108838910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399B5-CFD8-D912-2E1D-D323BC7DAC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5942FE-E39C-8868-E705-F42E670E1DB8}"/>
              </a:ext>
            </a:extLst>
          </p:cNvPr>
          <p:cNvSpPr>
            <a:spLocks noGrp="1"/>
          </p:cNvSpPr>
          <p:nvPr>
            <p:ph type="title"/>
          </p:nvPr>
        </p:nvSpPr>
        <p:spPr/>
        <p:txBody>
          <a:bodyPr/>
          <a:lstStyle/>
          <a:p>
            <a:r>
              <a:rPr lang="en-US" dirty="0"/>
              <a:t>Rydberg atom radiometry</a:t>
            </a:r>
          </a:p>
        </p:txBody>
      </p:sp>
      <p:sp>
        <p:nvSpPr>
          <p:cNvPr id="4" name="Slide Number Placeholder 3">
            <a:extLst>
              <a:ext uri="{FF2B5EF4-FFF2-40B4-BE49-F238E27FC236}">
                <a16:creationId xmlns:a16="http://schemas.microsoft.com/office/drawing/2014/main" id="{578F31A8-B9A6-AD3D-7927-05889C059105}"/>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E68ECE-59D7-452D-8595-BBB947F3BD2D}" type="slidenum">
              <a:rPr kumimoji="0" lang="en-US" sz="900" b="0" i="0" u="none" strike="noStrike" kern="1200" cap="none" spc="0" normalizeH="0" baseline="0" noProof="0" smtClean="0">
                <a:ln>
                  <a:noFill/>
                </a:ln>
                <a:solidFill>
                  <a:srgbClr val="00668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900" b="0" i="0" u="none" strike="noStrike" kern="1200" cap="none" spc="0" normalizeH="0" baseline="0" noProof="0" dirty="0">
              <a:ln>
                <a:noFill/>
              </a:ln>
              <a:solidFill>
                <a:srgbClr val="006688"/>
              </a:solidFill>
              <a:effectLst/>
              <a:uLnTx/>
              <a:uFillTx/>
              <a:latin typeface="Arial" panose="020B06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3DD22BDB-E29F-ABD7-6F76-48E86B4AA0A9}"/>
              </a:ext>
            </a:extLst>
          </p:cNvPr>
          <p:cNvSpPr>
            <a:spLocks noGrp="1"/>
          </p:cNvSpPr>
          <p:nvPr>
            <p:ph type="body" sz="quarter" idx="12"/>
          </p:nvPr>
        </p:nvSpPr>
        <p:spPr>
          <a:xfrm>
            <a:off x="428265" y="1431925"/>
            <a:ext cx="5294110" cy="2973388"/>
          </a:xfrm>
        </p:spPr>
        <p:txBody>
          <a:bodyPr>
            <a:normAutofit/>
          </a:bodyPr>
          <a:lstStyle/>
          <a:p>
            <a:pPr>
              <a:lnSpc>
                <a:spcPct val="120000"/>
              </a:lnSpc>
            </a:pPr>
            <a:r>
              <a:rPr lang="en-US" dirty="0"/>
              <a:t>Basis</a:t>
            </a:r>
          </a:p>
          <a:p>
            <a:pPr marL="285750" lvl="1" indent="-285750">
              <a:lnSpc>
                <a:spcPct val="120000"/>
              </a:lnSpc>
              <a:spcBef>
                <a:spcPts val="0"/>
              </a:spcBef>
              <a:spcAft>
                <a:spcPts val="0"/>
              </a:spcAft>
              <a:buBlip>
                <a:blip r:embed="rId3"/>
              </a:buBlip>
            </a:pPr>
            <a:r>
              <a:rPr lang="en-US" dirty="0"/>
              <a:t>atoms in a highly excited state, i.e. one electron occupying a high quantum number;</a:t>
            </a:r>
          </a:p>
          <a:p>
            <a:pPr marL="285750" lvl="1" indent="-285750">
              <a:lnSpc>
                <a:spcPct val="120000"/>
              </a:lnSpc>
              <a:spcBef>
                <a:spcPts val="0"/>
              </a:spcBef>
              <a:spcAft>
                <a:spcPts val="0"/>
              </a:spcAft>
              <a:buBlip>
                <a:blip r:embed="rId3"/>
              </a:buBlip>
            </a:pPr>
            <a:r>
              <a:rPr lang="en-US" dirty="0"/>
              <a:t>highly sensitive to electromagnetic radiation, but also to blackbody radiation;</a:t>
            </a:r>
          </a:p>
          <a:p>
            <a:pPr marL="285750" lvl="1" indent="-285750">
              <a:lnSpc>
                <a:spcPct val="120000"/>
              </a:lnSpc>
              <a:spcBef>
                <a:spcPts val="0"/>
              </a:spcBef>
              <a:spcAft>
                <a:spcPts val="0"/>
              </a:spcAft>
              <a:buBlip>
                <a:blip r:embed="rId3"/>
              </a:buBlip>
            </a:pPr>
            <a:r>
              <a:rPr lang="en-US" dirty="0"/>
              <a:t>usually optically dressed and read-out;</a:t>
            </a:r>
          </a:p>
          <a:p>
            <a:pPr marL="285750" lvl="1" indent="-285750">
              <a:lnSpc>
                <a:spcPct val="120000"/>
              </a:lnSpc>
              <a:spcBef>
                <a:spcPts val="0"/>
              </a:spcBef>
              <a:spcAft>
                <a:spcPts val="0"/>
              </a:spcAft>
              <a:buBlip>
                <a:blip r:embed="rId3"/>
              </a:buBlip>
            </a:pPr>
            <a:r>
              <a:rPr lang="en-US" dirty="0"/>
              <a:t>Frequently used for RF sensing.</a:t>
            </a:r>
          </a:p>
        </p:txBody>
      </p:sp>
      <p:sp>
        <p:nvSpPr>
          <p:cNvPr id="5" name="Footer Placeholder 4">
            <a:extLst>
              <a:ext uri="{FF2B5EF4-FFF2-40B4-BE49-F238E27FC236}">
                <a16:creationId xmlns:a16="http://schemas.microsoft.com/office/drawing/2014/main" id="{92F0B8F3-797A-8CAB-F1F5-91BD28D3D921}"/>
              </a:ext>
            </a:extLst>
          </p:cNvPr>
          <p:cNvSpPr>
            <a:spLocks noGrp="1"/>
          </p:cNvSpPr>
          <p:nvPr>
            <p:ph type="ft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tint val="75000"/>
                  </a:srgbClr>
                </a:solidFill>
                <a:effectLst/>
                <a:uLnTx/>
                <a:uFillTx/>
                <a:latin typeface="Arial"/>
                <a:ea typeface="+mn-ea"/>
                <a:cs typeface="+mn-cs"/>
              </a:rPr>
              <a:t>NATIONAL RESEARCH COUNCIL CANADA</a:t>
            </a:r>
            <a:endParaRPr kumimoji="0" lang="en-US" sz="800" b="1" i="0" u="none" strike="noStrike" kern="1200" cap="none" spc="0" normalizeH="0" baseline="0" noProof="0" dirty="0">
              <a:ln>
                <a:noFill/>
              </a:ln>
              <a:solidFill>
                <a:srgbClr val="000000">
                  <a:tint val="75000"/>
                </a:srgbClr>
              </a:solidFill>
              <a:effectLst/>
              <a:uLnTx/>
              <a:uFillTx/>
              <a:latin typeface="Arial"/>
              <a:ea typeface="+mn-ea"/>
              <a:cs typeface="+mn-cs"/>
            </a:endParaRPr>
          </a:p>
        </p:txBody>
      </p:sp>
      <p:pic>
        <p:nvPicPr>
          <p:cNvPr id="10" name="Picture 9" descr="A screenshot of a computer&#10;&#10;AI-generated content may be incorrect.">
            <a:extLst>
              <a:ext uri="{FF2B5EF4-FFF2-40B4-BE49-F238E27FC236}">
                <a16:creationId xmlns:a16="http://schemas.microsoft.com/office/drawing/2014/main" id="{2F72EDBE-D5FE-CB5A-F9B3-BB8C06BEE3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8988" y="1730368"/>
            <a:ext cx="3423139" cy="2316324"/>
          </a:xfrm>
          <a:prstGeom prst="rect">
            <a:avLst/>
          </a:prstGeom>
        </p:spPr>
      </p:pic>
    </p:spTree>
    <p:extLst>
      <p:ext uri="{BB962C8B-B14F-4D97-AF65-F5344CB8AC3E}">
        <p14:creationId xmlns:p14="http://schemas.microsoft.com/office/powerpoint/2010/main" val="146796401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FF304-090B-48FF-9B9C-8C24D46B239F}"/>
              </a:ext>
            </a:extLst>
          </p:cNvPr>
          <p:cNvSpPr>
            <a:spLocks noGrp="1"/>
          </p:cNvSpPr>
          <p:nvPr>
            <p:ph type="title"/>
          </p:nvPr>
        </p:nvSpPr>
        <p:spPr>
          <a:xfrm>
            <a:off x="426245" y="130235"/>
            <a:ext cx="8184969" cy="753439"/>
          </a:xfrm>
        </p:spPr>
        <p:txBody>
          <a:bodyPr/>
          <a:lstStyle/>
          <a:p>
            <a:r>
              <a:rPr lang="en-US" dirty="0">
                <a:latin typeface="+mj-lt"/>
                <a:cs typeface="+mj-cs"/>
              </a:rPr>
              <a:t>Why an atom-based radiometer?</a:t>
            </a:r>
            <a:endParaRPr lang="en-CA" dirty="0"/>
          </a:p>
        </p:txBody>
      </p:sp>
      <p:sp>
        <p:nvSpPr>
          <p:cNvPr id="3" name="Slide Number Placeholder 2">
            <a:extLst>
              <a:ext uri="{FF2B5EF4-FFF2-40B4-BE49-F238E27FC236}">
                <a16:creationId xmlns:a16="http://schemas.microsoft.com/office/drawing/2014/main" id="{9A16453A-E0A2-45F5-9E2A-B6747D8DDBF9}"/>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E68ECE-59D7-452D-8595-BBB947F3BD2D}" type="slidenum">
              <a:rPr kumimoji="0" lang="en-US" sz="900" b="0" i="0" u="none" strike="noStrike" kern="1200" cap="none" spc="0" normalizeH="0" baseline="0" noProof="0" smtClean="0">
                <a:ln>
                  <a:noFill/>
                </a:ln>
                <a:solidFill>
                  <a:srgbClr val="00668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900" b="0" i="0" u="none" strike="noStrike" kern="1200" cap="none" spc="0" normalizeH="0" baseline="0" noProof="0" dirty="0">
              <a:ln>
                <a:noFill/>
              </a:ln>
              <a:solidFill>
                <a:srgbClr val="006688"/>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8A4B48CD-CB47-47A0-A609-BEB9F21E5F48}"/>
              </a:ext>
            </a:extLst>
          </p:cNvPr>
          <p:cNvSpPr>
            <a:spLocks noGrp="1"/>
          </p:cNvSpPr>
          <p:nvPr>
            <p:ph type="ft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tint val="75000"/>
                  </a:srgbClr>
                </a:solidFill>
                <a:effectLst/>
                <a:uLnTx/>
                <a:uFillTx/>
                <a:latin typeface="Arial"/>
                <a:ea typeface="+mn-ea"/>
                <a:cs typeface="+mn-cs"/>
              </a:rPr>
              <a:t>NATIONAL RESEARCH COUNCIL CANADA</a:t>
            </a:r>
            <a:endParaRPr kumimoji="0" lang="en-US" sz="800" b="1" i="0" u="none" strike="noStrike" kern="1200" cap="none" spc="0" normalizeH="0" baseline="0" noProof="0" dirty="0">
              <a:ln>
                <a:noFill/>
              </a:ln>
              <a:solidFill>
                <a:srgbClr val="000000">
                  <a:tint val="75000"/>
                </a:srgbClr>
              </a:solidFill>
              <a:effectLst/>
              <a:uLnTx/>
              <a:uFillTx/>
              <a:latin typeface="Arial"/>
              <a:ea typeface="+mn-ea"/>
              <a:cs typeface="+mn-cs"/>
            </a:endParaRPr>
          </a:p>
        </p:txBody>
      </p:sp>
      <p:sp>
        <p:nvSpPr>
          <p:cNvPr id="6" name="TextBox 5">
            <a:extLst>
              <a:ext uri="{FF2B5EF4-FFF2-40B4-BE49-F238E27FC236}">
                <a16:creationId xmlns:a16="http://schemas.microsoft.com/office/drawing/2014/main" id="{52CBB865-EAD2-45A4-9135-122FDDDAC264}"/>
              </a:ext>
            </a:extLst>
          </p:cNvPr>
          <p:cNvSpPr txBox="1"/>
          <p:nvPr/>
        </p:nvSpPr>
        <p:spPr>
          <a:xfrm>
            <a:off x="99099" y="1166116"/>
            <a:ext cx="8718953" cy="2343590"/>
          </a:xfrm>
          <a:prstGeom prst="rect">
            <a:avLst/>
          </a:prstGeom>
          <a:noFill/>
        </p:spPr>
        <p:txBody>
          <a:bodyPr wrap="square" rtlCol="0">
            <a:spAutoFit/>
          </a:bodyPr>
          <a:lstStyle/>
          <a:p>
            <a:pPr marL="285750" marR="0" lvl="0" indent="-285750" algn="just" defTabSz="914400" rtl="0" eaLnBrk="1" fontAlgn="auto" latinLnBrk="0" hangingPunct="1">
              <a:lnSpc>
                <a:spcPct val="150000"/>
              </a:lnSpc>
              <a:spcBef>
                <a:spcPts val="0"/>
              </a:spcBef>
              <a:spcAft>
                <a:spcPts val="0"/>
              </a:spcAft>
              <a:buClrTx/>
              <a:buSzTx/>
              <a:buFontTx/>
              <a:buBlip>
                <a:blip r:embed="rId3"/>
              </a:buBlip>
              <a:tabLst/>
              <a:defRPr/>
            </a:pPr>
            <a:r>
              <a:rPr kumimoji="0" lang="en-CA" sz="1600" b="1" i="0" u="none" strike="noStrike" kern="1200" cap="none" spc="0" normalizeH="0" baseline="0" noProof="0" dirty="0">
                <a:ln>
                  <a:noFill/>
                </a:ln>
                <a:solidFill>
                  <a:srgbClr val="0099AA"/>
                </a:solidFill>
                <a:effectLst/>
                <a:uLnTx/>
                <a:uFillTx/>
                <a:latin typeface="Arial"/>
                <a:ea typeface="+mn-ea"/>
                <a:cs typeface="+mn-cs"/>
              </a:rPr>
              <a:t>Primary</a:t>
            </a:r>
            <a:r>
              <a:rPr kumimoji="0" lang="en-CA" sz="1600" b="1" i="0" u="none" strike="noStrike" kern="1200" cap="none" spc="0" normalizeH="0" baseline="0" noProof="0" dirty="0">
                <a:ln>
                  <a:noFill/>
                </a:ln>
                <a:solidFill>
                  <a:srgbClr val="003353"/>
                </a:solidFill>
                <a:effectLst/>
                <a:uLnTx/>
                <a:uFillTx/>
                <a:latin typeface="Arial"/>
                <a:ea typeface="+mn-ea"/>
                <a:cs typeface="+mn-cs"/>
              </a:rPr>
              <a:t>: </a:t>
            </a:r>
            <a:r>
              <a:rPr kumimoji="0" lang="en-CA" sz="1600" b="0" i="0" u="none" strike="noStrike" kern="1200" cap="none" spc="0" normalizeH="0" baseline="0" noProof="0" dirty="0">
                <a:ln>
                  <a:noFill/>
                </a:ln>
                <a:solidFill>
                  <a:srgbClr val="003353"/>
                </a:solidFill>
                <a:effectLst/>
                <a:uLnTx/>
                <a:uFillTx/>
                <a:latin typeface="Arial"/>
                <a:ea typeface="+mn-ea"/>
                <a:cs typeface="+mn-cs"/>
              </a:rPr>
              <a:t>Utilizes atomic standards, providing absolute measurements without need for recalibration.</a:t>
            </a:r>
          </a:p>
          <a:p>
            <a:pPr marL="285750" marR="0" lvl="0" indent="-285750" algn="just" defTabSz="914400" rtl="0" eaLnBrk="1" fontAlgn="auto" latinLnBrk="0" hangingPunct="1">
              <a:lnSpc>
                <a:spcPct val="150000"/>
              </a:lnSpc>
              <a:spcBef>
                <a:spcPts val="0"/>
              </a:spcBef>
              <a:spcAft>
                <a:spcPts val="0"/>
              </a:spcAft>
              <a:buClrTx/>
              <a:buSzTx/>
              <a:buFontTx/>
              <a:buBlip>
                <a:blip r:embed="rId3"/>
              </a:buBlip>
              <a:tabLst/>
              <a:defRPr/>
            </a:pPr>
            <a:r>
              <a:rPr kumimoji="0" lang="en-CA" sz="1600" b="1" i="0" u="none" strike="noStrike" kern="1200" cap="none" spc="0" normalizeH="0" baseline="0" noProof="0" dirty="0">
                <a:ln>
                  <a:noFill/>
                </a:ln>
                <a:solidFill>
                  <a:srgbClr val="0099AA"/>
                </a:solidFill>
                <a:effectLst/>
                <a:uLnTx/>
                <a:uFillTx/>
                <a:latin typeface="Arial"/>
                <a:ea typeface="+mn-ea"/>
                <a:cs typeface="+mn-cs"/>
              </a:rPr>
              <a:t>Broadband</a:t>
            </a:r>
            <a:r>
              <a:rPr kumimoji="0" lang="en-CA" sz="1600" b="0" i="0" u="none" strike="noStrike" kern="1200" cap="none" spc="0" normalizeH="0" baseline="0" noProof="0" dirty="0">
                <a:ln>
                  <a:noFill/>
                </a:ln>
                <a:solidFill>
                  <a:srgbClr val="003353"/>
                </a:solidFill>
                <a:effectLst/>
                <a:uLnTx/>
                <a:uFillTx/>
                <a:latin typeface="Arial"/>
                <a:ea typeface="+mn-ea"/>
                <a:cs typeface="+mn-cs"/>
              </a:rPr>
              <a:t>: Capable of sensing electric fields across a wide frequency range (MHz, GHz and THz range).</a:t>
            </a:r>
          </a:p>
          <a:p>
            <a:pPr marL="285750" marR="0" lvl="0" indent="-285750" algn="just" defTabSz="914400" rtl="0" eaLnBrk="1" fontAlgn="auto" latinLnBrk="0" hangingPunct="1">
              <a:lnSpc>
                <a:spcPct val="150000"/>
              </a:lnSpc>
              <a:spcBef>
                <a:spcPts val="0"/>
              </a:spcBef>
              <a:spcAft>
                <a:spcPts val="0"/>
              </a:spcAft>
              <a:buClrTx/>
              <a:buSzTx/>
              <a:buFontTx/>
              <a:buBlip>
                <a:blip r:embed="rId3"/>
              </a:buBlip>
              <a:tabLst/>
              <a:defRPr/>
            </a:pPr>
            <a:r>
              <a:rPr kumimoji="0" lang="en-CA" sz="1600" b="1" i="0" u="none" strike="noStrike" kern="1200" cap="none" spc="0" normalizeH="0" baseline="0" noProof="0" dirty="0">
                <a:ln>
                  <a:noFill/>
                </a:ln>
                <a:solidFill>
                  <a:srgbClr val="0099AA"/>
                </a:solidFill>
                <a:effectLst/>
                <a:uLnTx/>
                <a:uFillTx/>
                <a:latin typeface="Arial"/>
                <a:ea typeface="+mn-ea"/>
                <a:cs typeface="+mn-cs"/>
              </a:rPr>
              <a:t>Small size</a:t>
            </a:r>
            <a:r>
              <a:rPr kumimoji="0" lang="en-CA" sz="1600" b="0" i="0" u="none" strike="noStrike" kern="1200" cap="none" spc="0" normalizeH="0" baseline="0" noProof="0" dirty="0">
                <a:ln>
                  <a:noFill/>
                </a:ln>
                <a:solidFill>
                  <a:srgbClr val="003353"/>
                </a:solidFill>
                <a:effectLst/>
                <a:uLnTx/>
                <a:uFillTx/>
                <a:latin typeface="Arial"/>
                <a:ea typeface="+mn-ea"/>
                <a:cs typeface="+mn-cs"/>
              </a:rPr>
              <a:t>: Size is independent of wavelength.</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CA" sz="20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635817517"/>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77F09-5060-47F8-B041-50C694DB96F2}"/>
              </a:ext>
            </a:extLst>
          </p:cNvPr>
          <p:cNvSpPr>
            <a:spLocks noGrp="1"/>
          </p:cNvSpPr>
          <p:nvPr>
            <p:ph type="title"/>
          </p:nvPr>
        </p:nvSpPr>
        <p:spPr>
          <a:xfrm>
            <a:off x="240458" y="226710"/>
            <a:ext cx="8184969" cy="753439"/>
          </a:xfrm>
        </p:spPr>
        <p:txBody>
          <a:bodyPr/>
          <a:lstStyle/>
          <a:p>
            <a:r>
              <a:rPr lang="en-CA" sz="2700" dirty="0"/>
              <a:t>New Rydberg radiometry scheme: NRC and QVIL</a:t>
            </a:r>
          </a:p>
        </p:txBody>
      </p:sp>
      <p:sp>
        <p:nvSpPr>
          <p:cNvPr id="3" name="Slide Number Placeholder 2">
            <a:extLst>
              <a:ext uri="{FF2B5EF4-FFF2-40B4-BE49-F238E27FC236}">
                <a16:creationId xmlns:a16="http://schemas.microsoft.com/office/drawing/2014/main" id="{F23280EE-4A08-4AC0-96F4-612EAB7EDD2A}"/>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E68ECE-59D7-452D-8595-BBB947F3BD2D}" type="slidenum">
              <a:rPr kumimoji="0" lang="en-US" sz="900" b="0" i="0" u="none" strike="noStrike" kern="1200" cap="none" spc="0" normalizeH="0" baseline="0" noProof="0" smtClean="0">
                <a:ln>
                  <a:noFill/>
                </a:ln>
                <a:solidFill>
                  <a:srgbClr val="00668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900" b="0" i="0" u="none" strike="noStrike" kern="1200" cap="none" spc="0" normalizeH="0" baseline="0" noProof="0" dirty="0">
              <a:ln>
                <a:noFill/>
              </a:ln>
              <a:solidFill>
                <a:srgbClr val="006688"/>
              </a:solidFill>
              <a:effectLst/>
              <a:uLnTx/>
              <a:uFillTx/>
              <a:latin typeface="Arial" panose="020B0604020202020204" pitchFamily="34" charset="0"/>
              <a:ea typeface="+mn-ea"/>
              <a:cs typeface="Arial" panose="020B0604020202020204" pitchFamily="34" charset="0"/>
            </a:endParaRPr>
          </a:p>
        </p:txBody>
      </p:sp>
      <p:sp>
        <p:nvSpPr>
          <p:cNvPr id="4" name="Text Placeholder 3">
            <a:extLst>
              <a:ext uri="{FF2B5EF4-FFF2-40B4-BE49-F238E27FC236}">
                <a16:creationId xmlns:a16="http://schemas.microsoft.com/office/drawing/2014/main" id="{EFC4E0C7-F803-474C-88DC-5C4FF7512E2B}"/>
              </a:ext>
            </a:extLst>
          </p:cNvPr>
          <p:cNvSpPr>
            <a:spLocks noGrp="1"/>
          </p:cNvSpPr>
          <p:nvPr>
            <p:ph type="body" sz="quarter" idx="12"/>
          </p:nvPr>
        </p:nvSpPr>
        <p:spPr>
          <a:xfrm>
            <a:off x="4415344" y="1391867"/>
            <a:ext cx="4406462" cy="3015940"/>
          </a:xfrm>
        </p:spPr>
        <p:txBody>
          <a:bodyPr/>
          <a:lstStyle/>
          <a:p>
            <a:pPr marL="285750" indent="-285750" algn="just" defTabSz="685800" eaLnBrk="0" fontAlgn="base" hangingPunct="0">
              <a:spcBef>
                <a:spcPct val="0"/>
              </a:spcBef>
              <a:spcAft>
                <a:spcPct val="0"/>
              </a:spcAft>
              <a:buBlip>
                <a:blip r:embed="rId3"/>
              </a:buBlip>
            </a:pPr>
            <a:r>
              <a:rPr lang="en-US" altLang="en-US" sz="1600" b="0" dirty="0">
                <a:solidFill>
                  <a:schemeClr val="accent1"/>
                </a:solidFill>
              </a:rPr>
              <a:t>Rydberg atoms are prepared using two lasers and an RF field;</a:t>
            </a:r>
          </a:p>
          <a:p>
            <a:pPr marL="285750" indent="-285750" algn="just" defTabSz="685800" eaLnBrk="0" fontAlgn="base" hangingPunct="0">
              <a:spcBef>
                <a:spcPct val="0"/>
              </a:spcBef>
              <a:spcAft>
                <a:spcPct val="0"/>
              </a:spcAft>
              <a:buBlip>
                <a:blip r:embed="rId3"/>
              </a:buBlip>
            </a:pPr>
            <a:r>
              <a:rPr lang="en-US" altLang="en-US" sz="1600" b="0" dirty="0">
                <a:solidFill>
                  <a:schemeClr val="accent1"/>
                </a:solidFill>
              </a:rPr>
              <a:t>They resonantly absorb photons, leading to measurable absorption of the probe laser;</a:t>
            </a:r>
          </a:p>
          <a:p>
            <a:pPr marL="285750" indent="-285750" algn="just" defTabSz="685800" eaLnBrk="0" fontAlgn="base" hangingPunct="0">
              <a:spcBef>
                <a:spcPct val="0"/>
              </a:spcBef>
              <a:spcAft>
                <a:spcPct val="0"/>
              </a:spcAft>
              <a:buBlip>
                <a:blip r:embed="rId3"/>
              </a:buBlip>
            </a:pPr>
            <a:r>
              <a:rPr lang="en-US" altLang="en-US" sz="1600" b="0" dirty="0">
                <a:solidFill>
                  <a:schemeClr val="accent1"/>
                </a:solidFill>
              </a:rPr>
              <a:t>Exposure to an external EM field modifies this absorption, producing electromagnetically induced transparency (EIT);</a:t>
            </a:r>
          </a:p>
          <a:p>
            <a:pPr marL="285750" indent="-285750" algn="just" defTabSz="685800" eaLnBrk="0" fontAlgn="base" hangingPunct="0">
              <a:spcBef>
                <a:spcPct val="0"/>
              </a:spcBef>
              <a:spcAft>
                <a:spcPct val="0"/>
              </a:spcAft>
              <a:buBlip>
                <a:blip r:embed="rId3"/>
              </a:buBlip>
            </a:pPr>
            <a:r>
              <a:rPr lang="en-US" altLang="en-US" sz="1600" b="0" dirty="0">
                <a:solidFill>
                  <a:schemeClr val="accent1"/>
                </a:solidFill>
              </a:rPr>
              <a:t>Blackbody photons alter the decay rate of the atoms, further changing the probe laser absorption;</a:t>
            </a:r>
          </a:p>
          <a:p>
            <a:pPr marL="285750" indent="-285750" algn="just" defTabSz="685800" eaLnBrk="0" fontAlgn="base" hangingPunct="0">
              <a:spcBef>
                <a:spcPct val="0"/>
              </a:spcBef>
              <a:spcAft>
                <a:spcPct val="0"/>
              </a:spcAft>
              <a:buBlip>
                <a:blip r:embed="rId3"/>
              </a:buBlip>
            </a:pPr>
            <a:r>
              <a:rPr lang="en-US" altLang="en-US" sz="1600" b="0" dirty="0">
                <a:solidFill>
                  <a:schemeClr val="accent1"/>
                </a:solidFill>
              </a:rPr>
              <a:t>The change in absorption is recorded using a photodetector.</a:t>
            </a:r>
            <a:endParaRPr lang="en-CA" sz="1350" dirty="0">
              <a:solidFill>
                <a:schemeClr val="tx1"/>
              </a:solidFill>
            </a:endParaRPr>
          </a:p>
          <a:p>
            <a:pPr algn="just">
              <a:lnSpc>
                <a:spcPct val="150000"/>
              </a:lnSpc>
            </a:pPr>
            <a:endParaRPr lang="en-CA" sz="1350" dirty="0">
              <a:solidFill>
                <a:schemeClr val="tx1"/>
              </a:solidFill>
            </a:endParaRPr>
          </a:p>
        </p:txBody>
      </p:sp>
      <p:sp>
        <p:nvSpPr>
          <p:cNvPr id="5" name="Footer Placeholder 4">
            <a:extLst>
              <a:ext uri="{FF2B5EF4-FFF2-40B4-BE49-F238E27FC236}">
                <a16:creationId xmlns:a16="http://schemas.microsoft.com/office/drawing/2014/main" id="{B7EC8E63-9C6C-4F3B-99EE-2E9BB5EDF661}"/>
              </a:ext>
            </a:extLst>
          </p:cNvPr>
          <p:cNvSpPr>
            <a:spLocks noGrp="1"/>
          </p:cNvSpPr>
          <p:nvPr>
            <p:ph type="ft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tint val="75000"/>
                  </a:srgbClr>
                </a:solidFill>
                <a:effectLst/>
                <a:uLnTx/>
                <a:uFillTx/>
                <a:latin typeface="Arial"/>
                <a:ea typeface="+mn-ea"/>
                <a:cs typeface="+mn-cs"/>
              </a:rPr>
              <a:t>NATIONAL RESEARCH COUNCIL CANADA</a:t>
            </a:r>
            <a:endParaRPr kumimoji="0" lang="en-US" sz="800" b="1" i="0" u="none" strike="noStrike" kern="1200" cap="none" spc="0" normalizeH="0" baseline="0" noProof="0" dirty="0">
              <a:ln>
                <a:noFill/>
              </a:ln>
              <a:solidFill>
                <a:srgbClr val="000000">
                  <a:tint val="75000"/>
                </a:srgbClr>
              </a:solidFill>
              <a:effectLst/>
              <a:uLnTx/>
              <a:uFillTx/>
              <a:latin typeface="Arial"/>
              <a:ea typeface="+mn-ea"/>
              <a:cs typeface="+mn-cs"/>
            </a:endParaRPr>
          </a:p>
        </p:txBody>
      </p:sp>
      <p:pic>
        <p:nvPicPr>
          <p:cNvPr id="7" name="Content Placeholder 4">
            <a:extLst>
              <a:ext uri="{FF2B5EF4-FFF2-40B4-BE49-F238E27FC236}">
                <a16:creationId xmlns:a16="http://schemas.microsoft.com/office/drawing/2014/main" id="{6CD556B8-DD55-4859-A1C6-53F1B72BB4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668594" y="884065"/>
            <a:ext cx="3046816" cy="4062419"/>
          </a:xfrm>
          <a:prstGeom prst="rect">
            <a:avLst/>
          </a:prstGeom>
        </p:spPr>
      </p:pic>
    </p:spTree>
    <p:extLst>
      <p:ext uri="{BB962C8B-B14F-4D97-AF65-F5344CB8AC3E}">
        <p14:creationId xmlns:p14="http://schemas.microsoft.com/office/powerpoint/2010/main" val="383425050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D000F-A133-4D4D-B3F4-86232F5D9C3E}"/>
              </a:ext>
            </a:extLst>
          </p:cNvPr>
          <p:cNvSpPr>
            <a:spLocks noGrp="1"/>
          </p:cNvSpPr>
          <p:nvPr>
            <p:ph type="title"/>
          </p:nvPr>
        </p:nvSpPr>
        <p:spPr>
          <a:xfrm>
            <a:off x="267428" y="193297"/>
            <a:ext cx="8184969" cy="753439"/>
          </a:xfrm>
        </p:spPr>
        <p:txBody>
          <a:bodyPr/>
          <a:lstStyle/>
          <a:p>
            <a:r>
              <a:rPr lang="en-CA" dirty="0"/>
              <a:t>Recent results: NRC and QVIL</a:t>
            </a:r>
          </a:p>
        </p:txBody>
      </p:sp>
      <p:sp>
        <p:nvSpPr>
          <p:cNvPr id="3" name="Slide Number Placeholder 2">
            <a:extLst>
              <a:ext uri="{FF2B5EF4-FFF2-40B4-BE49-F238E27FC236}">
                <a16:creationId xmlns:a16="http://schemas.microsoft.com/office/drawing/2014/main" id="{EB29E4B2-C2F2-4A95-A61B-EA3FACD5555F}"/>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E68ECE-59D7-452D-8595-BBB947F3BD2D}" type="slidenum">
              <a:rPr kumimoji="0" lang="en-US" sz="900" b="0" i="0" u="none" strike="noStrike" kern="1200" cap="none" spc="0" normalizeH="0" baseline="0" noProof="0" smtClean="0">
                <a:ln>
                  <a:noFill/>
                </a:ln>
                <a:solidFill>
                  <a:srgbClr val="00668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900" b="0" i="0" u="none" strike="noStrike" kern="1200" cap="none" spc="0" normalizeH="0" baseline="0" noProof="0" dirty="0">
              <a:ln>
                <a:noFill/>
              </a:ln>
              <a:solidFill>
                <a:srgbClr val="006688"/>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57F1BC30-8D96-44ED-AE2B-1061ED814980}"/>
              </a:ext>
            </a:extLst>
          </p:cNvPr>
          <p:cNvSpPr>
            <a:spLocks noGrp="1"/>
          </p:cNvSpPr>
          <p:nvPr>
            <p:ph type="ftr" sz="quarter" idx="13"/>
          </p:nvPr>
        </p:nvSpPr>
        <p:spPr>
          <a:xfrm>
            <a:off x="325949" y="4727850"/>
            <a:ext cx="5662117" cy="27463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tint val="75000"/>
                  </a:srgbClr>
                </a:solidFill>
                <a:effectLst/>
                <a:uLnTx/>
                <a:uFillTx/>
                <a:latin typeface="Arial"/>
                <a:ea typeface="+mn-ea"/>
                <a:cs typeface="+mn-cs"/>
              </a:rPr>
              <a:t>NATIONAL RESEARCH COUNCIL CANADA</a:t>
            </a:r>
            <a:endParaRPr kumimoji="0" lang="en-US" sz="800" b="1" i="0" u="none" strike="noStrike" kern="1200" cap="none" spc="0" normalizeH="0" baseline="0" noProof="0" dirty="0">
              <a:ln>
                <a:noFill/>
              </a:ln>
              <a:solidFill>
                <a:srgbClr val="000000">
                  <a:tint val="75000"/>
                </a:srgbClr>
              </a:solidFill>
              <a:effectLst/>
              <a:uLnTx/>
              <a:uFillTx/>
              <a:latin typeface="Arial"/>
              <a:ea typeface="+mn-ea"/>
              <a:cs typeface="+mn-cs"/>
            </a:endParaRPr>
          </a:p>
        </p:txBody>
      </p:sp>
      <p:sp>
        <p:nvSpPr>
          <p:cNvPr id="8" name="TextBox 7">
            <a:extLst>
              <a:ext uri="{FF2B5EF4-FFF2-40B4-BE49-F238E27FC236}">
                <a16:creationId xmlns:a16="http://schemas.microsoft.com/office/drawing/2014/main" id="{FEC29F7F-D5ED-4620-9A92-D74F66D77EFD}"/>
              </a:ext>
            </a:extLst>
          </p:cNvPr>
          <p:cNvSpPr txBox="1"/>
          <p:nvPr/>
        </p:nvSpPr>
        <p:spPr>
          <a:xfrm>
            <a:off x="159440" y="1283170"/>
            <a:ext cx="4412560" cy="1569660"/>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CA" sz="1600" b="0" i="0" u="none" strike="noStrike" kern="1200" cap="none" spc="0" normalizeH="0" baseline="0" noProof="0" dirty="0">
                <a:ln>
                  <a:noFill/>
                </a:ln>
                <a:solidFill>
                  <a:srgbClr val="003353"/>
                </a:solidFill>
                <a:effectLst/>
                <a:uLnTx/>
                <a:uFillTx/>
                <a:latin typeface="Arial"/>
                <a:ea typeface="+mn-ea"/>
                <a:cs typeface="+mn-cs"/>
              </a:rPr>
              <a:t>Caesium gas as sensing medium;</a:t>
            </a: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CA" sz="1600" b="0" i="0" u="none" strike="noStrike" kern="1200" cap="none" spc="0" normalizeH="0" baseline="0" noProof="0" dirty="0">
                <a:ln>
                  <a:noFill/>
                </a:ln>
                <a:solidFill>
                  <a:srgbClr val="003353"/>
                </a:solidFill>
                <a:effectLst/>
                <a:uLnTx/>
                <a:uFillTx/>
                <a:latin typeface="Arial"/>
                <a:ea typeface="+mn-ea"/>
                <a:cs typeface="+mn-cs"/>
              </a:rPr>
              <a:t>Two lasers (509 nm and 852 nm)  and RF field (133.3 GHz) to prepare Rydberg atoms;</a:t>
            </a: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CA" sz="1600" b="0" i="0" u="none" strike="noStrike" kern="1200" cap="none" spc="0" normalizeH="0" baseline="0" noProof="0" dirty="0">
                <a:ln>
                  <a:noFill/>
                </a:ln>
                <a:solidFill>
                  <a:srgbClr val="003353"/>
                </a:solidFill>
                <a:effectLst/>
                <a:uLnTx/>
                <a:uFillTx/>
                <a:latin typeface="Arial"/>
                <a:ea typeface="+mn-ea"/>
                <a:cs typeface="+mn-cs"/>
              </a:rPr>
              <a:t>A blackbody (BB) source with temperature up to 773.15 K.</a:t>
            </a:r>
          </a:p>
        </p:txBody>
      </p:sp>
      <p:pic>
        <p:nvPicPr>
          <p:cNvPr id="27" name="Picture 26">
            <a:extLst>
              <a:ext uri="{FF2B5EF4-FFF2-40B4-BE49-F238E27FC236}">
                <a16:creationId xmlns:a16="http://schemas.microsoft.com/office/drawing/2014/main" id="{91D6BAC3-66DE-4CD9-A48B-B489B6A93A98}"/>
              </a:ext>
            </a:extLst>
          </p:cNvPr>
          <p:cNvPicPr>
            <a:picLocks noChangeAspect="1"/>
          </p:cNvPicPr>
          <p:nvPr/>
        </p:nvPicPr>
        <p:blipFill>
          <a:blip r:embed="rId4"/>
          <a:stretch>
            <a:fillRect/>
          </a:stretch>
        </p:blipFill>
        <p:spPr>
          <a:xfrm>
            <a:off x="4886980" y="1198484"/>
            <a:ext cx="3767414" cy="3493159"/>
          </a:xfrm>
          <a:prstGeom prst="rect">
            <a:avLst/>
          </a:prstGeom>
        </p:spPr>
      </p:pic>
      <p:sp>
        <p:nvSpPr>
          <p:cNvPr id="28" name="TextBox 27">
            <a:extLst>
              <a:ext uri="{FF2B5EF4-FFF2-40B4-BE49-F238E27FC236}">
                <a16:creationId xmlns:a16="http://schemas.microsoft.com/office/drawing/2014/main" id="{99EF5FB6-53EA-4F61-A233-0D2E483C603F}"/>
              </a:ext>
            </a:extLst>
          </p:cNvPr>
          <p:cNvSpPr txBox="1"/>
          <p:nvPr/>
        </p:nvSpPr>
        <p:spPr>
          <a:xfrm>
            <a:off x="3037017" y="4740789"/>
            <a:ext cx="5220863"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50" b="1" i="0" u="none" strike="noStrike" kern="1200" cap="none" spc="0" normalizeH="0" baseline="0" noProof="0" dirty="0">
                <a:ln>
                  <a:noFill/>
                </a:ln>
                <a:solidFill>
                  <a:srgbClr val="0099AA"/>
                </a:solidFill>
                <a:effectLst/>
                <a:uLnTx/>
                <a:uFillTx/>
                <a:latin typeface="Arial" panose="020B0604020202020204" pitchFamily="34" charset="0"/>
                <a:ea typeface="+mn-ea"/>
                <a:cs typeface="+mn-cs"/>
              </a:rPr>
              <a:t>The Impact of Thermal Fields on Rydberg Atom Radio Frequency Sensors. </a:t>
            </a:r>
            <a:r>
              <a:rPr kumimoji="0" lang="en-CA" sz="1050" b="1" i="1" u="none" strike="noStrike" kern="1200" cap="none" spc="0" normalizeH="0" baseline="0" noProof="0" dirty="0" err="1">
                <a:ln>
                  <a:noFill/>
                </a:ln>
                <a:solidFill>
                  <a:srgbClr val="0099AA"/>
                </a:solidFill>
                <a:effectLst/>
                <a:uLnTx/>
                <a:uFillTx/>
                <a:latin typeface="Arial" panose="020B0604020202020204" pitchFamily="34" charset="0"/>
                <a:ea typeface="+mn-ea"/>
                <a:cs typeface="+mn-cs"/>
              </a:rPr>
              <a:t>arXiv</a:t>
            </a:r>
            <a:r>
              <a:rPr kumimoji="0" lang="en-CA" sz="1050" b="1" i="1" u="none" strike="noStrike" kern="1200" cap="none" spc="0" normalizeH="0" baseline="0" noProof="0" dirty="0">
                <a:ln>
                  <a:noFill/>
                </a:ln>
                <a:solidFill>
                  <a:srgbClr val="0099AA"/>
                </a:solidFill>
                <a:effectLst/>
                <a:uLnTx/>
                <a:uFillTx/>
                <a:latin typeface="Arial" panose="020B0604020202020204" pitchFamily="34" charset="0"/>
                <a:ea typeface="+mn-ea"/>
                <a:cs typeface="+mn-cs"/>
              </a:rPr>
              <a:t> preprint arXiv:2508.17506</a:t>
            </a:r>
            <a:r>
              <a:rPr kumimoji="0" lang="en-CA" sz="1050" b="1" i="0" u="none" strike="noStrike" kern="1200" cap="none" spc="0" normalizeH="0" baseline="0" noProof="0" dirty="0">
                <a:ln>
                  <a:noFill/>
                </a:ln>
                <a:solidFill>
                  <a:srgbClr val="0099AA"/>
                </a:solidFill>
                <a:effectLst/>
                <a:uLnTx/>
                <a:uFillTx/>
                <a:latin typeface="Arial" panose="020B0604020202020204" pitchFamily="34" charset="0"/>
                <a:ea typeface="+mn-ea"/>
                <a:cs typeface="+mn-cs"/>
              </a:rPr>
              <a:t>.</a:t>
            </a:r>
            <a:endParaRPr kumimoji="0" lang="en-CA" sz="1050" b="1" i="0" u="none" strike="noStrike" kern="1200" cap="none" spc="0" normalizeH="0" baseline="0" noProof="0" dirty="0">
              <a:ln>
                <a:noFill/>
              </a:ln>
              <a:solidFill>
                <a:srgbClr val="0099AA"/>
              </a:solidFill>
              <a:effectLst/>
              <a:uLnTx/>
              <a:uFillTx/>
              <a:latin typeface="Arial"/>
              <a:ea typeface="+mn-ea"/>
              <a:cs typeface="+mn-cs"/>
            </a:endParaRPr>
          </a:p>
        </p:txBody>
      </p:sp>
      <p:pic>
        <p:nvPicPr>
          <p:cNvPr id="4" name="Picture 3">
            <a:extLst>
              <a:ext uri="{FF2B5EF4-FFF2-40B4-BE49-F238E27FC236}">
                <a16:creationId xmlns:a16="http://schemas.microsoft.com/office/drawing/2014/main" id="{56D57DF8-D753-8655-6A2A-68EB9F92D32C}"/>
              </a:ext>
            </a:extLst>
          </p:cNvPr>
          <p:cNvPicPr>
            <a:picLocks noChangeAspect="1"/>
          </p:cNvPicPr>
          <p:nvPr/>
        </p:nvPicPr>
        <p:blipFill>
          <a:blip r:embed="rId5"/>
          <a:stretch>
            <a:fillRect/>
          </a:stretch>
        </p:blipFill>
        <p:spPr>
          <a:xfrm>
            <a:off x="1259819" y="3119345"/>
            <a:ext cx="2211801" cy="361110"/>
          </a:xfrm>
          <a:prstGeom prst="rect">
            <a:avLst/>
          </a:prstGeom>
        </p:spPr>
      </p:pic>
      <p:pic>
        <p:nvPicPr>
          <p:cNvPr id="6" name="Picture 5">
            <a:extLst>
              <a:ext uri="{FF2B5EF4-FFF2-40B4-BE49-F238E27FC236}">
                <a16:creationId xmlns:a16="http://schemas.microsoft.com/office/drawing/2014/main" id="{F4FF3938-57C7-FAFC-F69E-ACD28B9A737F}"/>
              </a:ext>
            </a:extLst>
          </p:cNvPr>
          <p:cNvPicPr>
            <a:picLocks noChangeAspect="1"/>
          </p:cNvPicPr>
          <p:nvPr/>
        </p:nvPicPr>
        <p:blipFill>
          <a:blip r:embed="rId6"/>
          <a:stretch>
            <a:fillRect/>
          </a:stretch>
        </p:blipFill>
        <p:spPr>
          <a:xfrm>
            <a:off x="1227073" y="3746970"/>
            <a:ext cx="2038493" cy="646164"/>
          </a:xfrm>
          <a:prstGeom prst="rect">
            <a:avLst/>
          </a:prstGeom>
        </p:spPr>
      </p:pic>
    </p:spTree>
    <p:extLst>
      <p:ext uri="{BB962C8B-B14F-4D97-AF65-F5344CB8AC3E}">
        <p14:creationId xmlns:p14="http://schemas.microsoft.com/office/powerpoint/2010/main" val="410052294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61956-BF10-16A4-F12B-9A6CD5DC4F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991F9A-6629-768D-EA1D-D4E328D83BD3}"/>
              </a:ext>
            </a:extLst>
          </p:cNvPr>
          <p:cNvSpPr>
            <a:spLocks noGrp="1"/>
          </p:cNvSpPr>
          <p:nvPr>
            <p:ph type="title"/>
          </p:nvPr>
        </p:nvSpPr>
        <p:spPr>
          <a:xfrm>
            <a:off x="267428" y="193297"/>
            <a:ext cx="8184969" cy="753439"/>
          </a:xfrm>
        </p:spPr>
        <p:txBody>
          <a:bodyPr/>
          <a:lstStyle/>
          <a:p>
            <a:r>
              <a:rPr lang="en-CA" dirty="0"/>
              <a:t>Recent results: NRC and QVIL</a:t>
            </a:r>
          </a:p>
        </p:txBody>
      </p:sp>
      <p:sp>
        <p:nvSpPr>
          <p:cNvPr id="3" name="Slide Number Placeholder 2">
            <a:extLst>
              <a:ext uri="{FF2B5EF4-FFF2-40B4-BE49-F238E27FC236}">
                <a16:creationId xmlns:a16="http://schemas.microsoft.com/office/drawing/2014/main" id="{3090C72E-A053-33F3-E3BE-297857223122}"/>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E68ECE-59D7-452D-8595-BBB947F3BD2D}" type="slidenum">
              <a:rPr kumimoji="0" lang="en-US" sz="900" b="0" i="0" u="none" strike="noStrike" kern="1200" cap="none" spc="0" normalizeH="0" baseline="0" noProof="0" smtClean="0">
                <a:ln>
                  <a:noFill/>
                </a:ln>
                <a:solidFill>
                  <a:srgbClr val="00668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900" b="0" i="0" u="none" strike="noStrike" kern="1200" cap="none" spc="0" normalizeH="0" baseline="0" noProof="0" dirty="0">
              <a:ln>
                <a:noFill/>
              </a:ln>
              <a:solidFill>
                <a:srgbClr val="006688"/>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D96A6D88-B328-E699-E61C-5E182580C258}"/>
              </a:ext>
            </a:extLst>
          </p:cNvPr>
          <p:cNvSpPr>
            <a:spLocks noGrp="1"/>
          </p:cNvSpPr>
          <p:nvPr>
            <p:ph type="ftr" sz="quarter" idx="13"/>
          </p:nvPr>
        </p:nvSpPr>
        <p:spPr>
          <a:xfrm>
            <a:off x="325949" y="4727850"/>
            <a:ext cx="5662117" cy="27463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tint val="75000"/>
                  </a:srgbClr>
                </a:solidFill>
                <a:effectLst/>
                <a:uLnTx/>
                <a:uFillTx/>
                <a:latin typeface="Arial"/>
                <a:ea typeface="+mn-ea"/>
                <a:cs typeface="+mn-cs"/>
              </a:rPr>
              <a:t>NATIONAL RESEARCH COUNCIL CANADA</a:t>
            </a:r>
            <a:endParaRPr kumimoji="0" lang="en-US" sz="800" b="1" i="0" u="none" strike="noStrike" kern="1200" cap="none" spc="0" normalizeH="0" baseline="0" noProof="0" dirty="0">
              <a:ln>
                <a:noFill/>
              </a:ln>
              <a:solidFill>
                <a:srgbClr val="000000">
                  <a:tint val="75000"/>
                </a:srgbClr>
              </a:solidFill>
              <a:effectLst/>
              <a:uLnTx/>
              <a:uFillTx/>
              <a:latin typeface="Arial"/>
              <a:ea typeface="+mn-ea"/>
              <a:cs typeface="+mn-cs"/>
            </a:endParaRPr>
          </a:p>
        </p:txBody>
      </p:sp>
      <p:sp>
        <p:nvSpPr>
          <p:cNvPr id="8" name="TextBox 7">
            <a:extLst>
              <a:ext uri="{FF2B5EF4-FFF2-40B4-BE49-F238E27FC236}">
                <a16:creationId xmlns:a16="http://schemas.microsoft.com/office/drawing/2014/main" id="{0697E98D-1D50-8961-7EE9-D1A646D737AF}"/>
              </a:ext>
            </a:extLst>
          </p:cNvPr>
          <p:cNvSpPr txBox="1"/>
          <p:nvPr/>
        </p:nvSpPr>
        <p:spPr>
          <a:xfrm>
            <a:off x="159440" y="1129273"/>
            <a:ext cx="6998325" cy="507831"/>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CA" sz="1350" b="0" i="0" u="none" strike="noStrike" kern="1200" cap="none" spc="0" normalizeH="0" baseline="0" noProof="0" dirty="0">
                <a:ln>
                  <a:noFill/>
                </a:ln>
                <a:solidFill>
                  <a:srgbClr val="003353"/>
                </a:solidFill>
                <a:effectLst/>
                <a:uLnTx/>
                <a:uFillTx/>
                <a:latin typeface="Arial"/>
                <a:ea typeface="+mn-ea"/>
                <a:cs typeface="+mn-cs"/>
              </a:rPr>
              <a:t>Probe laser is locked to the transmission peak;</a:t>
            </a: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CA" sz="1350" b="0" i="0" u="none" strike="noStrike" kern="1200" cap="none" spc="0" normalizeH="0" baseline="0" noProof="0" dirty="0">
                <a:ln>
                  <a:noFill/>
                </a:ln>
                <a:solidFill>
                  <a:srgbClr val="003353"/>
                </a:solidFill>
                <a:effectLst/>
                <a:uLnTx/>
                <a:uFillTx/>
                <a:latin typeface="Arial"/>
                <a:ea typeface="+mn-ea"/>
                <a:cs typeface="+mn-cs"/>
              </a:rPr>
              <a:t>Blackbody radiation begins to split the peak and the transmission changes</a:t>
            </a:r>
          </a:p>
        </p:txBody>
      </p:sp>
      <p:sp>
        <p:nvSpPr>
          <p:cNvPr id="28" name="TextBox 27">
            <a:extLst>
              <a:ext uri="{FF2B5EF4-FFF2-40B4-BE49-F238E27FC236}">
                <a16:creationId xmlns:a16="http://schemas.microsoft.com/office/drawing/2014/main" id="{4D11792D-00AB-D810-DA3E-DA3DA41E541D}"/>
              </a:ext>
            </a:extLst>
          </p:cNvPr>
          <p:cNvSpPr txBox="1"/>
          <p:nvPr/>
        </p:nvSpPr>
        <p:spPr>
          <a:xfrm>
            <a:off x="3037017" y="4740789"/>
            <a:ext cx="5220863" cy="4154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50" b="1" i="0" u="none" strike="noStrike" kern="1200" cap="none" spc="0" normalizeH="0" baseline="0" noProof="0" dirty="0">
                <a:ln>
                  <a:noFill/>
                </a:ln>
                <a:solidFill>
                  <a:srgbClr val="0099AA"/>
                </a:solidFill>
                <a:effectLst/>
                <a:uLnTx/>
                <a:uFillTx/>
                <a:latin typeface="Arial" panose="020B0604020202020204" pitchFamily="34" charset="0"/>
                <a:ea typeface="+mn-ea"/>
                <a:cs typeface="+mn-cs"/>
              </a:rPr>
              <a:t>The Impact of Thermal Fields on Rydberg Atom Radio Frequency Sensors. </a:t>
            </a:r>
            <a:r>
              <a:rPr kumimoji="0" lang="en-CA" sz="1050" b="1" i="1" u="none" strike="noStrike" kern="1200" cap="none" spc="0" normalizeH="0" baseline="0" noProof="0" dirty="0" err="1">
                <a:ln>
                  <a:noFill/>
                </a:ln>
                <a:solidFill>
                  <a:srgbClr val="0099AA"/>
                </a:solidFill>
                <a:effectLst/>
                <a:uLnTx/>
                <a:uFillTx/>
                <a:latin typeface="Arial" panose="020B0604020202020204" pitchFamily="34" charset="0"/>
                <a:ea typeface="+mn-ea"/>
                <a:cs typeface="+mn-cs"/>
              </a:rPr>
              <a:t>arXiv</a:t>
            </a:r>
            <a:r>
              <a:rPr kumimoji="0" lang="en-CA" sz="1050" b="1" i="1" u="none" strike="noStrike" kern="1200" cap="none" spc="0" normalizeH="0" baseline="0" noProof="0" dirty="0">
                <a:ln>
                  <a:noFill/>
                </a:ln>
                <a:solidFill>
                  <a:srgbClr val="0099AA"/>
                </a:solidFill>
                <a:effectLst/>
                <a:uLnTx/>
                <a:uFillTx/>
                <a:latin typeface="Arial" panose="020B0604020202020204" pitchFamily="34" charset="0"/>
                <a:ea typeface="+mn-ea"/>
                <a:cs typeface="+mn-cs"/>
              </a:rPr>
              <a:t> preprint arXiv:2508.17506</a:t>
            </a:r>
            <a:r>
              <a:rPr kumimoji="0" lang="en-CA" sz="1050" b="1" i="0" u="none" strike="noStrike" kern="1200" cap="none" spc="0" normalizeH="0" baseline="0" noProof="0" dirty="0">
                <a:ln>
                  <a:noFill/>
                </a:ln>
                <a:solidFill>
                  <a:srgbClr val="0099AA"/>
                </a:solidFill>
                <a:effectLst/>
                <a:uLnTx/>
                <a:uFillTx/>
                <a:latin typeface="Arial" panose="020B0604020202020204" pitchFamily="34" charset="0"/>
                <a:ea typeface="+mn-ea"/>
                <a:cs typeface="+mn-cs"/>
              </a:rPr>
              <a:t>.</a:t>
            </a:r>
            <a:endParaRPr kumimoji="0" lang="en-CA" sz="1050" b="1" i="0" u="none" strike="noStrike" kern="1200" cap="none" spc="0" normalizeH="0" baseline="0" noProof="0" dirty="0">
              <a:ln>
                <a:noFill/>
              </a:ln>
              <a:solidFill>
                <a:srgbClr val="0099AA"/>
              </a:solidFill>
              <a:effectLst/>
              <a:uLnTx/>
              <a:uFillTx/>
              <a:latin typeface="Arial"/>
              <a:ea typeface="+mn-ea"/>
              <a:cs typeface="+mn-cs"/>
            </a:endParaRPr>
          </a:p>
        </p:txBody>
      </p:sp>
      <p:pic>
        <p:nvPicPr>
          <p:cNvPr id="1026" name="Picture 2">
            <a:extLst>
              <a:ext uri="{FF2B5EF4-FFF2-40B4-BE49-F238E27FC236}">
                <a16:creationId xmlns:a16="http://schemas.microsoft.com/office/drawing/2014/main" id="{2FC80408-BB1A-80E1-2029-A685AA4463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5435" y="1762783"/>
            <a:ext cx="3734639" cy="2790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EF12D3B2-582A-5FCF-C203-9D01FC643C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477" y="1844275"/>
            <a:ext cx="4240523" cy="2627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04646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B2557-E068-52A3-2EC3-2AC42D5B14DB}"/>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FDB2A90D-CE6A-F5AB-5396-83EB20E5C0EB}"/>
              </a:ext>
            </a:extLst>
          </p:cNvPr>
          <p:cNvSpPr>
            <a:spLocks noGrp="1"/>
          </p:cNvSpPr>
          <p:nvPr>
            <p:ph type="title"/>
          </p:nvPr>
        </p:nvSpPr>
        <p:spPr>
          <a:xfrm>
            <a:off x="426245" y="256359"/>
            <a:ext cx="8260608" cy="670742"/>
          </a:xfrm>
        </p:spPr>
        <p:txBody>
          <a:bodyPr/>
          <a:lstStyle/>
          <a:p>
            <a:r>
              <a:rPr lang="en-CA" dirty="0"/>
              <a:t>Atom-based radiometer: applications?</a:t>
            </a:r>
          </a:p>
        </p:txBody>
      </p:sp>
      <p:sp>
        <p:nvSpPr>
          <p:cNvPr id="3" name="Text Placeholder">
            <a:extLst>
              <a:ext uri="{FF2B5EF4-FFF2-40B4-BE49-F238E27FC236}">
                <a16:creationId xmlns:a16="http://schemas.microsoft.com/office/drawing/2014/main" id="{EC540BC8-059A-7F22-346C-BA631B378676}"/>
              </a:ext>
            </a:extLst>
          </p:cNvPr>
          <p:cNvSpPr>
            <a:spLocks noGrp="1"/>
          </p:cNvSpPr>
          <p:nvPr>
            <p:ph sz="quarter" idx="14"/>
          </p:nvPr>
        </p:nvSpPr>
        <p:spPr>
          <a:xfrm>
            <a:off x="432000" y="1440000"/>
            <a:ext cx="8254800" cy="3168000"/>
          </a:xfrm>
        </p:spPr>
        <p:txBody>
          <a:bodyPr/>
          <a:lstStyle/>
          <a:p>
            <a:pPr lvl="2"/>
            <a:r>
              <a:rPr lang="en-US" dirty="0"/>
              <a:t>Early on, but the Rydberg work is meant to be application focused;</a:t>
            </a:r>
          </a:p>
          <a:p>
            <a:pPr lvl="2"/>
            <a:r>
              <a:rPr lang="en-US" dirty="0"/>
              <a:t>We want to engage with the radiometric sensing community to understand pain-points, gaps etc. to see if devices such as an atom-based radiometric sensor can help;</a:t>
            </a:r>
          </a:p>
          <a:p>
            <a:pPr lvl="2"/>
            <a:r>
              <a:rPr lang="en-US" dirty="0"/>
              <a:t>If you have areas where a new type of sensor may benefit your measurements, we’d be happy to talk about it.</a:t>
            </a:r>
          </a:p>
        </p:txBody>
      </p:sp>
    </p:spTree>
    <p:extLst>
      <p:ext uri="{BB962C8B-B14F-4D97-AF65-F5344CB8AC3E}">
        <p14:creationId xmlns:p14="http://schemas.microsoft.com/office/powerpoint/2010/main" val="132007247"/>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0FA905FD-AC4C-D431-170D-E01FCFD9C1E3}"/>
              </a:ext>
            </a:extLst>
          </p:cNvPr>
          <p:cNvSpPr>
            <a:spLocks noGrp="1"/>
          </p:cNvSpPr>
          <p:nvPr>
            <p:ph type="ctrTitle"/>
          </p:nvPr>
        </p:nvSpPr>
        <p:spPr>
          <a:xfrm>
            <a:off x="425449" y="1593273"/>
            <a:ext cx="7194551" cy="1318839"/>
          </a:xfrm>
        </p:spPr>
        <p:txBody>
          <a:bodyPr/>
          <a:lstStyle/>
          <a:p>
            <a:r>
              <a:rPr lang="en-CA" dirty="0"/>
              <a:t>Thanks</a:t>
            </a:r>
          </a:p>
        </p:txBody>
      </p:sp>
      <p:sp>
        <p:nvSpPr>
          <p:cNvPr id="8" name="Subtitle 7">
            <a:extLst>
              <a:ext uri="{FF2B5EF4-FFF2-40B4-BE49-F238E27FC236}">
                <a16:creationId xmlns:a16="http://schemas.microsoft.com/office/drawing/2014/main" id="{CF16B72F-E73F-AC41-56DD-D73907B6C688}"/>
              </a:ext>
            </a:extLst>
          </p:cNvPr>
          <p:cNvSpPr>
            <a:spLocks noGrp="1"/>
          </p:cNvSpPr>
          <p:nvPr>
            <p:ph type="subTitle" idx="1"/>
          </p:nvPr>
        </p:nvSpPr>
        <p:spPr/>
        <p:txBody>
          <a:bodyPr/>
          <a:lstStyle/>
          <a:p>
            <a:r>
              <a:rPr lang="en-US" dirty="0"/>
              <a:t>Andrew Todd, NRC Metrology</a:t>
            </a:r>
          </a:p>
          <a:p>
            <a:r>
              <a:rPr lang="en-US" dirty="0" err="1"/>
              <a:t>andrew.todd@nrc-cnrc.gc.ca</a:t>
            </a:r>
            <a:endParaRPr lang="en-US" dirty="0"/>
          </a:p>
        </p:txBody>
      </p:sp>
    </p:spTree>
    <p:extLst>
      <p:ext uri="{BB962C8B-B14F-4D97-AF65-F5344CB8AC3E}">
        <p14:creationId xmlns:p14="http://schemas.microsoft.com/office/powerpoint/2010/main" val="1099372623"/>
      </p:ext>
    </p:extLst>
  </p:cSld>
  <p:clrMapOvr>
    <a:masterClrMapping/>
  </p:clrMapOvr>
  <p:transition>
    <p:fade/>
  </p:transition>
</p:sld>
</file>

<file path=ppt/theme/theme1.xml><?xml version="1.0" encoding="utf-8"?>
<a:theme xmlns:a="http://schemas.openxmlformats.org/drawingml/2006/main" name="NRC_2023_Blue">
  <a:themeElements>
    <a:clrScheme name="NRC-CNRC 2024 1">
      <a:dk1>
        <a:srgbClr val="000000"/>
      </a:dk1>
      <a:lt1>
        <a:srgbClr val="FFFFFF"/>
      </a:lt1>
      <a:dk2>
        <a:srgbClr val="001987"/>
      </a:dk2>
      <a:lt2>
        <a:srgbClr val="FFFFFF"/>
      </a:lt2>
      <a:accent1>
        <a:srgbClr val="010C4D"/>
      </a:accent1>
      <a:accent2>
        <a:srgbClr val="B60000"/>
      </a:accent2>
      <a:accent3>
        <a:srgbClr val="003C57"/>
      </a:accent3>
      <a:accent4>
        <a:srgbClr val="005128"/>
      </a:accent4>
      <a:accent5>
        <a:srgbClr val="4D822E"/>
      </a:accent5>
      <a:accent6>
        <a:srgbClr val="E2146E"/>
      </a:accent6>
      <a:hlink>
        <a:srgbClr val="001A86"/>
      </a:hlink>
      <a:folHlink>
        <a:srgbClr val="001986"/>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lIns="0" tIns="0" rIns="0" bIns="0" rtlCol="0" anchor="ctr"/>
      <a:lstStyle>
        <a:defPPr algn="ctr">
          <a:defRPr sz="1600"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Light blue">
      <a:srgbClr val="00AABB"/>
    </a:custClr>
    <a:custClr name="Medium blue">
      <a:srgbClr val="007799"/>
    </a:custClr>
    <a:custClr name="Blue">
      <a:srgbClr val="004466"/>
    </a:custClr>
    <a:custClr name="Grey">
      <a:srgbClr val="223344"/>
    </a:custClr>
    <a:custClr name="Green">
      <a:srgbClr val="006633"/>
    </a:custClr>
    <a:custClr name="Lime green">
      <a:srgbClr val="87BB33"/>
    </a:custClr>
    <a:custClr name="Orange">
      <a:srgbClr val="FF8822"/>
    </a:custClr>
    <a:custClr name="Red">
      <a:srgbClr val="DD2222"/>
    </a:custClr>
    <a:custClr name="Eggplant">
      <a:srgbClr val="662244"/>
    </a:custClr>
    <a:custClr name="Purple">
      <a:srgbClr val="664477"/>
    </a:custClr>
    <a:custClr name="Yellow">
      <a:srgbClr val="FFBB11"/>
    </a:custClr>
    <a:custClr name="Bright Red">
      <a:srgbClr val="EE1122"/>
    </a:custClr>
    <a:custClr name="Magenta">
      <a:srgbClr val="EE2277"/>
    </a:custClr>
    <a:custClr name="Dark magenta">
      <a:srgbClr val="C92668"/>
    </a:custClr>
    <a:custClr name="Dark light blue">
      <a:srgbClr val="0099AA"/>
    </a:custClr>
    <a:custClr name="Dark medium blue">
      <a:srgbClr val="006688"/>
    </a:custClr>
    <a:custClr name="Dark blue">
      <a:srgbClr val="003355"/>
    </a:custClr>
    <a:custClr name="Dark grey">
      <a:srgbClr val="112233"/>
    </a:custClr>
    <a:custClr name="Dark green">
      <a:srgbClr val="005522"/>
    </a:custClr>
    <a:custClr name="Dark lime green">
      <a:srgbClr val="669933"/>
    </a:custClr>
    <a:custClr name="Dark orange">
      <a:srgbClr val="EE6611"/>
    </a:custClr>
    <a:custClr name="Dark red">
      <a:srgbClr val="AA0011"/>
    </a:custClr>
    <a:custClr name="Dark eggplant">
      <a:srgbClr val="550033"/>
    </a:custClr>
    <a:custClr name="Dark purple">
      <a:srgbClr val="553366"/>
    </a:custClr>
  </a:custClrLst>
  <a:extLst>
    <a:ext uri="{05A4C25C-085E-4340-85A3-A5531E510DB2}">
      <thm15:themeFamily xmlns:thm15="http://schemas.microsoft.com/office/thememl/2012/main" name="25-1200_METRO_Powerpoint-template-v3" id="{4244E556-9451-994E-B2BC-A0E40529A807}" vid="{57AD9F03-F1AE-914F-8D16-061F896CA115}"/>
    </a:ext>
  </a:extLst>
</a:theme>
</file>

<file path=ppt/theme/theme2.xml><?xml version="1.0" encoding="utf-8"?>
<a:theme xmlns:a="http://schemas.openxmlformats.org/drawingml/2006/main" name="PowerPoint_advanced_blue_1">
  <a:themeElements>
    <a:clrScheme name="2018 NRC-CNRC PPT">
      <a:dk1>
        <a:srgbClr val="000000"/>
      </a:dk1>
      <a:lt1>
        <a:srgbClr val="FFFFFF"/>
      </a:lt1>
      <a:dk2>
        <a:srgbClr val="0099AA"/>
      </a:dk2>
      <a:lt2>
        <a:srgbClr val="004411"/>
      </a:lt2>
      <a:accent1>
        <a:srgbClr val="003353"/>
      </a:accent1>
      <a:accent2>
        <a:srgbClr val="006688"/>
      </a:accent2>
      <a:accent3>
        <a:srgbClr val="550033"/>
      </a:accent3>
      <a:accent4>
        <a:srgbClr val="AA0011"/>
      </a:accent4>
      <a:accent5>
        <a:srgbClr val="669933"/>
      </a:accent5>
      <a:accent6>
        <a:srgbClr val="FF8822"/>
      </a:accent6>
      <a:hlink>
        <a:srgbClr val="595959"/>
      </a:hlink>
      <a:folHlink>
        <a:srgbClr val="00000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X6PPVAVDZMSZ-613157859-13517</_dlc_DocId>
    <_dlc_DocIdUrl xmlns="cfab5f87-ed30-4dbb-a820-4234a14babf6">
      <Url>https://wmoomm.sharepoint.com/sites/Collaboration/_layouts/15/DocIdRedir.aspx?ID=X6PPVAVDZMSZ-613157859-13517</Url>
      <Description>X6PPVAVDZMSZ-613157859-13517</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5.xml><?xml version="1.0" encoding="utf-8"?>
<?mso-contentType ?>
<SharedContentType xmlns="Microsoft.SharePoint.Taxonomy.ContentTypeSync" SourceId="92a3b380-abf6-46f2-87bb-c2c114de1c9e" ContentTypeId="0x01" PreviousValue="false"/>
</file>

<file path=customXml/itemProps1.xml><?xml version="1.0" encoding="utf-8"?>
<ds:datastoreItem xmlns:ds="http://schemas.openxmlformats.org/officeDocument/2006/customXml" ds:itemID="{8EF742C3-89F6-4F5E-9F09-3E9CDF96F4B8}">
  <ds:schemaRefs>
    <ds:schemaRef ds:uri="http://schemas.microsoft.com/office/2006/metadata/properties"/>
    <ds:schemaRef ds:uri="http://schemas.microsoft.com/office/infopath/2007/PartnerControls"/>
    <ds:schemaRef ds:uri="bad93ee2-8d93-4d97-8521-5f7a02083661"/>
    <ds:schemaRef ds:uri="a746a308-61e3-4831-973a-5a5402151d2f"/>
  </ds:schemaRefs>
</ds:datastoreItem>
</file>

<file path=customXml/itemProps2.xml><?xml version="1.0" encoding="utf-8"?>
<ds:datastoreItem xmlns:ds="http://schemas.openxmlformats.org/officeDocument/2006/customXml" ds:itemID="{58CA5854-4B04-49A1-BA4E-62EBCB1A4622}">
  <ds:schemaRefs>
    <ds:schemaRef ds:uri="http://schemas.microsoft.com/sharepoint/v3/contenttype/forms"/>
  </ds:schemaRefs>
</ds:datastoreItem>
</file>

<file path=customXml/itemProps3.xml><?xml version="1.0" encoding="utf-8"?>
<ds:datastoreItem xmlns:ds="http://schemas.openxmlformats.org/officeDocument/2006/customXml" ds:itemID="{6BE307FF-7364-4C16-8094-9C3F8ADECA93}"/>
</file>

<file path=customXml/itemProps4.xml><?xml version="1.0" encoding="utf-8"?>
<ds:datastoreItem xmlns:ds="http://schemas.openxmlformats.org/officeDocument/2006/customXml" ds:itemID="{32AADF7D-26C1-491D-B81D-BBD1B681062D}"/>
</file>

<file path=customXml/itemProps5.xml><?xml version="1.0" encoding="utf-8"?>
<ds:datastoreItem xmlns:ds="http://schemas.openxmlformats.org/officeDocument/2006/customXml" ds:itemID="{75326497-1163-415A-82FB-6B525B4DCDB1}"/>
</file>

<file path=docProps/app.xml><?xml version="1.0" encoding="utf-8"?>
<Properties xmlns="http://schemas.openxmlformats.org/officeDocument/2006/extended-properties" xmlns:vt="http://schemas.openxmlformats.org/officeDocument/2006/docPropsVTypes">
  <Template/>
  <TotalTime>14339</TotalTime>
  <Words>1030</Words>
  <Application>Microsoft Macintosh PowerPoint</Application>
  <PresentationFormat>On-screen Show (16:9)</PresentationFormat>
  <Paragraphs>152</Paragraphs>
  <Slides>24</Slides>
  <Notes>22</Notes>
  <HiddenSlides>0</HiddenSlides>
  <MMClips>1</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24</vt:i4>
      </vt:variant>
    </vt:vector>
  </HeadingPairs>
  <TitlesOfParts>
    <vt:vector size="28" baseType="lpstr">
      <vt:lpstr>Arial</vt:lpstr>
      <vt:lpstr>Calibri</vt:lpstr>
      <vt:lpstr>NRC_2023_Blue</vt:lpstr>
      <vt:lpstr>PowerPoint_advanced_blue_1</vt:lpstr>
      <vt:lpstr>Optical Power and Radiation Thermometry  Metrology </vt:lpstr>
      <vt:lpstr>Outline</vt:lpstr>
      <vt:lpstr>NRC Metrology</vt:lpstr>
      <vt:lpstr>NRC Metrology: Teams</vt:lpstr>
      <vt:lpstr>Outline</vt:lpstr>
      <vt:lpstr>SI-traceable primary optical power: electrical substitution radiometry</vt:lpstr>
      <vt:lpstr>SI-traceable primary optical power</vt:lpstr>
      <vt:lpstr>SI-traceable primary optical power</vt:lpstr>
      <vt:lpstr>SI-traceable primary optical power: electrical substitution radiometry</vt:lpstr>
      <vt:lpstr>PowerPoint Presentation</vt:lpstr>
      <vt:lpstr>SI-traceable primary optical power: electrical substitution radiometry</vt:lpstr>
      <vt:lpstr>Outline</vt:lpstr>
      <vt:lpstr>A note about temperature measurement: scale vs thermodynamic</vt:lpstr>
      <vt:lpstr>Non-contact thermometry</vt:lpstr>
      <vt:lpstr>Non-contact thermometry: below 968 °C</vt:lpstr>
      <vt:lpstr>Non-contact thermometry: above 968 °C</vt:lpstr>
      <vt:lpstr>Outline</vt:lpstr>
      <vt:lpstr>Rydberg atom radiometry</vt:lpstr>
      <vt:lpstr>Why an atom-based radiometer?</vt:lpstr>
      <vt:lpstr>New Rydberg radiometry scheme: NRC and QVIL</vt:lpstr>
      <vt:lpstr>Recent results: NRC and QVIL</vt:lpstr>
      <vt:lpstr>Recent results: NRC and QVIL</vt:lpstr>
      <vt:lpstr>Atom-based radiometer: applications?</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Template</dc:title>
  <dc:creator>Lancione, Marisa</dc:creator>
  <cp:lastModifiedBy>Andrew Todd</cp:lastModifiedBy>
  <cp:revision>29</cp:revision>
  <dcterms:created xsi:type="dcterms:W3CDTF">2024-06-06T18:03:13Z</dcterms:created>
  <dcterms:modified xsi:type="dcterms:W3CDTF">2026-03-23T10:15:47Z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MediaServiceImageTags">
    <vt:lpwstr/>
  </property>
  <property fmtid="{D5CDD505-2E9C-101B-9397-08002B2CF9AE}" pid="4" name="_dlc_DocIdItemGuid">
    <vt:lpwstr>24706428-8e7e-4439-868f-f81672d61b98</vt:lpwstr>
  </property>
</Properties>
</file>