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8.xml" ContentType="application/vnd.openxmlformats-officedocument.presentationml.slideLayout+xml"/>
  <Override PartName="/ppt/notesSlides/notesSlide2.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slideLayouts/slideLayout16.xml" ContentType="application/vnd.openxmlformats-officedocument.presentationml.slideLayout+xml"/>
  <Override PartName="/ppt/notesSlides/notesSlide6.xml" ContentType="application/vnd.openxmlformats-officedocument.presentationml.notesSlid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notesSlides/notesSlide13.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notesSlides/notesSlide12.xml" ContentType="application/vnd.openxmlformats-officedocument.presentationml.notesSlide+xml"/>
  <Override PartName="/ppt/slideLayouts/slideLayout27.xml" ContentType="application/vnd.openxmlformats-officedocument.presentationml.slideLayout+xml"/>
  <Override PartName="/ppt/notesSlides/notesSlide1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4.xml" ContentType="application/vnd.openxmlformats-officedocument.presentationml.notesSlid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85" r:id="rId1"/>
    <p:sldMasterId id="2147483742" r:id="rId2"/>
    <p:sldMasterId id="2147483747" r:id="rId3"/>
  </p:sldMasterIdLst>
  <p:notesMasterIdLst>
    <p:notesMasterId r:id="rId23"/>
  </p:notesMasterIdLst>
  <p:handoutMasterIdLst>
    <p:handoutMasterId r:id="rId24"/>
  </p:handoutMasterIdLst>
  <p:sldIdLst>
    <p:sldId id="572" r:id="rId4"/>
    <p:sldId id="578" r:id="rId5"/>
    <p:sldId id="579" r:id="rId6"/>
    <p:sldId id="581" r:id="rId7"/>
    <p:sldId id="580" r:id="rId8"/>
    <p:sldId id="3243" r:id="rId9"/>
    <p:sldId id="584" r:id="rId10"/>
    <p:sldId id="585" r:id="rId11"/>
    <p:sldId id="3225" r:id="rId12"/>
    <p:sldId id="3202" r:id="rId13"/>
    <p:sldId id="3215" r:id="rId14"/>
    <p:sldId id="3216" r:id="rId15"/>
    <p:sldId id="256" r:id="rId16"/>
    <p:sldId id="385" r:id="rId17"/>
    <p:sldId id="3237" r:id="rId18"/>
    <p:sldId id="3245" r:id="rId19"/>
    <p:sldId id="3246" r:id="rId20"/>
    <p:sldId id="3247" r:id="rId21"/>
    <p:sldId id="573" r:id="rId22"/>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01">
          <p15:clr>
            <a:srgbClr val="A4A3A4"/>
          </p15:clr>
        </p15:guide>
        <p15:guide id="2" pos="268">
          <p15:clr>
            <a:srgbClr val="A4A3A4"/>
          </p15:clr>
        </p15:guide>
        <p15:guide id="3" orient="horz" pos="2051">
          <p15:clr>
            <a:srgbClr val="A4A3A4"/>
          </p15:clr>
        </p15:guide>
        <p15:guide id="4" pos="271">
          <p15:clr>
            <a:srgbClr val="A4A3A4"/>
          </p15:clr>
        </p15:guide>
        <p15:guide id="5" orient="horz" pos="861">
          <p15:clr>
            <a:srgbClr val="A4A3A4"/>
          </p15:clr>
        </p15:guide>
        <p15:guide id="6" orient="horz" pos="1497">
          <p15:clr>
            <a:srgbClr val="A4A3A4"/>
          </p15:clr>
        </p15:guide>
        <p15:guide id="7" orient="horz" pos="1558">
          <p15:clr>
            <a:srgbClr val="A4A3A4"/>
          </p15:clr>
        </p15:guide>
        <p15:guide id="8" orient="horz" pos="2172">
          <p15:clr>
            <a:srgbClr val="A4A3A4"/>
          </p15:clr>
        </p15:guide>
        <p15:guide id="9" orient="horz" pos="2271">
          <p15:clr>
            <a:srgbClr val="A4A3A4"/>
          </p15:clr>
        </p15:guide>
        <p15:guide id="10" orient="horz" pos="2842">
          <p15:clr>
            <a:srgbClr val="A4A3A4"/>
          </p15:clr>
        </p15:guide>
        <p15:guide id="11" pos="5489">
          <p15:clr>
            <a:srgbClr val="A4A3A4"/>
          </p15:clr>
        </p15:guide>
      </p15:sldGuideLst>
    </p:ext>
    <p:ext uri="{2D200454-40CA-4A62-9FC3-DE9A4176ACB9}">
      <p15:notesGuideLst xmlns:p15="http://schemas.microsoft.com/office/powerpoint/2012/main">
        <p15:guide id="1" orient="horz" pos="2172" userDrawn="1">
          <p15:clr>
            <a:srgbClr val="A4A3A4"/>
          </p15:clr>
        </p15:guide>
        <p15:guide id="2" pos="1360" userDrawn="1">
          <p15:clr>
            <a:srgbClr val="A4A3A4"/>
          </p15:clr>
        </p15:guide>
        <p15:guide id="3" orient="horz" pos="2208" userDrawn="1">
          <p15:clr>
            <a:srgbClr val="A4A3A4"/>
          </p15:clr>
        </p15:guide>
        <p15:guide id="4" pos="2928" userDrawn="1">
          <p15:clr>
            <a:srgbClr val="A4A3A4"/>
          </p15:clr>
        </p15:guide>
        <p15:guide id="5" orient="horz" pos="2880">
          <p15:clr>
            <a:srgbClr val="A4A3A4"/>
          </p15:clr>
        </p15:guide>
        <p15:guide id="6" orient="horz" pos="2928">
          <p15:clr>
            <a:srgbClr val="A4A3A4"/>
          </p15:clr>
        </p15:guide>
        <p15:guide id="7" pos="1026">
          <p15:clr>
            <a:srgbClr val="A4A3A4"/>
          </p15:clr>
        </p15:guide>
        <p15:guide id="8"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6"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466"/>
    <a:srgbClr val="93F5FF"/>
    <a:srgbClr val="DE101F"/>
    <a:srgbClr val="E4E4E4"/>
    <a:srgbClr val="223344"/>
    <a:srgbClr val="920057"/>
    <a:srgbClr val="EE2277"/>
    <a:srgbClr val="F03441"/>
    <a:srgbClr val="21303F"/>
    <a:srgbClr val="151F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59" autoAdjust="0"/>
    <p:restoredTop sz="93690" autoAdjust="0"/>
  </p:normalViewPr>
  <p:slideViewPr>
    <p:cSldViewPr snapToGrid="0">
      <p:cViewPr varScale="1">
        <p:scale>
          <a:sx n="87" d="100"/>
          <a:sy n="87" d="100"/>
        </p:scale>
        <p:origin x="600" y="52"/>
      </p:cViewPr>
      <p:guideLst>
        <p:guide orient="horz" pos="901"/>
        <p:guide pos="268"/>
        <p:guide orient="horz" pos="2051"/>
        <p:guide pos="271"/>
        <p:guide orient="horz" pos="861"/>
        <p:guide orient="horz" pos="1497"/>
        <p:guide orient="horz" pos="1558"/>
        <p:guide orient="horz" pos="2172"/>
        <p:guide orient="horz" pos="2271"/>
        <p:guide orient="horz" pos="2842"/>
        <p:guide pos="5489"/>
      </p:guideLst>
    </p:cSldViewPr>
  </p:slideViewPr>
  <p:outlineViewPr>
    <p:cViewPr>
      <p:scale>
        <a:sx n="33" d="100"/>
        <a:sy n="33" d="100"/>
      </p:scale>
      <p:origin x="0" y="2566"/>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117" d="100"/>
          <a:sy n="117" d="100"/>
        </p:scale>
        <p:origin x="-4400" y="-57"/>
      </p:cViewPr>
      <p:guideLst>
        <p:guide orient="horz" pos="2172"/>
        <p:guide pos="1360"/>
        <p:guide orient="horz" pos="2208"/>
        <p:guide pos="2928"/>
        <p:guide orient="horz" pos="2880"/>
        <p:guide orient="horz" pos="2928"/>
        <p:guide pos="1026"/>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customXml" Target="../customXml/item5.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commentAuthors" Target="commentAuthors.xml"/><Relationship Id="rId33" Type="http://schemas.openxmlformats.org/officeDocument/2006/relationships/customXml" Target="../customXml/item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handoutMaster" Target="handoutMasters/handoutMaster1.xml"/><Relationship Id="rId32" Type="http://schemas.openxmlformats.org/officeDocument/2006/relationships/customXml" Target="../customXml/item3.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ustomXml" Target="../customXml/item2.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viewProps" Target="viewProps.xml"/><Relationship Id="rId30" Type="http://schemas.openxmlformats.org/officeDocument/2006/relationships/customXml" Target="../customXml/item1.xml"/><Relationship Id="rId8"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8" tIns="46584" rIns="93168" bIns="46584"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68" tIns="46584" rIns="93168" bIns="46584" rtlCol="0"/>
          <a:lstStyle>
            <a:lvl1pPr algn="r">
              <a:defRPr sz="1200"/>
            </a:lvl1pPr>
          </a:lstStyle>
          <a:p>
            <a:fld id="{5FCFCA14-135A-4363-843C-AA286323A8BD}" type="datetimeFigureOut">
              <a:rPr lang="en-US" smtClean="0"/>
              <a:t>3/22/2026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68" tIns="46584" rIns="93168" bIns="4658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68" tIns="46584" rIns="93168" bIns="46584" rtlCol="0" anchor="b"/>
          <a:lstStyle>
            <a:lvl1pPr algn="r">
              <a:defRPr sz="1200"/>
            </a:lvl1pPr>
          </a:lstStyle>
          <a:p>
            <a:fld id="{7BDDE0B4-CF2C-4708-8D33-D8F4C0E3DE27}" type="slidenum">
              <a:rPr lang="en-US" smtClean="0"/>
              <a:t>‹#›</a:t>
            </a:fld>
            <a:endParaRPr lang="en-US" dirty="0"/>
          </a:p>
        </p:txBody>
      </p:sp>
    </p:spTree>
    <p:extLst>
      <p:ext uri="{BB962C8B-B14F-4D97-AF65-F5344CB8AC3E}">
        <p14:creationId xmlns:p14="http://schemas.microsoft.com/office/powerpoint/2010/main" val="29359646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68" tIns="46584" rIns="93168" bIns="46584"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68" tIns="46584" rIns="93168" bIns="46584" rtlCol="0"/>
          <a:lstStyle>
            <a:lvl1pPr algn="r">
              <a:defRPr sz="1200"/>
            </a:lvl1pPr>
          </a:lstStyle>
          <a:p>
            <a:fld id="{0E5E2725-1224-49A5-AC9B-A3CAEE34741D}" type="datetimeFigureOut">
              <a:rPr lang="en-US" smtClean="0"/>
              <a:t>3/22/2026</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68" tIns="46584" rIns="93168" bIns="46584"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68" tIns="46584" rIns="93168" bIns="465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68" tIns="46584" rIns="93168" bIns="4658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68" tIns="46584" rIns="93168" bIns="46584" rtlCol="0" anchor="b"/>
          <a:lstStyle>
            <a:lvl1pPr algn="r">
              <a:defRPr sz="1200"/>
            </a:lvl1pPr>
          </a:lstStyle>
          <a:p>
            <a:fld id="{7B9E8BFE-F454-44CF-A2A9-F0A1EE63C1EA}" type="slidenum">
              <a:rPr lang="en-US" smtClean="0"/>
              <a:t>‹#›</a:t>
            </a:fld>
            <a:endParaRPr lang="en-US" dirty="0"/>
          </a:p>
        </p:txBody>
      </p:sp>
    </p:spTree>
    <p:extLst>
      <p:ext uri="{BB962C8B-B14F-4D97-AF65-F5344CB8AC3E}">
        <p14:creationId xmlns:p14="http://schemas.microsoft.com/office/powerpoint/2010/main" val="844145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The map shows NRC RCs (red squares) and IRAP offices (yellow triangles) across Canada</a:t>
            </a:r>
          </a:p>
          <a:p>
            <a:pPr marL="171450" indent="-171450">
              <a:buFont typeface="Arial" panose="020B0604020202020204" pitchFamily="34" charset="0"/>
              <a:buChar char="•"/>
            </a:pPr>
            <a:r>
              <a:rPr lang="en-CA" dirty="0"/>
              <a:t>OCRE is based in two locations, St. John’s and Ottawa</a:t>
            </a:r>
          </a:p>
          <a:p>
            <a:pPr marL="171450" indent="-171450">
              <a:buFont typeface="Arial" panose="020B0604020202020204" pitchFamily="34" charset="0"/>
              <a:buChar char="•"/>
            </a:pPr>
            <a:r>
              <a:rPr lang="en-CA" dirty="0"/>
              <a:t>St. John’s facilities are located on the MUN campus (RC co-location with university campuses is often the case as it facilitates access to students and collaborative research)</a:t>
            </a:r>
          </a:p>
        </p:txBody>
      </p:sp>
      <p:sp>
        <p:nvSpPr>
          <p:cNvPr id="4" name="Slide Number Placeholder 3"/>
          <p:cNvSpPr>
            <a:spLocks noGrp="1"/>
          </p:cNvSpPr>
          <p:nvPr>
            <p:ph type="sldNum" sz="quarter" idx="5"/>
          </p:nvPr>
        </p:nvSpPr>
        <p:spPr/>
        <p:txBody>
          <a:bodyPr/>
          <a:lstStyle/>
          <a:p>
            <a:fld id="{17B7E2C5-3FF0-9249-B2F6-4F906AF2CD69}" type="slidenum">
              <a:rPr lang="en-US" smtClean="0"/>
              <a:pPr/>
              <a:t>2</a:t>
            </a:fld>
            <a:endParaRPr lang="en-US" dirty="0"/>
          </a:p>
        </p:txBody>
      </p:sp>
    </p:spTree>
    <p:extLst>
      <p:ext uri="{BB962C8B-B14F-4D97-AF65-F5344CB8AC3E}">
        <p14:creationId xmlns:p14="http://schemas.microsoft.com/office/powerpoint/2010/main" val="20033946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OCRE is part of the NRC Engineering Division; accordingly, OCRE is primarily engaged in applied research (other RCs are focusing on much more emerging fields, such as quantum/nano)</a:t>
            </a:r>
          </a:p>
          <a:p>
            <a:pPr marL="171450" indent="-171450">
              <a:buFont typeface="Arial" panose="020B0604020202020204" pitchFamily="34" charset="0"/>
              <a:buChar char="•"/>
            </a:pPr>
            <a:r>
              <a:rPr lang="en-CA" dirty="0"/>
              <a:t>This means OCRE solves problems for its clients</a:t>
            </a:r>
          </a:p>
          <a:p>
            <a:pPr marL="171450" indent="-171450">
              <a:buFont typeface="Arial" panose="020B0604020202020204" pitchFamily="34" charset="0"/>
              <a:buChar char="•"/>
            </a:pPr>
            <a:r>
              <a:rPr lang="en-CA" dirty="0"/>
              <a:t>The vast majority of projects executed at OCRE involve clients and/or collaborators</a:t>
            </a:r>
          </a:p>
          <a:p>
            <a:pPr marL="171450" indent="-171450">
              <a:buFont typeface="Arial" panose="020B0604020202020204" pitchFamily="34" charset="0"/>
              <a:buChar char="•"/>
            </a:pPr>
            <a:r>
              <a:rPr lang="en-CA" dirty="0"/>
              <a:t>Left circle: research at OCRE is carried out by its research teams and research support teams</a:t>
            </a:r>
          </a:p>
          <a:p>
            <a:pPr marL="171450" indent="-171450">
              <a:buFont typeface="Arial" panose="020B0604020202020204" pitchFamily="34" charset="0"/>
              <a:buChar char="•"/>
            </a:pPr>
            <a:r>
              <a:rPr lang="en-CA" dirty="0"/>
              <a:t>Right circle: OCRE works with clients and collaborators from industry, government and academia, nationally and internationally</a:t>
            </a:r>
          </a:p>
          <a:p>
            <a:pPr marL="171450" indent="-171450">
              <a:buFont typeface="Arial" panose="020B0604020202020204" pitchFamily="34" charset="0"/>
              <a:buChar char="•"/>
            </a:pPr>
            <a:r>
              <a:rPr lang="en-CA" dirty="0"/>
              <a:t>Center: OCRE strategic pillars (informed by needs of OCRE stakeholders): all activities carried out at OCRE must have strong link with at least one strategic pillar’ cross-cutting activities: Ocean program (sunsetting 2027), supporting business innovation, advancing innovation</a:t>
            </a:r>
          </a:p>
        </p:txBody>
      </p:sp>
      <p:sp>
        <p:nvSpPr>
          <p:cNvPr id="4" name="Slide Number Placeholder 3"/>
          <p:cNvSpPr>
            <a:spLocks noGrp="1"/>
          </p:cNvSpPr>
          <p:nvPr>
            <p:ph type="sldNum" sz="quarter" idx="5"/>
          </p:nvPr>
        </p:nvSpPr>
        <p:spPr/>
        <p:txBody>
          <a:bodyPr/>
          <a:lstStyle/>
          <a:p>
            <a:fld id="{17B7E2C5-3FF0-9249-B2F6-4F906AF2CD69}" type="slidenum">
              <a:rPr lang="en-US" smtClean="0"/>
              <a:pPr/>
              <a:t>3</a:t>
            </a:fld>
            <a:endParaRPr lang="en-US" dirty="0"/>
          </a:p>
        </p:txBody>
      </p:sp>
    </p:spTree>
    <p:extLst>
      <p:ext uri="{BB962C8B-B14F-4D97-AF65-F5344CB8AC3E}">
        <p14:creationId xmlns:p14="http://schemas.microsoft.com/office/powerpoint/2010/main" val="3637367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Physical experimentation is a key element of OCRE’s research; corresponding facilities comprising different wave basins and flumes are located in Ottawa and St. John’s</a:t>
            </a:r>
          </a:p>
          <a:p>
            <a:pPr marL="171450" indent="-171450">
              <a:buFont typeface="Arial" panose="020B0604020202020204" pitchFamily="34" charset="0"/>
              <a:buChar char="•"/>
            </a:pPr>
            <a:r>
              <a:rPr lang="en-CA" dirty="0"/>
              <a:t>Focus in Ottawa is on coastal and river engineering (flooding, erosion, infrastructures): this often entails the building of model-scale environments, including elements such as bathymetry, infrastructures that require in-basin construction</a:t>
            </a:r>
          </a:p>
          <a:p>
            <a:pPr marL="171450" indent="-171450">
              <a:buFont typeface="Arial" panose="020B0604020202020204" pitchFamily="34" charset="0"/>
              <a:buChar char="•"/>
            </a:pPr>
            <a:r>
              <a:rPr lang="en-CA" dirty="0"/>
              <a:t>Focus in St. John’s is on deep-water/offshore environments (shipping, offshore operations, vessel performance); St. John’s includes one of the world’s largest ice tanks</a:t>
            </a:r>
          </a:p>
          <a:p>
            <a:pPr marL="171450" indent="-171450">
              <a:buFont typeface="Arial" panose="020B0604020202020204" pitchFamily="34" charset="0"/>
              <a:buChar char="•"/>
            </a:pPr>
            <a:r>
              <a:rPr lang="en-CA" dirty="0"/>
              <a:t>In addition to physical experimentation/modelling, OCRE researchers use numerical modelling (hydrodynamic modelling, computational fluid dynamics, hydraulic/hydrological modelling, machine learning/data-driven modelling); often, physical modelling provides the necessary high-quality observations required for the calibration and validation of numerical models </a:t>
            </a:r>
          </a:p>
          <a:p>
            <a:pPr marL="171450" indent="-171450">
              <a:buFont typeface="Arial" panose="020B0604020202020204" pitchFamily="34" charset="0"/>
              <a:buChar char="•"/>
            </a:pPr>
            <a:r>
              <a:rPr lang="en-CA" dirty="0"/>
              <a:t>OCRE researchers also engage in field work (e.g. measurements of environmental parameters for coastal modelling, full-scale ship trials)</a:t>
            </a:r>
          </a:p>
        </p:txBody>
      </p:sp>
      <p:sp>
        <p:nvSpPr>
          <p:cNvPr id="4" name="Slide Number Placeholder 3"/>
          <p:cNvSpPr>
            <a:spLocks noGrp="1"/>
          </p:cNvSpPr>
          <p:nvPr>
            <p:ph type="sldNum" sz="quarter" idx="5"/>
          </p:nvPr>
        </p:nvSpPr>
        <p:spPr/>
        <p:txBody>
          <a:bodyPr/>
          <a:lstStyle/>
          <a:p>
            <a:fld id="{17B7E2C5-3FF0-9249-B2F6-4F906AF2CD69}" type="slidenum">
              <a:rPr lang="en-US" smtClean="0"/>
              <a:pPr/>
              <a:t>4</a:t>
            </a:fld>
            <a:endParaRPr lang="en-US" dirty="0"/>
          </a:p>
        </p:txBody>
      </p:sp>
    </p:spTree>
    <p:extLst>
      <p:ext uri="{BB962C8B-B14F-4D97-AF65-F5344CB8AC3E}">
        <p14:creationId xmlns:p14="http://schemas.microsoft.com/office/powerpoint/2010/main" val="3997751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These are the major lines of enquiry/research related to the Resilient Shores strategic pillar</a:t>
            </a:r>
          </a:p>
          <a:p>
            <a:pPr marL="171450" indent="-171450">
              <a:buFont typeface="Arial" panose="020B0604020202020204" pitchFamily="34" charset="0"/>
              <a:buChar char="•"/>
            </a:pPr>
            <a:r>
              <a:rPr lang="en-CA" dirty="0"/>
              <a:t>Significant amount of coastal/riverine infrastructure (e.g. dams, port infrastructures, coastal defenses) in Canada has been designed for extreme environmental conditions without taking into account climate change; OCRE examines approaches to make existing infrastructure more climate resilient </a:t>
            </a:r>
          </a:p>
          <a:p>
            <a:pPr marL="171450" indent="-171450">
              <a:buFont typeface="Arial" panose="020B0604020202020204" pitchFamily="34" charset="0"/>
              <a:buChar char="•"/>
            </a:pPr>
            <a:r>
              <a:rPr lang="en-CA" dirty="0"/>
              <a:t>Climate change impacts patterns of extreme events, OCRE provides predictive tools for decision makers that take into account climate change impacts on surges and waves</a:t>
            </a:r>
          </a:p>
          <a:p>
            <a:pPr marL="171450" indent="-171450">
              <a:buFont typeface="Arial" panose="020B0604020202020204" pitchFamily="34" charset="0"/>
              <a:buChar char="•"/>
            </a:pPr>
            <a:r>
              <a:rPr lang="en-CA" dirty="0"/>
              <a:t>Temporary flood barriers/building retrofits are an emerging industry in Canada, OCRE is the only facility in Canada capable of testing temporary flood protection technologies according to existing international standards</a:t>
            </a:r>
          </a:p>
          <a:p>
            <a:pPr marL="171450" indent="-171450">
              <a:buFont typeface="Arial" panose="020B0604020202020204" pitchFamily="34" charset="0"/>
              <a:buChar char="•"/>
            </a:pPr>
            <a:r>
              <a:rPr lang="en-CA" dirty="0"/>
              <a:t>In addition to their utility in climate change adaptation, nature-based solutions can provide a multiple co-benefits; this includes hybrid solutions, comprising conventional infrastructure paired with nature-based approaches; nature-based approached seek to harness the resilience inherent in natural systems, such as wetlands</a:t>
            </a:r>
          </a:p>
        </p:txBody>
      </p:sp>
      <p:sp>
        <p:nvSpPr>
          <p:cNvPr id="4" name="Slide Number Placeholder 3"/>
          <p:cNvSpPr>
            <a:spLocks noGrp="1"/>
          </p:cNvSpPr>
          <p:nvPr>
            <p:ph type="sldNum" sz="quarter" idx="5"/>
          </p:nvPr>
        </p:nvSpPr>
        <p:spPr/>
        <p:txBody>
          <a:bodyPr/>
          <a:lstStyle/>
          <a:p>
            <a:fld id="{17B7E2C5-3FF0-9249-B2F6-4F906AF2CD69}" type="slidenum">
              <a:rPr lang="en-US" smtClean="0"/>
              <a:pPr/>
              <a:t>5</a:t>
            </a:fld>
            <a:endParaRPr lang="en-US" dirty="0"/>
          </a:p>
        </p:txBody>
      </p:sp>
    </p:spTree>
    <p:extLst>
      <p:ext uri="{BB962C8B-B14F-4D97-AF65-F5344CB8AC3E}">
        <p14:creationId xmlns:p14="http://schemas.microsoft.com/office/powerpoint/2010/main" val="31622763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Baselining vessel performance – OCRE establishes detailed reference measurements of ship efficiency, including speed, fuel consumption, and propulsion system behaviour under different operating conditions. This baseline allows researchers to detect performance changes over time due to factors like hull fouling, mechanical wear, or environmental influences.</a:t>
            </a:r>
          </a:p>
          <a:p>
            <a:pPr marL="171450" indent="-171450">
              <a:buFont typeface="Arial" panose="020B0604020202020204" pitchFamily="34" charset="0"/>
              <a:buChar char="•"/>
            </a:pPr>
            <a:r>
              <a:rPr lang="en-CA" dirty="0"/>
              <a:t>Operational data analytics in support of greening government fleets – OCRE collects and analyzes large sets of operational data from government vessels to pinpoint inefficiencies. </a:t>
            </a:r>
          </a:p>
          <a:p>
            <a:pPr marL="171450" indent="-171450">
              <a:buFont typeface="Arial" panose="020B0604020202020204" pitchFamily="34" charset="0"/>
              <a:buChar char="•"/>
            </a:pPr>
            <a:r>
              <a:rPr lang="en-CA" dirty="0"/>
              <a:t>Characterization of operational best-practices using machine-learning – OCRE applies machine learning techniques to operational datasets to uncover patterns that lead to optimal vessel performance. </a:t>
            </a:r>
          </a:p>
          <a:p>
            <a:pPr marL="171450" indent="-171450">
              <a:buFont typeface="Arial" panose="020B0604020202020204" pitchFamily="34" charset="0"/>
              <a:buChar char="•"/>
            </a:pPr>
            <a:r>
              <a:rPr lang="en-CA" dirty="0"/>
              <a:t>Navigation and route optimization in ice – OCRE combines satellite imagery, ice charts, and historical ice movement data to develop navigation tools that help ships plan safe and fuel-efficient routes through ice-covered waters. This includes exploring algorithm-based route optimization and predictive ice modelling for improved safety and efficiency.</a:t>
            </a:r>
          </a:p>
          <a:p>
            <a:pPr marL="171450" indent="-171450">
              <a:buFont typeface="Arial" panose="020B0604020202020204" pitchFamily="34" charset="0"/>
              <a:buChar char="•"/>
            </a:pPr>
            <a:r>
              <a:rPr lang="en-CA" dirty="0"/>
              <a:t>Evaluation of hull form designs and green technologies – OCRE uses computational fluid dynamics simulations and scale-model testing to compare how different hull shapes and coatings perform in various conditions, including ice. This can include assessing  the integration of green propulsion technologies such as hybrid-electric systems and LNG engines, measuring their long-term environmental benefits and operational efficiency.</a:t>
            </a:r>
          </a:p>
        </p:txBody>
      </p:sp>
      <p:sp>
        <p:nvSpPr>
          <p:cNvPr id="4" name="Slide Number Placeholder 3"/>
          <p:cNvSpPr>
            <a:spLocks noGrp="1"/>
          </p:cNvSpPr>
          <p:nvPr>
            <p:ph type="sldNum" sz="quarter" idx="5"/>
          </p:nvPr>
        </p:nvSpPr>
        <p:spPr/>
        <p:txBody>
          <a:bodyPr/>
          <a:lstStyle/>
          <a:p>
            <a:fld id="{17B7E2C5-3FF0-9249-B2F6-4F906AF2CD69}" type="slidenum">
              <a:rPr lang="en-US" smtClean="0"/>
              <a:pPr/>
              <a:t>6</a:t>
            </a:fld>
            <a:endParaRPr lang="en-US" dirty="0"/>
          </a:p>
        </p:txBody>
      </p:sp>
    </p:spTree>
    <p:extLst>
      <p:ext uri="{BB962C8B-B14F-4D97-AF65-F5344CB8AC3E}">
        <p14:creationId xmlns:p14="http://schemas.microsoft.com/office/powerpoint/2010/main" val="614098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Performance evaluation of ships and equipment in ice and harsh environments – OCRE conducts controlled tests and field trials to measure how ships and marine equipment perform in extreme cold, heavy ice, and rough seas. This includes assessing propulsion efficiency, hull integrity, and onboard systems reliability under real-world and simulated environmental stresses.</a:t>
            </a:r>
          </a:p>
          <a:p>
            <a:pPr marL="171450" indent="-171450">
              <a:buFont typeface="Arial" panose="020B0604020202020204" pitchFamily="34" charset="0"/>
              <a:buChar char="•"/>
            </a:pPr>
            <a:r>
              <a:rPr lang="en-CA" dirty="0"/>
              <a:t>Evaluation of marine incidents to provide insights towards prevention and recovery – OCRE analyzes data from past marine accidents, mechanical failures, and operational disruptions to identify root causes. By applying forensic engineering and systems analysis, they develop recommendations to improve safety procedures, vessel design, and emergency response strategies.</a:t>
            </a:r>
          </a:p>
          <a:p>
            <a:pPr marL="171450" indent="-171450">
              <a:buFont typeface="Arial" panose="020B0604020202020204" pitchFamily="34" charset="0"/>
              <a:buChar char="•"/>
            </a:pPr>
            <a:r>
              <a:rPr lang="en-CA" dirty="0"/>
              <a:t>Development and evaluation of marine autonomous technologies – OCRE designs, tests, and validates autonomous vessel systems, including navigation, obstacle detection, and operational decision-making algorithms. Field and lab trials assess the reliability, safety, and efficiency of these technologies in varied marine conditions, including ice-covered waters.</a:t>
            </a:r>
          </a:p>
          <a:p>
            <a:pPr marL="171450" indent="-171450">
              <a:buFont typeface="Arial" panose="020B0604020202020204" pitchFamily="34" charset="0"/>
              <a:buChar char="•"/>
            </a:pPr>
            <a:r>
              <a:rPr lang="en-CA" dirty="0"/>
              <a:t>Evaluation and mitigation of ship underwater-radiated noise – OCRE measures and characterizes the acoustic footprint of vessels, focusing on noise emitted underwater from propulsion systems and machinery. They study the impact on marine life and develop engineering solutions such as quiet propeller designs, vibration isolation, and alternative propulsion systems to reduce noise levels.</a:t>
            </a:r>
          </a:p>
          <a:p>
            <a:pPr marL="171450" indent="-171450">
              <a:buFont typeface="Arial" panose="020B0604020202020204" pitchFamily="34" charset="0"/>
              <a:buChar char="•"/>
            </a:pPr>
            <a:r>
              <a:rPr lang="en-CA" dirty="0"/>
              <a:t>Digital twinning and simulation – OCRE creates high-fidelity digital replicas of vessels and marine systems to simulate performance, predict maintenance needs, and test modifications virtually. This allows researchers to evaluate scenarios like extreme weather navigation, equipment failures, and energy optimization</a:t>
            </a:r>
          </a:p>
        </p:txBody>
      </p:sp>
      <p:sp>
        <p:nvSpPr>
          <p:cNvPr id="4" name="Slide Number Placeholder 3"/>
          <p:cNvSpPr>
            <a:spLocks noGrp="1"/>
          </p:cNvSpPr>
          <p:nvPr>
            <p:ph type="sldNum" sz="quarter" idx="5"/>
          </p:nvPr>
        </p:nvSpPr>
        <p:spPr/>
        <p:txBody>
          <a:bodyPr/>
          <a:lstStyle/>
          <a:p>
            <a:fld id="{17B7E2C5-3FF0-9249-B2F6-4F906AF2CD69}" type="slidenum">
              <a:rPr lang="en-US" smtClean="0"/>
              <a:pPr/>
              <a:t>7</a:t>
            </a:fld>
            <a:endParaRPr lang="en-US" dirty="0"/>
          </a:p>
        </p:txBody>
      </p:sp>
    </p:spTree>
    <p:extLst>
      <p:ext uri="{BB962C8B-B14F-4D97-AF65-F5344CB8AC3E}">
        <p14:creationId xmlns:p14="http://schemas.microsoft.com/office/powerpoint/2010/main" val="7475273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Much of the work conducted under Secure Canada is related to performance and safety of surface and underwater vessels</a:t>
            </a:r>
          </a:p>
          <a:p>
            <a:pPr marL="171450" indent="-171450">
              <a:buFont typeface="Arial" panose="020B0604020202020204" pitchFamily="34" charset="0"/>
              <a:buChar char="•"/>
            </a:pPr>
            <a:r>
              <a:rPr lang="en-CA" dirty="0"/>
              <a:t>Confidentiality/secret restrictions apply</a:t>
            </a:r>
          </a:p>
        </p:txBody>
      </p:sp>
      <p:sp>
        <p:nvSpPr>
          <p:cNvPr id="4" name="Slide Number Placeholder 3"/>
          <p:cNvSpPr>
            <a:spLocks noGrp="1"/>
          </p:cNvSpPr>
          <p:nvPr>
            <p:ph type="sldNum" sz="quarter" idx="5"/>
          </p:nvPr>
        </p:nvSpPr>
        <p:spPr/>
        <p:txBody>
          <a:bodyPr/>
          <a:lstStyle/>
          <a:p>
            <a:fld id="{17B7E2C5-3FF0-9249-B2F6-4F906AF2CD69}" type="slidenum">
              <a:rPr lang="en-US" smtClean="0"/>
              <a:pPr/>
              <a:t>8</a:t>
            </a:fld>
            <a:endParaRPr lang="en-US" dirty="0"/>
          </a:p>
        </p:txBody>
      </p:sp>
    </p:spTree>
    <p:extLst>
      <p:ext uri="{BB962C8B-B14F-4D97-AF65-F5344CB8AC3E}">
        <p14:creationId xmlns:p14="http://schemas.microsoft.com/office/powerpoint/2010/main" val="25918749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Middle Photo:</a:t>
            </a:r>
          </a:p>
          <a:p>
            <a:pPr marL="742950" lvl="1" indent="-285750">
              <a:lnSpc>
                <a:spcPct val="107000"/>
              </a:lnSpc>
              <a:buFont typeface="+mj-lt"/>
              <a:buAutoNum type="alphaL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The 2013 flood event caused a number of morphologic changes in the Bow River, including the development of new gravel bars which is the elevated sediment caused by sediment transport, near Calgary’s downtown core in the vicinity of the Tenth Street Bridge. The formation of gravel bars in dense urban settings can restrict flow and impact the capacity to convey floodwater. One solution would be dredging, however, that would have a negative impact on the riparian habitat. So we did the physical modelling in our lab to evaluate gravel bar management strategies that will mitigate flood and erosion risks while preserving or enhancing aquatic habitat. </a:t>
            </a:r>
          </a:p>
          <a:p>
            <a:pPr marL="742950" lvl="1" indent="-285750">
              <a:lnSpc>
                <a:spcPct val="107000"/>
              </a:lnSpc>
              <a:spcAft>
                <a:spcPts val="800"/>
              </a:spcAft>
              <a:buFont typeface="+mj-lt"/>
              <a:buAutoNum type="alphaLcPeriod"/>
            </a:pPr>
            <a:r>
              <a:rPr lang="en-US" sz="1200" dirty="0">
                <a:effectLst/>
                <a:latin typeface="Calibri" panose="020F0502020204030204" pitchFamily="34" charset="0"/>
                <a:ea typeface="Calibri" panose="020F0502020204030204" pitchFamily="34" charset="0"/>
                <a:cs typeface="Times New Roman" panose="02020603050405020304" pitchFamily="18" charset="0"/>
              </a:rPr>
              <a:t>We also used the results for the development and calibration of the numerical models that address the sediment transport.</a:t>
            </a:r>
          </a:p>
          <a:p>
            <a:pPr marL="742950" lvl="1" indent="-285750">
              <a:lnSpc>
                <a:spcPct val="107000"/>
              </a:lnSpc>
              <a:spcAft>
                <a:spcPts val="800"/>
              </a:spcAft>
              <a:buFont typeface="+mj-lt"/>
              <a:buAutoNum type="alphaLcPeriod"/>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mj-lt"/>
              <a:buNone/>
            </a:pPr>
            <a:r>
              <a:rPr lang="en-US" sz="1200" dirty="0">
                <a:effectLst/>
                <a:latin typeface="Calibri" panose="020F0502020204030204" pitchFamily="34" charset="0"/>
                <a:ea typeface="Calibri" panose="020F0502020204030204" pitchFamily="34" charset="0"/>
                <a:cs typeface="Times New Roman" panose="02020603050405020304" pitchFamily="18" charset="0"/>
              </a:rPr>
              <a:t>Right Photos</a:t>
            </a:r>
          </a:p>
          <a:p>
            <a:pPr marL="0" lvl="0" indent="0">
              <a:lnSpc>
                <a:spcPct val="107000"/>
              </a:lnSpc>
              <a:spcAft>
                <a:spcPts val="800"/>
              </a:spcAft>
              <a:buFont typeface="+mj-lt"/>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defTabSz="912028">
              <a:defRPr/>
            </a:pPr>
            <a:r>
              <a:rPr lang="en-US" dirty="0"/>
              <a:t>Large (1:16 scale) physical model was constructed in NRC-OCRE’s Large Area Basin</a:t>
            </a:r>
            <a:r>
              <a:rPr lang="en-US" baseline="0" dirty="0"/>
              <a:t> (the model was so big it is hard to get a good photo of its extents but you can see the researcher in the photo in the top left)</a:t>
            </a:r>
          </a:p>
          <a:p>
            <a:pPr marL="0" indent="0">
              <a:buFont typeface="Arial" panose="020B0604020202020204" pitchFamily="34" charset="0"/>
              <a:buNone/>
            </a:pPr>
            <a:endParaRPr lang="en-US" sz="1600" b="1" dirty="0">
              <a:latin typeface="Arial" charset="0"/>
              <a:cs typeface="Arial" charset="0"/>
            </a:endParaRPr>
          </a:p>
          <a:p>
            <a:pPr marL="0" indent="0">
              <a:buFont typeface="Arial" panose="020B0604020202020204" pitchFamily="34" charset="0"/>
              <a:buNone/>
            </a:pPr>
            <a:r>
              <a:rPr lang="en-US" sz="1600" b="1" dirty="0">
                <a:latin typeface="Arial" charset="0"/>
                <a:cs typeface="Arial" charset="0"/>
              </a:rPr>
              <a:t>********</a:t>
            </a:r>
          </a:p>
          <a:p>
            <a:pPr marL="0" indent="0">
              <a:buFont typeface="Arial" panose="020B0604020202020204" pitchFamily="34" charset="0"/>
              <a:buNone/>
            </a:pPr>
            <a:r>
              <a:rPr lang="en-US" sz="1600" b="1" dirty="0">
                <a:latin typeface="Arial" charset="0"/>
                <a:cs typeface="Arial" charset="0"/>
              </a:rPr>
              <a:t>Model Objectives were to</a:t>
            </a:r>
            <a:r>
              <a:rPr lang="en-US" sz="1600" b="1" baseline="0" dirty="0">
                <a:latin typeface="Arial" charset="0"/>
                <a:cs typeface="Arial" charset="0"/>
              </a:rPr>
              <a:t>, </a:t>
            </a:r>
            <a:endParaRPr lang="en-US" sz="1600" b="1" dirty="0">
              <a:latin typeface="Arial" charset="0"/>
              <a:cs typeface="Arial" charset="0"/>
            </a:endParaRPr>
          </a:p>
          <a:p>
            <a:pPr marL="742950" lvl="1" indent="-285750">
              <a:buFont typeface="Arial" panose="020B0604020202020204" pitchFamily="34" charset="0"/>
              <a:buChar char="•"/>
            </a:pPr>
            <a:r>
              <a:rPr lang="en-US" sz="1400" b="1" dirty="0">
                <a:solidFill>
                  <a:schemeClr val="bg1"/>
                </a:solidFill>
                <a:latin typeface="Arial" charset="0"/>
                <a:cs typeface="Arial" charset="0"/>
              </a:rPr>
              <a:t>Investigate and validate the hydraulic performance</a:t>
            </a:r>
          </a:p>
          <a:p>
            <a:pPr marL="742950" lvl="1" indent="-285750">
              <a:buFont typeface="Arial" panose="020B0604020202020204" pitchFamily="34" charset="0"/>
              <a:buChar char="•"/>
            </a:pPr>
            <a:r>
              <a:rPr lang="en-US" sz="1400" b="1" dirty="0">
                <a:solidFill>
                  <a:schemeClr val="bg1"/>
                </a:solidFill>
                <a:latin typeface="Arial" charset="0"/>
                <a:cs typeface="Arial" charset="0"/>
              </a:rPr>
              <a:t>Sediment behavior and scour potential</a:t>
            </a:r>
          </a:p>
          <a:p>
            <a:pPr marL="742950" lvl="1" indent="-285750">
              <a:buFont typeface="Arial" panose="020B0604020202020204" pitchFamily="34" charset="0"/>
              <a:buChar char="•"/>
            </a:pPr>
            <a:r>
              <a:rPr lang="en-US" sz="1400" b="1" dirty="0">
                <a:solidFill>
                  <a:schemeClr val="bg1"/>
                </a:solidFill>
                <a:latin typeface="Arial" charset="0"/>
                <a:cs typeface="Arial" charset="0"/>
              </a:rPr>
              <a:t>Understand</a:t>
            </a:r>
            <a:r>
              <a:rPr lang="en-US" sz="1400" b="1" baseline="0" dirty="0">
                <a:solidFill>
                  <a:schemeClr val="bg1"/>
                </a:solidFill>
                <a:latin typeface="Arial" charset="0"/>
                <a:cs typeface="Arial" charset="0"/>
              </a:rPr>
              <a:t> the interaction with woody d</a:t>
            </a:r>
            <a:r>
              <a:rPr lang="en-US" sz="1400" b="1" dirty="0">
                <a:solidFill>
                  <a:schemeClr val="bg1"/>
                </a:solidFill>
                <a:latin typeface="Arial" charset="0"/>
                <a:cs typeface="Arial" charset="0"/>
              </a:rPr>
              <a:t>ebris and the structures</a:t>
            </a:r>
          </a:p>
          <a:p>
            <a:pPr marL="742950" lvl="1" indent="-285750">
              <a:buFont typeface="Arial" panose="020B0604020202020204" pitchFamily="34" charset="0"/>
              <a:buChar char="•"/>
            </a:pPr>
            <a:r>
              <a:rPr lang="en-US" sz="1400" b="1" dirty="0">
                <a:solidFill>
                  <a:schemeClr val="bg1"/>
                </a:solidFill>
                <a:latin typeface="Arial" charset="0"/>
                <a:cs typeface="Arial" charset="0"/>
              </a:rPr>
              <a:t>Develop rating curves for the gate operations on the sluiceway and diversion </a:t>
            </a:r>
            <a:r>
              <a:rPr lang="en-US" sz="1400" b="1" dirty="0" err="1">
                <a:solidFill>
                  <a:schemeClr val="bg1"/>
                </a:solidFill>
                <a:latin typeface="Arial" charset="0"/>
                <a:cs typeface="Arial" charset="0"/>
              </a:rPr>
              <a:t>strucutres</a:t>
            </a:r>
            <a:endParaRPr lang="en-US" sz="1400" b="1" dirty="0">
              <a:solidFill>
                <a:schemeClr val="bg1"/>
              </a:solidFill>
              <a:latin typeface="Arial" charset="0"/>
              <a:cs typeface="Arial" charset="0"/>
            </a:endParaRPr>
          </a:p>
          <a:p>
            <a:pPr marL="742950" lvl="1" indent="-285750">
              <a:buFont typeface="Arial" panose="020B0604020202020204" pitchFamily="34" charset="0"/>
              <a:buChar char="•"/>
            </a:pPr>
            <a:r>
              <a:rPr lang="en-US" sz="1400" b="1" dirty="0">
                <a:solidFill>
                  <a:schemeClr val="bg1"/>
                </a:solidFill>
                <a:latin typeface="Arial" charset="0"/>
                <a:cs typeface="Arial" charset="0"/>
              </a:rPr>
              <a:t>And the key</a:t>
            </a:r>
            <a:r>
              <a:rPr lang="en-US" sz="1400" b="1" baseline="0" dirty="0">
                <a:solidFill>
                  <a:schemeClr val="bg1"/>
                </a:solidFill>
                <a:latin typeface="Arial" charset="0"/>
                <a:cs typeface="Arial" charset="0"/>
              </a:rPr>
              <a:t> objective was to </a:t>
            </a:r>
            <a:r>
              <a:rPr lang="en-US" sz="1400" b="1" dirty="0">
                <a:solidFill>
                  <a:schemeClr val="bg1"/>
                </a:solidFill>
                <a:latin typeface="Arial" charset="0"/>
                <a:cs typeface="Arial" charset="0"/>
              </a:rPr>
              <a:t>develop design optimizations for improved life-cycle costs of the project</a:t>
            </a:r>
          </a:p>
          <a:p>
            <a:pPr marL="285750" indent="-285750">
              <a:buFont typeface="Arial" panose="020B0604020202020204" pitchFamily="34" charset="0"/>
              <a:buChar char="•"/>
            </a:pPr>
            <a:r>
              <a:rPr lang="en-US" sz="1600" b="0" dirty="0">
                <a:latin typeface="Arial" charset="0"/>
                <a:cs typeface="Arial" charset="0"/>
              </a:rPr>
              <a:t>You can see the model layout schematic in the 50m by 30m LAB</a:t>
            </a:r>
            <a:endParaRPr lang="en-US" sz="1400" b="0" dirty="0">
              <a:solidFill>
                <a:schemeClr val="bg1"/>
              </a:solidFill>
              <a:latin typeface="Arial" charset="0"/>
              <a:cs typeface="Arial" charset="0"/>
            </a:endParaRPr>
          </a:p>
          <a:p>
            <a:pPr marL="171450" indent="-171450" defTabSz="912028">
              <a:buFontTx/>
              <a:buChar char="-"/>
              <a:defRPr/>
            </a:pPr>
            <a:r>
              <a:rPr lang="en-US" dirty="0"/>
              <a:t>The large flood flows were supplied</a:t>
            </a:r>
            <a:r>
              <a:rPr lang="en-US" baseline="0" dirty="0"/>
              <a:t> at the top of model, flooded the upstream flood channel and then flowed over the concrete representation of the model river and floodplain, the flood flows then split to flow </a:t>
            </a:r>
            <a:r>
              <a:rPr lang="en-US" baseline="0" dirty="0" err="1"/>
              <a:t>thorugh</a:t>
            </a:r>
            <a:r>
              <a:rPr lang="en-US" baseline="0" dirty="0"/>
              <a:t> the model diversion </a:t>
            </a:r>
            <a:r>
              <a:rPr lang="en-US" baseline="0" dirty="0" err="1"/>
              <a:t>strcutre</a:t>
            </a:r>
            <a:r>
              <a:rPr lang="en-US" baseline="0" dirty="0"/>
              <a:t> at the top of the schematic and the main river sluiceway at the bottom of the schematic</a:t>
            </a:r>
          </a:p>
          <a:p>
            <a:pPr marL="0" lvl="0" indent="0">
              <a:lnSpc>
                <a:spcPct val="107000"/>
              </a:lnSpc>
              <a:spcAft>
                <a:spcPts val="800"/>
              </a:spcAft>
              <a:buFont typeface="+mj-lt"/>
              <a:buNone/>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r>
              <a:rPr lang="en-CA" dirty="0"/>
              <a:t>The physical model showed that the nature-based approach to managing the sediment within the Bow River provided a stable solution that met the City of Calgary's requirements. Specifically, showed that the City could reuse/reshape the gravel sediment deposited by the 2013 flood within the river instead of removing it from the river system (which is the typical engineered solution). Removing sediment from the system can result in downstream scour issues and general loss of aquatic habitat.</a:t>
            </a:r>
            <a:endParaRPr lang="en-US" dirty="0"/>
          </a:p>
        </p:txBody>
      </p:sp>
      <p:sp>
        <p:nvSpPr>
          <p:cNvPr id="4" name="Slide Number Placeholder 3"/>
          <p:cNvSpPr>
            <a:spLocks noGrp="1"/>
          </p:cNvSpPr>
          <p:nvPr>
            <p:ph type="sldNum" sz="quarter" idx="5"/>
          </p:nvPr>
        </p:nvSpPr>
        <p:spPr/>
        <p:txBody>
          <a:bodyPr/>
          <a:lstStyle/>
          <a:p>
            <a:fld id="{7B9E8BFE-F454-44CF-A2A9-F0A1EE63C1EA}" type="slidenum">
              <a:rPr lang="en-US" smtClean="0"/>
              <a:t>11</a:t>
            </a:fld>
            <a:endParaRPr lang="en-US" dirty="0"/>
          </a:p>
        </p:txBody>
      </p:sp>
    </p:spTree>
    <p:extLst>
      <p:ext uri="{BB962C8B-B14F-4D97-AF65-F5344CB8AC3E}">
        <p14:creationId xmlns:p14="http://schemas.microsoft.com/office/powerpoint/2010/main" val="26688378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Title: </a:t>
            </a:r>
            <a:r>
              <a:rPr lang="en-CA" dirty="0">
                <a:effectLst/>
              </a:rPr>
              <a:t>Field Trials on a Living Dyke in British Columbia: Wave Attenuation of Edge Treatment Features</a:t>
            </a:r>
            <a:endParaRPr lang="en-CA" dirty="0"/>
          </a:p>
          <a:p>
            <a:r>
              <a:rPr lang="en-CA" dirty="0">
                <a:effectLst/>
              </a:rPr>
              <a:t>Goals:</a:t>
            </a:r>
            <a:endParaRPr lang="en-CA" dirty="0"/>
          </a:p>
          <a:p>
            <a:pPr>
              <a:buFont typeface="Arial" panose="020B0604020202020204" pitchFamily="34" charset="0"/>
              <a:buChar char="•"/>
            </a:pPr>
            <a:r>
              <a:rPr lang="en-CA" dirty="0">
                <a:effectLst/>
              </a:rPr>
              <a:t>Mitigate coastal flooding</a:t>
            </a:r>
            <a:endParaRPr lang="en-CA" dirty="0"/>
          </a:p>
          <a:p>
            <a:pPr>
              <a:buFont typeface="Arial" panose="020B0604020202020204" pitchFamily="34" charset="0"/>
              <a:buChar char="•"/>
            </a:pPr>
            <a:r>
              <a:rPr lang="en-CA" dirty="0">
                <a:effectLst/>
              </a:rPr>
              <a:t>Restore estuarine habitat</a:t>
            </a:r>
            <a:endParaRPr lang="en-CA" dirty="0"/>
          </a:p>
          <a:p>
            <a:r>
              <a:rPr lang="en-CA" dirty="0">
                <a:effectLst/>
              </a:rPr>
              <a:t>Test restoration techniques:</a:t>
            </a:r>
            <a:endParaRPr lang="en-CA" dirty="0"/>
          </a:p>
          <a:p>
            <a:pPr>
              <a:buFont typeface="Arial" panose="020B0604020202020204" pitchFamily="34" charset="0"/>
              <a:buChar char="•"/>
            </a:pPr>
            <a:r>
              <a:rPr lang="en-CA" dirty="0">
                <a:effectLst/>
              </a:rPr>
              <a:t>Planting methods</a:t>
            </a:r>
            <a:endParaRPr lang="en-CA" dirty="0"/>
          </a:p>
          <a:p>
            <a:pPr>
              <a:buFont typeface="Arial" panose="020B0604020202020204" pitchFamily="34" charset="0"/>
              <a:buChar char="•"/>
            </a:pPr>
            <a:r>
              <a:rPr lang="en-CA" dirty="0">
                <a:effectLst/>
              </a:rPr>
              <a:t>Marsh elevations</a:t>
            </a:r>
            <a:endParaRPr lang="en-CA" dirty="0"/>
          </a:p>
          <a:p>
            <a:pPr>
              <a:buFont typeface="Arial" panose="020B0604020202020204" pitchFamily="34" charset="0"/>
              <a:buChar char="•"/>
            </a:pPr>
            <a:r>
              <a:rPr lang="en-CA" dirty="0">
                <a:effectLst/>
              </a:rPr>
              <a:t>Sediment composition</a:t>
            </a:r>
            <a:endParaRPr lang="en-CA" dirty="0"/>
          </a:p>
          <a:p>
            <a:pPr>
              <a:buFont typeface="Arial" panose="020B0604020202020204" pitchFamily="34" charset="0"/>
              <a:buChar char="•"/>
            </a:pPr>
            <a:r>
              <a:rPr lang="en-CA" dirty="0">
                <a:effectLst/>
              </a:rPr>
              <a:t>Temporary Nature-Based Edge Treatments</a:t>
            </a:r>
            <a:endParaRPr lang="en-CA" dirty="0"/>
          </a:p>
          <a:p>
            <a:r>
              <a:rPr lang="en-CA" dirty="0">
                <a:effectLst/>
              </a:rPr>
              <a:t>Objectives:</a:t>
            </a:r>
            <a:endParaRPr lang="en-CA" dirty="0"/>
          </a:p>
          <a:p>
            <a:pPr>
              <a:buFont typeface="+mj-lt"/>
              <a:buAutoNum type="arabicPeriod"/>
            </a:pPr>
            <a:r>
              <a:rPr lang="en-CA" dirty="0"/>
              <a:t> Measure nearshore wave characteristics </a:t>
            </a:r>
          </a:p>
          <a:p>
            <a:pPr marL="742950" lvl="1" indent="-285750">
              <a:buFont typeface="+mj-lt"/>
              <a:buAutoNum type="arabicPeriod"/>
            </a:pPr>
            <a:r>
              <a:rPr lang="en-CA" dirty="0"/>
              <a:t>16 pressure sensors, Oct.-Jan.</a:t>
            </a:r>
          </a:p>
          <a:p>
            <a:pPr marL="742950" lvl="1" indent="-285750">
              <a:buFont typeface="+mj-lt"/>
              <a:buAutoNum type="arabicPeriod"/>
            </a:pPr>
            <a:r>
              <a:rPr lang="en-CA" dirty="0"/>
              <a:t>Wave transmission coefficient</a:t>
            </a:r>
          </a:p>
          <a:p>
            <a:pPr>
              <a:buFont typeface="+mj-lt"/>
              <a:buAutoNum type="arabicPeriod"/>
            </a:pPr>
            <a:r>
              <a:rPr lang="en-CA" dirty="0"/>
              <a:t>Monitoring conditions of treatments  </a:t>
            </a:r>
          </a:p>
          <a:p>
            <a:pPr marL="742950" lvl="1" indent="-285750">
              <a:buFont typeface="+mj-lt"/>
              <a:buAutoNum type="arabicPeriod"/>
            </a:pPr>
            <a:r>
              <a:rPr lang="en-CA" dirty="0"/>
              <a:t>Eight-month period</a:t>
            </a:r>
          </a:p>
          <a:p>
            <a:r>
              <a:rPr lang="en-CA" dirty="0"/>
              <a:t>Conclusion:</a:t>
            </a:r>
          </a:p>
          <a:p>
            <a:pPr>
              <a:buFont typeface="Arial" panose="020B0604020202020204" pitchFamily="34" charset="0"/>
              <a:buChar char="•"/>
            </a:pPr>
            <a:r>
              <a:rPr lang="en-CA" dirty="0"/>
              <a:t>All four edge treatments can attenuate waves for site conditions</a:t>
            </a:r>
          </a:p>
          <a:p>
            <a:pPr>
              <a:buFont typeface="Arial" panose="020B0604020202020204" pitchFamily="34" charset="0"/>
              <a:buChar char="•"/>
            </a:pPr>
            <a:r>
              <a:rPr lang="en-CA" dirty="0"/>
              <a:t>Brushwood dam, gravel berm, oyster bag berm </a:t>
            </a:r>
          </a:p>
          <a:p>
            <a:pPr marL="742950" lvl="1" indent="-285750">
              <a:buFont typeface="Arial" panose="020B0604020202020204" pitchFamily="34" charset="0"/>
              <a:buChar char="•"/>
            </a:pPr>
            <a:r>
              <a:rPr lang="en-CA" dirty="0"/>
              <a:t>Feasible, with design changes.</a:t>
            </a:r>
          </a:p>
          <a:p>
            <a:pPr>
              <a:buFont typeface="Arial" panose="020B0604020202020204" pitchFamily="34" charset="0"/>
              <a:buChar char="•"/>
            </a:pPr>
            <a:r>
              <a:rPr lang="en-CA" dirty="0"/>
              <a:t>Sand berm </a:t>
            </a:r>
          </a:p>
          <a:p>
            <a:pPr marL="742950" lvl="1" indent="-285750">
              <a:buFont typeface="Arial" panose="020B0604020202020204" pitchFamily="34" charset="0"/>
              <a:buChar char="•"/>
            </a:pPr>
            <a:r>
              <a:rPr lang="en-CA" dirty="0"/>
              <a:t>Sediment replenishment may be needed</a:t>
            </a:r>
          </a:p>
          <a:p>
            <a:pPr>
              <a:buFont typeface="Arial" panose="020B0604020202020204" pitchFamily="34" charset="0"/>
              <a:buChar char="•"/>
            </a:pPr>
            <a:r>
              <a:rPr lang="en-CA" dirty="0"/>
              <a:t>Nature-based edge treatments can be effective on semi-sheltered salt marsh restoration projects in BC</a:t>
            </a:r>
          </a:p>
          <a:p>
            <a:endParaRPr lang="en-C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9E8BFE-F454-44CF-A2A9-F0A1EE63C1E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95170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3831" lvl="1" indent="-173831">
              <a:spcBef>
                <a:spcPts val="0"/>
              </a:spcBef>
              <a:spcAft>
                <a:spcPts val="450"/>
              </a:spcAft>
              <a:defRPr/>
            </a:pPr>
            <a:r>
              <a:rPr lang="en-US" sz="1200">
                <a:solidFill>
                  <a:schemeClr val="accent1">
                    <a:lumMod val="90000"/>
                    <a:lumOff val="10000"/>
                  </a:schemeClr>
                </a:solidFill>
              </a:rPr>
              <a:t>Objective is to predict and assess the impacts of climate change on coastal storm surges and extreme waves</a:t>
            </a:r>
          </a:p>
          <a:p>
            <a:pPr marL="173831" lvl="1" indent="-173831">
              <a:spcBef>
                <a:spcPts val="0"/>
              </a:spcBef>
              <a:spcAft>
                <a:spcPts val="450"/>
              </a:spcAft>
              <a:defRPr/>
            </a:pPr>
            <a:r>
              <a:rPr lang="en-US" sz="1200">
                <a:solidFill>
                  <a:schemeClr val="accent1">
                    <a:lumMod val="90000"/>
                    <a:lumOff val="10000"/>
                  </a:schemeClr>
                </a:solidFill>
              </a:rPr>
              <a:t>Support climate risk assessments and adaptation planning for infrastructures (ports, airports) on the coast</a:t>
            </a:r>
          </a:p>
          <a:p>
            <a:pPr marL="173831" lvl="1" indent="-173831">
              <a:spcBef>
                <a:spcPts val="0"/>
              </a:spcBef>
              <a:spcAft>
                <a:spcPts val="450"/>
              </a:spcAft>
              <a:defRPr/>
            </a:pPr>
            <a:r>
              <a:rPr lang="en-US" sz="1200">
                <a:solidFill>
                  <a:schemeClr val="accent1">
                    <a:lumMod val="90000"/>
                    <a:lumOff val="10000"/>
                  </a:schemeClr>
                </a:solidFill>
              </a:rPr>
              <a:t>Enables risk assessments for assets (example shown here is BC coasts in Canada)</a:t>
            </a:r>
          </a:p>
          <a:p>
            <a:pPr marL="173831" lvl="1" indent="-173831">
              <a:spcBef>
                <a:spcPts val="0"/>
              </a:spcBef>
              <a:spcAft>
                <a:spcPts val="450"/>
              </a:spcAft>
              <a:defRPr/>
            </a:pPr>
            <a:endParaRPr lang="en-US" sz="1200">
              <a:solidFill>
                <a:schemeClr val="accent1">
                  <a:lumMod val="90000"/>
                  <a:lumOff val="10000"/>
                </a:schemeClr>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t>Involves:</a:t>
            </a:r>
          </a:p>
          <a:p>
            <a:pPr marL="285750" lvl="1" indent="-285750">
              <a:spcBef>
                <a:spcPts val="0"/>
              </a:spcBef>
              <a:spcAft>
                <a:spcPts val="450"/>
              </a:spcAft>
              <a:buFont typeface="Arial" panose="020B0604020202020204" pitchFamily="34" charset="0"/>
              <a:buChar char="•"/>
              <a:defRPr/>
            </a:pPr>
            <a:r>
              <a:rPr lang="en-US" sz="1500">
                <a:solidFill>
                  <a:schemeClr val="accent1">
                    <a:lumMod val="90000"/>
                    <a:lumOff val="10000"/>
                  </a:schemeClr>
                </a:solidFill>
              </a:rPr>
              <a:t>Wind and wave hindcast </a:t>
            </a:r>
          </a:p>
          <a:p>
            <a:pPr marL="285750" marR="0" lvl="1" indent="-285750" algn="l" defTabSz="914400" rtl="0" eaLnBrk="1" fontAlgn="auto" latinLnBrk="0" hangingPunct="1">
              <a:lnSpc>
                <a:spcPct val="100000"/>
              </a:lnSpc>
              <a:spcBef>
                <a:spcPts val="0"/>
              </a:spcBef>
              <a:spcAft>
                <a:spcPts val="450"/>
              </a:spcAft>
              <a:buClrTx/>
              <a:buSzTx/>
              <a:buFont typeface="Arial" panose="020B0604020202020204" pitchFamily="34" charset="0"/>
              <a:buChar char="•"/>
              <a:tabLst/>
              <a:defRPr/>
            </a:pPr>
            <a:r>
              <a:rPr lang="en-US" sz="1500">
                <a:solidFill>
                  <a:schemeClr val="accent1">
                    <a:lumMod val="90000"/>
                    <a:lumOff val="10000"/>
                  </a:schemeClr>
                </a:solidFill>
              </a:rPr>
              <a:t>Statistical (extreme value) analysis (</a:t>
            </a:r>
            <a:r>
              <a:rPr lang="en-US" sz="1600"/>
              <a:t>Identify wind and wave conditions for future climate scenarios</a:t>
            </a:r>
            <a:r>
              <a:rPr lang="en-US" sz="1500">
                <a:solidFill>
                  <a:schemeClr val="accent1">
                    <a:lumMod val="90000"/>
                    <a:lumOff val="10000"/>
                  </a:schemeClr>
                </a:solidFill>
              </a:rPr>
              <a:t>)</a:t>
            </a:r>
          </a:p>
          <a:p>
            <a:pPr marL="285750" marR="0" lvl="1" indent="-285750" algn="l" defTabSz="914400" rtl="0" eaLnBrk="1" fontAlgn="auto" latinLnBrk="0" hangingPunct="1">
              <a:lnSpc>
                <a:spcPct val="100000"/>
              </a:lnSpc>
              <a:spcBef>
                <a:spcPts val="0"/>
              </a:spcBef>
              <a:spcAft>
                <a:spcPts val="450"/>
              </a:spcAft>
              <a:buClrTx/>
              <a:buSzTx/>
              <a:buFont typeface="Arial" panose="020B0604020202020204" pitchFamily="34" charset="0"/>
              <a:buChar char="•"/>
              <a:tabLst/>
              <a:defRPr/>
            </a:pPr>
            <a:r>
              <a:rPr lang="en-US" sz="1600"/>
              <a:t>Numerical simulations to predict future wave conditions </a:t>
            </a:r>
          </a:p>
          <a:p>
            <a:pPr marL="285750" lvl="1" indent="-285750">
              <a:spcBef>
                <a:spcPts val="0"/>
              </a:spcBef>
              <a:spcAft>
                <a:spcPts val="450"/>
              </a:spcAft>
              <a:buFont typeface="Arial" panose="020B0604020202020204" pitchFamily="34" charset="0"/>
              <a:buChar char="•"/>
              <a:defRPr/>
            </a:pPr>
            <a:r>
              <a:rPr lang="en-US" sz="1500">
                <a:solidFill>
                  <a:schemeClr val="accent1">
                    <a:lumMod val="90000"/>
                    <a:lumOff val="10000"/>
                  </a:schemeClr>
                </a:solidFill>
              </a:rPr>
              <a:t>Nearshore wave transformation modelling</a:t>
            </a:r>
          </a:p>
          <a:p>
            <a:pPr marL="285750" lvl="1" indent="-285750">
              <a:spcBef>
                <a:spcPts val="0"/>
              </a:spcBef>
              <a:spcAft>
                <a:spcPts val="450"/>
              </a:spcAft>
              <a:buFont typeface="Arial" panose="020B0604020202020204" pitchFamily="34" charset="0"/>
              <a:buChar char="•"/>
              <a:defRPr/>
            </a:pPr>
            <a:r>
              <a:rPr lang="en-US" sz="1500">
                <a:solidFill>
                  <a:schemeClr val="accent1">
                    <a:lumMod val="90000"/>
                    <a:lumOff val="10000"/>
                  </a:schemeClr>
                </a:solidFill>
              </a:rPr>
              <a:t>Wave run-up and overtopping analysis</a:t>
            </a:r>
          </a:p>
          <a:p>
            <a:pPr marL="285750" lvl="1" indent="-285750">
              <a:spcBef>
                <a:spcPts val="0"/>
              </a:spcBef>
              <a:spcAft>
                <a:spcPts val="450"/>
              </a:spcAft>
              <a:buFont typeface="Arial" panose="020B0604020202020204" pitchFamily="34" charset="0"/>
              <a:buChar char="•"/>
              <a:defRPr/>
            </a:pPr>
            <a:r>
              <a:rPr lang="en-US" sz="1500">
                <a:solidFill>
                  <a:schemeClr val="accent1">
                    <a:lumMod val="90000"/>
                    <a:lumOff val="10000"/>
                  </a:schemeClr>
                </a:solidFill>
              </a:rPr>
              <a:t>Data visualization using communication tools</a:t>
            </a:r>
          </a:p>
          <a:p>
            <a:pPr marL="133350" indent="-133350">
              <a:spcBef>
                <a:spcPct val="0"/>
              </a:spcBef>
              <a:spcAft>
                <a:spcPts val="900"/>
              </a:spcAft>
              <a:buFont typeface="Arial" pitchFamily="34" charset="0"/>
              <a:buChar char="•"/>
            </a:pPr>
            <a:endParaRPr lang="en-US" sz="1500">
              <a:latin typeface="Arial" charset="0"/>
              <a:cs typeface="Arial" charset="0"/>
            </a:endParaRPr>
          </a:p>
          <a:p>
            <a:endParaRPr lang="en-US"/>
          </a:p>
        </p:txBody>
      </p:sp>
      <p:sp>
        <p:nvSpPr>
          <p:cNvPr id="4" name="Slide Number Placeholder 3"/>
          <p:cNvSpPr>
            <a:spLocks noGrp="1"/>
          </p:cNvSpPr>
          <p:nvPr>
            <p:ph type="sldNum" sz="quarter" idx="5"/>
          </p:nvPr>
        </p:nvSpPr>
        <p:spPr/>
        <p:txBody>
          <a:bodyPr/>
          <a:lstStyle/>
          <a:p>
            <a:fld id="{7B9E8BFE-F454-44CF-A2A9-F0A1EE63C1EA}" type="slidenum">
              <a:rPr lang="en-US" smtClean="0"/>
              <a:t>15</a:t>
            </a:fld>
            <a:endParaRPr lang="en-US"/>
          </a:p>
        </p:txBody>
      </p:sp>
    </p:spTree>
    <p:extLst>
      <p:ext uri="{BB962C8B-B14F-4D97-AF65-F5344CB8AC3E}">
        <p14:creationId xmlns:p14="http://schemas.microsoft.com/office/powerpoint/2010/main" val="26702333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Performance evaluation of ships and equipment in ice and harsh environments – OCRE conducts controlled tests and field trials to measure how ships and marine equipment perform in extreme cold, heavy ice, and rough seas. This includes assessing propulsion efficiency, hull integrity, and onboard systems reliability under real-world and simulated environmental stresses.</a:t>
            </a:r>
          </a:p>
          <a:p>
            <a:pPr marL="171450" indent="-171450">
              <a:buFont typeface="Arial" panose="020B0604020202020204" pitchFamily="34" charset="0"/>
              <a:buChar char="•"/>
            </a:pPr>
            <a:r>
              <a:rPr lang="en-CA" dirty="0"/>
              <a:t>Evaluation of marine incidents to provide insights towards prevention and recovery – OCRE analyzes data from past marine accidents, mechanical failures, and operational disruptions to identify root causes. By applying forensic engineering and systems analysis, they develop recommendations to improve safety procedures, vessel design, and emergency response strategies.</a:t>
            </a:r>
          </a:p>
          <a:p>
            <a:pPr marL="171450" indent="-171450">
              <a:buFont typeface="Arial" panose="020B0604020202020204" pitchFamily="34" charset="0"/>
              <a:buChar char="•"/>
            </a:pPr>
            <a:r>
              <a:rPr lang="en-CA" dirty="0"/>
              <a:t>Development and evaluation of marine autonomous technologies – OCRE designs, tests, and validates autonomous vessel systems, including navigation, obstacle detection, and operational decision-making algorithms. Field and lab trials assess the reliability, safety, and efficiency of these technologies in varied marine conditions, including ice-covered waters.</a:t>
            </a:r>
          </a:p>
          <a:p>
            <a:pPr marL="171450" indent="-171450">
              <a:buFont typeface="Arial" panose="020B0604020202020204" pitchFamily="34" charset="0"/>
              <a:buChar char="•"/>
            </a:pPr>
            <a:r>
              <a:rPr lang="en-CA" dirty="0"/>
              <a:t>Evaluation and mitigation of ship underwater-radiated noise – OCRE measures and characterizes the acoustic footprint of vessels, focusing on noise emitted underwater from propulsion systems and machinery. They study the impact on marine life and develop engineering solutions such as quiet propeller designs, vibration isolation, and alternative propulsion systems to reduce noise levels.</a:t>
            </a:r>
          </a:p>
          <a:p>
            <a:pPr marL="171450" indent="-171450">
              <a:buFont typeface="Arial" panose="020B0604020202020204" pitchFamily="34" charset="0"/>
              <a:buChar char="•"/>
            </a:pPr>
            <a:r>
              <a:rPr lang="en-CA" dirty="0"/>
              <a:t>Digital twinning and simulation – OCRE creates high-fidelity digital replicas of vessels and marine systems to simulate performance, predict maintenance needs, and test modifications virtually. This allows researchers to evaluate scenarios like extreme weather navigation, equipment failures, and energy optimization</a:t>
            </a:r>
          </a:p>
        </p:txBody>
      </p:sp>
      <p:sp>
        <p:nvSpPr>
          <p:cNvPr id="4" name="Slide Number Placeholder 3"/>
          <p:cNvSpPr>
            <a:spLocks noGrp="1"/>
          </p:cNvSpPr>
          <p:nvPr>
            <p:ph type="sldNum" sz="quarter" idx="5"/>
          </p:nvPr>
        </p:nvSpPr>
        <p:spPr/>
        <p:txBody>
          <a:bodyPr/>
          <a:lstStyle/>
          <a:p>
            <a:fld id="{17B7E2C5-3FF0-9249-B2F6-4F906AF2CD69}" type="slidenum">
              <a:rPr lang="en-US" smtClean="0"/>
              <a:pPr/>
              <a:t>16</a:t>
            </a:fld>
            <a:endParaRPr lang="en-US" dirty="0"/>
          </a:p>
        </p:txBody>
      </p:sp>
    </p:spTree>
    <p:extLst>
      <p:ext uri="{BB962C8B-B14F-4D97-AF65-F5344CB8AC3E}">
        <p14:creationId xmlns:p14="http://schemas.microsoft.com/office/powerpoint/2010/main" val="1633454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Performance evaluation of ships and equipment in ice and harsh environments – OCRE conducts controlled tests and field trials to measure how ships and marine equipment perform in extreme cold, heavy ice, and rough seas. This includes assessing propulsion efficiency, hull integrity, and onboard systems reliability under real-world and simulated environmental stresses.</a:t>
            </a:r>
          </a:p>
          <a:p>
            <a:pPr marL="171450" indent="-171450">
              <a:buFont typeface="Arial" panose="020B0604020202020204" pitchFamily="34" charset="0"/>
              <a:buChar char="•"/>
            </a:pPr>
            <a:r>
              <a:rPr lang="en-CA" dirty="0"/>
              <a:t>Evaluation of marine incidents to provide insights towards prevention and recovery – OCRE analyzes data from past marine accidents, mechanical failures, and operational disruptions to identify root causes. By applying forensic engineering and systems analysis, they develop recommendations to improve safety procedures, vessel design, and emergency response strategies.</a:t>
            </a:r>
          </a:p>
          <a:p>
            <a:pPr marL="171450" indent="-171450">
              <a:buFont typeface="Arial" panose="020B0604020202020204" pitchFamily="34" charset="0"/>
              <a:buChar char="•"/>
            </a:pPr>
            <a:r>
              <a:rPr lang="en-CA" dirty="0"/>
              <a:t>Development and evaluation of marine autonomous technologies – OCRE designs, tests, and validates autonomous vessel systems, including navigation, obstacle detection, and operational decision-making algorithms. Field and lab trials assess the reliability, safety, and efficiency of these technologies in varied marine conditions, including ice-covered waters.</a:t>
            </a:r>
          </a:p>
          <a:p>
            <a:pPr marL="171450" indent="-171450">
              <a:buFont typeface="Arial" panose="020B0604020202020204" pitchFamily="34" charset="0"/>
              <a:buChar char="•"/>
            </a:pPr>
            <a:r>
              <a:rPr lang="en-CA" dirty="0"/>
              <a:t>Evaluation and mitigation of ship underwater-radiated noise – OCRE measures and characterizes the acoustic footprint of vessels, focusing on noise emitted underwater from propulsion systems and machinery. They study the impact on marine life and develop engineering solutions such as quiet propeller designs, vibration isolation, and alternative propulsion systems to reduce noise levels.</a:t>
            </a:r>
          </a:p>
          <a:p>
            <a:pPr marL="171450" indent="-171450">
              <a:buFont typeface="Arial" panose="020B0604020202020204" pitchFamily="34" charset="0"/>
              <a:buChar char="•"/>
            </a:pPr>
            <a:r>
              <a:rPr lang="en-CA" dirty="0"/>
              <a:t>Digital twinning and simulation – OCRE creates high-fidelity digital replicas of vessels and marine systems to simulate performance, predict maintenance needs, and test modifications virtually. This allows researchers to evaluate scenarios like extreme weather navigation, equipment failures, and energy optimization</a:t>
            </a:r>
          </a:p>
        </p:txBody>
      </p:sp>
      <p:sp>
        <p:nvSpPr>
          <p:cNvPr id="4" name="Slide Number Placeholder 3"/>
          <p:cNvSpPr>
            <a:spLocks noGrp="1"/>
          </p:cNvSpPr>
          <p:nvPr>
            <p:ph type="sldNum" sz="quarter" idx="5"/>
          </p:nvPr>
        </p:nvSpPr>
        <p:spPr/>
        <p:txBody>
          <a:bodyPr/>
          <a:lstStyle/>
          <a:p>
            <a:fld id="{17B7E2C5-3FF0-9249-B2F6-4F906AF2CD69}" type="slidenum">
              <a:rPr lang="en-US" smtClean="0"/>
              <a:pPr/>
              <a:t>17</a:t>
            </a:fld>
            <a:endParaRPr lang="en-US" dirty="0"/>
          </a:p>
        </p:txBody>
      </p:sp>
    </p:spTree>
    <p:extLst>
      <p:ext uri="{BB962C8B-B14F-4D97-AF65-F5344CB8AC3E}">
        <p14:creationId xmlns:p14="http://schemas.microsoft.com/office/powerpoint/2010/main" val="39755044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CA" dirty="0"/>
              <a:t>Performance evaluation of ships and equipment in ice and harsh environments – OCRE conducts controlled tests and field trials to measure how ships and marine equipment perform in extreme cold, heavy ice, and rough seas. This includes assessing propulsion efficiency, hull integrity, and onboard systems reliability under real-world and simulated environmental stresses.</a:t>
            </a:r>
          </a:p>
          <a:p>
            <a:pPr marL="171450" indent="-171450">
              <a:buFont typeface="Arial" panose="020B0604020202020204" pitchFamily="34" charset="0"/>
              <a:buChar char="•"/>
            </a:pPr>
            <a:r>
              <a:rPr lang="en-CA" dirty="0"/>
              <a:t>Evaluation of marine incidents to provide insights towards prevention and recovery – OCRE analyzes data from past marine accidents, mechanical failures, and operational disruptions to identify root causes. By applying forensic engineering and systems analysis, they develop recommendations to improve safety procedures, vessel design, and emergency response strategies.</a:t>
            </a:r>
          </a:p>
          <a:p>
            <a:pPr marL="171450" indent="-171450">
              <a:buFont typeface="Arial" panose="020B0604020202020204" pitchFamily="34" charset="0"/>
              <a:buChar char="•"/>
            </a:pPr>
            <a:r>
              <a:rPr lang="en-CA" dirty="0"/>
              <a:t>Development and evaluation of marine autonomous technologies – OCRE designs, tests, and validates autonomous vessel systems, including navigation, obstacle detection, and operational decision-making algorithms. Field and lab trials assess the reliability, safety, and efficiency of these technologies in varied marine conditions, including ice-covered waters.</a:t>
            </a:r>
          </a:p>
          <a:p>
            <a:pPr marL="171450" indent="-171450">
              <a:buFont typeface="Arial" panose="020B0604020202020204" pitchFamily="34" charset="0"/>
              <a:buChar char="•"/>
            </a:pPr>
            <a:r>
              <a:rPr lang="en-CA" dirty="0"/>
              <a:t>Evaluation and mitigation of ship underwater-radiated noise – OCRE measures and characterizes the acoustic footprint of vessels, focusing on noise emitted underwater from propulsion systems and machinery. They study the impact on marine life and develop engineering solutions such as quiet propeller designs, vibration isolation, and alternative propulsion systems to reduce noise levels.</a:t>
            </a:r>
          </a:p>
          <a:p>
            <a:pPr marL="171450" indent="-171450">
              <a:buFont typeface="Arial" panose="020B0604020202020204" pitchFamily="34" charset="0"/>
              <a:buChar char="•"/>
            </a:pPr>
            <a:r>
              <a:rPr lang="en-CA" dirty="0"/>
              <a:t>Digital twinning and simulation – OCRE creates high-fidelity digital replicas of vessels and marine systems to simulate performance, predict maintenance needs, and test modifications virtually. This allows researchers to evaluate scenarios like extreme weather navigation, equipment failures, and energy optimization</a:t>
            </a:r>
          </a:p>
        </p:txBody>
      </p:sp>
      <p:sp>
        <p:nvSpPr>
          <p:cNvPr id="4" name="Slide Number Placeholder 3"/>
          <p:cNvSpPr>
            <a:spLocks noGrp="1"/>
          </p:cNvSpPr>
          <p:nvPr>
            <p:ph type="sldNum" sz="quarter" idx="5"/>
          </p:nvPr>
        </p:nvSpPr>
        <p:spPr/>
        <p:txBody>
          <a:bodyPr/>
          <a:lstStyle/>
          <a:p>
            <a:fld id="{17B7E2C5-3FF0-9249-B2F6-4F906AF2CD69}" type="slidenum">
              <a:rPr lang="en-US" smtClean="0"/>
              <a:pPr/>
              <a:t>18</a:t>
            </a:fld>
            <a:endParaRPr lang="en-US" dirty="0"/>
          </a:p>
        </p:txBody>
      </p:sp>
    </p:spTree>
    <p:extLst>
      <p:ext uri="{BB962C8B-B14F-4D97-AF65-F5344CB8AC3E}">
        <p14:creationId xmlns:p14="http://schemas.microsoft.com/office/powerpoint/2010/main" val="3530094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4D4E9-604C-8888-474D-5919DBC67C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E86080-C18B-F632-4FCB-3361E87347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61B7BD7-15D2-5333-6C1D-98E794B98C7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192D96-19D6-7D92-9CA3-DC5952BB11C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9E8BFE-F454-44CF-A2A9-F0A1EE63C1EA}"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566768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w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7.w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10.w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10.w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image" Target="../media/image10.w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0" y="1597819"/>
            <a:ext cx="6477000" cy="1102519"/>
          </a:xfrm>
        </p:spPr>
        <p:txBody>
          <a:bodyPr lIns="0" tIns="0" rIns="0" bIns="0" anchor="b"/>
          <a:lstStyle>
            <a:lvl1pPr algn="l">
              <a:defRPr>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0" y="2914650"/>
            <a:ext cx="6400800" cy="1314450"/>
          </a:xfrm>
        </p:spPr>
        <p:txBody>
          <a:bodyPr lIns="0" tIns="0" rIns="0" bIns="0"/>
          <a:lstStyle>
            <a:lvl1pPr marL="0" indent="0" algn="l">
              <a:buNone/>
              <a:defRPr>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25449" y="189598"/>
            <a:ext cx="941877" cy="149844"/>
          </a:xfrm>
          <a:prstGeom prst="rect">
            <a:avLst/>
          </a:prstGeom>
        </p:spPr>
      </p:pic>
      <p:grpSp>
        <p:nvGrpSpPr>
          <p:cNvPr id="4" name="Group 3"/>
          <p:cNvGrpSpPr>
            <a:grpSpLocks noChangeAspect="1"/>
          </p:cNvGrpSpPr>
          <p:nvPr userDrawn="1"/>
        </p:nvGrpSpPr>
        <p:grpSpPr>
          <a:xfrm>
            <a:off x="7296413" y="187685"/>
            <a:ext cx="1411134" cy="103602"/>
            <a:chOff x="7339138" y="244638"/>
            <a:chExt cx="1370040" cy="100584"/>
          </a:xfrm>
        </p:grpSpPr>
        <p:pic>
          <p:nvPicPr>
            <p:cNvPr id="13" name="Picture 12"/>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39138" y="244638"/>
              <a:ext cx="351144" cy="100584"/>
            </a:xfrm>
            <a:prstGeom prst="rect">
              <a:avLst/>
            </a:prstGeom>
          </p:spPr>
        </p:pic>
        <p:pic>
          <p:nvPicPr>
            <p:cNvPr id="8" name="Picture 7"/>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bwMode="black">
            <a:xfrm>
              <a:off x="7750384" y="251723"/>
              <a:ext cx="958794" cy="86415"/>
            </a:xfrm>
            <a:prstGeom prst="rect">
              <a:avLst/>
            </a:prstGeom>
          </p:spPr>
        </p:pic>
      </p:grpSp>
    </p:spTree>
    <p:extLst>
      <p:ext uri="{BB962C8B-B14F-4D97-AF65-F5344CB8AC3E}">
        <p14:creationId xmlns:p14="http://schemas.microsoft.com/office/powerpoint/2010/main" val="331820596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view / Agenda">
    <p:bg>
      <p:bgPr>
        <a:solidFill>
          <a:srgbClr val="004466"/>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sp>
        <p:nvSpPr>
          <p:cNvPr id="7" name="Text Placeholder 6"/>
          <p:cNvSpPr>
            <a:spLocks noGrp="1"/>
          </p:cNvSpPr>
          <p:nvPr>
            <p:ph type="body" sz="quarter" idx="13"/>
          </p:nvPr>
        </p:nvSpPr>
        <p:spPr>
          <a:xfrm>
            <a:off x="430213" y="290513"/>
            <a:ext cx="6726237" cy="4476750"/>
          </a:xfrm>
        </p:spPr>
        <p:txBody>
          <a:bodyPr anchor="ctr"/>
          <a:lstStyle>
            <a:lvl1pPr marL="342900" indent="-342900">
              <a:spcBef>
                <a:spcPts val="600"/>
              </a:spcBef>
              <a:spcAft>
                <a:spcPts val="0"/>
              </a:spcAft>
              <a:buClr>
                <a:schemeClr val="bg1"/>
              </a:buClr>
              <a:buFont typeface="+mj-lt"/>
              <a:buAutoNum type="arabicPeriod"/>
              <a:defRPr sz="1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28825" y="4832472"/>
            <a:ext cx="493740" cy="141430"/>
          </a:xfrm>
          <a:prstGeom prst="rect">
            <a:avLst/>
          </a:prstGeom>
        </p:spPr>
      </p:pic>
      <p:sp>
        <p:nvSpPr>
          <p:cNvPr id="2" name="Footer Placeholder 1"/>
          <p:cNvSpPr>
            <a:spLocks noGrp="1"/>
          </p:cNvSpPr>
          <p:nvPr>
            <p:ph type="ftr" sz="quarter" idx="14"/>
          </p:nvPr>
        </p:nvSpPr>
        <p:spPr/>
        <p:txBody>
          <a:bodyPr/>
          <a:lstStyle>
            <a:lvl1pPr>
              <a:defRPr>
                <a:solidFill>
                  <a:schemeClr val="bg1"/>
                </a:solidFill>
              </a:defRPr>
            </a:lvl1pPr>
          </a:lstStyle>
          <a:p>
            <a:r>
              <a:rPr lang="en-US" b="1" dirty="0"/>
              <a:t>NATIONAL RESEARCH COUNCIL CANADA</a:t>
            </a:r>
          </a:p>
        </p:txBody>
      </p:sp>
    </p:spTree>
    <p:extLst>
      <p:ext uri="{BB962C8B-B14F-4D97-AF65-F5344CB8AC3E}">
        <p14:creationId xmlns:p14="http://schemas.microsoft.com/office/powerpoint/2010/main" val="385166523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p:bg>
      <p:bgPr>
        <a:solidFill>
          <a:srgbClr val="004466"/>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5450" y="1143160"/>
            <a:ext cx="6477001" cy="1555028"/>
          </a:xfrm>
        </p:spPr>
        <p:txBody>
          <a:bodyPr lIns="0" tIns="0" rIns="0" bIns="0" anchor="b">
            <a:noAutofit/>
          </a:bodyPr>
          <a:lstStyle>
            <a:lvl1pPr algn="l">
              <a:defRPr sz="2800" b="1" cap="all">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425450" y="2804492"/>
            <a:ext cx="6477001" cy="1125140"/>
          </a:xfrm>
        </p:spPr>
        <p:txBody>
          <a:bodyPr lIns="0" tIns="0" rIns="0" bIns="0" anchor="t">
            <a:noAutofit/>
          </a:bodyPr>
          <a:lstStyle>
            <a:lvl1pPr marL="0" indent="0">
              <a:buNone/>
              <a:defRPr sz="1700">
                <a:solidFill>
                  <a:schemeClr val="tx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7E68ECE-59D7-452D-8595-BBB947F3BD2D}" type="slidenum">
              <a:rPr lang="en-US" smtClean="0"/>
              <a:pPr/>
              <a:t>‹#›</a:t>
            </a:fld>
            <a:endParaRPr lang="en-US"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28825" y="4832472"/>
            <a:ext cx="493740" cy="141430"/>
          </a:xfrm>
          <a:prstGeom prst="rect">
            <a:avLst/>
          </a:prstGeom>
        </p:spPr>
      </p:pic>
      <p:sp>
        <p:nvSpPr>
          <p:cNvPr id="4" name="Footer Placeholder 3"/>
          <p:cNvSpPr>
            <a:spLocks noGrp="1"/>
          </p:cNvSpPr>
          <p:nvPr>
            <p:ph type="ftr" sz="quarter" idx="13"/>
          </p:nvPr>
        </p:nvSpPr>
        <p:spPr/>
        <p:txBody>
          <a:bodyPr/>
          <a:lstStyle>
            <a:lvl1pPr>
              <a:defRPr>
                <a:solidFill>
                  <a:schemeClr val="bg1"/>
                </a:solidFill>
              </a:defRPr>
            </a:lvl1pPr>
          </a:lstStyle>
          <a:p>
            <a:r>
              <a:rPr lang="en-US" b="1" dirty="0"/>
              <a:t>NATIONAL RESEARCH COUNCIL CANADA</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91513" y="0"/>
            <a:ext cx="1833993" cy="5143500"/>
          </a:xfrm>
          <a:prstGeom prst="rect">
            <a:avLst/>
          </a:prstGeom>
        </p:spPr>
      </p:pic>
    </p:spTree>
    <p:extLst>
      <p:ext uri="{BB962C8B-B14F-4D97-AF65-F5344CB8AC3E}">
        <p14:creationId xmlns:p14="http://schemas.microsoft.com/office/powerpoint/2010/main" val="162381020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16" name="Rectangle 15"/>
          <p:cNvSpPr/>
          <p:nvPr userDrawn="1"/>
        </p:nvSpPr>
        <p:spPr>
          <a:xfrm>
            <a:off x="0" y="0"/>
            <a:ext cx="9144000" cy="813600"/>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13653" y="0"/>
            <a:ext cx="2881706" cy="5143500"/>
          </a:xfrm>
          <a:prstGeom prst="rect">
            <a:avLst/>
          </a:prstGeom>
        </p:spPr>
      </p:pic>
      <p:sp>
        <p:nvSpPr>
          <p:cNvPr id="2" name="Title 1"/>
          <p:cNvSpPr>
            <a:spLocks noGrp="1"/>
          </p:cNvSpPr>
          <p:nvPr>
            <p:ph type="title"/>
          </p:nvPr>
        </p:nvSpPr>
        <p:spPr>
          <a:xfrm>
            <a:off x="309599" y="256358"/>
            <a:ext cx="8557954" cy="435600"/>
          </a:xfrm>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5" name="Text Placeholder 4"/>
          <p:cNvSpPr>
            <a:spLocks noGrp="1"/>
          </p:cNvSpPr>
          <p:nvPr>
            <p:ph type="body" sz="quarter" idx="13"/>
          </p:nvPr>
        </p:nvSpPr>
        <p:spPr>
          <a:xfrm>
            <a:off x="309599" y="946799"/>
            <a:ext cx="8557954" cy="3884400"/>
          </a:xfrm>
        </p:spPr>
        <p:txBody>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lvl1pPr>
            <a:lvl2pPr marL="0" marR="0"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lvl2pPr>
            <a:lvl3pPr marL="25200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lvl3pPr>
            <a:lvl4pPr marL="43200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lvl4pPr>
            <a:lvl5pPr marL="612000" marR="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lvl5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1" i="0" u="none" strike="noStrike" kern="1200" cap="none" spc="0" normalizeH="0" baseline="0" noProof="0" dirty="0">
                <a:ln>
                  <a:noFill/>
                </a:ln>
                <a:solidFill>
                  <a:srgbClr val="0099AA"/>
                </a:solidFill>
                <a:effectLst/>
                <a:uLnTx/>
                <a:uFillTx/>
                <a:latin typeface="Arial" panose="020B0604020202020204" pitchFamily="34" charset="0"/>
                <a:ea typeface="+mn-ea"/>
                <a:cs typeface="Arial" panose="020B0604020202020204" pitchFamily="34" charset="0"/>
              </a:rPr>
              <a:t>Click to edit Master text styles</a:t>
            </a:r>
          </a:p>
          <a:p>
            <a:pPr marL="0" marR="0" lvl="1" indent="0" algn="l" defTabSz="9144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srgbClr val="3B495A"/>
                </a:solidFill>
                <a:effectLst/>
                <a:uLnTx/>
                <a:uFillTx/>
                <a:latin typeface="Arial" panose="020B0604020202020204" pitchFamily="34" charset="0"/>
                <a:ea typeface="+mn-ea"/>
                <a:cs typeface="Arial" panose="020B0604020202020204" pitchFamily="34" charset="0"/>
              </a:rPr>
              <a:t>Second level</a:t>
            </a:r>
          </a:p>
          <a:p>
            <a:pPr marL="252000" marR="0" lvl="2"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B495A"/>
                </a:solidFill>
                <a:effectLst/>
                <a:uLnTx/>
                <a:uFillTx/>
                <a:latin typeface="Arial" panose="020B0604020202020204" pitchFamily="34" charset="0"/>
                <a:ea typeface="+mn-ea"/>
                <a:cs typeface="Arial" panose="020B0604020202020204" pitchFamily="34" charset="0"/>
              </a:rPr>
              <a:t>Third level</a:t>
            </a:r>
          </a:p>
          <a:p>
            <a:pPr marL="432000" marR="0" lvl="3"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B495A"/>
                </a:solidFill>
                <a:effectLst/>
                <a:uLnTx/>
                <a:uFillTx/>
                <a:latin typeface="Arial" panose="020B0604020202020204" pitchFamily="34" charset="0"/>
                <a:ea typeface="+mn-ea"/>
                <a:cs typeface="Arial" panose="020B0604020202020204" pitchFamily="34" charset="0"/>
              </a:rPr>
              <a:t>Fourth level</a:t>
            </a:r>
          </a:p>
          <a:p>
            <a:pPr marL="612000" marR="0" lvl="4"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3B495A"/>
                </a:solidFill>
                <a:effectLst/>
                <a:uLnTx/>
                <a:uFillTx/>
                <a:latin typeface="Arial" panose="020B0604020202020204" pitchFamily="34" charset="0"/>
                <a:ea typeface="+mn-ea"/>
                <a:cs typeface="Arial" panose="020B0604020202020204" pitchFamily="34" charset="0"/>
              </a:rPr>
              <a:t>Fifth level</a:t>
            </a:r>
          </a:p>
        </p:txBody>
      </p:sp>
      <p:pic>
        <p:nvPicPr>
          <p:cNvPr id="12" name="Picture 11"/>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28825" y="4832472"/>
            <a:ext cx="493740" cy="141430"/>
          </a:xfrm>
          <a:prstGeom prst="rect">
            <a:avLst/>
          </a:prstGeom>
        </p:spPr>
      </p:pic>
    </p:spTree>
    <p:extLst>
      <p:ext uri="{BB962C8B-B14F-4D97-AF65-F5344CB8AC3E}">
        <p14:creationId xmlns:p14="http://schemas.microsoft.com/office/powerpoint/2010/main" val="54324462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 picture">
    <p:spTree>
      <p:nvGrpSpPr>
        <p:cNvPr id="1" name=""/>
        <p:cNvGrpSpPr/>
        <p:nvPr/>
      </p:nvGrpSpPr>
      <p:grpSpPr>
        <a:xfrm>
          <a:off x="0" y="0"/>
          <a:ext cx="0" cy="0"/>
          <a:chOff x="0" y="0"/>
          <a:chExt cx="0" cy="0"/>
        </a:xfrm>
      </p:grpSpPr>
      <p:sp>
        <p:nvSpPr>
          <p:cNvPr id="16" name="Rectangle 15"/>
          <p:cNvSpPr/>
          <p:nvPr userDrawn="1"/>
        </p:nvSpPr>
        <p:spPr>
          <a:xfrm>
            <a:off x="0" y="0"/>
            <a:ext cx="9144000" cy="1141111"/>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 name="Title 1"/>
          <p:cNvSpPr>
            <a:spLocks noGrp="1"/>
          </p:cNvSpPr>
          <p:nvPr>
            <p:ph type="title"/>
          </p:nvPr>
        </p:nvSpPr>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8" name="Picture Placeholder 10"/>
          <p:cNvSpPr>
            <a:spLocks noGrp="1" noChangeAspect="1"/>
          </p:cNvSpPr>
          <p:nvPr>
            <p:ph type="pic" sz="quarter" idx="13"/>
          </p:nvPr>
        </p:nvSpPr>
        <p:spPr>
          <a:xfrm>
            <a:off x="5984081" y="1438397"/>
            <a:ext cx="2762924" cy="2959772"/>
          </a:xfrm>
          <a:prstGeom prst="rect">
            <a:avLst/>
          </a:prstGeom>
        </p:spPr>
        <p:txBody>
          <a:bodyPr anchor="ctr"/>
          <a:lstStyle>
            <a:lvl1pPr algn="ctr">
              <a:defRPr>
                <a:solidFill>
                  <a:schemeClr val="bg1">
                    <a:lumMod val="75000"/>
                  </a:schemeClr>
                </a:solidFill>
              </a:defRPr>
            </a:lvl1pPr>
          </a:lstStyle>
          <a:p>
            <a:r>
              <a:rPr lang="en-US"/>
              <a:t>Click icon to add picture</a:t>
            </a:r>
            <a:endParaRPr lang="en-US" dirty="0"/>
          </a:p>
        </p:txBody>
      </p:sp>
      <p:sp>
        <p:nvSpPr>
          <p:cNvPr id="5" name="Text Placeholder 4"/>
          <p:cNvSpPr>
            <a:spLocks noGrp="1"/>
          </p:cNvSpPr>
          <p:nvPr>
            <p:ph type="body" sz="quarter" idx="14"/>
          </p:nvPr>
        </p:nvSpPr>
        <p:spPr>
          <a:xfrm>
            <a:off x="430213" y="1430338"/>
            <a:ext cx="5351462" cy="2973387"/>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28825" y="4832472"/>
            <a:ext cx="493740" cy="141430"/>
          </a:xfrm>
          <a:prstGeom prst="rect">
            <a:avLst/>
          </a:prstGeom>
        </p:spPr>
      </p:pic>
      <p:sp>
        <p:nvSpPr>
          <p:cNvPr id="3" name="Footer Placeholder 2"/>
          <p:cNvSpPr>
            <a:spLocks noGrp="1"/>
          </p:cNvSpPr>
          <p:nvPr>
            <p:ph type="ftr" sz="quarter" idx="15"/>
          </p:nvPr>
        </p:nvSpPr>
        <p:spPr/>
        <p:txBody>
          <a:bodyPr/>
          <a:lstStyle/>
          <a:p>
            <a:r>
              <a:rPr lang="en-US" b="1">
                <a:solidFill>
                  <a:schemeClr val="bg1">
                    <a:lumMod val="50000"/>
                  </a:schemeClr>
                </a:solidFill>
              </a:rPr>
              <a:t>NATIONAL RESEARCH COUNCIL CANADA</a:t>
            </a:r>
            <a:endParaRPr lang="en-US" b="1" dirty="0">
              <a:solidFill>
                <a:schemeClr val="bg1">
                  <a:lumMod val="50000"/>
                </a:schemeClr>
              </a:solidFill>
            </a:endParaRPr>
          </a:p>
        </p:txBody>
      </p:sp>
    </p:spTree>
    <p:extLst>
      <p:ext uri="{BB962C8B-B14F-4D97-AF65-F5344CB8AC3E}">
        <p14:creationId xmlns:p14="http://schemas.microsoft.com/office/powerpoint/2010/main" val="130463221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p:spTree>
      <p:nvGrpSpPr>
        <p:cNvPr id="1" name=""/>
        <p:cNvGrpSpPr/>
        <p:nvPr/>
      </p:nvGrpSpPr>
      <p:grpSpPr>
        <a:xfrm>
          <a:off x="0" y="0"/>
          <a:ext cx="0" cy="0"/>
          <a:chOff x="0" y="0"/>
          <a:chExt cx="0" cy="0"/>
        </a:xfrm>
      </p:grpSpPr>
      <p:sp>
        <p:nvSpPr>
          <p:cNvPr id="13" name="Rectangle 12"/>
          <p:cNvSpPr/>
          <p:nvPr userDrawn="1"/>
        </p:nvSpPr>
        <p:spPr>
          <a:xfrm>
            <a:off x="0" y="0"/>
            <a:ext cx="9144000" cy="1141111"/>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 name="Title 1"/>
          <p:cNvSpPr>
            <a:spLocks noGrp="1"/>
          </p:cNvSpPr>
          <p:nvPr>
            <p:ph type="title"/>
          </p:nvPr>
        </p:nvSpPr>
        <p:spPr>
          <a:xfrm>
            <a:off x="426245" y="256358"/>
            <a:ext cx="8184969" cy="753439"/>
          </a:xfrm>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64" y="1431925"/>
            <a:ext cx="8185913" cy="2973388"/>
          </a:xfrm>
        </p:spPr>
        <p:txBody>
          <a:bodyPr/>
          <a:lstStyle>
            <a:lvl1pPr>
              <a:lnSpc>
                <a:spcPct val="100000"/>
              </a:lnSpc>
              <a:defRPr>
                <a:solidFill>
                  <a:schemeClr val="tx2"/>
                </a:solidFill>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28825" y="4832472"/>
            <a:ext cx="493740" cy="141430"/>
          </a:xfrm>
          <a:prstGeom prst="rect">
            <a:avLst/>
          </a:prstGeom>
        </p:spPr>
      </p:pic>
      <p:sp>
        <p:nvSpPr>
          <p:cNvPr id="3" name="Footer Placeholder 2"/>
          <p:cNvSpPr>
            <a:spLocks noGrp="1"/>
          </p:cNvSpPr>
          <p:nvPr>
            <p:ph type="ftr" sz="quarter" idx="13"/>
          </p:nvPr>
        </p:nvSpPr>
        <p:spPr/>
        <p:txBody>
          <a:bodyPr/>
          <a:lstStyle/>
          <a:p>
            <a:r>
              <a:rPr lang="en-US" b="1">
                <a:solidFill>
                  <a:schemeClr val="bg1">
                    <a:lumMod val="50000"/>
                  </a:schemeClr>
                </a:solidFill>
              </a:rPr>
              <a:t>NATIONAL RESEARCH COUNCIL CANADA</a:t>
            </a:r>
            <a:endParaRPr lang="en-US" b="1" dirty="0">
              <a:solidFill>
                <a:schemeClr val="bg1">
                  <a:lumMod val="50000"/>
                </a:schemeClr>
              </a:solidFill>
            </a:endParaRPr>
          </a:p>
        </p:txBody>
      </p:sp>
    </p:spTree>
    <p:extLst>
      <p:ext uri="{BB962C8B-B14F-4D97-AF65-F5344CB8AC3E}">
        <p14:creationId xmlns:p14="http://schemas.microsoft.com/office/powerpoint/2010/main" val="185841681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picture">
    <p:spTree>
      <p:nvGrpSpPr>
        <p:cNvPr id="1" name=""/>
        <p:cNvGrpSpPr/>
        <p:nvPr/>
      </p:nvGrpSpPr>
      <p:grpSpPr>
        <a:xfrm>
          <a:off x="0" y="0"/>
          <a:ext cx="0" cy="0"/>
          <a:chOff x="0" y="0"/>
          <a:chExt cx="0" cy="0"/>
        </a:xfrm>
      </p:grpSpPr>
      <p:sp>
        <p:nvSpPr>
          <p:cNvPr id="13" name="Rectangle 12"/>
          <p:cNvSpPr/>
          <p:nvPr userDrawn="1"/>
        </p:nvSpPr>
        <p:spPr>
          <a:xfrm>
            <a:off x="0" y="0"/>
            <a:ext cx="9144000" cy="1141111"/>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 name="Title 1"/>
          <p:cNvSpPr>
            <a:spLocks noGrp="1"/>
          </p:cNvSpPr>
          <p:nvPr>
            <p:ph type="title"/>
          </p:nvPr>
        </p:nvSpPr>
        <p:spPr>
          <a:xfrm>
            <a:off x="426245" y="256358"/>
            <a:ext cx="8184969" cy="753439"/>
          </a:xfrm>
        </p:spPr>
        <p:txBody>
          <a:bodyPr/>
          <a:lstStyle>
            <a:lvl1pPr>
              <a:defRPr>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28825" y="4832472"/>
            <a:ext cx="493740" cy="141430"/>
          </a:xfrm>
          <a:prstGeom prst="rect">
            <a:avLst/>
          </a:prstGeom>
        </p:spPr>
      </p:pic>
      <p:sp>
        <p:nvSpPr>
          <p:cNvPr id="7" name="Picture Placeholder 6"/>
          <p:cNvSpPr>
            <a:spLocks noGrp="1"/>
          </p:cNvSpPr>
          <p:nvPr>
            <p:ph type="pic" sz="quarter" idx="12"/>
          </p:nvPr>
        </p:nvSpPr>
        <p:spPr>
          <a:xfrm>
            <a:off x="438943" y="1440657"/>
            <a:ext cx="8183621" cy="2976562"/>
          </a:xfrm>
        </p:spPr>
        <p:txBody>
          <a:bodyPr/>
          <a:lstStyle/>
          <a:p>
            <a:r>
              <a:rPr lang="en-US"/>
              <a:t>Click icon to add picture</a:t>
            </a:r>
          </a:p>
        </p:txBody>
      </p:sp>
      <p:sp>
        <p:nvSpPr>
          <p:cNvPr id="3" name="Footer Placeholder 2"/>
          <p:cNvSpPr>
            <a:spLocks noGrp="1"/>
          </p:cNvSpPr>
          <p:nvPr>
            <p:ph type="ftr" sz="quarter" idx="13"/>
          </p:nvPr>
        </p:nvSpPr>
        <p:spPr/>
        <p:txBody>
          <a:bodyPr/>
          <a:lstStyle/>
          <a:p>
            <a:r>
              <a:rPr lang="en-US" b="1">
                <a:solidFill>
                  <a:schemeClr val="bg1">
                    <a:lumMod val="50000"/>
                  </a:schemeClr>
                </a:solidFill>
              </a:rPr>
              <a:t>NATIONAL RESEARCH COUNCIL CANADA</a:t>
            </a:r>
            <a:endParaRPr lang="en-US" b="1" dirty="0">
              <a:solidFill>
                <a:schemeClr val="bg1">
                  <a:lumMod val="50000"/>
                </a:schemeClr>
              </a:solidFill>
            </a:endParaRPr>
          </a:p>
        </p:txBody>
      </p:sp>
    </p:spTree>
    <p:extLst>
      <p:ext uri="{BB962C8B-B14F-4D97-AF65-F5344CB8AC3E}">
        <p14:creationId xmlns:p14="http://schemas.microsoft.com/office/powerpoint/2010/main" val="384859454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pictures">
    <p:spTree>
      <p:nvGrpSpPr>
        <p:cNvPr id="1" name=""/>
        <p:cNvGrpSpPr/>
        <p:nvPr/>
      </p:nvGrpSpPr>
      <p:grpSpPr>
        <a:xfrm>
          <a:off x="0" y="0"/>
          <a:ext cx="0" cy="0"/>
          <a:chOff x="0" y="0"/>
          <a:chExt cx="0" cy="0"/>
        </a:xfrm>
      </p:grpSpPr>
      <p:sp>
        <p:nvSpPr>
          <p:cNvPr id="13" name="Rectangle 12"/>
          <p:cNvSpPr/>
          <p:nvPr userDrawn="1"/>
        </p:nvSpPr>
        <p:spPr>
          <a:xfrm>
            <a:off x="0" y="0"/>
            <a:ext cx="9144000" cy="1141111"/>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n>
                <a:noFill/>
              </a:ln>
            </a:endParaRPr>
          </a:p>
        </p:txBody>
      </p:sp>
      <p:sp>
        <p:nvSpPr>
          <p:cNvPr id="2" name="Title 1"/>
          <p:cNvSpPr>
            <a:spLocks noGrp="1"/>
          </p:cNvSpPr>
          <p:nvPr>
            <p:ph type="title"/>
          </p:nvPr>
        </p:nvSpPr>
        <p:spPr>
          <a:xfrm>
            <a:off x="426245" y="256358"/>
            <a:ext cx="8184969" cy="753439"/>
          </a:xfrm>
        </p:spPr>
        <p:txBody>
          <a:bodyPr/>
          <a:lstStyle>
            <a:lvl1pPr>
              <a:defRPr>
                <a:solidFill>
                  <a:schemeClr val="accent2"/>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p>
            <a:fld id="{77E68ECE-59D7-452D-8595-BBB947F3BD2D}" type="slidenum">
              <a:rPr lang="en-US" smtClean="0"/>
              <a:pPr/>
              <a:t>‹#›</a:t>
            </a:fld>
            <a:endParaRPr lang="en-US" dirty="0"/>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28825" y="4832472"/>
            <a:ext cx="493740" cy="141430"/>
          </a:xfrm>
          <a:prstGeom prst="rect">
            <a:avLst/>
          </a:prstGeom>
        </p:spPr>
      </p:pic>
      <p:sp>
        <p:nvSpPr>
          <p:cNvPr id="7" name="Picture Placeholder 6"/>
          <p:cNvSpPr>
            <a:spLocks noGrp="1"/>
          </p:cNvSpPr>
          <p:nvPr>
            <p:ph type="pic" sz="quarter" idx="12"/>
          </p:nvPr>
        </p:nvSpPr>
        <p:spPr>
          <a:xfrm>
            <a:off x="438944" y="1440657"/>
            <a:ext cx="4021138" cy="2976562"/>
          </a:xfrm>
        </p:spPr>
        <p:txBody>
          <a:bodyPr/>
          <a:lstStyle/>
          <a:p>
            <a:r>
              <a:rPr lang="en-US"/>
              <a:t>Click icon to add picture</a:t>
            </a:r>
            <a:endParaRPr lang="en-US" dirty="0"/>
          </a:p>
        </p:txBody>
      </p:sp>
      <p:sp>
        <p:nvSpPr>
          <p:cNvPr id="10" name="Picture Placeholder 6"/>
          <p:cNvSpPr>
            <a:spLocks noGrp="1"/>
          </p:cNvSpPr>
          <p:nvPr>
            <p:ph type="pic" sz="quarter" idx="13"/>
          </p:nvPr>
        </p:nvSpPr>
        <p:spPr>
          <a:xfrm>
            <a:off x="4691063" y="1440657"/>
            <a:ext cx="3931501" cy="2976562"/>
          </a:xfrm>
        </p:spPr>
        <p:txBody>
          <a:bodyPr/>
          <a:lstStyle/>
          <a:p>
            <a:r>
              <a:rPr lang="en-US"/>
              <a:t>Click icon to add picture</a:t>
            </a:r>
            <a:endParaRPr lang="en-US" dirty="0"/>
          </a:p>
        </p:txBody>
      </p:sp>
      <p:sp>
        <p:nvSpPr>
          <p:cNvPr id="3" name="Footer Placeholder 2"/>
          <p:cNvSpPr>
            <a:spLocks noGrp="1"/>
          </p:cNvSpPr>
          <p:nvPr>
            <p:ph type="ftr" sz="quarter" idx="14"/>
          </p:nvPr>
        </p:nvSpPr>
        <p:spPr/>
        <p:txBody>
          <a:bodyPr/>
          <a:lstStyle/>
          <a:p>
            <a:r>
              <a:rPr lang="en-US" b="1">
                <a:solidFill>
                  <a:schemeClr val="bg1">
                    <a:lumMod val="50000"/>
                  </a:schemeClr>
                </a:solidFill>
              </a:rPr>
              <a:t>NATIONAL RESEARCH COUNCIL CANADA</a:t>
            </a:r>
            <a:endParaRPr lang="en-US" b="1" dirty="0">
              <a:solidFill>
                <a:schemeClr val="bg1">
                  <a:lumMod val="50000"/>
                </a:schemeClr>
              </a:solidFill>
            </a:endParaRPr>
          </a:p>
        </p:txBody>
      </p:sp>
    </p:spTree>
    <p:extLst>
      <p:ext uri="{BB962C8B-B14F-4D97-AF65-F5344CB8AC3E}">
        <p14:creationId xmlns:p14="http://schemas.microsoft.com/office/powerpoint/2010/main" val="2669470109"/>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b="1">
                <a:solidFill>
                  <a:schemeClr val="bg1">
                    <a:lumMod val="50000"/>
                  </a:schemeClr>
                </a:solidFill>
              </a:rPr>
              <a:t>NATIONAL RESEARCH COUNCIL CANADA</a:t>
            </a:r>
            <a:endParaRPr lang="en-US" b="1" dirty="0">
              <a:solidFill>
                <a:schemeClr val="bg1">
                  <a:lumMod val="50000"/>
                </a:schemeClr>
              </a:solidFill>
            </a:endParaRPr>
          </a:p>
        </p:txBody>
      </p:sp>
      <p:sp>
        <p:nvSpPr>
          <p:cNvPr id="3" name="Slide Number Placeholder 2"/>
          <p:cNvSpPr>
            <a:spLocks noGrp="1"/>
          </p:cNvSpPr>
          <p:nvPr>
            <p:ph type="sldNum" sz="quarter" idx="11"/>
          </p:nvPr>
        </p:nvSpPr>
        <p:spPr/>
        <p:txBody>
          <a:bodyPr/>
          <a:lstStyle/>
          <a:p>
            <a:fld id="{77E68ECE-59D7-452D-8595-BBB947F3BD2D}" type="slidenum">
              <a:rPr lang="en-US" smtClean="0"/>
              <a:pPr/>
              <a:t>‹#›</a:t>
            </a:fld>
            <a:endParaRPr lang="en-US" dirty="0"/>
          </a:p>
        </p:txBody>
      </p:sp>
      <p:pic>
        <p:nvPicPr>
          <p:cNvPr id="4" name="Picture 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28825" y="4832472"/>
            <a:ext cx="493740" cy="141430"/>
          </a:xfrm>
          <a:prstGeom prst="rect">
            <a:avLst/>
          </a:prstGeom>
        </p:spPr>
      </p:pic>
    </p:spTree>
    <p:extLst>
      <p:ext uri="{BB962C8B-B14F-4D97-AF65-F5344CB8AC3E}">
        <p14:creationId xmlns:p14="http://schemas.microsoft.com/office/powerpoint/2010/main" val="212301204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End">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25450" y="1706136"/>
            <a:ext cx="5642841" cy="1102519"/>
          </a:xfrm>
        </p:spPr>
        <p:txBody>
          <a:bodyPr lIns="0" tIns="0" rIns="0" bIns="0" anchor="b">
            <a:noAutofit/>
          </a:bodyPr>
          <a:lstStyle>
            <a:lvl1pPr algn="l">
              <a:defRPr sz="40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425450" y="2914650"/>
            <a:ext cx="5179343" cy="1314450"/>
          </a:xfrm>
        </p:spPr>
        <p:txBody>
          <a:bodyPr lIns="0" tIns="0" rIns="0" bIns="0">
            <a:noAutofit/>
          </a:bodyPr>
          <a:lstStyle>
            <a:lvl1pPr marL="0" indent="0" algn="l">
              <a:buNone/>
              <a:defRPr sz="14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pic>
        <p:nvPicPr>
          <p:cNvPr id="17" name="Picture 1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bwMode="black">
          <a:xfrm>
            <a:off x="425449" y="189598"/>
            <a:ext cx="941877" cy="149844"/>
          </a:xfrm>
          <a:prstGeom prst="rect">
            <a:avLst/>
          </a:prstGeom>
        </p:spPr>
      </p:pic>
      <p:pic>
        <p:nvPicPr>
          <p:cNvPr id="18" name="Picture 1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171576" y="193830"/>
            <a:ext cx="1551737" cy="141380"/>
          </a:xfrm>
          <a:prstGeom prst="rect">
            <a:avLst/>
          </a:prstGeom>
        </p:spPr>
      </p:pic>
    </p:spTree>
    <p:extLst>
      <p:ext uri="{BB962C8B-B14F-4D97-AF65-F5344CB8AC3E}">
        <p14:creationId xmlns:p14="http://schemas.microsoft.com/office/powerpoint/2010/main" val="386315581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 - blue ">
    <p:bg>
      <p:bgPr>
        <a:solidFill>
          <a:srgbClr val="004466"/>
        </a:soli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10873" y="0"/>
            <a:ext cx="2887266" cy="5143500"/>
          </a:xfrm>
          <a:prstGeom prst="rect">
            <a:avLst/>
          </a:prstGeom>
        </p:spPr>
      </p:pic>
      <p:sp>
        <p:nvSpPr>
          <p:cNvPr id="16" name="Rectangle 15"/>
          <p:cNvSpPr/>
          <p:nvPr userDrawn="1"/>
        </p:nvSpPr>
        <p:spPr>
          <a:xfrm>
            <a:off x="0" y="1"/>
            <a:ext cx="9144000" cy="1141111"/>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solidFill>
                  <a:srgbClr val="FFFFFF"/>
                </a:solidFill>
              </a:rPr>
              <a:pPr/>
              <a:t>‹#›</a:t>
            </a:fld>
            <a:endParaRPr lang="en-US" dirty="0">
              <a:solidFill>
                <a:srgbClr val="FFFFFF"/>
              </a:solidFill>
            </a:endParaRPr>
          </a:p>
        </p:txBody>
      </p:sp>
      <p:sp>
        <p:nvSpPr>
          <p:cNvPr id="10" name="Text Placeholder 9"/>
          <p:cNvSpPr>
            <a:spLocks noGrp="1"/>
          </p:cNvSpPr>
          <p:nvPr>
            <p:ph type="body" sz="quarter" idx="12"/>
          </p:nvPr>
        </p:nvSpPr>
        <p:spPr>
          <a:xfrm>
            <a:off x="428266" y="1431926"/>
            <a:ext cx="6886935" cy="2973388"/>
          </a:xfrm>
        </p:spPr>
        <p:txBody>
          <a:bodyPr/>
          <a:lstStyle>
            <a:lvl1pPr>
              <a:lnSpc>
                <a:spcPct val="100000"/>
              </a:lnSpc>
              <a:defRPr>
                <a:solidFill>
                  <a:schemeClr val="tx2">
                    <a:lumMod val="40000"/>
                    <a:lumOff val="60000"/>
                  </a:schemeClr>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28825" y="4832472"/>
            <a:ext cx="493740" cy="141430"/>
          </a:xfrm>
          <a:prstGeom prst="rect">
            <a:avLst/>
          </a:prstGeom>
        </p:spPr>
      </p:pic>
    </p:spTree>
    <p:extLst>
      <p:ext uri="{BB962C8B-B14F-4D97-AF65-F5344CB8AC3E}">
        <p14:creationId xmlns:p14="http://schemas.microsoft.com/office/powerpoint/2010/main" val="113853227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 picture - blue">
    <p:bg>
      <p:bgPr>
        <a:solidFill>
          <a:srgbClr val="004466"/>
        </a:soli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10873" y="0"/>
            <a:ext cx="2887266" cy="5143500"/>
          </a:xfrm>
          <a:prstGeom prst="rect">
            <a:avLst/>
          </a:prstGeom>
        </p:spPr>
      </p:pic>
      <p:sp>
        <p:nvSpPr>
          <p:cNvPr id="16" name="Rectangle 15"/>
          <p:cNvSpPr/>
          <p:nvPr userDrawn="1"/>
        </p:nvSpPr>
        <p:spPr>
          <a:xfrm>
            <a:off x="0" y="0"/>
            <a:ext cx="9144000" cy="1141111"/>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7E68ECE-59D7-452D-8595-BBB947F3BD2D}" type="slidenum">
              <a:rPr kumimoji="0" 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 Placeholder 9"/>
          <p:cNvSpPr>
            <a:spLocks noGrp="1"/>
          </p:cNvSpPr>
          <p:nvPr>
            <p:ph type="body" sz="quarter" idx="12"/>
          </p:nvPr>
        </p:nvSpPr>
        <p:spPr>
          <a:xfrm>
            <a:off x="428265" y="1431925"/>
            <a:ext cx="5624319" cy="2973388"/>
          </a:xfrm>
        </p:spPr>
        <p:txBody>
          <a:bodyPr/>
          <a:lstStyle>
            <a:lvl1pPr>
              <a:lnSpc>
                <a:spcPct val="100000"/>
              </a:lnSpc>
              <a:defRPr>
                <a:solidFill>
                  <a:schemeClr val="tx2">
                    <a:lumMod val="40000"/>
                    <a:lumOff val="60000"/>
                  </a:schemeClr>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10"/>
          <p:cNvSpPr>
            <a:spLocks noGrp="1" noChangeAspect="1"/>
          </p:cNvSpPr>
          <p:nvPr>
            <p:ph type="pic" sz="quarter" idx="13"/>
          </p:nvPr>
        </p:nvSpPr>
        <p:spPr>
          <a:xfrm>
            <a:off x="6186685" y="1641001"/>
            <a:ext cx="2560320" cy="2560320"/>
          </a:xfrm>
          <a:prstGeom prst="ellipse">
            <a:avLst/>
          </a:prstGeom>
        </p:spPr>
        <p:txBody>
          <a:bodyPr anchor="ctr">
            <a:normAutofit/>
          </a:bodyPr>
          <a:lstStyle>
            <a:lvl1pPr algn="ctr">
              <a:defRPr sz="1200">
                <a:solidFill>
                  <a:schemeClr val="bg1">
                    <a:lumMod val="75000"/>
                  </a:schemeClr>
                </a:solidFill>
              </a:defRPr>
            </a:lvl1pPr>
          </a:lstStyle>
          <a:p>
            <a:r>
              <a:rPr lang="en-US"/>
              <a:t>Click icon to add picture</a:t>
            </a:r>
            <a:endParaRPr lang="en-US" dirty="0"/>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28825" y="4832472"/>
            <a:ext cx="493740" cy="141430"/>
          </a:xfrm>
          <a:prstGeom prst="rect">
            <a:avLst/>
          </a:prstGeom>
        </p:spPr>
      </p:pic>
    </p:spTree>
    <p:extLst>
      <p:ext uri="{BB962C8B-B14F-4D97-AF65-F5344CB8AC3E}">
        <p14:creationId xmlns:p14="http://schemas.microsoft.com/office/powerpoint/2010/main" val="340683595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no curved lines - blue">
    <p:spTree>
      <p:nvGrpSpPr>
        <p:cNvPr id="1" name=""/>
        <p:cNvGrpSpPr/>
        <p:nvPr/>
      </p:nvGrpSpPr>
      <p:grpSpPr>
        <a:xfrm>
          <a:off x="0" y="0"/>
          <a:ext cx="0" cy="0"/>
          <a:chOff x="0" y="0"/>
          <a:chExt cx="0" cy="0"/>
        </a:xfrm>
      </p:grpSpPr>
      <p:sp>
        <p:nvSpPr>
          <p:cNvPr id="13" name="Rectangle 12"/>
          <p:cNvSpPr/>
          <p:nvPr userDrawn="1"/>
        </p:nvSpPr>
        <p:spPr>
          <a:xfrm>
            <a:off x="0" y="1"/>
            <a:ext cx="9144000" cy="723084"/>
          </a:xfrm>
          <a:prstGeom prst="rect">
            <a:avLst/>
          </a:pr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itle 1"/>
          <p:cNvSpPr>
            <a:spLocks noGrp="1"/>
          </p:cNvSpPr>
          <p:nvPr>
            <p:ph type="title"/>
          </p:nvPr>
        </p:nvSpPr>
        <p:spPr>
          <a:xfrm>
            <a:off x="338400" y="206717"/>
            <a:ext cx="8274833" cy="383683"/>
          </a:xfrm>
        </p:spPr>
        <p:txBody>
          <a:bodyPr/>
          <a:lstStyle>
            <a:lvl1pPr>
              <a:defRPr sz="2400">
                <a:solidFill>
                  <a:schemeClr val="accent2"/>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E68ECE-59D7-452D-8595-BBB947F3BD2D}" type="slidenum">
              <a:rPr kumimoji="0" lang="en-US" sz="900" b="0" i="0" u="none" strike="noStrike" kern="1200" cap="none" spc="0" normalizeH="0" baseline="0" noProof="0" smtClean="0">
                <a:ln>
                  <a:noFill/>
                </a:ln>
                <a:solidFill>
                  <a:srgbClr val="00668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006688"/>
              </a:solidFill>
              <a:effectLst/>
              <a:uLnTx/>
              <a:uFillTx/>
              <a:latin typeface="Arial" panose="020B0604020202020204" pitchFamily="34" charset="0"/>
              <a:ea typeface="+mn-ea"/>
              <a:cs typeface="Arial" panose="020B0604020202020204" pitchFamily="34" charset="0"/>
            </a:endParaRPr>
          </a:p>
        </p:txBody>
      </p:sp>
      <p:sp>
        <p:nvSpPr>
          <p:cNvPr id="10" name="Text Placeholder 9"/>
          <p:cNvSpPr>
            <a:spLocks noGrp="1"/>
          </p:cNvSpPr>
          <p:nvPr>
            <p:ph type="body" sz="quarter" idx="12"/>
          </p:nvPr>
        </p:nvSpPr>
        <p:spPr>
          <a:xfrm>
            <a:off x="338400" y="864000"/>
            <a:ext cx="8275777" cy="3835787"/>
          </a:xfrm>
        </p:spPr>
        <p:txBody>
          <a:bodyPr/>
          <a:lstStyle>
            <a:lvl1pPr>
              <a:lnSpc>
                <a:spcPct val="100000"/>
              </a:lnSpc>
              <a:spcBef>
                <a:spcPts val="600"/>
              </a:spcBef>
              <a:defRPr sz="1800">
                <a:solidFill>
                  <a:schemeClr val="tx2"/>
                </a:solidFill>
              </a:defRPr>
            </a:lvl1pPr>
            <a:lvl2pPr>
              <a:lnSpc>
                <a:spcPct val="100000"/>
              </a:lnSpc>
              <a:spcBef>
                <a:spcPts val="300"/>
              </a:spcBef>
              <a:spcAft>
                <a:spcPts val="300"/>
              </a:spcAft>
              <a:defRPr sz="1800"/>
            </a:lvl2pPr>
            <a:lvl3pPr>
              <a:lnSpc>
                <a:spcPct val="100000"/>
              </a:lnSpc>
              <a:spcBef>
                <a:spcPts val="300"/>
              </a:spcBef>
              <a:spcAft>
                <a:spcPts val="300"/>
              </a:spcAft>
              <a:defRPr sz="1600"/>
            </a:lvl3pPr>
            <a:lvl4pPr>
              <a:lnSpc>
                <a:spcPct val="100000"/>
              </a:lnSpc>
              <a:spcBef>
                <a:spcPts val="300"/>
              </a:spcBef>
              <a:defRPr/>
            </a:lvl4pPr>
            <a:lvl5pPr>
              <a:lnSpc>
                <a:spcPct val="100000"/>
              </a:lnSpc>
              <a:spcBef>
                <a:spcPts val="3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28825" y="4832472"/>
            <a:ext cx="493740" cy="141430"/>
          </a:xfrm>
          <a:prstGeom prst="rect">
            <a:avLst/>
          </a:prstGeom>
        </p:spPr>
      </p:pic>
    </p:spTree>
    <p:extLst>
      <p:ext uri="{BB962C8B-B14F-4D97-AF65-F5344CB8AC3E}">
        <p14:creationId xmlns:p14="http://schemas.microsoft.com/office/powerpoint/2010/main" val="116743596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Light Text Slide">
    <p:bg>
      <p:bgPr>
        <a:solidFill>
          <a:schemeClr val="bg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297FEE8-28F0-2C74-A426-CEE4288A5B15}"/>
              </a:ext>
            </a:extLst>
          </p:cNvPr>
          <p:cNvSpPr>
            <a:spLocks noGrp="1"/>
          </p:cNvSpPr>
          <p:nvPr>
            <p:ph type="title"/>
          </p:nvPr>
        </p:nvSpPr>
        <p:spPr>
          <a:xfrm>
            <a:off x="432000" y="216000"/>
            <a:ext cx="8280000" cy="720000"/>
          </a:xfrm>
        </p:spPr>
        <p:txBody>
          <a:bodyPr/>
          <a:lstStyle>
            <a:lvl1pPr>
              <a:defRPr>
                <a:solidFill>
                  <a:schemeClr val="tx1"/>
                </a:solidFill>
              </a:defRPr>
            </a:lvl1pPr>
          </a:lstStyle>
          <a:p>
            <a:r>
              <a:rPr lang="en-US"/>
              <a:t>Click to edit Master title style</a:t>
            </a:r>
            <a:endParaRPr lang="en-US" dirty="0"/>
          </a:p>
        </p:txBody>
      </p:sp>
      <p:cxnSp>
        <p:nvCxnSpPr>
          <p:cNvPr id="5" name="Line">
            <a:extLst>
              <a:ext uri="{FF2B5EF4-FFF2-40B4-BE49-F238E27FC236}">
                <a16:creationId xmlns:a16="http://schemas.microsoft.com/office/drawing/2014/main" id="{5551CDC0-5740-99F4-5661-5B695A17F3E2}"/>
              </a:ext>
              <a:ext uri="{C183D7F6-B498-43B3-948B-1728B52AA6E4}">
                <adec:decorative xmlns:adec="http://schemas.microsoft.com/office/drawing/2017/decorative" val="1"/>
              </a:ext>
            </a:extLst>
          </p:cNvPr>
          <p:cNvCxnSpPr>
            <a:cxnSpLocks/>
          </p:cNvCxnSpPr>
          <p:nvPr userDrawn="1"/>
        </p:nvCxnSpPr>
        <p:spPr>
          <a:xfrm>
            <a:off x="431798" y="1008000"/>
            <a:ext cx="8280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
            <a:extLst>
              <a:ext uri="{FF2B5EF4-FFF2-40B4-BE49-F238E27FC236}">
                <a16:creationId xmlns:a16="http://schemas.microsoft.com/office/drawing/2014/main" id="{550BCE50-0D5E-6192-A79D-1D7E4C017A0C}"/>
              </a:ext>
            </a:extLst>
          </p:cNvPr>
          <p:cNvSpPr>
            <a:spLocks noGrp="1"/>
          </p:cNvSpPr>
          <p:nvPr>
            <p:ph sz="quarter" idx="14"/>
          </p:nvPr>
        </p:nvSpPr>
        <p:spPr>
          <a:xfrm>
            <a:off x="431800" y="1152000"/>
            <a:ext cx="8280400" cy="3420000"/>
          </a:xfr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a:extLst>
              <a:ext uri="{FF2B5EF4-FFF2-40B4-BE49-F238E27FC236}">
                <a16:creationId xmlns:a16="http://schemas.microsoft.com/office/drawing/2014/main" id="{2C100019-311F-26CA-893A-14EF8FE66CB8}"/>
              </a:ext>
            </a:extLst>
          </p:cNvPr>
          <p:cNvSpPr>
            <a:spLocks noGrp="1"/>
          </p:cNvSpPr>
          <p:nvPr>
            <p:ph type="ftr" sz="quarter" idx="13"/>
          </p:nvPr>
        </p:nvSpPr>
        <p:spPr/>
        <p:txBody>
          <a:bodyPr/>
          <a:lstStyle/>
          <a:p>
            <a:endParaRPr lang="en-US" dirty="0"/>
          </a:p>
        </p:txBody>
      </p:sp>
      <p:sp>
        <p:nvSpPr>
          <p:cNvPr id="6" name="Slide Number">
            <a:extLst>
              <a:ext uri="{FF2B5EF4-FFF2-40B4-BE49-F238E27FC236}">
                <a16:creationId xmlns:a16="http://schemas.microsoft.com/office/drawing/2014/main" id="{662DA2D2-C90E-ED79-EB2B-A0211D1D4E8F}"/>
              </a:ext>
              <a:ext uri="{C183D7F6-B498-43B3-948B-1728B52AA6E4}">
                <adec:decorative xmlns:adec="http://schemas.microsoft.com/office/drawing/2017/decorative" val="1"/>
              </a:ext>
            </a:extLst>
          </p:cNvPr>
          <p:cNvSpPr>
            <a:spLocks noGrp="1"/>
          </p:cNvSpPr>
          <p:nvPr>
            <p:ph type="sldNum" sz="quarter" idx="4"/>
          </p:nvPr>
        </p:nvSpPr>
        <p:spPr>
          <a:xfrm>
            <a:off x="7776000" y="4710113"/>
            <a:ext cx="936000" cy="433388"/>
          </a:xfrm>
          <a:prstGeom prst="rect">
            <a:avLst/>
          </a:prstGeom>
        </p:spPr>
        <p:txBody>
          <a:bodyPr vert="horz" lIns="91440" tIns="0" rIns="0" bIns="0" rtlCol="0" anchor="t"/>
          <a:lstStyle>
            <a:lvl1pPr algn="r">
              <a:defRPr sz="1800">
                <a:solidFill>
                  <a:schemeClr val="tx1"/>
                </a:solidFill>
              </a:defRPr>
            </a:lvl1pPr>
          </a:lstStyle>
          <a:p>
            <a:fld id="{7E1AE190-9BCB-4756-B9E2-49E272B58E5F}" type="slidenum">
              <a:rPr lang="en-US" smtClean="0"/>
              <a:pPr/>
              <a:t>‹#›</a:t>
            </a:fld>
            <a:endParaRPr lang="en-US" dirty="0"/>
          </a:p>
        </p:txBody>
      </p:sp>
    </p:spTree>
    <p:extLst>
      <p:ext uri="{BB962C8B-B14F-4D97-AF65-F5344CB8AC3E}">
        <p14:creationId xmlns:p14="http://schemas.microsoft.com/office/powerpoint/2010/main" val="83258778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xt no curved lines - blue ">
    <p:bg>
      <p:bgPr>
        <a:solidFill>
          <a:srgbClr val="004466"/>
        </a:solidFill>
        <a:effectLst/>
      </p:bgPr>
    </p:bg>
    <p:spTree>
      <p:nvGrpSpPr>
        <p:cNvPr id="1" name=""/>
        <p:cNvGrpSpPr/>
        <p:nvPr/>
      </p:nvGrpSpPr>
      <p:grpSpPr>
        <a:xfrm>
          <a:off x="0" y="0"/>
          <a:ext cx="0" cy="0"/>
          <a:chOff x="0" y="0"/>
          <a:chExt cx="0" cy="0"/>
        </a:xfrm>
      </p:grpSpPr>
      <p:sp>
        <p:nvSpPr>
          <p:cNvPr id="17" name="Rectangle 16"/>
          <p:cNvSpPr/>
          <p:nvPr userDrawn="1"/>
        </p:nvSpPr>
        <p:spPr>
          <a:xfrm>
            <a:off x="0" y="1"/>
            <a:ext cx="9144000" cy="1141111"/>
          </a:xfrm>
          <a:prstGeom prst="rect">
            <a:avLst/>
          </a:prstGeom>
          <a:solidFill>
            <a:srgbClr val="005D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n>
                <a:noFill/>
              </a:ln>
            </a:endParaRPr>
          </a:p>
        </p:txBody>
      </p:sp>
      <p:sp>
        <p:nvSpPr>
          <p:cNvPr id="2" name="Title 1"/>
          <p:cNvSpPr>
            <a:spLocks noGrp="1"/>
          </p:cNvSpPr>
          <p:nvPr>
            <p:ph type="title"/>
          </p:nvPr>
        </p:nvSpPr>
        <p:spPr>
          <a:xfrm>
            <a:off x="426246" y="256359"/>
            <a:ext cx="8191657" cy="753439"/>
          </a:xfrm>
        </p:spPr>
        <p:txBody>
          <a:bodyPr/>
          <a:lstStyle>
            <a:lvl1pPr>
              <a:defRPr>
                <a:solidFill>
                  <a:schemeClr val="bg1"/>
                </a:solidFill>
              </a:defRPr>
            </a:lvl1pPr>
          </a:lstStyle>
          <a:p>
            <a:r>
              <a:rPr lang="en-US" dirty="0"/>
              <a:t>Click to edit Master title style</a:t>
            </a:r>
          </a:p>
        </p:txBody>
      </p:sp>
      <p:sp>
        <p:nvSpPr>
          <p:cNvPr id="4" name="Slide Number Placeholder 3"/>
          <p:cNvSpPr>
            <a:spLocks noGrp="1"/>
          </p:cNvSpPr>
          <p:nvPr>
            <p:ph type="sldNum" sz="quarter" idx="11"/>
          </p:nvPr>
        </p:nvSpPr>
        <p:spPr/>
        <p:txBody>
          <a:bodyPr/>
          <a:lstStyle>
            <a:lvl1pPr>
              <a:defRPr>
                <a:solidFill>
                  <a:schemeClr val="bg1"/>
                </a:solidFill>
              </a:defRPr>
            </a:lvl1pPr>
          </a:lstStyle>
          <a:p>
            <a:fld id="{77E68ECE-59D7-452D-8595-BBB947F3BD2D}" type="slidenum">
              <a:rPr lang="en-US" smtClean="0"/>
              <a:pPr/>
              <a:t>‹#›</a:t>
            </a:fld>
            <a:endParaRPr lang="en-US" dirty="0"/>
          </a:p>
        </p:txBody>
      </p:sp>
      <p:sp>
        <p:nvSpPr>
          <p:cNvPr id="10" name="Text Placeholder 9"/>
          <p:cNvSpPr>
            <a:spLocks noGrp="1"/>
          </p:cNvSpPr>
          <p:nvPr>
            <p:ph type="body" sz="quarter" idx="12"/>
          </p:nvPr>
        </p:nvSpPr>
        <p:spPr>
          <a:xfrm>
            <a:off x="428265" y="1431926"/>
            <a:ext cx="8185912" cy="2973388"/>
          </a:xfrm>
        </p:spPr>
        <p:txBody>
          <a:bodyPr/>
          <a:lstStyle>
            <a:lvl1pPr>
              <a:defRPr>
                <a:solidFill>
                  <a:schemeClr val="tx2">
                    <a:lumMod val="40000"/>
                    <a:lumOff val="60000"/>
                  </a:schemeClr>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28825" y="4832472"/>
            <a:ext cx="493740" cy="141430"/>
          </a:xfrm>
          <a:prstGeom prst="rect">
            <a:avLst/>
          </a:prstGeom>
        </p:spPr>
      </p:pic>
      <p:sp>
        <p:nvSpPr>
          <p:cNvPr id="3" name="Footer Placeholder 2"/>
          <p:cNvSpPr>
            <a:spLocks noGrp="1"/>
          </p:cNvSpPr>
          <p:nvPr>
            <p:ph type="ftr" sz="quarter" idx="13"/>
          </p:nvPr>
        </p:nvSpPr>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9505021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ext - blue ">
    <p:bg>
      <p:bgPr>
        <a:solidFill>
          <a:srgbClr val="004466"/>
        </a:solidFill>
        <a:effectLst/>
      </p:bgPr>
    </p:bg>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110873" y="0"/>
            <a:ext cx="2887266" cy="5143500"/>
          </a:xfrm>
          <a:prstGeom prst="rect">
            <a:avLst/>
          </a:prstGeom>
        </p:spPr>
      </p:pic>
      <p:sp>
        <p:nvSpPr>
          <p:cNvPr id="16" name="Rectangle 15"/>
          <p:cNvSpPr/>
          <p:nvPr userDrawn="1"/>
        </p:nvSpPr>
        <p:spPr>
          <a:xfrm>
            <a:off x="0" y="1"/>
            <a:ext cx="9144000" cy="1141111"/>
          </a:xfrm>
          <a:prstGeom prst="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4" name="Slide Number Placeholder 3"/>
          <p:cNvSpPr>
            <a:spLocks noGrp="1"/>
          </p:cNvSpPr>
          <p:nvPr>
            <p:ph type="sldNum" sz="quarter" idx="11"/>
          </p:nvPr>
        </p:nvSpPr>
        <p:spPr/>
        <p:txBody>
          <a:bodyPr/>
          <a:lstStyle>
            <a:lvl1pPr>
              <a:defRPr>
                <a:solidFill>
                  <a:schemeClr val="bg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77E68ECE-59D7-452D-8595-BBB947F3BD2D}" type="slidenum">
              <a:rPr kumimoji="0" lang="en-US" sz="900" b="0" i="0" u="none" strike="noStrike" kern="1200" cap="none" spc="0"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9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Text Placeholder 9"/>
          <p:cNvSpPr>
            <a:spLocks noGrp="1"/>
          </p:cNvSpPr>
          <p:nvPr>
            <p:ph type="body" sz="quarter" idx="12"/>
          </p:nvPr>
        </p:nvSpPr>
        <p:spPr>
          <a:xfrm>
            <a:off x="428266" y="1431926"/>
            <a:ext cx="6886935" cy="2973388"/>
          </a:xfrm>
        </p:spPr>
        <p:txBody>
          <a:bodyPr/>
          <a:lstStyle>
            <a:lvl1pPr>
              <a:lnSpc>
                <a:spcPct val="100000"/>
              </a:lnSpc>
              <a:defRPr>
                <a:solidFill>
                  <a:schemeClr val="tx2">
                    <a:lumMod val="40000"/>
                    <a:lumOff val="60000"/>
                  </a:schemeClr>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28825" y="4832472"/>
            <a:ext cx="493740" cy="141430"/>
          </a:xfrm>
          <a:prstGeom prst="rect">
            <a:avLst/>
          </a:prstGeom>
        </p:spPr>
      </p:pic>
    </p:spTree>
    <p:extLst>
      <p:ext uri="{BB962C8B-B14F-4D97-AF65-F5344CB8AC3E}">
        <p14:creationId xmlns:p14="http://schemas.microsoft.com/office/powerpoint/2010/main" val="715554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2"/>
        </a:solidFill>
        <a:effectLst/>
      </p:bgPr>
    </p:bg>
    <p:spTree>
      <p:nvGrpSpPr>
        <p:cNvPr id="1" name=""/>
        <p:cNvGrpSpPr/>
        <p:nvPr/>
      </p:nvGrpSpPr>
      <p:grpSpPr>
        <a:xfrm>
          <a:off x="0" y="0"/>
          <a:ext cx="0" cy="0"/>
          <a:chOff x="0" y="0"/>
          <a:chExt cx="0" cy="0"/>
        </a:xfrm>
      </p:grpSpPr>
      <p:cxnSp>
        <p:nvCxnSpPr>
          <p:cNvPr id="5" name="Line">
            <a:extLst>
              <a:ext uri="{FF2B5EF4-FFF2-40B4-BE49-F238E27FC236}">
                <a16:creationId xmlns:a16="http://schemas.microsoft.com/office/drawing/2014/main" id="{B920676C-B752-62EF-919A-DB880D1D82EC}"/>
              </a:ext>
              <a:ext uri="{C183D7F6-B498-43B3-948B-1728B52AA6E4}">
                <adec:decorative xmlns:adec="http://schemas.microsoft.com/office/drawing/2017/decorative" val="1"/>
              </a:ext>
            </a:extLst>
          </p:cNvPr>
          <p:cNvCxnSpPr>
            <a:cxnSpLocks/>
          </p:cNvCxnSpPr>
          <p:nvPr userDrawn="1"/>
        </p:nvCxnSpPr>
        <p:spPr>
          <a:xfrm>
            <a:off x="431799" y="1280880"/>
            <a:ext cx="8280000" cy="0"/>
          </a:xfrm>
          <a:prstGeom prst="line">
            <a:avLst/>
          </a:prstGeom>
          <a:ln w="5397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Title">
            <a:extLst>
              <a:ext uri="{FF2B5EF4-FFF2-40B4-BE49-F238E27FC236}">
                <a16:creationId xmlns:a16="http://schemas.microsoft.com/office/drawing/2014/main" id="{4FD70314-BDCF-A8BC-CEE2-A13C6555D17C}"/>
              </a:ext>
            </a:extLst>
          </p:cNvPr>
          <p:cNvSpPr>
            <a:spLocks noGrp="1"/>
          </p:cNvSpPr>
          <p:nvPr>
            <p:ph type="ctrTitle" hasCustomPrompt="1"/>
          </p:nvPr>
        </p:nvSpPr>
        <p:spPr>
          <a:xfrm>
            <a:off x="432000" y="1296000"/>
            <a:ext cx="8280000" cy="1889040"/>
          </a:xfrm>
        </p:spPr>
        <p:txBody>
          <a:bodyPr lIns="0" tIns="0" rIns="0" bIns="0" anchor="b">
            <a:normAutofit/>
          </a:bodyPr>
          <a:lstStyle>
            <a:lvl1pPr algn="l">
              <a:lnSpc>
                <a:spcPct val="85000"/>
              </a:lnSpc>
              <a:defRPr sz="6000" b="0">
                <a:solidFill>
                  <a:schemeClr val="bg1"/>
                </a:solidFill>
              </a:defRPr>
            </a:lvl1pPr>
          </a:lstStyle>
          <a:p>
            <a:r>
              <a:rPr lang="en-US" dirty="0"/>
              <a:t>Click to edit master title style</a:t>
            </a:r>
          </a:p>
        </p:txBody>
      </p:sp>
      <p:sp>
        <p:nvSpPr>
          <p:cNvPr id="14" name="Subtitle">
            <a:extLst>
              <a:ext uri="{FF2B5EF4-FFF2-40B4-BE49-F238E27FC236}">
                <a16:creationId xmlns:a16="http://schemas.microsoft.com/office/drawing/2014/main" id="{DE75DAD6-89EA-84B1-ACC6-352A64CE2A55}"/>
              </a:ext>
            </a:extLst>
          </p:cNvPr>
          <p:cNvSpPr>
            <a:spLocks noGrp="1"/>
          </p:cNvSpPr>
          <p:nvPr>
            <p:ph type="subTitle" idx="1"/>
          </p:nvPr>
        </p:nvSpPr>
        <p:spPr>
          <a:xfrm>
            <a:off x="432000" y="3309393"/>
            <a:ext cx="8280000" cy="446400"/>
          </a:xfrm>
        </p:spPr>
        <p:txBody>
          <a:bodyPr lIns="0" tIns="0" rIns="0" bIns="0" anchor="ctr">
            <a:noAutofit/>
          </a:bodyPr>
          <a:lstStyle>
            <a:lvl1pPr marL="0" indent="0" algn="l">
              <a:lnSpc>
                <a:spcPct val="90000"/>
              </a:lnSpc>
              <a:spcBef>
                <a:spcPts val="0"/>
              </a:spcBef>
              <a:buNone/>
              <a:defRPr sz="1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Rectangle">
            <a:extLst>
              <a:ext uri="{FF2B5EF4-FFF2-40B4-BE49-F238E27FC236}">
                <a16:creationId xmlns:a16="http://schemas.microsoft.com/office/drawing/2014/main" id="{71D1A495-3648-1A07-BE75-6FDE07791C73}"/>
              </a:ext>
              <a:ext uri="{C183D7F6-B498-43B3-948B-1728B52AA6E4}">
                <adec:decorative xmlns:adec="http://schemas.microsoft.com/office/drawing/2017/decorative" val="1"/>
              </a:ext>
            </a:extLst>
          </p:cNvPr>
          <p:cNvSpPr/>
          <p:nvPr>
            <p:custDataLst>
              <p:tags r:id="rId1"/>
            </p:custDataLst>
          </p:nvPr>
        </p:nvSpPr>
        <p:spPr>
          <a:xfrm>
            <a:off x="-3175" y="4527900"/>
            <a:ext cx="9144000" cy="615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600" b="0" i="0" u="none" strike="noStrike" kern="1200" cap="none" spc="0" normalizeH="0" baseline="0" noProof="0" dirty="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81754973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extLst>
    <p:ext uri="{DCECCB84-F9BA-43D5-87BE-67443E8EF086}">
      <p15:sldGuideLst xmlns:p15="http://schemas.microsoft.com/office/powerpoint/2012/main">
        <p15:guide id="11" pos="27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ection">
    <p:bg>
      <p:bgPr>
        <a:solidFill>
          <a:srgbClr val="006E84"/>
        </a:solidFill>
        <a:effectLst/>
      </p:bgPr>
    </p:bg>
    <p:spTree>
      <p:nvGrpSpPr>
        <p:cNvPr id="1" name=""/>
        <p:cNvGrpSpPr/>
        <p:nvPr/>
      </p:nvGrpSpPr>
      <p:grpSpPr>
        <a:xfrm>
          <a:off x="0" y="0"/>
          <a:ext cx="0" cy="0"/>
          <a:chOff x="0" y="0"/>
          <a:chExt cx="0" cy="0"/>
        </a:xfrm>
      </p:grpSpPr>
      <p:sp>
        <p:nvSpPr>
          <p:cNvPr id="2" name="Title"/>
          <p:cNvSpPr>
            <a:spLocks noGrp="1"/>
          </p:cNvSpPr>
          <p:nvPr>
            <p:ph type="ctrTitle" hasCustomPrompt="1"/>
          </p:nvPr>
        </p:nvSpPr>
        <p:spPr>
          <a:xfrm>
            <a:off x="432000" y="501108"/>
            <a:ext cx="8280000" cy="4066130"/>
          </a:xfrm>
          <a:prstGeom prst="rect">
            <a:avLst/>
          </a:prstGeom>
        </p:spPr>
        <p:txBody>
          <a:bodyPr lIns="0" tIns="0" rIns="0" bIns="0" anchor="t" anchorCtr="0">
            <a:noAutofit/>
          </a:bodyPr>
          <a:lstStyle>
            <a:lvl1pPr algn="l">
              <a:lnSpc>
                <a:spcPct val="90000"/>
              </a:lnSpc>
              <a:defRPr sz="5200" b="0">
                <a:solidFill>
                  <a:schemeClr val="bg1"/>
                </a:solidFill>
              </a:defRPr>
            </a:lvl1pPr>
          </a:lstStyle>
          <a:p>
            <a:r>
              <a:rPr lang="en-US" dirty="0"/>
              <a:t>Click to edit master title style</a:t>
            </a:r>
          </a:p>
        </p:txBody>
      </p:sp>
      <p:sp>
        <p:nvSpPr>
          <p:cNvPr id="3" name="Footer">
            <a:extLst>
              <a:ext uri="{FF2B5EF4-FFF2-40B4-BE49-F238E27FC236}">
                <a16:creationId xmlns:a16="http://schemas.microsoft.com/office/drawing/2014/main" id="{BD7A9ACB-9D25-1871-1CB0-F16FF2AEA0B8}"/>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4" name="Slide Number ">
            <a:extLst>
              <a:ext uri="{FF2B5EF4-FFF2-40B4-BE49-F238E27FC236}">
                <a16:creationId xmlns:a16="http://schemas.microsoft.com/office/drawing/2014/main" id="{CBC6A920-2232-F9AF-66E5-7993B6528EFF}"/>
              </a:ext>
            </a:extLst>
          </p:cNvPr>
          <p:cNvSpPr>
            <a:spLocks noGrp="1"/>
          </p:cNvSpPr>
          <p:nvPr>
            <p:ph type="sldNum" sz="quarter" idx="11"/>
          </p:nvPr>
        </p:nvSpPr>
        <p:spPr/>
        <p:txBody>
          <a:bodyPr/>
          <a:lstStyle>
            <a:lvl1pPr>
              <a:defRPr>
                <a:solidFill>
                  <a:schemeClr val="bg1"/>
                </a:solidFill>
              </a:defRPr>
            </a:lvl1pPr>
          </a:lstStyle>
          <a:p>
            <a:fld id="{7E1AE190-9BCB-4756-B9E2-49E272B58E5F}" type="slidenum">
              <a:rPr lang="en-US" smtClean="0"/>
              <a:pPr/>
              <a:t>‹#›</a:t>
            </a:fld>
            <a:endParaRPr lang="en-US" dirty="0"/>
          </a:p>
        </p:txBody>
      </p:sp>
    </p:spTree>
    <p:extLst>
      <p:ext uri="{BB962C8B-B14F-4D97-AF65-F5344CB8AC3E}">
        <p14:creationId xmlns:p14="http://schemas.microsoft.com/office/powerpoint/2010/main" val="231399186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ection-intro">
    <p:bg>
      <p:bgPr>
        <a:solidFill>
          <a:srgbClr val="006E84"/>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432000" y="547576"/>
            <a:ext cx="8280000" cy="4024423"/>
          </a:xfrm>
        </p:spPr>
        <p:txBody>
          <a:bodyPr lIns="0" tIns="0" rIns="0" bIns="0" anchor="t" anchorCtr="0">
            <a:noAutofit/>
          </a:bodyPr>
          <a:lstStyle>
            <a:lvl1pPr algn="l">
              <a:lnSpc>
                <a:spcPct val="90000"/>
              </a:lnSpc>
              <a:defRPr sz="2800" b="0" cap="none">
                <a:solidFill>
                  <a:schemeClr val="bg1"/>
                </a:solidFill>
              </a:defRPr>
            </a:lvl1pPr>
          </a:lstStyle>
          <a:p>
            <a:r>
              <a:rPr lang="en-US" dirty="0"/>
              <a:t>Click to edit master title style</a:t>
            </a:r>
          </a:p>
        </p:txBody>
      </p:sp>
      <p:sp>
        <p:nvSpPr>
          <p:cNvPr id="4" name="Footer">
            <a:extLst>
              <a:ext uri="{FF2B5EF4-FFF2-40B4-BE49-F238E27FC236}">
                <a16:creationId xmlns:a16="http://schemas.microsoft.com/office/drawing/2014/main" id="{5FFDD452-8192-12B4-151D-7878F5DF6E62}"/>
              </a:ext>
            </a:extLst>
          </p:cNvPr>
          <p:cNvSpPr>
            <a:spLocks noGrp="1"/>
          </p:cNvSpPr>
          <p:nvPr>
            <p:ph type="ftr" sz="quarter" idx="10"/>
          </p:nvPr>
        </p:nvSpPr>
        <p:spPr/>
        <p:txBody>
          <a:bodyPr/>
          <a:lstStyle>
            <a:lvl1pPr>
              <a:defRPr>
                <a:solidFill>
                  <a:schemeClr val="bg1"/>
                </a:solidFill>
              </a:defRPr>
            </a:lvl1pPr>
          </a:lstStyle>
          <a:p>
            <a:endParaRPr lang="en-US" dirty="0"/>
          </a:p>
        </p:txBody>
      </p:sp>
      <p:sp>
        <p:nvSpPr>
          <p:cNvPr id="5" name="Slide Number">
            <a:extLst>
              <a:ext uri="{FF2B5EF4-FFF2-40B4-BE49-F238E27FC236}">
                <a16:creationId xmlns:a16="http://schemas.microsoft.com/office/drawing/2014/main" id="{F274A782-ED68-2BBD-52AB-004A58E22861}"/>
              </a:ext>
              <a:ext uri="{C183D7F6-B498-43B3-948B-1728B52AA6E4}">
                <adec:decorative xmlns:adec="http://schemas.microsoft.com/office/drawing/2017/decorative" val="1"/>
              </a:ext>
            </a:extLst>
          </p:cNvPr>
          <p:cNvSpPr>
            <a:spLocks noGrp="1"/>
          </p:cNvSpPr>
          <p:nvPr>
            <p:ph type="sldNum" sz="quarter" idx="4"/>
          </p:nvPr>
        </p:nvSpPr>
        <p:spPr>
          <a:xfrm>
            <a:off x="7776000" y="4710113"/>
            <a:ext cx="936000" cy="433388"/>
          </a:xfrm>
          <a:prstGeom prst="rect">
            <a:avLst/>
          </a:prstGeom>
        </p:spPr>
        <p:txBody>
          <a:bodyPr vert="horz" lIns="91440" tIns="0" rIns="0" bIns="0" rtlCol="0" anchor="t"/>
          <a:lstStyle>
            <a:lvl1pPr algn="r">
              <a:defRPr sz="1800">
                <a:solidFill>
                  <a:schemeClr val="bg1"/>
                </a:solidFill>
              </a:defRPr>
            </a:lvl1pPr>
          </a:lstStyle>
          <a:p>
            <a:fld id="{7E1AE190-9BCB-4756-B9E2-49E272B58E5F}" type="slidenum">
              <a:rPr lang="en-US" smtClean="0"/>
              <a:pPr/>
              <a:t>‹#›</a:t>
            </a:fld>
            <a:endParaRPr lang="en-US" dirty="0"/>
          </a:p>
        </p:txBody>
      </p:sp>
    </p:spTree>
    <p:extLst>
      <p:ext uri="{BB962C8B-B14F-4D97-AF65-F5344CB8AC3E}">
        <p14:creationId xmlns:p14="http://schemas.microsoft.com/office/powerpoint/2010/main" val="271317772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Light Text Slide">
    <p:bg>
      <p:bgPr>
        <a:solidFill>
          <a:schemeClr val="bg1"/>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297FEE8-28F0-2C74-A426-CEE4288A5B15}"/>
              </a:ext>
            </a:extLst>
          </p:cNvPr>
          <p:cNvSpPr>
            <a:spLocks noGrp="1"/>
          </p:cNvSpPr>
          <p:nvPr>
            <p:ph type="title"/>
          </p:nvPr>
        </p:nvSpPr>
        <p:spPr>
          <a:xfrm>
            <a:off x="432000" y="216000"/>
            <a:ext cx="8280000" cy="720000"/>
          </a:xfrm>
        </p:spPr>
        <p:txBody>
          <a:bodyPr/>
          <a:lstStyle>
            <a:lvl1pPr>
              <a:defRPr>
                <a:solidFill>
                  <a:schemeClr val="tx1"/>
                </a:solidFill>
              </a:defRPr>
            </a:lvl1pPr>
          </a:lstStyle>
          <a:p>
            <a:r>
              <a:rPr lang="en-US"/>
              <a:t>Click to edit Master title style</a:t>
            </a:r>
            <a:endParaRPr lang="en-US" dirty="0"/>
          </a:p>
        </p:txBody>
      </p:sp>
      <p:cxnSp>
        <p:nvCxnSpPr>
          <p:cNvPr id="5" name="Line">
            <a:extLst>
              <a:ext uri="{FF2B5EF4-FFF2-40B4-BE49-F238E27FC236}">
                <a16:creationId xmlns:a16="http://schemas.microsoft.com/office/drawing/2014/main" id="{5551CDC0-5740-99F4-5661-5B695A17F3E2}"/>
              </a:ext>
              <a:ext uri="{C183D7F6-B498-43B3-948B-1728B52AA6E4}">
                <adec:decorative xmlns:adec="http://schemas.microsoft.com/office/drawing/2017/decorative" val="1"/>
              </a:ext>
            </a:extLst>
          </p:cNvPr>
          <p:cNvCxnSpPr>
            <a:cxnSpLocks/>
          </p:cNvCxnSpPr>
          <p:nvPr userDrawn="1"/>
        </p:nvCxnSpPr>
        <p:spPr>
          <a:xfrm>
            <a:off x="431798" y="1008000"/>
            <a:ext cx="8280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
            <a:extLst>
              <a:ext uri="{FF2B5EF4-FFF2-40B4-BE49-F238E27FC236}">
                <a16:creationId xmlns:a16="http://schemas.microsoft.com/office/drawing/2014/main" id="{550BCE50-0D5E-6192-A79D-1D7E4C017A0C}"/>
              </a:ext>
            </a:extLst>
          </p:cNvPr>
          <p:cNvSpPr>
            <a:spLocks noGrp="1"/>
          </p:cNvSpPr>
          <p:nvPr>
            <p:ph sz="quarter" idx="14"/>
          </p:nvPr>
        </p:nvSpPr>
        <p:spPr>
          <a:xfrm>
            <a:off x="431800" y="1152000"/>
            <a:ext cx="8280400" cy="3420000"/>
          </a:xfrm>
        </p:spPr>
        <p:txBody>
          <a:bodyPr l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a:extLst>
              <a:ext uri="{FF2B5EF4-FFF2-40B4-BE49-F238E27FC236}">
                <a16:creationId xmlns:a16="http://schemas.microsoft.com/office/drawing/2014/main" id="{2C100019-311F-26CA-893A-14EF8FE66CB8}"/>
              </a:ext>
            </a:extLst>
          </p:cNvPr>
          <p:cNvSpPr>
            <a:spLocks noGrp="1"/>
          </p:cNvSpPr>
          <p:nvPr>
            <p:ph type="ftr" sz="quarter" idx="13"/>
          </p:nvPr>
        </p:nvSpPr>
        <p:spPr/>
        <p:txBody>
          <a:bodyPr/>
          <a:lstStyle/>
          <a:p>
            <a:endParaRPr lang="en-US" dirty="0"/>
          </a:p>
        </p:txBody>
      </p:sp>
      <p:sp>
        <p:nvSpPr>
          <p:cNvPr id="6" name="Slide Number">
            <a:extLst>
              <a:ext uri="{FF2B5EF4-FFF2-40B4-BE49-F238E27FC236}">
                <a16:creationId xmlns:a16="http://schemas.microsoft.com/office/drawing/2014/main" id="{662DA2D2-C90E-ED79-EB2B-A0211D1D4E8F}"/>
              </a:ext>
              <a:ext uri="{C183D7F6-B498-43B3-948B-1728B52AA6E4}">
                <adec:decorative xmlns:adec="http://schemas.microsoft.com/office/drawing/2017/decorative" val="1"/>
              </a:ext>
            </a:extLst>
          </p:cNvPr>
          <p:cNvSpPr>
            <a:spLocks noGrp="1"/>
          </p:cNvSpPr>
          <p:nvPr>
            <p:ph type="sldNum" sz="quarter" idx="4"/>
          </p:nvPr>
        </p:nvSpPr>
        <p:spPr>
          <a:xfrm>
            <a:off x="7776000" y="4710113"/>
            <a:ext cx="936000" cy="433388"/>
          </a:xfrm>
          <a:prstGeom prst="rect">
            <a:avLst/>
          </a:prstGeom>
        </p:spPr>
        <p:txBody>
          <a:bodyPr vert="horz" lIns="91440" tIns="0" rIns="0" bIns="0" rtlCol="0" anchor="t"/>
          <a:lstStyle>
            <a:lvl1pPr algn="r">
              <a:defRPr sz="1800">
                <a:solidFill>
                  <a:schemeClr val="tx1"/>
                </a:solidFill>
              </a:defRPr>
            </a:lvl1pPr>
          </a:lstStyle>
          <a:p>
            <a:fld id="{7E1AE190-9BCB-4756-B9E2-49E272B58E5F}" type="slidenum">
              <a:rPr lang="en-US" smtClean="0"/>
              <a:pPr/>
              <a:t>‹#›</a:t>
            </a:fld>
            <a:endParaRPr lang="en-US" dirty="0"/>
          </a:p>
        </p:txBody>
      </p:sp>
    </p:spTree>
    <p:extLst>
      <p:ext uri="{BB962C8B-B14F-4D97-AF65-F5344CB8AC3E}">
        <p14:creationId xmlns:p14="http://schemas.microsoft.com/office/powerpoint/2010/main" val="106419648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ext + picture">
    <p:spTree>
      <p:nvGrpSpPr>
        <p:cNvPr id="1" name=""/>
        <p:cNvGrpSpPr/>
        <p:nvPr/>
      </p:nvGrpSpPr>
      <p:grpSpPr>
        <a:xfrm>
          <a:off x="0" y="0"/>
          <a:ext cx="0" cy="0"/>
          <a:chOff x="0" y="0"/>
          <a:chExt cx="0" cy="0"/>
        </a:xfrm>
      </p:grpSpPr>
      <p:sp>
        <p:nvSpPr>
          <p:cNvPr id="2" name="Title"/>
          <p:cNvSpPr>
            <a:spLocks noGrp="1"/>
          </p:cNvSpPr>
          <p:nvPr>
            <p:ph type="title"/>
          </p:nvPr>
        </p:nvSpPr>
        <p:spPr>
          <a:xfrm>
            <a:off x="432000" y="216000"/>
            <a:ext cx="8280000" cy="720000"/>
          </a:xfrm>
        </p:spPr>
        <p:txBody>
          <a:bodyPr/>
          <a:lstStyle>
            <a:lvl1pPr>
              <a:defRPr sz="2800">
                <a:solidFill>
                  <a:srgbClr val="27292A"/>
                </a:solidFill>
              </a:defRPr>
            </a:lvl1pPr>
          </a:lstStyle>
          <a:p>
            <a:r>
              <a:rPr lang="en-US"/>
              <a:t>Click to edit Master title style</a:t>
            </a:r>
            <a:endParaRPr lang="en-US" dirty="0"/>
          </a:p>
        </p:txBody>
      </p:sp>
      <p:cxnSp>
        <p:nvCxnSpPr>
          <p:cNvPr id="3" name="Line">
            <a:extLst>
              <a:ext uri="{FF2B5EF4-FFF2-40B4-BE49-F238E27FC236}">
                <a16:creationId xmlns:a16="http://schemas.microsoft.com/office/drawing/2014/main" id="{49AFEBAD-7E02-072F-2F88-E4D23730D5B1}"/>
              </a:ext>
              <a:ext uri="{C183D7F6-B498-43B3-948B-1728B52AA6E4}">
                <adec:decorative xmlns:adec="http://schemas.microsoft.com/office/drawing/2017/decorative" val="1"/>
              </a:ext>
            </a:extLst>
          </p:cNvPr>
          <p:cNvCxnSpPr>
            <a:cxnSpLocks/>
          </p:cNvCxnSpPr>
          <p:nvPr userDrawn="1"/>
        </p:nvCxnSpPr>
        <p:spPr>
          <a:xfrm>
            <a:off x="431999" y="1008000"/>
            <a:ext cx="8280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Content"/>
          <p:cNvSpPr>
            <a:spLocks noGrp="1"/>
          </p:cNvSpPr>
          <p:nvPr>
            <p:ph type="body" sz="quarter" idx="14"/>
          </p:nvPr>
        </p:nvSpPr>
        <p:spPr>
          <a:xfrm>
            <a:off x="430213" y="1150937"/>
            <a:ext cx="5580000" cy="3420000"/>
          </a:xfrm>
        </p:spPr>
        <p:txBody>
          <a:bodyPr/>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2400">
                <a:solidFill>
                  <a:schemeClr val="tx1"/>
                </a:solidFill>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a:solidFill>
                  <a:schemeClr val="tx1"/>
                </a:solidFill>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sz="1800">
                <a:solidFill>
                  <a:schemeClr val="tx1"/>
                </a:solidFill>
              </a:defRPr>
            </a:lvl3pPr>
            <a:lvl4pPr marL="355600" marR="0" indent="-166688" algn="l" defTabSz="914400" rtl="0" eaLnBrk="1" fontAlgn="auto" latinLnBrk="0" hangingPunct="1">
              <a:lnSpc>
                <a:spcPct val="100000"/>
              </a:lnSpc>
              <a:spcBef>
                <a:spcPts val="0"/>
              </a:spcBef>
              <a:spcAft>
                <a:spcPts val="0"/>
              </a:spcAft>
              <a:buClr>
                <a:srgbClr val="004466"/>
              </a:buClr>
              <a:buSzTx/>
              <a:buFont typeface="Arial" panose="020B0604020202020204" pitchFamily="34" charset="0"/>
              <a:buChar char="•"/>
              <a:tabLst/>
              <a:defRPr sz="1800">
                <a:solidFill>
                  <a:schemeClr val="tx1"/>
                </a:solidFill>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sz="1800">
                <a:solidFill>
                  <a:schemeClr val="tx1"/>
                </a:solidFill>
              </a:defRPr>
            </a:lvl5pPr>
            <a:lvl6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accent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descr="Photo placeholder"/>
          <p:cNvSpPr>
            <a:spLocks noGrp="1" noChangeAspect="1"/>
          </p:cNvSpPr>
          <p:nvPr>
            <p:ph type="pic" sz="quarter" idx="13"/>
          </p:nvPr>
        </p:nvSpPr>
        <p:spPr>
          <a:xfrm>
            <a:off x="6151880" y="1150937"/>
            <a:ext cx="2560320" cy="3419989"/>
          </a:xfrm>
          <a:prstGeom prst="rect">
            <a:avLst/>
          </a:prstGeom>
        </p:spPr>
        <p:txBody>
          <a:bodyPr anchor="ctr"/>
          <a:lstStyle>
            <a:lvl1pPr algn="ctr">
              <a:defRPr>
                <a:solidFill>
                  <a:schemeClr val="bg1">
                    <a:lumMod val="75000"/>
                  </a:schemeClr>
                </a:solidFill>
              </a:defRPr>
            </a:lvl1pPr>
          </a:lstStyle>
          <a:p>
            <a:r>
              <a:rPr lang="en-US"/>
              <a:t>Click icon to add picture</a:t>
            </a:r>
            <a:endParaRPr lang="en-US" dirty="0"/>
          </a:p>
        </p:txBody>
      </p:sp>
      <p:sp>
        <p:nvSpPr>
          <p:cNvPr id="4" name="Footer">
            <a:extLst>
              <a:ext uri="{FF2B5EF4-FFF2-40B4-BE49-F238E27FC236}">
                <a16:creationId xmlns:a16="http://schemas.microsoft.com/office/drawing/2014/main" id="{BF1E221E-9228-124B-EB4A-DA618B3D5F23}"/>
              </a:ext>
            </a:extLst>
          </p:cNvPr>
          <p:cNvSpPr>
            <a:spLocks noGrp="1"/>
          </p:cNvSpPr>
          <p:nvPr>
            <p:ph type="ftr" sz="quarter" idx="15"/>
          </p:nvPr>
        </p:nvSpPr>
        <p:spPr/>
        <p:txBody>
          <a:bodyPr/>
          <a:lstStyle/>
          <a:p>
            <a:endParaRPr lang="en-US" dirty="0"/>
          </a:p>
        </p:txBody>
      </p:sp>
      <p:sp>
        <p:nvSpPr>
          <p:cNvPr id="7" name="Slide Number">
            <a:extLst>
              <a:ext uri="{FF2B5EF4-FFF2-40B4-BE49-F238E27FC236}">
                <a16:creationId xmlns:a16="http://schemas.microsoft.com/office/drawing/2014/main" id="{87900498-41D8-F305-F15D-F769EBF0D7C3}"/>
              </a:ext>
              <a:ext uri="{C183D7F6-B498-43B3-948B-1728B52AA6E4}">
                <adec:decorative xmlns:adec="http://schemas.microsoft.com/office/drawing/2017/decorative" val="1"/>
              </a:ext>
            </a:extLst>
          </p:cNvPr>
          <p:cNvSpPr>
            <a:spLocks noGrp="1"/>
          </p:cNvSpPr>
          <p:nvPr>
            <p:ph type="sldNum" sz="quarter" idx="4"/>
          </p:nvPr>
        </p:nvSpPr>
        <p:spPr>
          <a:xfrm>
            <a:off x="7776000" y="4710113"/>
            <a:ext cx="936000" cy="433388"/>
          </a:xfrm>
          <a:prstGeom prst="rect">
            <a:avLst/>
          </a:prstGeom>
        </p:spPr>
        <p:txBody>
          <a:bodyPr vert="horz" lIns="91440" tIns="0" rIns="0" bIns="0" rtlCol="0" anchor="t"/>
          <a:lstStyle>
            <a:lvl1pPr algn="r">
              <a:defRPr sz="1800">
                <a:solidFill>
                  <a:schemeClr val="tx1"/>
                </a:solidFill>
              </a:defRPr>
            </a:lvl1pPr>
          </a:lstStyle>
          <a:p>
            <a:fld id="{7E1AE190-9BCB-4756-B9E2-49E272B58E5F}" type="slidenum">
              <a:rPr lang="en-US" smtClean="0"/>
              <a:pPr/>
              <a:t>‹#›</a:t>
            </a:fld>
            <a:endParaRPr lang="en-US" dirty="0"/>
          </a:p>
        </p:txBody>
      </p:sp>
    </p:spTree>
    <p:extLst>
      <p:ext uri="{BB962C8B-B14F-4D97-AF65-F5344CB8AC3E}">
        <p14:creationId xmlns:p14="http://schemas.microsoft.com/office/powerpoint/2010/main" val="70971059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extLst>
    <p:ext uri="{DCECCB84-F9BA-43D5-87BE-67443E8EF086}">
      <p15:sldGuideLst xmlns:p15="http://schemas.microsoft.com/office/powerpoint/2012/main">
        <p15:guide id="7" orient="horz" pos="1620">
          <p15:clr>
            <a:srgbClr val="FBAE40"/>
          </p15:clr>
        </p15:guide>
        <p15:guide id="8" pos="2880">
          <p15:clr>
            <a:srgbClr val="FBAE40"/>
          </p15:clr>
        </p15:guide>
        <p15:guide id="9" pos="27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ext - 2 columns">
    <p:bg>
      <p:bgPr>
        <a:solidFill>
          <a:schemeClr val="bg1"/>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32000" y="216000"/>
            <a:ext cx="8280000" cy="720000"/>
          </a:xfrm>
        </p:spPr>
        <p:txBody>
          <a:bodyPr/>
          <a:lstStyle>
            <a:lvl1pPr>
              <a:defRPr sz="2800">
                <a:solidFill>
                  <a:schemeClr val="tx1"/>
                </a:solidFill>
              </a:defRPr>
            </a:lvl1pPr>
          </a:lstStyle>
          <a:p>
            <a:r>
              <a:rPr lang="en-US"/>
              <a:t>Click to edit Master title style</a:t>
            </a:r>
            <a:endParaRPr lang="en-US" dirty="0"/>
          </a:p>
        </p:txBody>
      </p:sp>
      <p:cxnSp>
        <p:nvCxnSpPr>
          <p:cNvPr id="11" name="Line">
            <a:extLst>
              <a:ext uri="{FF2B5EF4-FFF2-40B4-BE49-F238E27FC236}">
                <a16:creationId xmlns:a16="http://schemas.microsoft.com/office/drawing/2014/main" id="{8749F131-92EE-3B6E-7187-41840E3D249A}"/>
              </a:ext>
              <a:ext uri="{C183D7F6-B498-43B3-948B-1728B52AA6E4}">
                <adec:decorative xmlns:adec="http://schemas.microsoft.com/office/drawing/2017/decorative" val="1"/>
              </a:ext>
            </a:extLst>
          </p:cNvPr>
          <p:cNvCxnSpPr>
            <a:cxnSpLocks/>
          </p:cNvCxnSpPr>
          <p:nvPr userDrawn="1"/>
        </p:nvCxnSpPr>
        <p:spPr>
          <a:xfrm>
            <a:off x="431999" y="1008000"/>
            <a:ext cx="8280000"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Content"/>
          <p:cNvSpPr>
            <a:spLocks noGrp="1"/>
          </p:cNvSpPr>
          <p:nvPr>
            <p:ph type="body" sz="quarter" idx="12"/>
          </p:nvPr>
        </p:nvSpPr>
        <p:spPr>
          <a:xfrm>
            <a:off x="431999" y="1150881"/>
            <a:ext cx="3852000" cy="3420000"/>
          </a:xfrm>
        </p:spPr>
        <p:txBody>
          <a:bodyPr anchor="t" anchorCtr="0"/>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tx1"/>
                </a:solidFill>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tx1"/>
                </a:solidFill>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solidFill>
                  <a:schemeClr val="tx1"/>
                </a:solidFill>
              </a:defRPr>
            </a:lvl3pPr>
            <a:lvl4pPr marL="355600" marR="0" indent="-166688" algn="l" defTabSz="914400" rtl="0" eaLnBrk="1" fontAlgn="auto" latinLnBrk="0" hangingPunct="1">
              <a:lnSpc>
                <a:spcPct val="100000"/>
              </a:lnSpc>
              <a:spcBef>
                <a:spcPts val="0"/>
              </a:spcBef>
              <a:spcAft>
                <a:spcPts val="0"/>
              </a:spcAft>
              <a:buClr>
                <a:schemeClr val="bg1"/>
              </a:buClr>
              <a:buSzTx/>
              <a:buFont typeface="Arial" panose="020B0604020202020204" pitchFamily="34" charset="0"/>
              <a:buChar char="•"/>
              <a:tabLst/>
              <a:defRPr>
                <a:solidFill>
                  <a:schemeClr val="tx1"/>
                </a:solidFill>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a:solidFill>
                  <a:schemeClr val="tx1"/>
                </a:solidFill>
              </a:defRPr>
            </a:lvl5pPr>
            <a:lvl6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accent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
            <a:extLst>
              <a:ext uri="{FF2B5EF4-FFF2-40B4-BE49-F238E27FC236}">
                <a16:creationId xmlns:a16="http://schemas.microsoft.com/office/drawing/2014/main" id="{C717F819-B82C-AF3A-6453-0CE063599DEA}"/>
              </a:ext>
            </a:extLst>
          </p:cNvPr>
          <p:cNvSpPr>
            <a:spLocks noGrp="1"/>
          </p:cNvSpPr>
          <p:nvPr>
            <p:ph sz="quarter" idx="14"/>
          </p:nvPr>
        </p:nvSpPr>
        <p:spPr>
          <a:xfrm>
            <a:off x="4862743" y="1150939"/>
            <a:ext cx="3852000" cy="3420000"/>
          </a:xfrm>
        </p:spPr>
        <p:txBody>
          <a:bodyPr anchor="t" anchorCtr="0"/>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tx1"/>
                </a:solidFill>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tx1"/>
                </a:solidFill>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solidFill>
                  <a:schemeClr val="tx1"/>
                </a:solidFill>
              </a:defRPr>
            </a:lvl3pPr>
            <a:lvl4pPr marL="355600" marR="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solidFill>
                  <a:schemeClr val="tx1"/>
                </a:solidFill>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a:solidFill>
                  <a:schemeClr val="tx1"/>
                </a:solidFill>
              </a:defRPr>
            </a:lvl5pPr>
            <a:lvl6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accent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a:extLst>
              <a:ext uri="{FF2B5EF4-FFF2-40B4-BE49-F238E27FC236}">
                <a16:creationId xmlns:a16="http://schemas.microsoft.com/office/drawing/2014/main" id="{FDAF51F7-9E59-DD5B-AFF2-E915C376BBEF}"/>
              </a:ext>
            </a:extLst>
          </p:cNvPr>
          <p:cNvSpPr>
            <a:spLocks noGrp="1"/>
          </p:cNvSpPr>
          <p:nvPr>
            <p:ph type="ftr" sz="quarter" idx="15"/>
          </p:nvPr>
        </p:nvSpPr>
        <p:spPr/>
        <p:txBody>
          <a:bodyPr/>
          <a:lstStyle/>
          <a:p>
            <a:endParaRPr lang="en-US" dirty="0"/>
          </a:p>
        </p:txBody>
      </p:sp>
      <p:sp>
        <p:nvSpPr>
          <p:cNvPr id="5" name="Slide Number">
            <a:extLst>
              <a:ext uri="{FF2B5EF4-FFF2-40B4-BE49-F238E27FC236}">
                <a16:creationId xmlns:a16="http://schemas.microsoft.com/office/drawing/2014/main" id="{505756FD-DA35-07F4-A76C-1B88D30AABA8}"/>
              </a:ext>
              <a:ext uri="{C183D7F6-B498-43B3-948B-1728B52AA6E4}">
                <adec:decorative xmlns:adec="http://schemas.microsoft.com/office/drawing/2017/decorative" val="1"/>
              </a:ext>
            </a:extLst>
          </p:cNvPr>
          <p:cNvSpPr>
            <a:spLocks noGrp="1"/>
          </p:cNvSpPr>
          <p:nvPr>
            <p:ph type="sldNum" sz="quarter" idx="4"/>
          </p:nvPr>
        </p:nvSpPr>
        <p:spPr>
          <a:xfrm>
            <a:off x="7776000" y="4710113"/>
            <a:ext cx="936000" cy="433388"/>
          </a:xfrm>
          <a:prstGeom prst="rect">
            <a:avLst/>
          </a:prstGeom>
        </p:spPr>
        <p:txBody>
          <a:bodyPr vert="horz" lIns="91440" tIns="0" rIns="0" bIns="0" rtlCol="0" anchor="t"/>
          <a:lstStyle>
            <a:lvl1pPr algn="r">
              <a:defRPr sz="1800">
                <a:solidFill>
                  <a:schemeClr val="tx1"/>
                </a:solidFill>
              </a:defRPr>
            </a:lvl1pPr>
          </a:lstStyle>
          <a:p>
            <a:fld id="{7E1AE190-9BCB-4756-B9E2-49E272B58E5F}" type="slidenum">
              <a:rPr lang="en-US" smtClean="0"/>
              <a:pPr/>
              <a:t>‹#›</a:t>
            </a:fld>
            <a:endParaRPr lang="en-US" dirty="0"/>
          </a:p>
        </p:txBody>
      </p:sp>
    </p:spTree>
    <p:extLst>
      <p:ext uri="{BB962C8B-B14F-4D97-AF65-F5344CB8AC3E}">
        <p14:creationId xmlns:p14="http://schemas.microsoft.com/office/powerpoint/2010/main" val="449242635"/>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ark Text Slide">
    <p:bg>
      <p:bgPr>
        <a:solidFill>
          <a:schemeClr val="accent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F1FA97D-1915-980C-EDA0-7C0DE695892D}"/>
              </a:ext>
            </a:extLst>
          </p:cNvPr>
          <p:cNvSpPr>
            <a:spLocks noGrp="1"/>
          </p:cNvSpPr>
          <p:nvPr>
            <p:ph type="title"/>
          </p:nvPr>
        </p:nvSpPr>
        <p:spPr>
          <a:xfrm>
            <a:off x="432000" y="216000"/>
            <a:ext cx="8280000" cy="720000"/>
          </a:xfrm>
        </p:spPr>
        <p:txBody>
          <a:bodyPr/>
          <a:lstStyle>
            <a:lvl1pPr>
              <a:defRPr>
                <a:solidFill>
                  <a:schemeClr val="bg1"/>
                </a:solidFill>
              </a:defRPr>
            </a:lvl1pPr>
          </a:lstStyle>
          <a:p>
            <a:r>
              <a:rPr lang="en-US"/>
              <a:t>Click to edit Master title style</a:t>
            </a:r>
            <a:endParaRPr lang="en-US" dirty="0"/>
          </a:p>
        </p:txBody>
      </p:sp>
      <p:cxnSp>
        <p:nvCxnSpPr>
          <p:cNvPr id="5" name="Line">
            <a:extLst>
              <a:ext uri="{FF2B5EF4-FFF2-40B4-BE49-F238E27FC236}">
                <a16:creationId xmlns:a16="http://schemas.microsoft.com/office/drawing/2014/main" id="{5551CDC0-5740-99F4-5661-5B695A17F3E2}"/>
              </a:ext>
              <a:ext uri="{C183D7F6-B498-43B3-948B-1728B52AA6E4}">
                <adec:decorative xmlns:adec="http://schemas.microsoft.com/office/drawing/2017/decorative" val="1"/>
              </a:ext>
            </a:extLst>
          </p:cNvPr>
          <p:cNvCxnSpPr>
            <a:cxnSpLocks/>
          </p:cNvCxnSpPr>
          <p:nvPr userDrawn="1"/>
        </p:nvCxnSpPr>
        <p:spPr>
          <a:xfrm>
            <a:off x="431798" y="1008000"/>
            <a:ext cx="8280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a:extLst>
              <a:ext uri="{FF2B5EF4-FFF2-40B4-BE49-F238E27FC236}">
                <a16:creationId xmlns:a16="http://schemas.microsoft.com/office/drawing/2014/main" id="{489831BE-C352-59DC-4490-205C8E18B1C9}"/>
              </a:ext>
            </a:extLst>
          </p:cNvPr>
          <p:cNvSpPr>
            <a:spLocks noGrp="1"/>
          </p:cNvSpPr>
          <p:nvPr>
            <p:ph sz="quarter" idx="14"/>
          </p:nvPr>
        </p:nvSpPr>
        <p:spPr>
          <a:xfrm>
            <a:off x="431800" y="1150938"/>
            <a:ext cx="8280400" cy="34163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a:extLst>
              <a:ext uri="{FF2B5EF4-FFF2-40B4-BE49-F238E27FC236}">
                <a16:creationId xmlns:a16="http://schemas.microsoft.com/office/drawing/2014/main" id="{FEB2467D-029E-692A-AD8A-0BCC1A30C4EB}"/>
              </a:ext>
            </a:extLst>
          </p:cNvPr>
          <p:cNvSpPr>
            <a:spLocks noGrp="1"/>
          </p:cNvSpPr>
          <p:nvPr>
            <p:ph type="ftr" sz="quarter" idx="13"/>
          </p:nvPr>
        </p:nvSpPr>
        <p:spPr/>
        <p:txBody>
          <a:bodyPr/>
          <a:lstStyle>
            <a:lvl1pPr>
              <a:defRPr>
                <a:solidFill>
                  <a:schemeClr val="bg1"/>
                </a:solidFill>
              </a:defRPr>
            </a:lvl1pPr>
          </a:lstStyle>
          <a:p>
            <a:endParaRPr lang="en-US" dirty="0"/>
          </a:p>
        </p:txBody>
      </p:sp>
      <p:sp>
        <p:nvSpPr>
          <p:cNvPr id="6" name="Slide Number">
            <a:extLst>
              <a:ext uri="{FF2B5EF4-FFF2-40B4-BE49-F238E27FC236}">
                <a16:creationId xmlns:a16="http://schemas.microsoft.com/office/drawing/2014/main" id="{2A6E3B0D-6D75-0784-861A-4B67DEEF9799}"/>
              </a:ext>
              <a:ext uri="{C183D7F6-B498-43B3-948B-1728B52AA6E4}">
                <adec:decorative xmlns:adec="http://schemas.microsoft.com/office/drawing/2017/decorative" val="1"/>
              </a:ext>
            </a:extLst>
          </p:cNvPr>
          <p:cNvSpPr>
            <a:spLocks noGrp="1"/>
          </p:cNvSpPr>
          <p:nvPr>
            <p:ph type="sldNum" sz="quarter" idx="4"/>
          </p:nvPr>
        </p:nvSpPr>
        <p:spPr>
          <a:xfrm>
            <a:off x="7776000" y="4710113"/>
            <a:ext cx="936000" cy="433388"/>
          </a:xfrm>
          <a:prstGeom prst="rect">
            <a:avLst/>
          </a:prstGeom>
        </p:spPr>
        <p:txBody>
          <a:bodyPr vert="horz" lIns="91440" tIns="0" rIns="0" bIns="0" rtlCol="0" anchor="t"/>
          <a:lstStyle>
            <a:lvl1pPr algn="r">
              <a:defRPr sz="1800">
                <a:solidFill>
                  <a:schemeClr val="bg1"/>
                </a:solidFill>
              </a:defRPr>
            </a:lvl1pPr>
          </a:lstStyle>
          <a:p>
            <a:fld id="{7E1AE190-9BCB-4756-B9E2-49E272B58E5F}" type="slidenum">
              <a:rPr lang="en-US" smtClean="0"/>
              <a:pPr/>
              <a:t>‹#›</a:t>
            </a:fld>
            <a:endParaRPr lang="en-US" dirty="0"/>
          </a:p>
        </p:txBody>
      </p:sp>
    </p:spTree>
    <p:extLst>
      <p:ext uri="{BB962C8B-B14F-4D97-AF65-F5344CB8AC3E}">
        <p14:creationId xmlns:p14="http://schemas.microsoft.com/office/powerpoint/2010/main" val="27197187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 2 columns ">
    <p:bg>
      <p:bgPr>
        <a:solidFill>
          <a:schemeClr val="accent2"/>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32000" y="216000"/>
            <a:ext cx="8280000" cy="720000"/>
          </a:xfrm>
        </p:spPr>
        <p:txBody>
          <a:bodyPr/>
          <a:lstStyle>
            <a:lvl1pPr>
              <a:defRPr sz="2800">
                <a:solidFill>
                  <a:schemeClr val="bg1"/>
                </a:solidFill>
              </a:defRPr>
            </a:lvl1pPr>
          </a:lstStyle>
          <a:p>
            <a:r>
              <a:rPr lang="en-US"/>
              <a:t>Click to edit Master title style</a:t>
            </a:r>
            <a:endParaRPr lang="en-US" dirty="0"/>
          </a:p>
        </p:txBody>
      </p:sp>
      <p:cxnSp>
        <p:nvCxnSpPr>
          <p:cNvPr id="5" name="Line">
            <a:extLst>
              <a:ext uri="{FF2B5EF4-FFF2-40B4-BE49-F238E27FC236}">
                <a16:creationId xmlns:a16="http://schemas.microsoft.com/office/drawing/2014/main" id="{5551CDC0-5740-99F4-5661-5B695A17F3E2}"/>
              </a:ext>
              <a:ext uri="{C183D7F6-B498-43B3-948B-1728B52AA6E4}">
                <adec:decorative xmlns:adec="http://schemas.microsoft.com/office/drawing/2017/decorative" val="1"/>
              </a:ext>
            </a:extLst>
          </p:cNvPr>
          <p:cNvCxnSpPr>
            <a:cxnSpLocks/>
          </p:cNvCxnSpPr>
          <p:nvPr userDrawn="1"/>
        </p:nvCxnSpPr>
        <p:spPr>
          <a:xfrm>
            <a:off x="431798" y="1008000"/>
            <a:ext cx="8280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Content"/>
          <p:cNvSpPr>
            <a:spLocks noGrp="1"/>
          </p:cNvSpPr>
          <p:nvPr>
            <p:ph type="body" sz="quarter" idx="12"/>
          </p:nvPr>
        </p:nvSpPr>
        <p:spPr>
          <a:xfrm>
            <a:off x="431999" y="1150939"/>
            <a:ext cx="3852000" cy="3420000"/>
          </a:xfrm>
        </p:spPr>
        <p:txBody>
          <a:bodyPr anchor="t" anchorCtr="0"/>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bg1"/>
                </a:solidFill>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bg1"/>
                </a:solidFill>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solidFill>
                  <a:schemeClr val="bg1"/>
                </a:solidFill>
              </a:defRPr>
            </a:lvl3pPr>
            <a:lvl4pPr marL="355600" marR="0" indent="-166688" algn="l" defTabSz="914400" rtl="0" eaLnBrk="1" fontAlgn="auto" latinLnBrk="0" hangingPunct="1">
              <a:lnSpc>
                <a:spcPct val="100000"/>
              </a:lnSpc>
              <a:spcBef>
                <a:spcPts val="0"/>
              </a:spcBef>
              <a:spcAft>
                <a:spcPts val="0"/>
              </a:spcAft>
              <a:buClr>
                <a:schemeClr val="bg1"/>
              </a:buClr>
              <a:buSzTx/>
              <a:buFont typeface="Arial" panose="020B0604020202020204" pitchFamily="34" charset="0"/>
              <a:buChar char="•"/>
              <a:tabLst/>
              <a:defRPr>
                <a:solidFill>
                  <a:schemeClr val="bg1"/>
                </a:solidFill>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a:solidFill>
                  <a:schemeClr val="bg1"/>
                </a:solidFill>
              </a:defRPr>
            </a:lvl5pPr>
            <a:lvl6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accent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a:extLst>
              <a:ext uri="{FF2B5EF4-FFF2-40B4-BE49-F238E27FC236}">
                <a16:creationId xmlns:a16="http://schemas.microsoft.com/office/drawing/2014/main" id="{C717F819-B82C-AF3A-6453-0CE063599DEA}"/>
              </a:ext>
            </a:extLst>
          </p:cNvPr>
          <p:cNvSpPr>
            <a:spLocks noGrp="1"/>
          </p:cNvSpPr>
          <p:nvPr>
            <p:ph sz="quarter" idx="14"/>
          </p:nvPr>
        </p:nvSpPr>
        <p:spPr>
          <a:xfrm>
            <a:off x="4853283" y="1150939"/>
            <a:ext cx="3852000" cy="3420000"/>
          </a:xfrm>
        </p:spPr>
        <p:txBody>
          <a:bodyPr anchor="t" anchorCtr="0"/>
          <a:lst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bg1"/>
                </a:solidFill>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bg1"/>
                </a:solidFill>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solidFill>
                  <a:schemeClr val="bg1"/>
                </a:solidFill>
              </a:defRPr>
            </a:lvl3pPr>
            <a:lvl4pPr marL="355600" marR="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solidFill>
                  <a:schemeClr val="bg1"/>
                </a:solidFill>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a:solidFill>
                  <a:schemeClr val="bg1"/>
                </a:solidFill>
              </a:defRPr>
            </a:lvl5pPr>
            <a:lvl6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solidFill>
                  <a:schemeClr val="accent1"/>
                </a:solidFill>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a:extLst>
              <a:ext uri="{FF2B5EF4-FFF2-40B4-BE49-F238E27FC236}">
                <a16:creationId xmlns:a16="http://schemas.microsoft.com/office/drawing/2014/main" id="{C3D189EF-CB28-6A5C-2284-A77E3424F025}"/>
              </a:ext>
            </a:extLst>
          </p:cNvPr>
          <p:cNvSpPr>
            <a:spLocks noGrp="1"/>
          </p:cNvSpPr>
          <p:nvPr>
            <p:ph type="ftr" sz="quarter" idx="15"/>
          </p:nvPr>
        </p:nvSpPr>
        <p:spPr/>
        <p:txBody>
          <a:bodyPr/>
          <a:lstStyle>
            <a:lvl1pPr>
              <a:defRPr>
                <a:solidFill>
                  <a:schemeClr val="bg1"/>
                </a:solidFill>
              </a:defRPr>
            </a:lvl1pPr>
          </a:lstStyle>
          <a:p>
            <a:endParaRPr lang="en-US" dirty="0"/>
          </a:p>
        </p:txBody>
      </p:sp>
      <p:sp>
        <p:nvSpPr>
          <p:cNvPr id="7" name="Slide Number">
            <a:extLst>
              <a:ext uri="{FF2B5EF4-FFF2-40B4-BE49-F238E27FC236}">
                <a16:creationId xmlns:a16="http://schemas.microsoft.com/office/drawing/2014/main" id="{D9D24826-FC55-1FC1-A439-D833688BAE45}"/>
              </a:ext>
              <a:ext uri="{C183D7F6-B498-43B3-948B-1728B52AA6E4}">
                <adec:decorative xmlns:adec="http://schemas.microsoft.com/office/drawing/2017/decorative" val="1"/>
              </a:ext>
            </a:extLst>
          </p:cNvPr>
          <p:cNvSpPr>
            <a:spLocks noGrp="1"/>
          </p:cNvSpPr>
          <p:nvPr>
            <p:ph type="sldNum" sz="quarter" idx="4"/>
          </p:nvPr>
        </p:nvSpPr>
        <p:spPr>
          <a:xfrm>
            <a:off x="7776000" y="4710113"/>
            <a:ext cx="936000" cy="433388"/>
          </a:xfrm>
          <a:prstGeom prst="rect">
            <a:avLst/>
          </a:prstGeom>
        </p:spPr>
        <p:txBody>
          <a:bodyPr vert="horz" lIns="91440" tIns="0" rIns="0" bIns="0" rtlCol="0" anchor="t"/>
          <a:lstStyle>
            <a:lvl1pPr algn="r">
              <a:defRPr sz="1800">
                <a:solidFill>
                  <a:schemeClr val="bg1"/>
                </a:solidFill>
              </a:defRPr>
            </a:lvl1pPr>
          </a:lstStyle>
          <a:p>
            <a:fld id="{7E1AE190-9BCB-4756-B9E2-49E272B58E5F}" type="slidenum">
              <a:rPr lang="en-US" smtClean="0"/>
              <a:pPr/>
              <a:t>‹#›</a:t>
            </a:fld>
            <a:endParaRPr lang="en-US" dirty="0"/>
          </a:p>
        </p:txBody>
      </p:sp>
    </p:spTree>
    <p:extLst>
      <p:ext uri="{BB962C8B-B14F-4D97-AF65-F5344CB8AC3E}">
        <p14:creationId xmlns:p14="http://schemas.microsoft.com/office/powerpoint/2010/main" val="2975525167"/>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Media">
    <p:spTree>
      <p:nvGrpSpPr>
        <p:cNvPr id="1" name=""/>
        <p:cNvGrpSpPr/>
        <p:nvPr/>
      </p:nvGrpSpPr>
      <p:grpSpPr>
        <a:xfrm>
          <a:off x="0" y="0"/>
          <a:ext cx="0" cy="0"/>
          <a:chOff x="0" y="0"/>
          <a:chExt cx="0" cy="0"/>
        </a:xfrm>
      </p:grpSpPr>
      <p:sp>
        <p:nvSpPr>
          <p:cNvPr id="6" name="Content">
            <a:extLst>
              <a:ext uri="{FF2B5EF4-FFF2-40B4-BE49-F238E27FC236}">
                <a16:creationId xmlns:a16="http://schemas.microsoft.com/office/drawing/2014/main" id="{3207DF38-B204-ADED-90BB-E701A0256E3C}"/>
              </a:ext>
              <a:ext uri="{C183D7F6-B498-43B3-948B-1728B52AA6E4}">
                <adec:decorative xmlns:adec="http://schemas.microsoft.com/office/drawing/2017/decorative" val="0"/>
              </a:ext>
            </a:extLst>
          </p:cNvPr>
          <p:cNvSpPr>
            <a:spLocks noGrp="1"/>
          </p:cNvSpPr>
          <p:nvPr>
            <p:ph sz="quarter" idx="11" hasCustomPrompt="1"/>
          </p:nvPr>
        </p:nvSpPr>
        <p:spPr>
          <a:xfrm>
            <a:off x="0" y="0"/>
            <a:ext cx="9144000" cy="5143500"/>
          </a:xfrm>
          <a:noFill/>
          <a:ln>
            <a:noFill/>
          </a:ln>
        </p:spPr>
        <p:txBody>
          <a:bodyPr lIns="360000" tIns="360000" rIns="360000" bIns="360000" anchor="ctr"/>
          <a:lstStyle>
            <a:lvl1pPr algn="ctr">
              <a:defRPr sz="1800">
                <a:solidFill>
                  <a:schemeClr val="tx1"/>
                </a:solidFill>
              </a:defRPr>
            </a:lvl1pPr>
          </a:lstStyle>
          <a:p>
            <a:pPr lvl="0"/>
            <a:r>
              <a:rPr lang="en-US" dirty="0"/>
              <a:t>Insert your photos, graphs or video here</a:t>
            </a:r>
          </a:p>
        </p:txBody>
      </p:sp>
      <p:sp>
        <p:nvSpPr>
          <p:cNvPr id="3" name="Slide Number">
            <a:extLst>
              <a:ext uri="{FF2B5EF4-FFF2-40B4-BE49-F238E27FC236}">
                <a16:creationId xmlns:a16="http://schemas.microsoft.com/office/drawing/2014/main" id="{56A75855-9C79-D817-2354-7AF1931C9A9E}"/>
              </a:ext>
              <a:ext uri="{C183D7F6-B498-43B3-948B-1728B52AA6E4}">
                <adec:decorative xmlns:adec="http://schemas.microsoft.com/office/drawing/2017/decorative" val="1"/>
              </a:ext>
            </a:extLst>
          </p:cNvPr>
          <p:cNvSpPr>
            <a:spLocks noGrp="1"/>
          </p:cNvSpPr>
          <p:nvPr>
            <p:ph type="sldNum" sz="quarter" idx="4"/>
          </p:nvPr>
        </p:nvSpPr>
        <p:spPr>
          <a:xfrm>
            <a:off x="7776000" y="4710113"/>
            <a:ext cx="936000" cy="433388"/>
          </a:xfrm>
          <a:prstGeom prst="rect">
            <a:avLst/>
          </a:prstGeom>
        </p:spPr>
        <p:txBody>
          <a:bodyPr vert="horz" lIns="91440" tIns="0" rIns="0" bIns="0" rtlCol="0" anchor="t"/>
          <a:lstStyle>
            <a:lvl1pPr algn="r">
              <a:defRPr sz="1800">
                <a:solidFill>
                  <a:schemeClr val="tx1"/>
                </a:solidFill>
              </a:defRPr>
            </a:lvl1pPr>
          </a:lstStyle>
          <a:p>
            <a:fld id="{7E1AE190-9BCB-4756-B9E2-49E272B58E5F}" type="slidenum">
              <a:rPr lang="en-US" smtClean="0"/>
              <a:pPr/>
              <a:t>‹#›</a:t>
            </a:fld>
            <a:endParaRPr lang="en-US" dirty="0"/>
          </a:p>
        </p:txBody>
      </p:sp>
    </p:spTree>
    <p:extLst>
      <p:ext uri="{BB962C8B-B14F-4D97-AF65-F5344CB8AC3E}">
        <p14:creationId xmlns:p14="http://schemas.microsoft.com/office/powerpoint/2010/main" val="20380973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Media with callout box">
    <p:spTree>
      <p:nvGrpSpPr>
        <p:cNvPr id="1" name=""/>
        <p:cNvGrpSpPr/>
        <p:nvPr/>
      </p:nvGrpSpPr>
      <p:grpSpPr>
        <a:xfrm>
          <a:off x="0" y="0"/>
          <a:ext cx="0" cy="0"/>
          <a:chOff x="0" y="0"/>
          <a:chExt cx="0" cy="0"/>
        </a:xfrm>
      </p:grpSpPr>
      <p:sp>
        <p:nvSpPr>
          <p:cNvPr id="6" name="Content">
            <a:extLst>
              <a:ext uri="{FF2B5EF4-FFF2-40B4-BE49-F238E27FC236}">
                <a16:creationId xmlns:a16="http://schemas.microsoft.com/office/drawing/2014/main" id="{3207DF38-B204-ADED-90BB-E701A0256E3C}"/>
              </a:ext>
              <a:ext uri="{C183D7F6-B498-43B3-948B-1728B52AA6E4}">
                <adec:decorative xmlns:adec="http://schemas.microsoft.com/office/drawing/2017/decorative" val="0"/>
              </a:ext>
            </a:extLst>
          </p:cNvPr>
          <p:cNvSpPr>
            <a:spLocks noGrp="1"/>
          </p:cNvSpPr>
          <p:nvPr>
            <p:ph sz="quarter" idx="11" hasCustomPrompt="1"/>
          </p:nvPr>
        </p:nvSpPr>
        <p:spPr>
          <a:xfrm>
            <a:off x="0" y="0"/>
            <a:ext cx="9144000" cy="5143500"/>
          </a:xfrm>
          <a:noFill/>
          <a:ln>
            <a:noFill/>
          </a:ln>
        </p:spPr>
        <p:txBody>
          <a:bodyPr lIns="360000" tIns="360000" rIns="360000" bIns="360000" anchor="t"/>
          <a:lstStyle>
            <a:lvl1pPr algn="ctr">
              <a:defRPr sz="1800">
                <a:solidFill>
                  <a:schemeClr val="tx1"/>
                </a:solidFill>
              </a:defRPr>
            </a:lvl1pPr>
          </a:lstStyle>
          <a:p>
            <a:pPr lvl="0"/>
            <a:r>
              <a:rPr lang="en-US" dirty="0"/>
              <a:t>Insert your photos, graphs or video here</a:t>
            </a:r>
          </a:p>
        </p:txBody>
      </p:sp>
      <p:sp>
        <p:nvSpPr>
          <p:cNvPr id="5" name="Content">
            <a:extLst>
              <a:ext uri="{FF2B5EF4-FFF2-40B4-BE49-F238E27FC236}">
                <a16:creationId xmlns:a16="http://schemas.microsoft.com/office/drawing/2014/main" id="{21787A8D-FB80-FD7B-A6E9-805B25C75002}"/>
              </a:ext>
            </a:extLst>
          </p:cNvPr>
          <p:cNvSpPr>
            <a:spLocks noGrp="1"/>
          </p:cNvSpPr>
          <p:nvPr>
            <p:ph type="body" sz="quarter" idx="12"/>
          </p:nvPr>
        </p:nvSpPr>
        <p:spPr>
          <a:xfrm>
            <a:off x="0" y="1393825"/>
            <a:ext cx="3757246" cy="2355850"/>
          </a:xfrm>
          <a:solidFill>
            <a:schemeClr val="accent2"/>
          </a:solidFill>
        </p:spPr>
        <p:txBody>
          <a:bodyPr lIns="251999" rIns="251999" anchor="ctr" anchorCtr="0"/>
          <a:lstStyle>
            <a:lvl1pPr>
              <a:lnSpc>
                <a:spcPct val="80000"/>
              </a:lnSpc>
              <a:spcBef>
                <a:spcPts val="0"/>
              </a:spcBef>
              <a:defRPr sz="4400">
                <a:solidFill>
                  <a:schemeClr val="bg1"/>
                </a:solidFill>
              </a:defRPr>
            </a:lvl1pPr>
          </a:lstStyle>
          <a:p>
            <a:pPr lvl="0"/>
            <a:r>
              <a:rPr lang="en-US"/>
              <a:t>Click to edit Master text styles</a:t>
            </a:r>
          </a:p>
        </p:txBody>
      </p:sp>
      <p:sp>
        <p:nvSpPr>
          <p:cNvPr id="3" name="Slide Number">
            <a:extLst>
              <a:ext uri="{FF2B5EF4-FFF2-40B4-BE49-F238E27FC236}">
                <a16:creationId xmlns:a16="http://schemas.microsoft.com/office/drawing/2014/main" id="{E9D7E557-4DCF-882A-5EED-4AEC85C40A16}"/>
              </a:ext>
              <a:ext uri="{C183D7F6-B498-43B3-948B-1728B52AA6E4}">
                <adec:decorative xmlns:adec="http://schemas.microsoft.com/office/drawing/2017/decorative" val="1"/>
              </a:ext>
            </a:extLst>
          </p:cNvPr>
          <p:cNvSpPr>
            <a:spLocks noGrp="1"/>
          </p:cNvSpPr>
          <p:nvPr>
            <p:ph type="sldNum" sz="quarter" idx="4"/>
          </p:nvPr>
        </p:nvSpPr>
        <p:spPr>
          <a:xfrm>
            <a:off x="7776000" y="4710113"/>
            <a:ext cx="936000" cy="433388"/>
          </a:xfrm>
          <a:prstGeom prst="rect">
            <a:avLst/>
          </a:prstGeom>
        </p:spPr>
        <p:txBody>
          <a:bodyPr vert="horz" lIns="91440" tIns="0" rIns="0" bIns="0" rtlCol="0" anchor="t"/>
          <a:lstStyle>
            <a:lvl1pPr algn="r">
              <a:defRPr sz="1800">
                <a:solidFill>
                  <a:schemeClr val="tx1"/>
                </a:solidFill>
              </a:defRPr>
            </a:lvl1pPr>
          </a:lstStyle>
          <a:p>
            <a:fld id="{7E1AE190-9BCB-4756-B9E2-49E272B58E5F}" type="slidenum">
              <a:rPr lang="en-US" smtClean="0"/>
              <a:pPr/>
              <a:t>‹#›</a:t>
            </a:fld>
            <a:endParaRPr lang="en-US" dirty="0"/>
          </a:p>
        </p:txBody>
      </p:sp>
    </p:spTree>
    <p:extLst>
      <p:ext uri="{BB962C8B-B14F-4D97-AF65-F5344CB8AC3E}">
        <p14:creationId xmlns:p14="http://schemas.microsoft.com/office/powerpoint/2010/main" val="200495564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606771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nd">
    <p:bg>
      <p:bgPr>
        <a:solidFill>
          <a:srgbClr val="003C57"/>
        </a:solidFill>
        <a:effectLst/>
      </p:bgPr>
    </p:bg>
    <p:spTree>
      <p:nvGrpSpPr>
        <p:cNvPr id="1" name=""/>
        <p:cNvGrpSpPr/>
        <p:nvPr/>
      </p:nvGrpSpPr>
      <p:grpSpPr>
        <a:xfrm>
          <a:off x="0" y="0"/>
          <a:ext cx="0" cy="0"/>
          <a:chOff x="0" y="0"/>
          <a:chExt cx="0" cy="0"/>
        </a:xfrm>
      </p:grpSpPr>
      <p:sp>
        <p:nvSpPr>
          <p:cNvPr id="2" name="Title"/>
          <p:cNvSpPr>
            <a:spLocks noGrp="1"/>
          </p:cNvSpPr>
          <p:nvPr>
            <p:ph type="ctrTitle" hasCustomPrompt="1"/>
          </p:nvPr>
        </p:nvSpPr>
        <p:spPr>
          <a:xfrm>
            <a:off x="432000" y="501108"/>
            <a:ext cx="8280000" cy="4066130"/>
          </a:xfrm>
          <a:prstGeom prst="rect">
            <a:avLst/>
          </a:prstGeom>
        </p:spPr>
        <p:txBody>
          <a:bodyPr lIns="0" tIns="0" rIns="0" bIns="0" anchor="t" anchorCtr="0">
            <a:noAutofit/>
          </a:bodyPr>
          <a:lstStyle>
            <a:lvl1pPr algn="l">
              <a:lnSpc>
                <a:spcPct val="90000"/>
              </a:lnSpc>
              <a:defRPr sz="5200" b="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83958514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6246" y="256358"/>
            <a:ext cx="6891768" cy="753439"/>
          </a:xfrm>
          <a:prstGeom prst="rect">
            <a:avLst/>
          </a:prstGeom>
        </p:spPr>
        <p:txBody>
          <a:bodyPr vert="horz" lIns="0" tIns="0" rIns="0" bIns="0" rtlCol="0" anchor="b">
            <a:noAutofit/>
          </a:bodyPr>
          <a:lstStyle/>
          <a:p>
            <a:r>
              <a:rPr lang="en-US" dirty="0"/>
              <a:t>Click to edit Master title style</a:t>
            </a:r>
          </a:p>
        </p:txBody>
      </p:sp>
      <p:sp>
        <p:nvSpPr>
          <p:cNvPr id="3" name="Text Placeholder 2"/>
          <p:cNvSpPr>
            <a:spLocks noGrp="1"/>
          </p:cNvSpPr>
          <p:nvPr>
            <p:ph type="body" idx="1"/>
          </p:nvPr>
        </p:nvSpPr>
        <p:spPr>
          <a:xfrm>
            <a:off x="426246" y="1431925"/>
            <a:ext cx="6891768" cy="316269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8686800" y="4767263"/>
            <a:ext cx="457200" cy="273844"/>
          </a:xfrm>
          <a:prstGeom prst="rect">
            <a:avLst/>
          </a:prstGeom>
        </p:spPr>
        <p:txBody>
          <a:bodyPr vert="horz" lIns="91440" tIns="45720" rIns="91440" bIns="45720" rtlCol="0" anchor="ctr"/>
          <a:lstStyle>
            <a:lvl1pPr algn="l">
              <a:defRPr sz="900">
                <a:solidFill>
                  <a:schemeClr val="accent2"/>
                </a:solidFill>
                <a:latin typeface="Arial" panose="020B0604020202020204" pitchFamily="34" charset="0"/>
                <a:cs typeface="Arial" panose="020B0604020202020204" pitchFamily="34" charset="0"/>
              </a:defRPr>
            </a:lvl1pPr>
          </a:lstStyle>
          <a:p>
            <a:fld id="{77E68ECE-59D7-452D-8595-BBB947F3BD2D}" type="slidenum">
              <a:rPr lang="en-US" smtClean="0"/>
              <a:pPr/>
              <a:t>‹#›</a:t>
            </a:fld>
            <a:endParaRPr lang="en-US" dirty="0"/>
          </a:p>
        </p:txBody>
      </p:sp>
      <p:sp>
        <p:nvSpPr>
          <p:cNvPr id="9" name="Footer Placeholder 8"/>
          <p:cNvSpPr>
            <a:spLocks noGrp="1"/>
          </p:cNvSpPr>
          <p:nvPr>
            <p:ph type="ftr" sz="quarter" idx="3"/>
          </p:nvPr>
        </p:nvSpPr>
        <p:spPr>
          <a:xfrm>
            <a:off x="331840" y="4767263"/>
            <a:ext cx="3554361" cy="274637"/>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b="1" dirty="0">
                <a:solidFill>
                  <a:schemeClr val="bg1">
                    <a:lumMod val="50000"/>
                  </a:schemeClr>
                </a:solidFill>
              </a:rPr>
              <a:t>NATIONAL RESEARCH COUNCIL CANADA</a:t>
            </a:r>
          </a:p>
        </p:txBody>
      </p:sp>
    </p:spTree>
    <p:extLst>
      <p:ext uri="{BB962C8B-B14F-4D97-AF65-F5344CB8AC3E}">
        <p14:creationId xmlns:p14="http://schemas.microsoft.com/office/powerpoint/2010/main" val="1596477280"/>
      </p:ext>
    </p:extLst>
  </p:cSld>
  <p:clrMap bg1="lt1" tx1="dk1" bg2="lt2" tx2="dk2" accent1="accent1" accent2="accent2" accent3="accent3" accent4="accent4" accent5="accent5" accent6="accent6" hlink="hlink" folHlink="folHlink"/>
  <p:sldLayoutIdLst>
    <p:sldLayoutId id="2147483686" r:id="rId1"/>
    <p:sldLayoutId id="2147483733" r:id="rId2"/>
    <p:sldLayoutId id="2147483687" r:id="rId3"/>
    <p:sldLayoutId id="2147483715" r:id="rId4"/>
    <p:sldLayoutId id="2147483716" r:id="rId5"/>
    <p:sldLayoutId id="2147483717" r:id="rId6"/>
    <p:sldLayoutId id="2147483735" r:id="rId7"/>
    <p:sldLayoutId id="2147483736" r:id="rId8"/>
    <p:sldLayoutId id="2147483737" r:id="rId9"/>
    <p:sldLayoutId id="2147483700" r:id="rId10"/>
    <p:sldLayoutId id="2147483741" r:id="rId11"/>
    <p:sldLayoutId id="2147483744" r:id="rId12"/>
    <p:sldLayoutId id="2147483745" r:id="rId13"/>
    <p:sldLayoutId id="2147483746" r:id="rId14"/>
    <p:sldLayoutId id="2147483760" r:id="rId15"/>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hf hdr="0" dt="0"/>
  <p:txStyles>
    <p:titleStyle>
      <a:lvl1pPr algn="l" defTabSz="914400" rtl="0" eaLnBrk="1" latinLnBrk="0" hangingPunct="1">
        <a:spcBef>
          <a:spcPct val="0"/>
        </a:spcBef>
        <a:buNone/>
        <a:defRPr sz="2800" b="1" kern="1200">
          <a:solidFill>
            <a:schemeClr val="accent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00000"/>
        </a:lnSpc>
        <a:spcBef>
          <a:spcPts val="1200"/>
        </a:spcBef>
        <a:spcAft>
          <a:spcPts val="600"/>
        </a:spcAft>
        <a:buFont typeface="Arial" panose="020B0604020202020204" pitchFamily="34" charset="0"/>
        <a:buNone/>
        <a:defRPr sz="1700" b="1" kern="1200">
          <a:solidFill>
            <a:schemeClr val="tx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700" kern="1200">
          <a:solidFill>
            <a:srgbClr val="3B495A"/>
          </a:solidFill>
          <a:latin typeface="Arial" panose="020B0604020202020204" pitchFamily="34" charset="0"/>
          <a:ea typeface="+mn-ea"/>
          <a:cs typeface="Arial" panose="020B0604020202020204" pitchFamily="34" charset="0"/>
        </a:defRPr>
      </a:lvl2pPr>
      <a:lvl3pPr marL="228600" indent="-228600" algn="l" defTabSz="914400" rtl="0" eaLnBrk="1" latinLnBrk="0" hangingPunct="1">
        <a:lnSpc>
          <a:spcPct val="100000"/>
        </a:lnSpc>
        <a:spcBef>
          <a:spcPts val="600"/>
        </a:spcBef>
        <a:spcAft>
          <a:spcPts val="600"/>
        </a:spcAft>
        <a:buFont typeface="Arial" panose="020B0604020202020204" pitchFamily="34" charset="0"/>
        <a:buChar char="•"/>
        <a:defRPr sz="1700" kern="1200">
          <a:solidFill>
            <a:srgbClr val="3B495A"/>
          </a:solidFill>
          <a:latin typeface="Arial" panose="020B0604020202020204" pitchFamily="34" charset="0"/>
          <a:ea typeface="+mn-ea"/>
          <a:cs typeface="Arial" panose="020B0604020202020204" pitchFamily="34" charset="0"/>
        </a:defRPr>
      </a:lvl3pPr>
      <a:lvl4pPr marL="571500" indent="-228600" algn="l" defTabSz="914400" rtl="0" eaLnBrk="1" latinLnBrk="0" hangingPunct="1">
        <a:lnSpc>
          <a:spcPct val="100000"/>
        </a:lnSpc>
        <a:spcBef>
          <a:spcPts val="600"/>
        </a:spcBef>
        <a:spcAft>
          <a:spcPts val="0"/>
        </a:spcAft>
        <a:buFont typeface="Arial" panose="020B0604020202020204" pitchFamily="34" charset="0"/>
        <a:buChar char="•"/>
        <a:defRPr sz="1400" kern="1200">
          <a:solidFill>
            <a:srgbClr val="3B495A"/>
          </a:solidFill>
          <a:latin typeface="Arial" panose="020B0604020202020204" pitchFamily="34" charset="0"/>
          <a:ea typeface="+mn-ea"/>
          <a:cs typeface="Arial" panose="020B0604020202020204" pitchFamily="34" charset="0"/>
        </a:defRPr>
      </a:lvl4pPr>
      <a:lvl5pPr marL="1027113" indent="-228600" algn="l" defTabSz="914400" rtl="0" eaLnBrk="1" latinLnBrk="0" hangingPunct="1">
        <a:lnSpc>
          <a:spcPct val="100000"/>
        </a:lnSpc>
        <a:spcBef>
          <a:spcPts val="600"/>
        </a:spcBef>
        <a:spcAft>
          <a:spcPts val="0"/>
        </a:spcAft>
        <a:buFont typeface="Arial" panose="020B0604020202020204" pitchFamily="34" charset="0"/>
        <a:buChar char="•"/>
        <a:defRPr sz="1400" kern="1200">
          <a:solidFill>
            <a:srgbClr val="3B495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6246" y="256358"/>
            <a:ext cx="6891768" cy="753439"/>
          </a:xfrm>
          <a:prstGeom prst="rect">
            <a:avLst/>
          </a:prstGeom>
        </p:spPr>
        <p:txBody>
          <a:bodyPr vert="horz" lIns="0" tIns="0" rIns="0" bIns="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426246" y="1431925"/>
            <a:ext cx="6891768" cy="3162697"/>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4"/>
            <a:r>
              <a:rPr lang="en-US" dirty="0"/>
              <a:t>Fourth level</a:t>
            </a:r>
          </a:p>
          <a:p>
            <a:pPr lvl="4"/>
            <a:r>
              <a:rPr lang="en-US" dirty="0"/>
              <a:t>Fifth level</a:t>
            </a:r>
          </a:p>
        </p:txBody>
      </p:sp>
      <p:sp>
        <p:nvSpPr>
          <p:cNvPr id="6" name="Slide Number Placeholder 5"/>
          <p:cNvSpPr>
            <a:spLocks noGrp="1"/>
          </p:cNvSpPr>
          <p:nvPr>
            <p:ph type="sldNum" sz="quarter" idx="4"/>
          </p:nvPr>
        </p:nvSpPr>
        <p:spPr>
          <a:xfrm>
            <a:off x="8686800" y="4767263"/>
            <a:ext cx="457200" cy="273844"/>
          </a:xfrm>
          <a:prstGeom prst="rect">
            <a:avLst/>
          </a:prstGeom>
        </p:spPr>
        <p:txBody>
          <a:bodyPr vert="horz" lIns="91440" tIns="45720" rIns="91440" bIns="45720" rtlCol="0" anchor="ctr"/>
          <a:lstStyle>
            <a:lvl1pPr algn="l">
              <a:defRPr sz="900">
                <a:solidFill>
                  <a:schemeClr val="accent2"/>
                </a:solidFill>
                <a:latin typeface="Arial" panose="020B0604020202020204" pitchFamily="34" charset="0"/>
                <a:cs typeface="Arial" panose="020B0604020202020204" pitchFamily="34" charset="0"/>
              </a:defRPr>
            </a:lvl1pPr>
          </a:lstStyle>
          <a:p>
            <a:fld id="{77E68ECE-59D7-452D-8595-BBB947F3BD2D}" type="slidenum">
              <a:rPr lang="en-US" smtClean="0">
                <a:solidFill>
                  <a:srgbClr val="006688"/>
                </a:solidFill>
              </a:rPr>
              <a:pPr/>
              <a:t>‹#›</a:t>
            </a:fld>
            <a:endParaRPr lang="en-US" dirty="0">
              <a:solidFill>
                <a:srgbClr val="006688"/>
              </a:solidFill>
            </a:endParaRPr>
          </a:p>
        </p:txBody>
      </p:sp>
    </p:spTree>
    <p:extLst>
      <p:ext uri="{BB962C8B-B14F-4D97-AF65-F5344CB8AC3E}">
        <p14:creationId xmlns:p14="http://schemas.microsoft.com/office/powerpoint/2010/main" val="3836208184"/>
      </p:ext>
    </p:extLst>
  </p:cSld>
  <p:clrMap bg1="lt1" tx1="dk1" bg2="lt2" tx2="dk2" accent1="accent1" accent2="accent2" accent3="accent3" accent4="accent4" accent5="accent5" accent6="accent6" hlink="hlink" folHlink="folHlink"/>
  <p:sldLayoutIdLst>
    <p:sldLayoutId id="2147483743" r:id="rId1"/>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hf hdr="0" ftr="0" dt="0"/>
  <p:txStyles>
    <p:titleStyle>
      <a:lvl1pPr algn="l" defTabSz="914400" rtl="0" eaLnBrk="1" latinLnBrk="0" hangingPunct="1">
        <a:spcBef>
          <a:spcPct val="0"/>
        </a:spcBef>
        <a:buNone/>
        <a:defRPr sz="2800" b="1" kern="1200">
          <a:solidFill>
            <a:schemeClr val="accent2"/>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lnSpc>
          <a:spcPct val="100000"/>
        </a:lnSpc>
        <a:spcBef>
          <a:spcPts val="1000"/>
        </a:spcBef>
        <a:spcAft>
          <a:spcPts val="0"/>
        </a:spcAft>
        <a:buFont typeface="Arial" panose="020B0604020202020204" pitchFamily="34" charset="0"/>
        <a:buChar char="•"/>
        <a:defRPr sz="2400" b="1" kern="1200">
          <a:solidFill>
            <a:schemeClr val="tx2"/>
          </a:solidFill>
          <a:latin typeface="Arial" panose="020B0604020202020204" pitchFamily="34" charset="0"/>
          <a:ea typeface="+mn-ea"/>
          <a:cs typeface="Arial" panose="020B0604020202020204" pitchFamily="34" charset="0"/>
        </a:defRPr>
      </a:lvl1pPr>
      <a:lvl2pPr marL="594360" indent="-285750" algn="l" defTabSz="914400" rtl="0" eaLnBrk="1" latinLnBrk="0" hangingPunct="1">
        <a:lnSpc>
          <a:spcPct val="100000"/>
        </a:lnSpc>
        <a:spcBef>
          <a:spcPts val="600"/>
        </a:spcBef>
        <a:spcAft>
          <a:spcPts val="600"/>
        </a:spcAft>
        <a:buFont typeface="Wingdings" panose="05000000000000000000" pitchFamily="2" charset="2"/>
        <a:buChar char="§"/>
        <a:defRPr sz="1700" kern="1200">
          <a:solidFill>
            <a:srgbClr val="3B495A"/>
          </a:solidFill>
          <a:latin typeface="Arial" panose="020B0604020202020204" pitchFamily="34" charset="0"/>
          <a:ea typeface="+mn-ea"/>
          <a:cs typeface="Arial" panose="020B0604020202020204" pitchFamily="34" charset="0"/>
        </a:defRPr>
      </a:lvl2pPr>
      <a:lvl3pPr marL="228600" indent="-228600" algn="l" defTabSz="914400" rtl="0" eaLnBrk="1" latinLnBrk="0" hangingPunct="1">
        <a:lnSpc>
          <a:spcPct val="100000"/>
        </a:lnSpc>
        <a:spcBef>
          <a:spcPts val="600"/>
        </a:spcBef>
        <a:spcAft>
          <a:spcPts val="600"/>
        </a:spcAft>
        <a:buFont typeface="Arial" panose="020B0604020202020204" pitchFamily="34" charset="0"/>
        <a:buChar char="•"/>
        <a:defRPr sz="1700" kern="1200">
          <a:solidFill>
            <a:srgbClr val="3B495A"/>
          </a:solidFill>
          <a:latin typeface="Arial" panose="020B0604020202020204" pitchFamily="34" charset="0"/>
          <a:ea typeface="+mn-ea"/>
          <a:cs typeface="Arial" panose="020B0604020202020204" pitchFamily="34" charset="0"/>
        </a:defRPr>
      </a:lvl3pPr>
      <a:lvl4pPr marL="571500" indent="-228600" algn="l" defTabSz="914400" rtl="0" eaLnBrk="1" latinLnBrk="0" hangingPunct="1">
        <a:lnSpc>
          <a:spcPct val="100000"/>
        </a:lnSpc>
        <a:spcBef>
          <a:spcPts val="500"/>
        </a:spcBef>
        <a:spcAft>
          <a:spcPts val="0"/>
        </a:spcAft>
        <a:buFont typeface="Wingdings" panose="05000000000000000000" pitchFamily="2" charset="2"/>
        <a:buChar char="§"/>
        <a:defRPr sz="1800" kern="1200">
          <a:solidFill>
            <a:srgbClr val="3B495A"/>
          </a:solidFill>
          <a:latin typeface="Arial" panose="020B0604020202020204" pitchFamily="34" charset="0"/>
          <a:ea typeface="+mn-ea"/>
          <a:cs typeface="Arial" panose="020B0604020202020204" pitchFamily="34" charset="0"/>
        </a:defRPr>
      </a:lvl4pPr>
      <a:lvl5pPr marL="1027113" indent="-228600" algn="l" defTabSz="914400" rtl="0" eaLnBrk="1" latinLnBrk="0" hangingPunct="1">
        <a:lnSpc>
          <a:spcPct val="100000"/>
        </a:lnSpc>
        <a:spcBef>
          <a:spcPts val="500"/>
        </a:spcBef>
        <a:spcAft>
          <a:spcPts val="0"/>
        </a:spcAft>
        <a:buFont typeface="Arial" panose="020B0604020202020204" pitchFamily="34" charset="0"/>
        <a:buChar char="•"/>
        <a:defRPr sz="1600" kern="1200">
          <a:solidFill>
            <a:srgbClr val="3B495A"/>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31800" y="216000"/>
            <a:ext cx="8280000" cy="720000"/>
          </a:xfrm>
          <a:prstGeom prst="rect">
            <a:avLst/>
          </a:prstGeom>
        </p:spPr>
        <p:txBody>
          <a:bodyPr vert="horz" lIns="0" tIns="0" rIns="0" bIns="0" rtlCol="0" anchor="b">
            <a:noAutofit/>
          </a:bodyPr>
          <a:lstStyle/>
          <a:p>
            <a:r>
              <a:rPr lang="en-US"/>
              <a:t>Click to edit Master title style</a:t>
            </a:r>
            <a:endParaRPr lang="en-US" dirty="0"/>
          </a:p>
        </p:txBody>
      </p:sp>
      <p:sp>
        <p:nvSpPr>
          <p:cNvPr id="3" name="Content"/>
          <p:cNvSpPr>
            <a:spLocks noGrp="1"/>
          </p:cNvSpPr>
          <p:nvPr>
            <p:ph type="body" idx="1"/>
          </p:nvPr>
        </p:nvSpPr>
        <p:spPr>
          <a:xfrm>
            <a:off x="431800" y="1152000"/>
            <a:ext cx="8280200" cy="342000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a:extLst>
              <a:ext uri="{FF2B5EF4-FFF2-40B4-BE49-F238E27FC236}">
                <a16:creationId xmlns:a16="http://schemas.microsoft.com/office/drawing/2014/main" id="{6F820E78-E455-CF4C-7C72-78A044AF6EF3}"/>
              </a:ext>
              <a:ext uri="{C183D7F6-B498-43B3-948B-1728B52AA6E4}">
                <adec:decorative xmlns:adec="http://schemas.microsoft.com/office/drawing/2017/decorative" val="1"/>
              </a:ext>
            </a:extLst>
          </p:cNvPr>
          <p:cNvSpPr>
            <a:spLocks noGrp="1"/>
          </p:cNvSpPr>
          <p:nvPr>
            <p:ph type="ftr" sz="quarter" idx="3"/>
          </p:nvPr>
        </p:nvSpPr>
        <p:spPr>
          <a:xfrm>
            <a:off x="431800" y="4710113"/>
            <a:ext cx="7200000" cy="433387"/>
          </a:xfrm>
          <a:prstGeom prst="rect">
            <a:avLst/>
          </a:prstGeom>
        </p:spPr>
        <p:txBody>
          <a:bodyPr vert="horz" lIns="0" tIns="0" rIns="0" bIns="0" rtlCol="0" anchor="t"/>
          <a:lstStyle>
            <a:lvl1pPr algn="l">
              <a:defRPr sz="1800">
                <a:solidFill>
                  <a:schemeClr val="tx1"/>
                </a:solidFill>
              </a:defRPr>
            </a:lvl1pPr>
          </a:lstStyle>
          <a:p>
            <a:endParaRPr lang="en-US" dirty="0"/>
          </a:p>
        </p:txBody>
      </p:sp>
      <p:sp>
        <p:nvSpPr>
          <p:cNvPr id="7" name="Slide Number">
            <a:extLst>
              <a:ext uri="{FF2B5EF4-FFF2-40B4-BE49-F238E27FC236}">
                <a16:creationId xmlns:a16="http://schemas.microsoft.com/office/drawing/2014/main" id="{DADF50E3-DC5B-290F-17B2-CCB2D7DDDD3A}"/>
              </a:ext>
              <a:ext uri="{C183D7F6-B498-43B3-948B-1728B52AA6E4}">
                <adec:decorative xmlns:adec="http://schemas.microsoft.com/office/drawing/2017/decorative" val="1"/>
              </a:ext>
            </a:extLst>
          </p:cNvPr>
          <p:cNvSpPr>
            <a:spLocks noGrp="1"/>
          </p:cNvSpPr>
          <p:nvPr>
            <p:ph type="sldNum" sz="quarter" idx="4"/>
          </p:nvPr>
        </p:nvSpPr>
        <p:spPr>
          <a:xfrm>
            <a:off x="7776000" y="4710113"/>
            <a:ext cx="936000" cy="433388"/>
          </a:xfrm>
          <a:prstGeom prst="rect">
            <a:avLst/>
          </a:prstGeom>
        </p:spPr>
        <p:txBody>
          <a:bodyPr vert="horz" lIns="91440" tIns="0" rIns="0" bIns="0" rtlCol="0" anchor="t"/>
          <a:lstStyle>
            <a:lvl1pPr algn="r">
              <a:defRPr sz="1800">
                <a:solidFill>
                  <a:schemeClr val="tx1"/>
                </a:solidFill>
              </a:defRPr>
            </a:lvl1pPr>
          </a:lstStyle>
          <a:p>
            <a:fld id="{7E1AE190-9BCB-4756-B9E2-49E272B58E5F}" type="slidenum">
              <a:rPr lang="en-US" smtClean="0"/>
              <a:pPr/>
              <a:t>‹#›</a:t>
            </a:fld>
            <a:endParaRPr lang="en-US" dirty="0"/>
          </a:p>
        </p:txBody>
      </p:sp>
    </p:spTree>
    <p:extLst>
      <p:ext uri="{BB962C8B-B14F-4D97-AF65-F5344CB8AC3E}">
        <p14:creationId xmlns:p14="http://schemas.microsoft.com/office/powerpoint/2010/main" val="3075940076"/>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Lst>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hf hdr="0" ftr="0" dt="0"/>
  <p:txStyles>
    <p:titleStyle>
      <a:lvl1pPr algn="l" defTabSz="914400" rtl="0" eaLnBrk="1" latinLnBrk="0" hangingPunct="1">
        <a:spcBef>
          <a:spcPct val="0"/>
        </a:spcBef>
        <a:buNone/>
        <a:defRPr sz="2800" b="0" kern="1200">
          <a:solidFill>
            <a:srgbClr val="27292A"/>
          </a:solidFill>
          <a:latin typeface="Arial" panose="020B0604020202020204" pitchFamily="34" charset="0"/>
          <a:ea typeface="+mj-ea"/>
          <a:cs typeface="Arial" panose="020B0604020202020204" pitchFamily="34" charset="0"/>
        </a:defRPr>
      </a:lvl1pPr>
    </p:titleStyle>
    <p:bodyStyle>
      <a:lvl1pPr marL="0" marR="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sz="2400" b="0" kern="1200">
          <a:solidFill>
            <a:schemeClr val="tx1"/>
          </a:solidFill>
          <a:latin typeface="Arial" panose="020B0604020202020204" pitchFamily="34" charset="0"/>
          <a:ea typeface="+mn-ea"/>
          <a:cs typeface="Arial" panose="020B0604020202020204" pitchFamily="34" charset="0"/>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kern="1200">
          <a:solidFill>
            <a:schemeClr val="tx1"/>
          </a:solidFill>
          <a:latin typeface="Arial" panose="020B0604020202020204" pitchFamily="34" charset="0"/>
          <a:ea typeface="+mn-ea"/>
          <a:cs typeface="Arial" panose="020B0604020202020204" pitchFamily="34" charset="0"/>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3pPr>
      <a:lvl4pPr marL="355600" marR="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sz="1800" kern="1200">
          <a:solidFill>
            <a:schemeClr val="tx1"/>
          </a:solidFill>
          <a:latin typeface="Arial" panose="020B0604020202020204" pitchFamily="34" charset="0"/>
          <a:ea typeface="+mn-ea"/>
          <a:cs typeface="Arial" panose="020B0604020202020204" pitchFamily="34" charset="0"/>
        </a:defRPr>
      </a:lvl5pPr>
      <a:lvl6pPr marL="0" indent="0" algn="l" defTabSz="914400" rtl="0" eaLnBrk="1" latinLnBrk="0" hangingPunct="1">
        <a:spcBef>
          <a:spcPts val="1200"/>
        </a:spcBef>
        <a:buFont typeface="Arial" panose="020B0604020202020204" pitchFamily="34" charset="0"/>
        <a:buNone/>
        <a:tabLst/>
        <a:defRPr sz="1400" kern="1200">
          <a:solidFill>
            <a:schemeClr val="accent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3" pos="272">
          <p15:clr>
            <a:srgbClr val="F26B43"/>
          </p15:clr>
        </p15:guide>
        <p15:guide id="4" pos="5488">
          <p15:clr>
            <a:srgbClr val="F26B43"/>
          </p15:clr>
        </p15:guide>
        <p15:guide id="5" orient="horz" pos="585">
          <p15:clr>
            <a:srgbClr val="F26B43"/>
          </p15:clr>
        </p15:guide>
        <p15:guide id="8" orient="horz" pos="2967">
          <p15:clr>
            <a:srgbClr val="F26B43"/>
          </p15:clr>
        </p15:guide>
        <p15:guide id="9" orient="horz" pos="725">
          <p15:clr>
            <a:srgbClr val="F26B43"/>
          </p15:clr>
        </p15:guide>
        <p15:guide id="10" orient="horz" pos="2877">
          <p15:clr>
            <a:srgbClr val="F26B43"/>
          </p15:clr>
        </p15:guide>
        <p15:guide id="11" orient="horz" pos="100">
          <p15:clr>
            <a:srgbClr val="F26B43"/>
          </p15:clr>
        </p15:guide>
        <p15:guide id="12" orient="horz" pos="372">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7.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microsoft.com/office/2007/relationships/hdphoto" Target="../media/hdphoto1.wdp"/><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jpeg"/><Relationship Id="rId2" Type="http://schemas.openxmlformats.org/officeDocument/2006/relationships/image" Target="../media/image28.png"/><Relationship Id="rId1" Type="http://schemas.openxmlformats.org/officeDocument/2006/relationships/slideLayout" Target="../slideLayouts/slideLayout14.xml"/><Relationship Id="rId6" Type="http://schemas.openxmlformats.org/officeDocument/2006/relationships/image" Target="../media/image31.jpeg"/><Relationship Id="rId5" Type="http://schemas.openxmlformats.org/officeDocument/2006/relationships/image" Target="../media/image30.jpeg"/><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image" Target="../media/image33.png"/><Relationship Id="rId7" Type="http://schemas.openxmlformats.org/officeDocument/2006/relationships/image" Target="../media/image37.jpe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1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14.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3.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4.png"/><Relationship Id="rId7" Type="http://schemas.openxmlformats.org/officeDocument/2006/relationships/image" Target="../media/image48.jpeg"/><Relationship Id="rId12"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47.jpeg"/><Relationship Id="rId11" Type="http://schemas.openxmlformats.org/officeDocument/2006/relationships/image" Target="../media/image52.jpeg"/><Relationship Id="rId5" Type="http://schemas.openxmlformats.org/officeDocument/2006/relationships/image" Target="../media/image46.jpeg"/><Relationship Id="rId10" Type="http://schemas.openxmlformats.org/officeDocument/2006/relationships/image" Target="../media/image51.png"/><Relationship Id="rId4" Type="http://schemas.openxmlformats.org/officeDocument/2006/relationships/image" Target="../media/image45.jpeg"/><Relationship Id="rId9" Type="http://schemas.openxmlformats.org/officeDocument/2006/relationships/image" Target="../media/image50.jpeg"/></Relationships>
</file>

<file path=ppt/slides/_rels/slide1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4.xml"/><Relationship Id="rId4" Type="http://schemas.openxmlformats.org/officeDocument/2006/relationships/image" Target="../media/image56.png"/></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58.png"/></Relationships>
</file>

<file path=ppt/slides/_rels/slide16.xml.rels><?xml version="1.0" encoding="UTF-8" standalone="yes"?>
<Relationships xmlns="http://schemas.openxmlformats.org/package/2006/relationships"><Relationship Id="rId8" Type="http://schemas.openxmlformats.org/officeDocument/2006/relationships/image" Target="../media/image64.emf"/><Relationship Id="rId3" Type="http://schemas.openxmlformats.org/officeDocument/2006/relationships/image" Target="../media/image59.emf"/><Relationship Id="rId7" Type="http://schemas.openxmlformats.org/officeDocument/2006/relationships/image" Target="../media/image63.emf"/><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image" Target="../media/image62.emf"/><Relationship Id="rId5" Type="http://schemas.openxmlformats.org/officeDocument/2006/relationships/image" Target="../media/image61.emf"/><Relationship Id="rId4" Type="http://schemas.openxmlformats.org/officeDocument/2006/relationships/image" Target="../media/image60.emf"/></Relationships>
</file>

<file path=ppt/slides/_rels/slide17.xml.rels><?xml version="1.0" encoding="UTF-8" standalone="yes"?>
<Relationships xmlns="http://schemas.openxmlformats.org/package/2006/relationships"><Relationship Id="rId3" Type="http://schemas.openxmlformats.org/officeDocument/2006/relationships/image" Target="../media/image65.emf"/><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68.emf"/><Relationship Id="rId5" Type="http://schemas.openxmlformats.org/officeDocument/2006/relationships/image" Target="../media/image67.emf"/><Relationship Id="rId4" Type="http://schemas.openxmlformats.org/officeDocument/2006/relationships/image" Target="../media/image66.emf"/></Relationships>
</file>

<file path=ppt/slides/_rels/slide1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7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3" name="National Research Council Canada logo" descr="National Research Council Canada logo">
            <a:extLst>
              <a:ext uri="{FF2B5EF4-FFF2-40B4-BE49-F238E27FC236}">
                <a16:creationId xmlns:a16="http://schemas.microsoft.com/office/drawing/2014/main" id="{80E9B67B-5117-F8E9-92BD-0FE506D6E92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12816" y="917264"/>
            <a:ext cx="1122428" cy="386335"/>
          </a:xfrm>
          <a:prstGeom prst="rect">
            <a:avLst/>
          </a:prstGeom>
        </p:spPr>
      </p:pic>
      <p:sp>
        <p:nvSpPr>
          <p:cNvPr id="21" name="Title">
            <a:extLst>
              <a:ext uri="{FF2B5EF4-FFF2-40B4-BE49-F238E27FC236}">
                <a16:creationId xmlns:a16="http://schemas.microsoft.com/office/drawing/2014/main" id="{D1807AF9-6CBF-21DB-3A30-56814BE59FCA}"/>
              </a:ext>
            </a:extLst>
          </p:cNvPr>
          <p:cNvSpPr>
            <a:spLocks noGrp="1"/>
          </p:cNvSpPr>
          <p:nvPr>
            <p:ph type="ctrTitle"/>
          </p:nvPr>
        </p:nvSpPr>
        <p:spPr>
          <a:xfrm>
            <a:off x="425450" y="1280880"/>
            <a:ext cx="8286750" cy="1889040"/>
          </a:xfrm>
        </p:spPr>
        <p:txBody>
          <a:bodyPr>
            <a:normAutofit fontScale="90000"/>
          </a:bodyPr>
          <a:lstStyle/>
          <a:p>
            <a:r>
              <a:rPr lang="en-CA" dirty="0"/>
              <a:t>Ocean, Coastal and River Engineering (OCRE)</a:t>
            </a:r>
            <a:endParaRPr lang="en-US" dirty="0"/>
          </a:p>
        </p:txBody>
      </p:sp>
      <p:sp>
        <p:nvSpPr>
          <p:cNvPr id="4" name="Subtitle">
            <a:extLst>
              <a:ext uri="{FF2B5EF4-FFF2-40B4-BE49-F238E27FC236}">
                <a16:creationId xmlns:a16="http://schemas.microsoft.com/office/drawing/2014/main" id="{F4D6435F-95E1-9E53-87D6-B4C7FE5C4930}"/>
              </a:ext>
            </a:extLst>
          </p:cNvPr>
          <p:cNvSpPr>
            <a:spLocks noGrp="1"/>
          </p:cNvSpPr>
          <p:nvPr>
            <p:ph type="subTitle" idx="1"/>
          </p:nvPr>
        </p:nvSpPr>
        <p:spPr>
          <a:xfrm>
            <a:off x="425450" y="3309393"/>
            <a:ext cx="8286750" cy="447268"/>
          </a:xfrm>
        </p:spPr>
        <p:txBody>
          <a:bodyPr/>
          <a:lstStyle/>
          <a:p>
            <a:r>
              <a:rPr lang="en-US" dirty="0"/>
              <a:t>March 23, 2026</a:t>
            </a:r>
          </a:p>
        </p:txBody>
      </p:sp>
      <p:cxnSp>
        <p:nvCxnSpPr>
          <p:cNvPr id="6" name="Line">
            <a:extLst>
              <a:ext uri="{FF2B5EF4-FFF2-40B4-BE49-F238E27FC236}">
                <a16:creationId xmlns:a16="http://schemas.microsoft.com/office/drawing/2014/main" id="{0BA5D106-F7E3-609C-2190-AFBCED34FD99}"/>
              </a:ext>
              <a:ext uri="{C183D7F6-B498-43B3-948B-1728B52AA6E4}">
                <adec:decorative xmlns:adec="http://schemas.microsoft.com/office/drawing/2017/decorative" val="1"/>
              </a:ext>
            </a:extLst>
          </p:cNvPr>
          <p:cNvCxnSpPr>
            <a:cxnSpLocks/>
          </p:cNvCxnSpPr>
          <p:nvPr/>
        </p:nvCxnSpPr>
        <p:spPr>
          <a:xfrm>
            <a:off x="431798" y="3304273"/>
            <a:ext cx="8280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 name="Line">
            <a:extLst>
              <a:ext uri="{FF2B5EF4-FFF2-40B4-BE49-F238E27FC236}">
                <a16:creationId xmlns:a16="http://schemas.microsoft.com/office/drawing/2014/main" id="{EF7F3B59-07EF-4BE6-A2C2-AEEF77EC9872}"/>
              </a:ext>
              <a:ext uri="{C183D7F6-B498-43B3-948B-1728B52AA6E4}">
                <adec:decorative xmlns:adec="http://schemas.microsoft.com/office/drawing/2017/decorative" val="1"/>
              </a:ext>
            </a:extLst>
          </p:cNvPr>
          <p:cNvCxnSpPr>
            <a:cxnSpLocks/>
          </p:cNvCxnSpPr>
          <p:nvPr/>
        </p:nvCxnSpPr>
        <p:spPr>
          <a:xfrm>
            <a:off x="431798" y="3757188"/>
            <a:ext cx="8280000"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National Research Council Canada" descr="National Research Council Canada">
            <a:extLst>
              <a:ext uri="{FF2B5EF4-FFF2-40B4-BE49-F238E27FC236}">
                <a16:creationId xmlns:a16="http://schemas.microsoft.com/office/drawing/2014/main" id="{9F8FDFBD-0C18-61F4-CDAD-8305FE0FD25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7909" y="4661626"/>
            <a:ext cx="2143907" cy="414651"/>
          </a:xfrm>
          <a:prstGeom prst="rect">
            <a:avLst/>
          </a:prstGeom>
        </p:spPr>
      </p:pic>
      <p:pic>
        <p:nvPicPr>
          <p:cNvPr id="8" name="Symbol of the Government of Canada" descr="Symbol of the Government of Canada">
            <a:extLst>
              <a:ext uri="{FF2B5EF4-FFF2-40B4-BE49-F238E27FC236}">
                <a16:creationId xmlns:a16="http://schemas.microsoft.com/office/drawing/2014/main" id="{EA550554-E383-4660-E81C-C44CF4C546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38859" y="4756033"/>
            <a:ext cx="806987" cy="192760"/>
          </a:xfrm>
          <a:prstGeom prst="rect">
            <a:avLst/>
          </a:prstGeom>
        </p:spPr>
      </p:pic>
    </p:spTree>
    <p:extLst>
      <p:ext uri="{BB962C8B-B14F-4D97-AF65-F5344CB8AC3E}">
        <p14:creationId xmlns:p14="http://schemas.microsoft.com/office/powerpoint/2010/main" val="393934188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634D4-AD22-4B22-8C7E-8E585ECAFFD5}"/>
              </a:ext>
            </a:extLst>
          </p:cNvPr>
          <p:cNvSpPr>
            <a:spLocks noGrp="1"/>
          </p:cNvSpPr>
          <p:nvPr>
            <p:ph type="title"/>
          </p:nvPr>
        </p:nvSpPr>
        <p:spPr/>
        <p:txBody>
          <a:bodyPr/>
          <a:lstStyle/>
          <a:p>
            <a:r>
              <a:rPr lang="en-CA" dirty="0"/>
              <a:t>OCRE Vision and Mission</a:t>
            </a:r>
          </a:p>
        </p:txBody>
      </p:sp>
      <p:sp>
        <p:nvSpPr>
          <p:cNvPr id="4" name="Slide Number Placeholder 3">
            <a:extLst>
              <a:ext uri="{FF2B5EF4-FFF2-40B4-BE49-F238E27FC236}">
                <a16:creationId xmlns:a16="http://schemas.microsoft.com/office/drawing/2014/main" id="{082B173B-6EEE-4E5B-96C8-A4B066E4FDF1}"/>
              </a:ext>
            </a:extLst>
          </p:cNvPr>
          <p:cNvSpPr>
            <a:spLocks noGrp="1"/>
          </p:cNvSpPr>
          <p:nvPr>
            <p:ph type="sldNum" sz="quarter" idx="4"/>
          </p:nvPr>
        </p:nvSpPr>
        <p:spPr/>
        <p:txBody>
          <a:bodyPr/>
          <a:lstStyle/>
          <a:p>
            <a:fld id="{7E1AE190-9BCB-4756-B9E2-49E272B58E5F}" type="slidenum">
              <a:rPr lang="en-US" smtClean="0"/>
              <a:pPr/>
              <a:t>2</a:t>
            </a:fld>
            <a:endParaRPr lang="en-US" dirty="0"/>
          </a:p>
        </p:txBody>
      </p:sp>
      <p:sp>
        <p:nvSpPr>
          <p:cNvPr id="7" name="Text Placeholder 3">
            <a:extLst>
              <a:ext uri="{FF2B5EF4-FFF2-40B4-BE49-F238E27FC236}">
                <a16:creationId xmlns:a16="http://schemas.microsoft.com/office/drawing/2014/main" id="{B151F9D6-E128-4697-8224-DF258E264A17}"/>
              </a:ext>
            </a:extLst>
          </p:cNvPr>
          <p:cNvSpPr txBox="1">
            <a:spLocks/>
          </p:cNvSpPr>
          <p:nvPr/>
        </p:nvSpPr>
        <p:spPr>
          <a:xfrm>
            <a:off x="430215" y="1430340"/>
            <a:ext cx="4930910" cy="2987675"/>
          </a:xfrm>
          <a:prstGeom prst="rect">
            <a:avLst/>
          </a:prstGeom>
        </p:spPr>
        <p:txBody>
          <a:bodyPr vert="horz" lIns="0" tIns="0" rIns="0" bIns="0" rtlCol="0" anchor="t"/>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CA" dirty="0"/>
              <a:t>Our Vision</a:t>
            </a:r>
          </a:p>
          <a:p>
            <a:pPr lvl="1"/>
            <a:r>
              <a:rPr lang="en-CA" dirty="0"/>
              <a:t>Resilient Shores. Zero-Impact Ships. Safe and Secure Canada.</a:t>
            </a:r>
          </a:p>
          <a:p>
            <a:pPr lvl="1"/>
            <a:endParaRPr lang="en-CA" dirty="0"/>
          </a:p>
          <a:p>
            <a:r>
              <a:rPr lang="en-CA" dirty="0"/>
              <a:t>Our Mission</a:t>
            </a:r>
          </a:p>
          <a:p>
            <a:pPr lvl="1"/>
            <a:r>
              <a:rPr lang="en-CA" dirty="0"/>
              <a:t>Focusing on harsh environments and extreme conditions, we work with our partners to enhance Canada’s prosperity by innovating and building knowledge to protect people, infrastructure and the environment.</a:t>
            </a:r>
          </a:p>
        </p:txBody>
      </p:sp>
      <p:pic>
        <p:nvPicPr>
          <p:cNvPr id="8" name="Picture 7">
            <a:extLst>
              <a:ext uri="{FF2B5EF4-FFF2-40B4-BE49-F238E27FC236}">
                <a16:creationId xmlns:a16="http://schemas.microsoft.com/office/drawing/2014/main" id="{A421F777-01A7-4DBF-9A69-43EFF7F9529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61124" y="1345063"/>
            <a:ext cx="3554276" cy="2901948"/>
          </a:xfrm>
          <a:prstGeom prst="rect">
            <a:avLst/>
          </a:prstGeom>
        </p:spPr>
      </p:pic>
    </p:spTree>
    <p:extLst>
      <p:ext uri="{BB962C8B-B14F-4D97-AF65-F5344CB8AC3E}">
        <p14:creationId xmlns:p14="http://schemas.microsoft.com/office/powerpoint/2010/main" val="252901038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634D4-AD22-4B22-8C7E-8E585ECAFFD5}"/>
              </a:ext>
            </a:extLst>
          </p:cNvPr>
          <p:cNvSpPr>
            <a:spLocks noGrp="1"/>
          </p:cNvSpPr>
          <p:nvPr>
            <p:ph type="title"/>
          </p:nvPr>
        </p:nvSpPr>
        <p:spPr/>
        <p:txBody>
          <a:bodyPr/>
          <a:lstStyle/>
          <a:p>
            <a:r>
              <a:rPr lang="en-CA" dirty="0"/>
              <a:t>OCRE at a Glance</a:t>
            </a:r>
          </a:p>
        </p:txBody>
      </p:sp>
      <p:sp>
        <p:nvSpPr>
          <p:cNvPr id="4" name="Slide Number Placeholder 3">
            <a:extLst>
              <a:ext uri="{FF2B5EF4-FFF2-40B4-BE49-F238E27FC236}">
                <a16:creationId xmlns:a16="http://schemas.microsoft.com/office/drawing/2014/main" id="{082B173B-6EEE-4E5B-96C8-A4B066E4FDF1}"/>
              </a:ext>
            </a:extLst>
          </p:cNvPr>
          <p:cNvSpPr>
            <a:spLocks noGrp="1"/>
          </p:cNvSpPr>
          <p:nvPr>
            <p:ph type="sldNum" sz="quarter" idx="4"/>
          </p:nvPr>
        </p:nvSpPr>
        <p:spPr/>
        <p:txBody>
          <a:bodyPr/>
          <a:lstStyle/>
          <a:p>
            <a:fld id="{7E1AE190-9BCB-4756-B9E2-49E272B58E5F}" type="slidenum">
              <a:rPr lang="en-US" smtClean="0"/>
              <a:pPr/>
              <a:t>3</a:t>
            </a:fld>
            <a:endParaRPr lang="en-US" dirty="0"/>
          </a:p>
        </p:txBody>
      </p:sp>
      <p:pic>
        <p:nvPicPr>
          <p:cNvPr id="5" name="Picture 4">
            <a:extLst>
              <a:ext uri="{FF2B5EF4-FFF2-40B4-BE49-F238E27FC236}">
                <a16:creationId xmlns:a16="http://schemas.microsoft.com/office/drawing/2014/main" id="{8ADF3E4A-FD20-40CA-AA7B-40331E84BF1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105177"/>
            <a:ext cx="9144000" cy="3984171"/>
          </a:xfrm>
          <a:prstGeom prst="rect">
            <a:avLst/>
          </a:prstGeom>
        </p:spPr>
      </p:pic>
    </p:spTree>
    <p:extLst>
      <p:ext uri="{BB962C8B-B14F-4D97-AF65-F5344CB8AC3E}">
        <p14:creationId xmlns:p14="http://schemas.microsoft.com/office/powerpoint/2010/main" val="137045269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634D4-AD22-4B22-8C7E-8E585ECAFFD5}"/>
              </a:ext>
            </a:extLst>
          </p:cNvPr>
          <p:cNvSpPr>
            <a:spLocks noGrp="1"/>
          </p:cNvSpPr>
          <p:nvPr>
            <p:ph type="title"/>
          </p:nvPr>
        </p:nvSpPr>
        <p:spPr/>
        <p:txBody>
          <a:bodyPr/>
          <a:lstStyle/>
          <a:p>
            <a:r>
              <a:rPr lang="en-CA" dirty="0"/>
              <a:t>OCRE Facilities</a:t>
            </a:r>
          </a:p>
        </p:txBody>
      </p:sp>
      <p:sp>
        <p:nvSpPr>
          <p:cNvPr id="4" name="Slide Number Placeholder 3">
            <a:extLst>
              <a:ext uri="{FF2B5EF4-FFF2-40B4-BE49-F238E27FC236}">
                <a16:creationId xmlns:a16="http://schemas.microsoft.com/office/drawing/2014/main" id="{082B173B-6EEE-4E5B-96C8-A4B066E4FDF1}"/>
              </a:ext>
            </a:extLst>
          </p:cNvPr>
          <p:cNvSpPr>
            <a:spLocks noGrp="1"/>
          </p:cNvSpPr>
          <p:nvPr>
            <p:ph type="sldNum" sz="quarter" idx="4"/>
          </p:nvPr>
        </p:nvSpPr>
        <p:spPr/>
        <p:txBody>
          <a:bodyPr/>
          <a:lstStyle/>
          <a:p>
            <a:fld id="{7E1AE190-9BCB-4756-B9E2-49E272B58E5F}" type="slidenum">
              <a:rPr lang="en-US" smtClean="0"/>
              <a:pPr/>
              <a:t>4</a:t>
            </a:fld>
            <a:endParaRPr lang="en-US" dirty="0"/>
          </a:p>
        </p:txBody>
      </p:sp>
      <p:pic>
        <p:nvPicPr>
          <p:cNvPr id="6" name="Picture 5">
            <a:extLst>
              <a:ext uri="{FF2B5EF4-FFF2-40B4-BE49-F238E27FC236}">
                <a16:creationId xmlns:a16="http://schemas.microsoft.com/office/drawing/2014/main" id="{9A651358-77C4-4EE3-BDBA-EB2A965124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110904"/>
            <a:ext cx="9144000" cy="4054458"/>
          </a:xfrm>
          <a:prstGeom prst="rect">
            <a:avLst/>
          </a:prstGeom>
        </p:spPr>
      </p:pic>
    </p:spTree>
    <p:extLst>
      <p:ext uri="{BB962C8B-B14F-4D97-AF65-F5344CB8AC3E}">
        <p14:creationId xmlns:p14="http://schemas.microsoft.com/office/powerpoint/2010/main" val="330429879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9971-989F-4B39-B881-44DED2937EB2}"/>
              </a:ext>
            </a:extLst>
          </p:cNvPr>
          <p:cNvSpPr>
            <a:spLocks noGrp="1"/>
          </p:cNvSpPr>
          <p:nvPr>
            <p:ph type="title"/>
          </p:nvPr>
        </p:nvSpPr>
        <p:spPr/>
        <p:txBody>
          <a:bodyPr/>
          <a:lstStyle/>
          <a:p>
            <a:r>
              <a:rPr lang="en-CA" dirty="0"/>
              <a:t>Resilient Shores</a:t>
            </a:r>
          </a:p>
        </p:txBody>
      </p:sp>
      <p:sp>
        <p:nvSpPr>
          <p:cNvPr id="3" name="Content Placeholder 2">
            <a:extLst>
              <a:ext uri="{FF2B5EF4-FFF2-40B4-BE49-F238E27FC236}">
                <a16:creationId xmlns:a16="http://schemas.microsoft.com/office/drawing/2014/main" id="{2A4F4D6B-66CA-4189-8F40-1CA62EDF680B}"/>
              </a:ext>
            </a:extLst>
          </p:cNvPr>
          <p:cNvSpPr>
            <a:spLocks noGrp="1"/>
          </p:cNvSpPr>
          <p:nvPr>
            <p:ph sz="quarter" idx="14"/>
          </p:nvPr>
        </p:nvSpPr>
        <p:spPr>
          <a:xfrm>
            <a:off x="431800" y="1114002"/>
            <a:ext cx="4454099" cy="3384845"/>
          </a:xfrm>
        </p:spPr>
        <p:txBody>
          <a:bodyPr/>
          <a:lstStyle/>
          <a:p>
            <a:pPr lvl="2">
              <a:spcBef>
                <a:spcPts val="0"/>
              </a:spcBef>
              <a:spcAft>
                <a:spcPts val="0"/>
              </a:spcAft>
            </a:pPr>
            <a:r>
              <a:rPr lang="en-CA" dirty="0"/>
              <a:t>Adapting coastal infrastructure for greater climate resilience</a:t>
            </a:r>
          </a:p>
          <a:p>
            <a:pPr lvl="2">
              <a:spcBef>
                <a:spcPts val="0"/>
              </a:spcBef>
              <a:spcAft>
                <a:spcPts val="0"/>
              </a:spcAft>
            </a:pPr>
            <a:endParaRPr lang="en-CA" dirty="0"/>
          </a:p>
          <a:p>
            <a:pPr lvl="2">
              <a:spcBef>
                <a:spcPts val="0"/>
              </a:spcBef>
              <a:spcAft>
                <a:spcPts val="0"/>
              </a:spcAft>
            </a:pPr>
            <a:r>
              <a:rPr lang="en-CA" dirty="0"/>
              <a:t>Climate change impacts on storm surge and waves</a:t>
            </a:r>
          </a:p>
          <a:p>
            <a:pPr lvl="2">
              <a:spcBef>
                <a:spcPts val="0"/>
              </a:spcBef>
              <a:spcAft>
                <a:spcPts val="0"/>
              </a:spcAft>
            </a:pPr>
            <a:endParaRPr lang="en-CA" dirty="0"/>
          </a:p>
          <a:p>
            <a:pPr lvl="2">
              <a:spcBef>
                <a:spcPts val="0"/>
              </a:spcBef>
              <a:spcAft>
                <a:spcPts val="0"/>
              </a:spcAft>
            </a:pPr>
            <a:r>
              <a:rPr lang="en-CA" dirty="0"/>
              <a:t>Evaluation of new technologies – emergency flood barriers</a:t>
            </a:r>
          </a:p>
          <a:p>
            <a:pPr lvl="2">
              <a:spcBef>
                <a:spcPts val="0"/>
              </a:spcBef>
              <a:spcAft>
                <a:spcPts val="0"/>
              </a:spcAft>
            </a:pPr>
            <a:endParaRPr lang="en-CA" dirty="0"/>
          </a:p>
          <a:p>
            <a:pPr lvl="2">
              <a:spcBef>
                <a:spcPts val="0"/>
              </a:spcBef>
              <a:spcAft>
                <a:spcPts val="0"/>
              </a:spcAft>
            </a:pPr>
            <a:r>
              <a:rPr lang="en-CA" dirty="0"/>
              <a:t>Nature-based solutions for coastal &amp; Riverine resilience</a:t>
            </a:r>
          </a:p>
          <a:p>
            <a:pPr lvl="2">
              <a:spcBef>
                <a:spcPts val="0"/>
              </a:spcBef>
              <a:spcAft>
                <a:spcPts val="0"/>
              </a:spcAft>
            </a:pPr>
            <a:endParaRPr lang="en-CA" dirty="0"/>
          </a:p>
          <a:p>
            <a:pPr lvl="2">
              <a:spcBef>
                <a:spcPts val="0"/>
              </a:spcBef>
              <a:spcAft>
                <a:spcPts val="0"/>
              </a:spcAft>
            </a:pPr>
            <a:r>
              <a:rPr lang="en-CA" dirty="0"/>
              <a:t>Developing best practices to address hazards related to river ice</a:t>
            </a:r>
          </a:p>
        </p:txBody>
      </p:sp>
      <p:sp>
        <p:nvSpPr>
          <p:cNvPr id="4" name="Slide Number Placeholder 3">
            <a:extLst>
              <a:ext uri="{FF2B5EF4-FFF2-40B4-BE49-F238E27FC236}">
                <a16:creationId xmlns:a16="http://schemas.microsoft.com/office/drawing/2014/main" id="{991D77B2-5A74-456C-81BE-5D3F770C67D0}"/>
              </a:ext>
            </a:extLst>
          </p:cNvPr>
          <p:cNvSpPr>
            <a:spLocks noGrp="1"/>
          </p:cNvSpPr>
          <p:nvPr>
            <p:ph type="sldNum" sz="quarter" idx="4"/>
          </p:nvPr>
        </p:nvSpPr>
        <p:spPr/>
        <p:txBody>
          <a:bodyPr/>
          <a:lstStyle/>
          <a:p>
            <a:fld id="{7E1AE190-9BCB-4756-B9E2-49E272B58E5F}" type="slidenum">
              <a:rPr lang="en-US" smtClean="0"/>
              <a:pPr/>
              <a:t>5</a:t>
            </a:fld>
            <a:endParaRPr lang="en-US" dirty="0"/>
          </a:p>
        </p:txBody>
      </p:sp>
      <p:pic>
        <p:nvPicPr>
          <p:cNvPr id="5" name="Picture 4">
            <a:extLst>
              <a:ext uri="{FF2B5EF4-FFF2-40B4-BE49-F238E27FC236}">
                <a16:creationId xmlns:a16="http://schemas.microsoft.com/office/drawing/2014/main" id="{9166193E-A055-4346-8F29-D2A46BF362F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60079" y="256358"/>
            <a:ext cx="1654408" cy="1322170"/>
          </a:xfrm>
          <a:prstGeom prst="rect">
            <a:avLst/>
          </a:prstGeom>
        </p:spPr>
      </p:pic>
      <p:pic>
        <p:nvPicPr>
          <p:cNvPr id="6" name="Picture 5">
            <a:extLst>
              <a:ext uri="{FF2B5EF4-FFF2-40B4-BE49-F238E27FC236}">
                <a16:creationId xmlns:a16="http://schemas.microsoft.com/office/drawing/2014/main" id="{BC19A253-55ED-44C1-A8A5-1524443E658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35080" y="831919"/>
            <a:ext cx="1524999" cy="1513268"/>
          </a:xfrm>
          <a:prstGeom prst="rect">
            <a:avLst/>
          </a:prstGeom>
        </p:spPr>
      </p:pic>
      <p:pic>
        <p:nvPicPr>
          <p:cNvPr id="7" name="Picture 6">
            <a:extLst>
              <a:ext uri="{FF2B5EF4-FFF2-40B4-BE49-F238E27FC236}">
                <a16:creationId xmlns:a16="http://schemas.microsoft.com/office/drawing/2014/main" id="{74B3D713-826A-466C-8D2D-263B25289C8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628994" y="2155934"/>
            <a:ext cx="2530928" cy="1529627"/>
          </a:xfrm>
          <a:prstGeom prst="rect">
            <a:avLst/>
          </a:prstGeom>
        </p:spPr>
      </p:pic>
      <p:pic>
        <p:nvPicPr>
          <p:cNvPr id="8" name="Picture 7">
            <a:extLst>
              <a:ext uri="{FF2B5EF4-FFF2-40B4-BE49-F238E27FC236}">
                <a16:creationId xmlns:a16="http://schemas.microsoft.com/office/drawing/2014/main" id="{FC6FDC25-BBE0-4EC0-AEB1-65F36C5CC1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38022" y="3196944"/>
            <a:ext cx="2181944" cy="1636458"/>
          </a:xfrm>
          <a:prstGeom prst="rect">
            <a:avLst/>
          </a:prstGeom>
        </p:spPr>
      </p:pic>
    </p:spTree>
    <p:extLst>
      <p:ext uri="{BB962C8B-B14F-4D97-AF65-F5344CB8AC3E}">
        <p14:creationId xmlns:p14="http://schemas.microsoft.com/office/powerpoint/2010/main" val="388675288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4FC2D9D-05D3-4484-8BC8-A47772083FD7}"/>
              </a:ext>
            </a:extLst>
          </p:cNvPr>
          <p:cNvPicPr>
            <a:picLocks noChangeAspect="1"/>
          </p:cNvPicPr>
          <p:nvPr/>
        </p:nvPicPr>
        <p:blipFill>
          <a:blip r:embed="rId3"/>
          <a:stretch>
            <a:fillRect/>
          </a:stretch>
        </p:blipFill>
        <p:spPr>
          <a:xfrm>
            <a:off x="4953768" y="3134428"/>
            <a:ext cx="2359356" cy="1792379"/>
          </a:xfrm>
          <a:prstGeom prst="rect">
            <a:avLst/>
          </a:prstGeom>
        </p:spPr>
      </p:pic>
      <p:sp>
        <p:nvSpPr>
          <p:cNvPr id="2" name="Title 1">
            <a:extLst>
              <a:ext uri="{FF2B5EF4-FFF2-40B4-BE49-F238E27FC236}">
                <a16:creationId xmlns:a16="http://schemas.microsoft.com/office/drawing/2014/main" id="{CA4B9971-989F-4B39-B881-44DED2937EB2}"/>
              </a:ext>
            </a:extLst>
          </p:cNvPr>
          <p:cNvSpPr>
            <a:spLocks noGrp="1"/>
          </p:cNvSpPr>
          <p:nvPr>
            <p:ph type="title"/>
          </p:nvPr>
        </p:nvSpPr>
        <p:spPr/>
        <p:txBody>
          <a:bodyPr/>
          <a:lstStyle/>
          <a:p>
            <a:r>
              <a:rPr lang="en-CA" dirty="0"/>
              <a:t>Zero-Impact Ships</a:t>
            </a:r>
          </a:p>
        </p:txBody>
      </p:sp>
      <p:sp>
        <p:nvSpPr>
          <p:cNvPr id="3" name="Content Placeholder 2">
            <a:extLst>
              <a:ext uri="{FF2B5EF4-FFF2-40B4-BE49-F238E27FC236}">
                <a16:creationId xmlns:a16="http://schemas.microsoft.com/office/drawing/2014/main" id="{2A4F4D6B-66CA-4189-8F40-1CA62EDF680B}"/>
              </a:ext>
            </a:extLst>
          </p:cNvPr>
          <p:cNvSpPr>
            <a:spLocks noGrp="1"/>
          </p:cNvSpPr>
          <p:nvPr>
            <p:ph sz="quarter" idx="14"/>
          </p:nvPr>
        </p:nvSpPr>
        <p:spPr>
          <a:xfrm>
            <a:off x="431800" y="1114002"/>
            <a:ext cx="4615688" cy="3529184"/>
          </a:xfrm>
        </p:spPr>
        <p:txBody>
          <a:bodyPr/>
          <a:lstStyle/>
          <a:p>
            <a:pPr lvl="2">
              <a:spcBef>
                <a:spcPts val="0"/>
              </a:spcBef>
              <a:spcAft>
                <a:spcPts val="0"/>
              </a:spcAft>
            </a:pPr>
            <a:r>
              <a:rPr lang="en-CA" dirty="0"/>
              <a:t>Baselining vessel performance</a:t>
            </a:r>
          </a:p>
          <a:p>
            <a:pPr lvl="2">
              <a:spcBef>
                <a:spcPts val="0"/>
              </a:spcBef>
              <a:spcAft>
                <a:spcPts val="0"/>
              </a:spcAft>
            </a:pPr>
            <a:endParaRPr lang="en-CA" dirty="0"/>
          </a:p>
          <a:p>
            <a:pPr lvl="2">
              <a:spcBef>
                <a:spcPts val="0"/>
              </a:spcBef>
              <a:spcAft>
                <a:spcPts val="0"/>
              </a:spcAft>
            </a:pPr>
            <a:r>
              <a:rPr lang="en-CA" dirty="0"/>
              <a:t>Operational data analytics in support of greening government fleets</a:t>
            </a:r>
          </a:p>
          <a:p>
            <a:pPr lvl="2">
              <a:spcBef>
                <a:spcPts val="0"/>
              </a:spcBef>
              <a:spcAft>
                <a:spcPts val="0"/>
              </a:spcAft>
            </a:pPr>
            <a:endParaRPr lang="en-CA" dirty="0"/>
          </a:p>
          <a:p>
            <a:pPr lvl="2">
              <a:spcBef>
                <a:spcPts val="0"/>
              </a:spcBef>
              <a:spcAft>
                <a:spcPts val="0"/>
              </a:spcAft>
            </a:pPr>
            <a:r>
              <a:rPr lang="en-CA" dirty="0"/>
              <a:t>Characterization of operational best-practices using machine-learning</a:t>
            </a:r>
          </a:p>
          <a:p>
            <a:pPr lvl="2">
              <a:spcBef>
                <a:spcPts val="0"/>
              </a:spcBef>
              <a:spcAft>
                <a:spcPts val="0"/>
              </a:spcAft>
            </a:pPr>
            <a:endParaRPr lang="en-CA" dirty="0"/>
          </a:p>
          <a:p>
            <a:pPr lvl="2">
              <a:spcBef>
                <a:spcPts val="0"/>
              </a:spcBef>
              <a:spcAft>
                <a:spcPts val="0"/>
              </a:spcAft>
            </a:pPr>
            <a:r>
              <a:rPr lang="en-CA" dirty="0"/>
              <a:t>Navigation and route optimization in ice</a:t>
            </a:r>
          </a:p>
          <a:p>
            <a:pPr lvl="2">
              <a:spcBef>
                <a:spcPts val="0"/>
              </a:spcBef>
              <a:spcAft>
                <a:spcPts val="0"/>
              </a:spcAft>
            </a:pPr>
            <a:endParaRPr lang="en-CA" dirty="0"/>
          </a:p>
          <a:p>
            <a:pPr lvl="2">
              <a:spcBef>
                <a:spcPts val="0"/>
              </a:spcBef>
              <a:spcAft>
                <a:spcPts val="0"/>
              </a:spcAft>
            </a:pPr>
            <a:r>
              <a:rPr lang="en-CA" dirty="0"/>
              <a:t>Evaluation hull form designs and green technologies </a:t>
            </a:r>
          </a:p>
          <a:p>
            <a:pPr lvl="2">
              <a:spcBef>
                <a:spcPts val="0"/>
              </a:spcBef>
              <a:spcAft>
                <a:spcPts val="0"/>
              </a:spcAft>
            </a:pPr>
            <a:endParaRPr lang="en-CA" dirty="0"/>
          </a:p>
          <a:p>
            <a:pPr lvl="2">
              <a:spcBef>
                <a:spcPts val="0"/>
              </a:spcBef>
              <a:spcAft>
                <a:spcPts val="0"/>
              </a:spcAft>
            </a:pPr>
            <a:r>
              <a:rPr lang="en-CA" dirty="0"/>
              <a:t>Collaboration with living labs/test sites  across Canada </a:t>
            </a:r>
          </a:p>
          <a:p>
            <a:pPr marL="0" lvl="2" indent="0">
              <a:spcBef>
                <a:spcPts val="0"/>
              </a:spcBef>
              <a:spcAft>
                <a:spcPts val="0"/>
              </a:spcAft>
              <a:buNone/>
            </a:pPr>
            <a:endParaRPr lang="en-CA" dirty="0"/>
          </a:p>
          <a:p>
            <a:pPr lvl="3">
              <a:spcBef>
                <a:spcPts val="0"/>
              </a:spcBef>
            </a:pPr>
            <a:endParaRPr lang="en-CA" dirty="0"/>
          </a:p>
        </p:txBody>
      </p:sp>
      <p:sp>
        <p:nvSpPr>
          <p:cNvPr id="4" name="Slide Number Placeholder 3">
            <a:extLst>
              <a:ext uri="{FF2B5EF4-FFF2-40B4-BE49-F238E27FC236}">
                <a16:creationId xmlns:a16="http://schemas.microsoft.com/office/drawing/2014/main" id="{991D77B2-5A74-456C-81BE-5D3F770C67D0}"/>
              </a:ext>
            </a:extLst>
          </p:cNvPr>
          <p:cNvSpPr>
            <a:spLocks noGrp="1"/>
          </p:cNvSpPr>
          <p:nvPr>
            <p:ph type="sldNum" sz="quarter" idx="4"/>
          </p:nvPr>
        </p:nvSpPr>
        <p:spPr/>
        <p:txBody>
          <a:bodyPr/>
          <a:lstStyle/>
          <a:p>
            <a:fld id="{7E1AE190-9BCB-4756-B9E2-49E272B58E5F}" type="slidenum">
              <a:rPr lang="en-US" smtClean="0"/>
              <a:pPr/>
              <a:t>6</a:t>
            </a:fld>
            <a:endParaRPr lang="en-US" dirty="0"/>
          </a:p>
        </p:txBody>
      </p:sp>
      <p:pic>
        <p:nvPicPr>
          <p:cNvPr id="9" name="Picture 8">
            <a:extLst>
              <a:ext uri="{FF2B5EF4-FFF2-40B4-BE49-F238E27FC236}">
                <a16:creationId xmlns:a16="http://schemas.microsoft.com/office/drawing/2014/main" id="{BC1BD270-4D3C-4AB2-AD46-B360B57AFD2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5526670" y="1709827"/>
            <a:ext cx="2569781" cy="1792379"/>
          </a:xfrm>
          <a:prstGeom prst="rect">
            <a:avLst/>
          </a:prstGeom>
        </p:spPr>
      </p:pic>
      <p:pic>
        <p:nvPicPr>
          <p:cNvPr id="5" name="Picture 4">
            <a:extLst>
              <a:ext uri="{FF2B5EF4-FFF2-40B4-BE49-F238E27FC236}">
                <a16:creationId xmlns:a16="http://schemas.microsoft.com/office/drawing/2014/main" id="{78F1151D-15C6-4DE5-855F-324BDFAB34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171824" y="244774"/>
            <a:ext cx="2717329" cy="1864833"/>
          </a:xfrm>
          <a:prstGeom prst="rect">
            <a:avLst/>
          </a:prstGeom>
        </p:spPr>
      </p:pic>
    </p:spTree>
    <p:extLst>
      <p:ext uri="{BB962C8B-B14F-4D97-AF65-F5344CB8AC3E}">
        <p14:creationId xmlns:p14="http://schemas.microsoft.com/office/powerpoint/2010/main" val="287515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9971-989F-4B39-B881-44DED2937EB2}"/>
              </a:ext>
            </a:extLst>
          </p:cNvPr>
          <p:cNvSpPr>
            <a:spLocks noGrp="1"/>
          </p:cNvSpPr>
          <p:nvPr>
            <p:ph type="title"/>
          </p:nvPr>
        </p:nvSpPr>
        <p:spPr/>
        <p:txBody>
          <a:bodyPr/>
          <a:lstStyle/>
          <a:p>
            <a:r>
              <a:rPr lang="en-CA" dirty="0"/>
              <a:t>Safe Operations</a:t>
            </a:r>
          </a:p>
        </p:txBody>
      </p:sp>
      <p:sp>
        <p:nvSpPr>
          <p:cNvPr id="3" name="Content Placeholder 2">
            <a:extLst>
              <a:ext uri="{FF2B5EF4-FFF2-40B4-BE49-F238E27FC236}">
                <a16:creationId xmlns:a16="http://schemas.microsoft.com/office/drawing/2014/main" id="{2A4F4D6B-66CA-4189-8F40-1CA62EDF680B}"/>
              </a:ext>
            </a:extLst>
          </p:cNvPr>
          <p:cNvSpPr>
            <a:spLocks noGrp="1"/>
          </p:cNvSpPr>
          <p:nvPr>
            <p:ph sz="quarter" idx="14"/>
          </p:nvPr>
        </p:nvSpPr>
        <p:spPr>
          <a:xfrm>
            <a:off x="431800" y="1114002"/>
            <a:ext cx="4924946" cy="3857388"/>
          </a:xfrm>
        </p:spPr>
        <p:txBody>
          <a:bodyPr/>
          <a:lstStyle/>
          <a:p>
            <a:pPr lvl="2">
              <a:spcBef>
                <a:spcPts val="0"/>
              </a:spcBef>
              <a:spcAft>
                <a:spcPts val="0"/>
              </a:spcAft>
            </a:pPr>
            <a:r>
              <a:rPr lang="en-CA" dirty="0"/>
              <a:t>Performance evaluation of ships and equipment in ice and harsh environments </a:t>
            </a:r>
          </a:p>
          <a:p>
            <a:pPr lvl="2">
              <a:spcBef>
                <a:spcPts val="0"/>
              </a:spcBef>
              <a:spcAft>
                <a:spcPts val="0"/>
              </a:spcAft>
            </a:pPr>
            <a:endParaRPr lang="en-CA" dirty="0"/>
          </a:p>
          <a:p>
            <a:pPr lvl="2">
              <a:spcBef>
                <a:spcPts val="0"/>
              </a:spcBef>
              <a:spcAft>
                <a:spcPts val="0"/>
              </a:spcAft>
            </a:pPr>
            <a:r>
              <a:rPr lang="en-CA" dirty="0"/>
              <a:t>Evaluation of marine incidents to provide insights towards prevention and recovery</a:t>
            </a:r>
          </a:p>
          <a:p>
            <a:pPr lvl="2">
              <a:spcBef>
                <a:spcPts val="0"/>
              </a:spcBef>
              <a:spcAft>
                <a:spcPts val="0"/>
              </a:spcAft>
            </a:pPr>
            <a:endParaRPr lang="en-CA" dirty="0"/>
          </a:p>
          <a:p>
            <a:pPr lvl="2">
              <a:spcBef>
                <a:spcPts val="0"/>
              </a:spcBef>
              <a:spcAft>
                <a:spcPts val="0"/>
              </a:spcAft>
            </a:pPr>
            <a:r>
              <a:rPr lang="en-CA" dirty="0"/>
              <a:t>Development and evaluation of marine autonomous technologies</a:t>
            </a:r>
          </a:p>
          <a:p>
            <a:pPr lvl="2">
              <a:spcBef>
                <a:spcPts val="0"/>
              </a:spcBef>
              <a:spcAft>
                <a:spcPts val="0"/>
              </a:spcAft>
            </a:pPr>
            <a:endParaRPr lang="en-CA" dirty="0"/>
          </a:p>
          <a:p>
            <a:pPr lvl="2">
              <a:spcBef>
                <a:spcPts val="0"/>
              </a:spcBef>
              <a:spcAft>
                <a:spcPts val="0"/>
              </a:spcAft>
            </a:pPr>
            <a:r>
              <a:rPr lang="en-CA" dirty="0"/>
              <a:t>Evaluation and mitigation of ship underwater-radiated noise</a:t>
            </a:r>
          </a:p>
          <a:p>
            <a:pPr lvl="2">
              <a:spcBef>
                <a:spcPts val="0"/>
              </a:spcBef>
              <a:spcAft>
                <a:spcPts val="0"/>
              </a:spcAft>
            </a:pPr>
            <a:endParaRPr lang="en-CA" dirty="0"/>
          </a:p>
          <a:p>
            <a:pPr lvl="2">
              <a:spcBef>
                <a:spcPts val="0"/>
              </a:spcBef>
              <a:spcAft>
                <a:spcPts val="0"/>
              </a:spcAft>
            </a:pPr>
            <a:r>
              <a:rPr lang="en-CA" dirty="0"/>
              <a:t>Digital twinning and simulation</a:t>
            </a:r>
          </a:p>
        </p:txBody>
      </p:sp>
      <p:sp>
        <p:nvSpPr>
          <p:cNvPr id="4" name="Slide Number Placeholder 3">
            <a:extLst>
              <a:ext uri="{FF2B5EF4-FFF2-40B4-BE49-F238E27FC236}">
                <a16:creationId xmlns:a16="http://schemas.microsoft.com/office/drawing/2014/main" id="{991D77B2-5A74-456C-81BE-5D3F770C67D0}"/>
              </a:ext>
            </a:extLst>
          </p:cNvPr>
          <p:cNvSpPr>
            <a:spLocks noGrp="1"/>
          </p:cNvSpPr>
          <p:nvPr>
            <p:ph type="sldNum" sz="quarter" idx="4"/>
          </p:nvPr>
        </p:nvSpPr>
        <p:spPr/>
        <p:txBody>
          <a:bodyPr/>
          <a:lstStyle/>
          <a:p>
            <a:fld id="{7E1AE190-9BCB-4756-B9E2-49E272B58E5F}" type="slidenum">
              <a:rPr lang="en-US" smtClean="0"/>
              <a:pPr/>
              <a:t>7</a:t>
            </a:fld>
            <a:endParaRPr lang="en-US" dirty="0"/>
          </a:p>
        </p:txBody>
      </p:sp>
      <p:pic>
        <p:nvPicPr>
          <p:cNvPr id="11" name="Picture 10">
            <a:extLst>
              <a:ext uri="{FF2B5EF4-FFF2-40B4-BE49-F238E27FC236}">
                <a16:creationId xmlns:a16="http://schemas.microsoft.com/office/drawing/2014/main" id="{91555A4E-8299-42F3-B63D-E5F0BFC0133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685868" y="324000"/>
            <a:ext cx="3153045" cy="2127356"/>
          </a:xfrm>
          <a:prstGeom prst="rect">
            <a:avLst/>
          </a:prstGeom>
        </p:spPr>
      </p:pic>
      <p:pic>
        <p:nvPicPr>
          <p:cNvPr id="5" name="Picture 4">
            <a:extLst>
              <a:ext uri="{FF2B5EF4-FFF2-40B4-BE49-F238E27FC236}">
                <a16:creationId xmlns:a16="http://schemas.microsoft.com/office/drawing/2014/main" id="{05F3E7E9-0DA7-4D45-9BEF-975C210C9804}"/>
              </a:ext>
            </a:extLst>
          </p:cNvPr>
          <p:cNvPicPr>
            <a:picLocks noChangeAspect="1"/>
          </p:cNvPicPr>
          <p:nvPr/>
        </p:nvPicPr>
        <p:blipFill>
          <a:blip r:embed="rId4" cstate="screen">
            <a:extLst>
              <a:ext uri="{BEBA8EAE-BF5A-486C-A8C5-ECC9F3942E4B}">
                <a14:imgProps xmlns:a14="http://schemas.microsoft.com/office/drawing/2010/main">
                  <a14:imgLayer r:embed="rId5">
                    <a14:imgEffect>
                      <a14:brightnessContrast bright="50000"/>
                    </a14:imgEffect>
                  </a14:imgLayer>
                </a14:imgProps>
              </a:ext>
              <a:ext uri="{28A0092B-C50C-407E-A947-70E740481C1C}">
                <a14:useLocalDpi xmlns:a14="http://schemas.microsoft.com/office/drawing/2010/main"/>
              </a:ext>
            </a:extLst>
          </a:blip>
          <a:stretch>
            <a:fillRect/>
          </a:stretch>
        </p:blipFill>
        <p:spPr>
          <a:xfrm>
            <a:off x="6262723" y="2039739"/>
            <a:ext cx="1999333" cy="2670374"/>
          </a:xfrm>
          <a:prstGeom prst="rect">
            <a:avLst/>
          </a:prstGeom>
        </p:spPr>
      </p:pic>
    </p:spTree>
    <p:extLst>
      <p:ext uri="{BB962C8B-B14F-4D97-AF65-F5344CB8AC3E}">
        <p14:creationId xmlns:p14="http://schemas.microsoft.com/office/powerpoint/2010/main" val="2967609314"/>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9971-989F-4B39-B881-44DED2937EB2}"/>
              </a:ext>
            </a:extLst>
          </p:cNvPr>
          <p:cNvSpPr>
            <a:spLocks noGrp="1"/>
          </p:cNvSpPr>
          <p:nvPr>
            <p:ph type="title"/>
          </p:nvPr>
        </p:nvSpPr>
        <p:spPr/>
        <p:txBody>
          <a:bodyPr/>
          <a:lstStyle/>
          <a:p>
            <a:r>
              <a:rPr lang="en-CA" dirty="0"/>
              <a:t>Secure Canada</a:t>
            </a:r>
          </a:p>
        </p:txBody>
      </p:sp>
      <p:sp>
        <p:nvSpPr>
          <p:cNvPr id="3" name="Content Placeholder 2">
            <a:extLst>
              <a:ext uri="{FF2B5EF4-FFF2-40B4-BE49-F238E27FC236}">
                <a16:creationId xmlns:a16="http://schemas.microsoft.com/office/drawing/2014/main" id="{2A4F4D6B-66CA-4189-8F40-1CA62EDF680B}"/>
              </a:ext>
            </a:extLst>
          </p:cNvPr>
          <p:cNvSpPr>
            <a:spLocks noGrp="1"/>
          </p:cNvSpPr>
          <p:nvPr>
            <p:ph sz="quarter" idx="14"/>
          </p:nvPr>
        </p:nvSpPr>
        <p:spPr>
          <a:xfrm>
            <a:off x="431800" y="1070112"/>
            <a:ext cx="4924946" cy="3857388"/>
          </a:xfrm>
        </p:spPr>
        <p:txBody>
          <a:bodyPr/>
          <a:lstStyle/>
          <a:p>
            <a:pPr lvl="2">
              <a:spcBef>
                <a:spcPts val="0"/>
              </a:spcBef>
              <a:spcAft>
                <a:spcPts val="0"/>
              </a:spcAft>
            </a:pPr>
            <a:r>
              <a:rPr lang="en-CA" dirty="0"/>
              <a:t>Research support for the Royal Canadian Navy</a:t>
            </a:r>
          </a:p>
          <a:p>
            <a:pPr lvl="2">
              <a:spcBef>
                <a:spcPts val="0"/>
              </a:spcBef>
              <a:spcAft>
                <a:spcPts val="0"/>
              </a:spcAft>
            </a:pPr>
            <a:endParaRPr lang="en-CA" dirty="0"/>
          </a:p>
          <a:p>
            <a:pPr lvl="2">
              <a:spcBef>
                <a:spcPts val="0"/>
              </a:spcBef>
              <a:spcAft>
                <a:spcPts val="0"/>
              </a:spcAft>
            </a:pPr>
            <a:r>
              <a:rPr lang="en-CA" dirty="0"/>
              <a:t>Hydrodynamics research</a:t>
            </a:r>
          </a:p>
          <a:p>
            <a:pPr lvl="2">
              <a:spcBef>
                <a:spcPts val="0"/>
              </a:spcBef>
              <a:spcAft>
                <a:spcPts val="0"/>
              </a:spcAft>
            </a:pPr>
            <a:endParaRPr lang="en-CA" dirty="0"/>
          </a:p>
          <a:p>
            <a:pPr lvl="2">
              <a:spcBef>
                <a:spcPts val="0"/>
              </a:spcBef>
              <a:spcAft>
                <a:spcPts val="0"/>
              </a:spcAft>
            </a:pPr>
            <a:r>
              <a:rPr lang="en-CA" dirty="0"/>
              <a:t>Ship-ice interaction</a:t>
            </a:r>
          </a:p>
          <a:p>
            <a:pPr lvl="2">
              <a:spcBef>
                <a:spcPts val="0"/>
              </a:spcBef>
              <a:spcAft>
                <a:spcPts val="0"/>
              </a:spcAft>
            </a:pPr>
            <a:endParaRPr lang="en-CA" dirty="0"/>
          </a:p>
          <a:p>
            <a:pPr lvl="2">
              <a:spcBef>
                <a:spcPts val="0"/>
              </a:spcBef>
              <a:spcAft>
                <a:spcPts val="0"/>
              </a:spcAft>
            </a:pPr>
            <a:r>
              <a:rPr lang="en-CA" dirty="0"/>
              <a:t>Digital twinning and simulation</a:t>
            </a:r>
          </a:p>
          <a:p>
            <a:pPr lvl="2">
              <a:spcBef>
                <a:spcPts val="0"/>
              </a:spcBef>
              <a:spcAft>
                <a:spcPts val="0"/>
              </a:spcAft>
            </a:pPr>
            <a:endParaRPr lang="en-CA" dirty="0"/>
          </a:p>
          <a:p>
            <a:pPr lvl="2">
              <a:spcBef>
                <a:spcPts val="0"/>
              </a:spcBef>
              <a:spcAft>
                <a:spcPts val="0"/>
              </a:spcAft>
            </a:pPr>
            <a:r>
              <a:rPr lang="en-CA" dirty="0"/>
              <a:t>Numerical modelling, physical modelling, field trials</a:t>
            </a:r>
          </a:p>
          <a:p>
            <a:pPr lvl="2">
              <a:spcBef>
                <a:spcPts val="0"/>
              </a:spcBef>
              <a:spcAft>
                <a:spcPts val="0"/>
              </a:spcAft>
            </a:pPr>
            <a:endParaRPr lang="en-CA" dirty="0"/>
          </a:p>
          <a:p>
            <a:pPr lvl="2">
              <a:spcBef>
                <a:spcPts val="0"/>
              </a:spcBef>
              <a:spcAft>
                <a:spcPts val="0"/>
              </a:spcAft>
            </a:pPr>
            <a:r>
              <a:rPr lang="en-CA" dirty="0"/>
              <a:t>Dual-use applications</a:t>
            </a:r>
          </a:p>
          <a:p>
            <a:pPr marL="0" lvl="2" indent="0">
              <a:spcBef>
                <a:spcPts val="0"/>
              </a:spcBef>
              <a:spcAft>
                <a:spcPts val="0"/>
              </a:spcAft>
              <a:buNone/>
            </a:pPr>
            <a:endParaRPr lang="en-CA" dirty="0"/>
          </a:p>
        </p:txBody>
      </p:sp>
      <p:sp>
        <p:nvSpPr>
          <p:cNvPr id="4" name="Slide Number Placeholder 3">
            <a:extLst>
              <a:ext uri="{FF2B5EF4-FFF2-40B4-BE49-F238E27FC236}">
                <a16:creationId xmlns:a16="http://schemas.microsoft.com/office/drawing/2014/main" id="{991D77B2-5A74-456C-81BE-5D3F770C67D0}"/>
              </a:ext>
            </a:extLst>
          </p:cNvPr>
          <p:cNvSpPr>
            <a:spLocks noGrp="1"/>
          </p:cNvSpPr>
          <p:nvPr>
            <p:ph type="sldNum" sz="quarter" idx="4"/>
          </p:nvPr>
        </p:nvSpPr>
        <p:spPr/>
        <p:txBody>
          <a:bodyPr/>
          <a:lstStyle/>
          <a:p>
            <a:fld id="{7E1AE190-9BCB-4756-B9E2-49E272B58E5F}" type="slidenum">
              <a:rPr lang="en-US" smtClean="0"/>
              <a:pPr/>
              <a:t>8</a:t>
            </a:fld>
            <a:endParaRPr lang="en-US" dirty="0"/>
          </a:p>
        </p:txBody>
      </p:sp>
      <p:pic>
        <p:nvPicPr>
          <p:cNvPr id="5" name="Picture 4">
            <a:extLst>
              <a:ext uri="{FF2B5EF4-FFF2-40B4-BE49-F238E27FC236}">
                <a16:creationId xmlns:a16="http://schemas.microsoft.com/office/drawing/2014/main" id="{85B04FBF-E3B8-4299-856C-F163961EDEF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897689" y="417600"/>
            <a:ext cx="2886311" cy="2229709"/>
          </a:xfrm>
          <a:prstGeom prst="rect">
            <a:avLst/>
          </a:prstGeom>
        </p:spPr>
      </p:pic>
      <p:pic>
        <p:nvPicPr>
          <p:cNvPr id="6" name="Picture 5">
            <a:extLst>
              <a:ext uri="{FF2B5EF4-FFF2-40B4-BE49-F238E27FC236}">
                <a16:creationId xmlns:a16="http://schemas.microsoft.com/office/drawing/2014/main" id="{0D7AD5EF-2A20-4819-A7B2-2472313BA8A1}"/>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500746" y="2388109"/>
            <a:ext cx="2871465" cy="2219136"/>
          </a:xfrm>
          <a:prstGeom prst="rect">
            <a:avLst/>
          </a:prstGeom>
        </p:spPr>
      </p:pic>
    </p:spTree>
    <p:extLst>
      <p:ext uri="{BB962C8B-B14F-4D97-AF65-F5344CB8AC3E}">
        <p14:creationId xmlns:p14="http://schemas.microsoft.com/office/powerpoint/2010/main" val="16827650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18CD307-3960-4FB2-9ADA-3E933AD1CD3F}"/>
              </a:ext>
            </a:extLst>
          </p:cNvPr>
          <p:cNvSpPr>
            <a:spLocks noGrp="1"/>
          </p:cNvSpPr>
          <p:nvPr>
            <p:ph type="sldNum" sz="quarter" idx="12"/>
          </p:nvPr>
        </p:nvSpPr>
        <p:spPr/>
        <p:txBody>
          <a:bodyPr/>
          <a:lstStyle/>
          <a:p>
            <a:fld id="{77E68ECE-59D7-452D-8595-BBB947F3BD2D}" type="slidenum">
              <a:rPr lang="en-US" smtClean="0">
                <a:solidFill>
                  <a:srgbClr val="FFFFFF"/>
                </a:solidFill>
              </a:rPr>
              <a:pPr/>
              <a:t>9</a:t>
            </a:fld>
            <a:endParaRPr lang="en-US" dirty="0">
              <a:solidFill>
                <a:srgbClr val="FFFFFF"/>
              </a:solidFill>
            </a:endParaRPr>
          </a:p>
        </p:txBody>
      </p:sp>
      <p:sp>
        <p:nvSpPr>
          <p:cNvPr id="6" name="Text Placeholder 5">
            <a:extLst>
              <a:ext uri="{FF2B5EF4-FFF2-40B4-BE49-F238E27FC236}">
                <a16:creationId xmlns:a16="http://schemas.microsoft.com/office/drawing/2014/main" id="{CAB0A11B-8C9F-4A1F-A3E6-57AA25F9907F}"/>
              </a:ext>
            </a:extLst>
          </p:cNvPr>
          <p:cNvSpPr>
            <a:spLocks noGrp="1"/>
          </p:cNvSpPr>
          <p:nvPr>
            <p:ph type="body" sz="quarter" idx="13"/>
          </p:nvPr>
        </p:nvSpPr>
        <p:spPr/>
        <p:txBody>
          <a:bodyPr/>
          <a:lstStyle/>
          <a:p>
            <a:pPr marL="0" indent="0">
              <a:buNone/>
            </a:pPr>
            <a:r>
              <a:rPr kumimoji="0" lang="en-CA" sz="2800" b="1" i="0" u="none" strike="noStrike" kern="1200" cap="none" spc="0" normalizeH="0" baseline="0" noProof="0" dirty="0">
                <a:ln>
                  <a:noFill/>
                </a:ln>
                <a:effectLst/>
                <a:uLnTx/>
                <a:uFillTx/>
                <a:latin typeface="Arial" panose="020B0604020202020204" pitchFamily="34" charset="0"/>
                <a:ea typeface="+mj-ea"/>
                <a:cs typeface="Arial" panose="020B0604020202020204" pitchFamily="34" charset="0"/>
              </a:rPr>
              <a:t>Recent Project Examples</a:t>
            </a:r>
            <a:endParaRPr lang="en-CA" dirty="0"/>
          </a:p>
        </p:txBody>
      </p:sp>
    </p:spTree>
    <p:extLst>
      <p:ext uri="{BB962C8B-B14F-4D97-AF65-F5344CB8AC3E}">
        <p14:creationId xmlns:p14="http://schemas.microsoft.com/office/powerpoint/2010/main" val="198104596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300CA-03F4-4A5E-9007-2F5B917361AC}"/>
              </a:ext>
            </a:extLst>
          </p:cNvPr>
          <p:cNvSpPr>
            <a:spLocks noGrp="1"/>
          </p:cNvSpPr>
          <p:nvPr>
            <p:ph type="title"/>
          </p:nvPr>
        </p:nvSpPr>
        <p:spPr/>
        <p:txBody>
          <a:bodyPr/>
          <a:lstStyle/>
          <a:p>
            <a:r>
              <a:rPr lang="en-CA" dirty="0"/>
              <a:t>Testing and Optimization of Coastal and Port Structures</a:t>
            </a:r>
          </a:p>
        </p:txBody>
      </p:sp>
      <p:pic>
        <p:nvPicPr>
          <p:cNvPr id="4" name="Content Placeholder 3">
            <a:extLst>
              <a:ext uri="{FF2B5EF4-FFF2-40B4-BE49-F238E27FC236}">
                <a16:creationId xmlns:a16="http://schemas.microsoft.com/office/drawing/2014/main" id="{EC4D9F96-1ED5-41E8-8931-C1862D6ADACB}"/>
              </a:ext>
            </a:extLst>
          </p:cNvPr>
          <p:cNvPicPr>
            <a:picLocks noGrp="1" noChangeAspect="1"/>
          </p:cNvPicPr>
          <p:nvPr>
            <p:ph sz="quarter" idx="14"/>
          </p:nvPr>
        </p:nvPicPr>
        <p:blipFill>
          <a:blip r:embed="rId2"/>
          <a:stretch>
            <a:fillRect/>
          </a:stretch>
        </p:blipFill>
        <p:spPr>
          <a:xfrm>
            <a:off x="432000" y="2878932"/>
            <a:ext cx="3848100" cy="2162175"/>
          </a:xfrm>
          <a:prstGeom prst="rect">
            <a:avLst/>
          </a:prstGeom>
        </p:spPr>
      </p:pic>
      <p:sp>
        <p:nvSpPr>
          <p:cNvPr id="3" name="Slide Number Placeholder 2">
            <a:extLst>
              <a:ext uri="{FF2B5EF4-FFF2-40B4-BE49-F238E27FC236}">
                <a16:creationId xmlns:a16="http://schemas.microsoft.com/office/drawing/2014/main" id="{247CE3F0-CF92-4F32-92EB-EEED71D57FB6}"/>
              </a:ext>
            </a:extLst>
          </p:cNvPr>
          <p:cNvSpPr>
            <a:spLocks noGrp="1"/>
          </p:cNvSpPr>
          <p:nvPr>
            <p:ph type="sldNum" sz="quarter" idx="4"/>
          </p:nvPr>
        </p:nvSpPr>
        <p:spPr/>
        <p:txBody>
          <a:bodyPr/>
          <a:lstStyle/>
          <a:p>
            <a:fld id="{77E68ECE-59D7-452D-8595-BBB947F3BD2D}" type="slidenum">
              <a:rPr lang="en-US" smtClean="0">
                <a:solidFill>
                  <a:srgbClr val="FFFFFF"/>
                </a:solidFill>
              </a:rPr>
              <a:pPr/>
              <a:t>10</a:t>
            </a:fld>
            <a:endParaRPr lang="en-US" dirty="0">
              <a:solidFill>
                <a:srgbClr val="FFFFFF"/>
              </a:solidFill>
            </a:endParaRPr>
          </a:p>
        </p:txBody>
      </p:sp>
      <p:pic>
        <p:nvPicPr>
          <p:cNvPr id="6" name="Picture 5">
            <a:extLst>
              <a:ext uri="{FF2B5EF4-FFF2-40B4-BE49-F238E27FC236}">
                <a16:creationId xmlns:a16="http://schemas.microsoft.com/office/drawing/2014/main" id="{FE863236-DF28-4FCA-B700-22F377ABDC86}"/>
              </a:ext>
            </a:extLst>
          </p:cNvPr>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17000"/>
                    </a14:imgEffect>
                  </a14:imgLayer>
                </a14:imgProps>
              </a:ext>
              <a:ext uri="{28A0092B-C50C-407E-A947-70E740481C1C}">
                <a14:useLocalDpi xmlns:a14="http://schemas.microsoft.com/office/drawing/2010/main"/>
              </a:ext>
            </a:extLst>
          </a:blip>
          <a:stretch>
            <a:fillRect/>
          </a:stretch>
        </p:blipFill>
        <p:spPr>
          <a:xfrm>
            <a:off x="345010" y="1064592"/>
            <a:ext cx="2904484" cy="1754326"/>
          </a:xfrm>
          <a:prstGeom prst="rect">
            <a:avLst/>
          </a:prstGeom>
        </p:spPr>
      </p:pic>
      <p:pic>
        <p:nvPicPr>
          <p:cNvPr id="10" name="Picture 9">
            <a:extLst>
              <a:ext uri="{FF2B5EF4-FFF2-40B4-BE49-F238E27FC236}">
                <a16:creationId xmlns:a16="http://schemas.microsoft.com/office/drawing/2014/main" id="{DAC9D664-CD0B-4032-992B-DB7D3D3F934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289995" y="1064592"/>
            <a:ext cx="2339102" cy="1754326"/>
          </a:xfrm>
          <a:prstGeom prst="rect">
            <a:avLst/>
          </a:prstGeom>
        </p:spPr>
      </p:pic>
      <p:pic>
        <p:nvPicPr>
          <p:cNvPr id="8" name="Picture 7">
            <a:extLst>
              <a:ext uri="{FF2B5EF4-FFF2-40B4-BE49-F238E27FC236}">
                <a16:creationId xmlns:a16="http://schemas.microsoft.com/office/drawing/2014/main" id="{B8467787-9CB5-42AB-B252-F6FD58AED285}"/>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426351" y="2873711"/>
            <a:ext cx="3251094" cy="2167396"/>
          </a:xfrm>
          <a:prstGeom prst="rect">
            <a:avLst/>
          </a:prstGeom>
        </p:spPr>
      </p:pic>
      <p:pic>
        <p:nvPicPr>
          <p:cNvPr id="1026" name="Picture 2">
            <a:extLst>
              <a:ext uri="{FF2B5EF4-FFF2-40B4-BE49-F238E27FC236}">
                <a16:creationId xmlns:a16="http://schemas.microsoft.com/office/drawing/2014/main" id="{11ABF48A-9987-41A1-BD90-9682F97976AF}"/>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669599" y="1064592"/>
            <a:ext cx="2336118"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318890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300CA-03F4-4A5E-9007-2F5B917361AC}"/>
              </a:ext>
            </a:extLst>
          </p:cNvPr>
          <p:cNvSpPr>
            <a:spLocks noGrp="1"/>
          </p:cNvSpPr>
          <p:nvPr>
            <p:ph type="title"/>
          </p:nvPr>
        </p:nvSpPr>
        <p:spPr/>
        <p:txBody>
          <a:bodyPr/>
          <a:lstStyle/>
          <a:p>
            <a:r>
              <a:rPr lang="en-CA" dirty="0"/>
              <a:t>Hydraulic Infrastructure</a:t>
            </a:r>
          </a:p>
        </p:txBody>
      </p:sp>
      <p:pic>
        <p:nvPicPr>
          <p:cNvPr id="4" name="Content Placeholder 3">
            <a:extLst>
              <a:ext uri="{FF2B5EF4-FFF2-40B4-BE49-F238E27FC236}">
                <a16:creationId xmlns:a16="http://schemas.microsoft.com/office/drawing/2014/main" id="{87DB1ED2-73D4-4D1B-85CE-200CB3D1FC33}"/>
              </a:ext>
            </a:extLst>
          </p:cNvPr>
          <p:cNvPicPr>
            <a:picLocks noGrp="1" noChangeAspect="1"/>
          </p:cNvPicPr>
          <p:nvPr>
            <p:ph sz="quarter" idx="14"/>
          </p:nvPr>
        </p:nvPicPr>
        <p:blipFill>
          <a:blip r:embed="rId3"/>
          <a:stretch>
            <a:fillRect/>
          </a:stretch>
        </p:blipFill>
        <p:spPr>
          <a:xfrm>
            <a:off x="203519" y="1120476"/>
            <a:ext cx="3114675" cy="1809750"/>
          </a:xfrm>
          <a:prstGeom prst="rect">
            <a:avLst/>
          </a:prstGeom>
        </p:spPr>
      </p:pic>
      <p:sp>
        <p:nvSpPr>
          <p:cNvPr id="3" name="Slide Number Placeholder 2">
            <a:extLst>
              <a:ext uri="{FF2B5EF4-FFF2-40B4-BE49-F238E27FC236}">
                <a16:creationId xmlns:a16="http://schemas.microsoft.com/office/drawing/2014/main" id="{247CE3F0-CF92-4F32-92EB-EEED71D57FB6}"/>
              </a:ext>
            </a:extLst>
          </p:cNvPr>
          <p:cNvSpPr>
            <a:spLocks noGrp="1"/>
          </p:cNvSpPr>
          <p:nvPr>
            <p:ph type="sldNum" sz="quarter" idx="4"/>
          </p:nvPr>
        </p:nvSpPr>
        <p:spPr/>
        <p:txBody>
          <a:bodyPr/>
          <a:lstStyle/>
          <a:p>
            <a:fld id="{77E68ECE-59D7-452D-8595-BBB947F3BD2D}" type="slidenum">
              <a:rPr lang="en-US" smtClean="0">
                <a:solidFill>
                  <a:srgbClr val="FFFFFF"/>
                </a:solidFill>
              </a:rPr>
              <a:pPr/>
              <a:t>11</a:t>
            </a:fld>
            <a:endParaRPr lang="en-US" dirty="0">
              <a:solidFill>
                <a:srgbClr val="FFFFFF"/>
              </a:solidFill>
            </a:endParaRPr>
          </a:p>
        </p:txBody>
      </p:sp>
      <p:pic>
        <p:nvPicPr>
          <p:cNvPr id="11" name="Picture 10">
            <a:extLst>
              <a:ext uri="{FF2B5EF4-FFF2-40B4-BE49-F238E27FC236}">
                <a16:creationId xmlns:a16="http://schemas.microsoft.com/office/drawing/2014/main" id="{8022F6E2-8F57-4EE6-A6FB-D215AD188FD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3404" y="2984761"/>
            <a:ext cx="3114790" cy="2076526"/>
          </a:xfrm>
          <a:prstGeom prst="rect">
            <a:avLst/>
          </a:prstGeom>
        </p:spPr>
      </p:pic>
      <p:pic>
        <p:nvPicPr>
          <p:cNvPr id="12" name="Picture 11">
            <a:extLst>
              <a:ext uri="{FF2B5EF4-FFF2-40B4-BE49-F238E27FC236}">
                <a16:creationId xmlns:a16="http://schemas.microsoft.com/office/drawing/2014/main" id="{9687D87D-6C0E-48B2-A891-E45C8C8814D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210425" y="136150"/>
            <a:ext cx="2215178" cy="1670621"/>
          </a:xfrm>
          <a:prstGeom prst="rect">
            <a:avLst/>
          </a:prstGeom>
        </p:spPr>
      </p:pic>
      <p:pic>
        <p:nvPicPr>
          <p:cNvPr id="13" name="Picture 12" descr="DSC09517_rr.jpg">
            <a:extLst>
              <a:ext uri="{FF2B5EF4-FFF2-40B4-BE49-F238E27FC236}">
                <a16:creationId xmlns:a16="http://schemas.microsoft.com/office/drawing/2014/main" id="{C41FD604-50E7-4002-ABA0-852C51E0F93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210425" y="1879074"/>
            <a:ext cx="2215178" cy="1685726"/>
          </a:xfrm>
          <a:prstGeom prst="rect">
            <a:avLst/>
          </a:prstGeom>
        </p:spPr>
      </p:pic>
      <p:pic>
        <p:nvPicPr>
          <p:cNvPr id="20" name="Picture 19" descr="IMG_1385_rr.jpg">
            <a:extLst>
              <a:ext uri="{FF2B5EF4-FFF2-40B4-BE49-F238E27FC236}">
                <a16:creationId xmlns:a16="http://schemas.microsoft.com/office/drawing/2014/main" id="{332E96E2-DD68-4EBF-96D0-9AA040D5D104}"/>
              </a:ext>
            </a:extLst>
          </p:cNvPr>
          <p:cNvPicPr/>
          <p:nvPr/>
        </p:nvPicPr>
        <p:blipFill>
          <a:blip r:embed="rId7" cstate="screen">
            <a:extLst>
              <a:ext uri="{28A0092B-C50C-407E-A947-70E740481C1C}">
                <a14:useLocalDpi xmlns:a14="http://schemas.microsoft.com/office/drawing/2010/main"/>
              </a:ext>
            </a:extLst>
          </a:blip>
          <a:srcRect/>
          <a:stretch>
            <a:fillRect/>
          </a:stretch>
        </p:blipFill>
        <p:spPr>
          <a:xfrm>
            <a:off x="6210425" y="3637103"/>
            <a:ext cx="2215178" cy="1457012"/>
          </a:xfrm>
          <a:prstGeom prst="rect">
            <a:avLst/>
          </a:prstGeom>
        </p:spPr>
      </p:pic>
      <p:pic>
        <p:nvPicPr>
          <p:cNvPr id="21" name="Picture 20">
            <a:extLst>
              <a:ext uri="{FF2B5EF4-FFF2-40B4-BE49-F238E27FC236}">
                <a16:creationId xmlns:a16="http://schemas.microsoft.com/office/drawing/2014/main" id="{FB06F6B9-9D5A-4BC5-BB32-70D53DF676D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407344" y="1120476"/>
            <a:ext cx="2649622" cy="3973639"/>
          </a:xfrm>
          <a:prstGeom prst="rect">
            <a:avLst/>
          </a:prstGeom>
        </p:spPr>
      </p:pic>
    </p:spTree>
    <p:extLst>
      <p:ext uri="{BB962C8B-B14F-4D97-AF65-F5344CB8AC3E}">
        <p14:creationId xmlns:p14="http://schemas.microsoft.com/office/powerpoint/2010/main" val="324656846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300CA-03F4-4A5E-9007-2F5B917361AC}"/>
              </a:ext>
            </a:extLst>
          </p:cNvPr>
          <p:cNvSpPr>
            <a:spLocks noGrp="1"/>
          </p:cNvSpPr>
          <p:nvPr>
            <p:ph type="title"/>
          </p:nvPr>
        </p:nvSpPr>
        <p:spPr/>
        <p:txBody>
          <a:bodyPr/>
          <a:lstStyle/>
          <a:p>
            <a:r>
              <a:rPr lang="en-CA" dirty="0"/>
              <a:t>Flood Barriers</a:t>
            </a:r>
          </a:p>
        </p:txBody>
      </p:sp>
      <p:pic>
        <p:nvPicPr>
          <p:cNvPr id="5" name="Content Placeholder 4">
            <a:extLst>
              <a:ext uri="{FF2B5EF4-FFF2-40B4-BE49-F238E27FC236}">
                <a16:creationId xmlns:a16="http://schemas.microsoft.com/office/drawing/2014/main" id="{503141E4-72B6-4C9C-B278-CE301C195A66}"/>
              </a:ext>
            </a:extLst>
          </p:cNvPr>
          <p:cNvPicPr>
            <a:picLocks noGrp="1" noChangeAspect="1"/>
          </p:cNvPicPr>
          <p:nvPr>
            <p:ph sz="quarter" idx="14"/>
          </p:nvPr>
        </p:nvPicPr>
        <p:blipFill>
          <a:blip r:embed="rId2"/>
          <a:stretch>
            <a:fillRect/>
          </a:stretch>
        </p:blipFill>
        <p:spPr>
          <a:xfrm>
            <a:off x="5553324" y="1370266"/>
            <a:ext cx="3492260" cy="3220744"/>
          </a:xfrm>
          <a:prstGeom prst="rect">
            <a:avLst/>
          </a:prstGeom>
        </p:spPr>
      </p:pic>
      <p:sp>
        <p:nvSpPr>
          <p:cNvPr id="3" name="Slide Number Placeholder 2">
            <a:extLst>
              <a:ext uri="{FF2B5EF4-FFF2-40B4-BE49-F238E27FC236}">
                <a16:creationId xmlns:a16="http://schemas.microsoft.com/office/drawing/2014/main" id="{247CE3F0-CF92-4F32-92EB-EEED71D57FB6}"/>
              </a:ext>
            </a:extLst>
          </p:cNvPr>
          <p:cNvSpPr>
            <a:spLocks noGrp="1"/>
          </p:cNvSpPr>
          <p:nvPr>
            <p:ph type="sldNum" sz="quarter" idx="4"/>
          </p:nvPr>
        </p:nvSpPr>
        <p:spPr/>
        <p:txBody>
          <a:bodyPr/>
          <a:lstStyle/>
          <a:p>
            <a:fld id="{77E68ECE-59D7-452D-8595-BBB947F3BD2D}" type="slidenum">
              <a:rPr lang="en-US" smtClean="0">
                <a:solidFill>
                  <a:srgbClr val="FFFFFF"/>
                </a:solidFill>
              </a:rPr>
              <a:pPr/>
              <a:t>12</a:t>
            </a:fld>
            <a:endParaRPr lang="en-US" dirty="0">
              <a:solidFill>
                <a:srgbClr val="FFFFFF"/>
              </a:solidFill>
            </a:endParaRPr>
          </a:p>
        </p:txBody>
      </p:sp>
      <p:pic>
        <p:nvPicPr>
          <p:cNvPr id="10" name="Picture 9">
            <a:extLst>
              <a:ext uri="{FF2B5EF4-FFF2-40B4-BE49-F238E27FC236}">
                <a16:creationId xmlns:a16="http://schemas.microsoft.com/office/drawing/2014/main" id="{DF166CB5-3765-4AB1-83E3-C83EAD9528A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8417" y="3199451"/>
            <a:ext cx="2615631" cy="1812815"/>
          </a:xfrm>
          <a:prstGeom prst="rect">
            <a:avLst/>
          </a:prstGeom>
        </p:spPr>
      </p:pic>
      <p:pic>
        <p:nvPicPr>
          <p:cNvPr id="15" name="Picture 14">
            <a:extLst>
              <a:ext uri="{FF2B5EF4-FFF2-40B4-BE49-F238E27FC236}">
                <a16:creationId xmlns:a16="http://schemas.microsoft.com/office/drawing/2014/main" id="{23F22AC4-5957-4F02-A221-22FE3B09873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59675" y="1202267"/>
            <a:ext cx="2748023" cy="1969119"/>
          </a:xfrm>
          <a:prstGeom prst="rect">
            <a:avLst/>
          </a:prstGeom>
        </p:spPr>
      </p:pic>
      <p:pic>
        <p:nvPicPr>
          <p:cNvPr id="16" name="Picture 15">
            <a:extLst>
              <a:ext uri="{FF2B5EF4-FFF2-40B4-BE49-F238E27FC236}">
                <a16:creationId xmlns:a16="http://schemas.microsoft.com/office/drawing/2014/main" id="{1FCA8E1C-A3C6-461B-A001-98342C432A13}"/>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400000">
            <a:off x="3227278" y="2731847"/>
            <a:ext cx="1812815" cy="2748023"/>
          </a:xfrm>
          <a:prstGeom prst="rect">
            <a:avLst/>
          </a:prstGeom>
        </p:spPr>
      </p:pic>
      <p:pic>
        <p:nvPicPr>
          <p:cNvPr id="18" name="Picture 18" descr="Image">
            <a:extLst>
              <a:ext uri="{FF2B5EF4-FFF2-40B4-BE49-F238E27FC236}">
                <a16:creationId xmlns:a16="http://schemas.microsoft.com/office/drawing/2014/main" id="{6AF93FEE-6011-42FF-8789-BA168F534029}"/>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8417" y="1202267"/>
            <a:ext cx="2615631" cy="19617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678421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B6113-1098-49A0-A42A-5BDAFE5D24C0}"/>
              </a:ext>
            </a:extLst>
          </p:cNvPr>
          <p:cNvSpPr>
            <a:spLocks noGrp="1"/>
          </p:cNvSpPr>
          <p:nvPr>
            <p:ph type="title"/>
          </p:nvPr>
        </p:nvSpPr>
        <p:spPr/>
        <p:txBody>
          <a:bodyPr/>
          <a:lstStyle/>
          <a:p>
            <a:r>
              <a:rPr lang="en-CA" dirty="0"/>
              <a:t>Nature-Based Infrastructure for Coastal Resilience</a:t>
            </a:r>
          </a:p>
        </p:txBody>
      </p:sp>
      <p:sp>
        <p:nvSpPr>
          <p:cNvPr id="3" name="Slide Number Placeholder 2">
            <a:extLst>
              <a:ext uri="{FF2B5EF4-FFF2-40B4-BE49-F238E27FC236}">
                <a16:creationId xmlns:a16="http://schemas.microsoft.com/office/drawing/2014/main" id="{B6183036-94DB-464B-96D4-BD4B1D138FFD}"/>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7E68ECE-59D7-452D-8595-BBB947F3BD2D}" type="slidenum">
              <a:rPr kumimoji="0" lang="en-US" sz="900" b="0" i="0" u="none" strike="noStrike" kern="1200" cap="none" spc="0" normalizeH="0" baseline="0" noProof="0" smtClean="0">
                <a:ln>
                  <a:noFill/>
                </a:ln>
                <a:solidFill>
                  <a:srgbClr val="006688"/>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13</a:t>
            </a:fld>
            <a:endParaRPr kumimoji="0" lang="en-US" sz="900" b="0" i="0" u="none" strike="noStrike" kern="1200" cap="none" spc="0" normalizeH="0" baseline="0" noProof="0" dirty="0">
              <a:ln>
                <a:noFill/>
              </a:ln>
              <a:solidFill>
                <a:srgbClr val="006688"/>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D3C2E16A-DD1C-41D9-BEFA-3EA1EF11570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3856" y="1161331"/>
            <a:ext cx="4245146" cy="1887786"/>
          </a:xfrm>
          <a:prstGeom prst="rect">
            <a:avLst/>
          </a:prstGeom>
        </p:spPr>
      </p:pic>
      <p:pic>
        <p:nvPicPr>
          <p:cNvPr id="31" name="Picture 30" descr="A picture containing old, wood&#10;&#10;Description automatically generated">
            <a:extLst>
              <a:ext uri="{FF2B5EF4-FFF2-40B4-BE49-F238E27FC236}">
                <a16:creationId xmlns:a16="http://schemas.microsoft.com/office/drawing/2014/main" id="{F7E3F3CA-E892-4059-8825-493E1765C0C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5719434" y="3483919"/>
            <a:ext cx="1671684" cy="1383788"/>
          </a:xfrm>
          <a:prstGeom prst="rect">
            <a:avLst/>
          </a:prstGeom>
        </p:spPr>
      </p:pic>
      <p:pic>
        <p:nvPicPr>
          <p:cNvPr id="32" name="Picture 31" descr="A picture containing outdoor, grass, nature, shore&#10;&#10;Description automatically generated">
            <a:extLst>
              <a:ext uri="{FF2B5EF4-FFF2-40B4-BE49-F238E27FC236}">
                <a16:creationId xmlns:a16="http://schemas.microsoft.com/office/drawing/2014/main" id="{E26B8FBF-24C5-41A0-96D9-D1A1E7C947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5778" y="3369424"/>
            <a:ext cx="2228910" cy="1671683"/>
          </a:xfrm>
          <a:prstGeom prst="rect">
            <a:avLst/>
          </a:prstGeom>
        </p:spPr>
      </p:pic>
      <p:grpSp>
        <p:nvGrpSpPr>
          <p:cNvPr id="33" name="Group 32">
            <a:extLst>
              <a:ext uri="{FF2B5EF4-FFF2-40B4-BE49-F238E27FC236}">
                <a16:creationId xmlns:a16="http://schemas.microsoft.com/office/drawing/2014/main" id="{A05BD5A1-AA52-4936-AE9E-A97C4E7C40EA}"/>
              </a:ext>
            </a:extLst>
          </p:cNvPr>
          <p:cNvGrpSpPr/>
          <p:nvPr/>
        </p:nvGrpSpPr>
        <p:grpSpPr>
          <a:xfrm>
            <a:off x="109973" y="3168128"/>
            <a:ext cx="2228910" cy="1887786"/>
            <a:chOff x="3405206" y="853728"/>
            <a:chExt cx="4628451" cy="4105610"/>
          </a:xfrm>
        </p:grpSpPr>
        <p:pic>
          <p:nvPicPr>
            <p:cNvPr id="34" name="Picture 33">
              <a:extLst>
                <a:ext uri="{FF2B5EF4-FFF2-40B4-BE49-F238E27FC236}">
                  <a16:creationId xmlns:a16="http://schemas.microsoft.com/office/drawing/2014/main" id="{03017688-720E-464A-A319-FA344518128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bwMode="auto">
            <a:xfrm>
              <a:off x="6047142" y="853728"/>
              <a:ext cx="1986515" cy="1901843"/>
            </a:xfrm>
            <a:prstGeom prst="rect">
              <a:avLst/>
            </a:prstGeom>
            <a:noFill/>
            <a:ln w="19050">
              <a:solidFill>
                <a:srgbClr val="C00000"/>
              </a:solidFill>
            </a:ln>
            <a:extLst>
              <a:ext uri="{53640926-AAD7-44D8-BBD7-CCE9431645EC}">
                <a14:shadowObscured xmlns:a14="http://schemas.microsoft.com/office/drawing/2010/main"/>
              </a:ext>
            </a:extLst>
          </p:spPr>
        </p:pic>
        <p:pic>
          <p:nvPicPr>
            <p:cNvPr id="35" name="Picture 34">
              <a:extLst>
                <a:ext uri="{FF2B5EF4-FFF2-40B4-BE49-F238E27FC236}">
                  <a16:creationId xmlns:a16="http://schemas.microsoft.com/office/drawing/2014/main" id="{B3D42513-DBCE-4923-928F-01669A45DDE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407810" y="853728"/>
              <a:ext cx="2535790" cy="1901843"/>
            </a:xfrm>
            <a:prstGeom prst="rect">
              <a:avLst/>
            </a:prstGeom>
            <a:ln w="19050">
              <a:solidFill>
                <a:srgbClr val="0070C0"/>
              </a:solidFill>
            </a:ln>
          </p:spPr>
        </p:pic>
        <p:pic>
          <p:nvPicPr>
            <p:cNvPr id="36" name="Picture 35">
              <a:extLst>
                <a:ext uri="{FF2B5EF4-FFF2-40B4-BE49-F238E27FC236}">
                  <a16:creationId xmlns:a16="http://schemas.microsoft.com/office/drawing/2014/main" id="{CE2A04B7-846B-4967-B1CC-62BBDF3AE5D1}"/>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3405206" y="2866088"/>
              <a:ext cx="2535790" cy="2093250"/>
            </a:xfrm>
            <a:prstGeom prst="rect">
              <a:avLst/>
            </a:prstGeom>
            <a:ln w="19050">
              <a:solidFill>
                <a:srgbClr val="7030A0"/>
              </a:solidFill>
            </a:ln>
          </p:spPr>
        </p:pic>
        <p:pic>
          <p:nvPicPr>
            <p:cNvPr id="37" name="Picture 36">
              <a:extLst>
                <a:ext uri="{FF2B5EF4-FFF2-40B4-BE49-F238E27FC236}">
                  <a16:creationId xmlns:a16="http://schemas.microsoft.com/office/drawing/2014/main" id="{8BA117B5-6360-4707-A3A9-1E1A89A5294F}"/>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rot="5400000">
              <a:off x="5993774" y="2919456"/>
              <a:ext cx="2093249" cy="1986515"/>
            </a:xfrm>
            <a:prstGeom prst="rect">
              <a:avLst/>
            </a:prstGeom>
            <a:ln w="19050">
              <a:solidFill>
                <a:srgbClr val="EC7728"/>
              </a:solidFill>
            </a:ln>
          </p:spPr>
        </p:pic>
      </p:grpSp>
      <p:sp>
        <p:nvSpPr>
          <p:cNvPr id="4" name="TextBox 3">
            <a:extLst>
              <a:ext uri="{FF2B5EF4-FFF2-40B4-BE49-F238E27FC236}">
                <a16:creationId xmlns:a16="http://schemas.microsoft.com/office/drawing/2014/main" id="{7DFB0403-A0D1-42D8-833C-0FDD3B045714}"/>
              </a:ext>
            </a:extLst>
          </p:cNvPr>
          <p:cNvSpPr txBox="1"/>
          <p:nvPr/>
        </p:nvSpPr>
        <p:spPr>
          <a:xfrm>
            <a:off x="4254898" y="3078361"/>
            <a:ext cx="249780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100" b="0" i="0" u="none" strike="noStrike" kern="1200" cap="none" spc="0" normalizeH="0" baseline="0" noProof="0" dirty="0">
                <a:ln>
                  <a:noFill/>
                </a:ln>
                <a:solidFill>
                  <a:srgbClr val="000000"/>
                </a:solidFill>
                <a:effectLst/>
                <a:uLnTx/>
                <a:uFillTx/>
                <a:latin typeface="Arial"/>
                <a:ea typeface="+mn-ea"/>
                <a:cs typeface="+mn-cs"/>
              </a:rPr>
              <a:t>BC’s First Living Dyke pilot, Mud Bay</a:t>
            </a: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p:txBody>
      </p:sp>
      <p:pic>
        <p:nvPicPr>
          <p:cNvPr id="6" name="Picture 5">
            <a:extLst>
              <a:ext uri="{FF2B5EF4-FFF2-40B4-BE49-F238E27FC236}">
                <a16:creationId xmlns:a16="http://schemas.microsoft.com/office/drawing/2014/main" id="{8017504F-93AA-4E10-ABFD-B9F26B90D8FC}"/>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4902088" y="1221388"/>
            <a:ext cx="3337023" cy="1242972"/>
          </a:xfrm>
          <a:prstGeom prst="rect">
            <a:avLst/>
          </a:prstGeom>
        </p:spPr>
      </p:pic>
      <p:pic>
        <p:nvPicPr>
          <p:cNvPr id="21" name="Picture 20">
            <a:extLst>
              <a:ext uri="{FF2B5EF4-FFF2-40B4-BE49-F238E27FC236}">
                <a16:creationId xmlns:a16="http://schemas.microsoft.com/office/drawing/2014/main" id="{F99C6BAC-C5F6-448F-9186-0BBA6767F5EC}"/>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265784" y="2549204"/>
            <a:ext cx="1754410" cy="2579489"/>
          </a:xfrm>
          <a:prstGeom prst="rect">
            <a:avLst/>
          </a:prstGeom>
        </p:spPr>
      </p:pic>
      <p:pic>
        <p:nvPicPr>
          <p:cNvPr id="7" name="Picture 6">
            <a:extLst>
              <a:ext uri="{FF2B5EF4-FFF2-40B4-BE49-F238E27FC236}">
                <a16:creationId xmlns:a16="http://schemas.microsoft.com/office/drawing/2014/main" id="{09B35467-BFAB-4046-B56E-CE5CB452379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2449788" y="2992188"/>
            <a:ext cx="912164" cy="2125341"/>
          </a:xfrm>
          <a:prstGeom prst="rect">
            <a:avLst/>
          </a:prstGeom>
        </p:spPr>
      </p:pic>
    </p:spTree>
    <p:extLst>
      <p:ext uri="{BB962C8B-B14F-4D97-AF65-F5344CB8AC3E}">
        <p14:creationId xmlns:p14="http://schemas.microsoft.com/office/powerpoint/2010/main" val="836403213"/>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47F8AEF-732C-409D-8BE5-ECC4B556CE4F}"/>
              </a:ext>
            </a:extLst>
          </p:cNvPr>
          <p:cNvPicPr>
            <a:picLocks noChangeAspect="1"/>
          </p:cNvPicPr>
          <p:nvPr/>
        </p:nvPicPr>
        <p:blipFill>
          <a:blip r:embed="rId2"/>
          <a:stretch>
            <a:fillRect/>
          </a:stretch>
        </p:blipFill>
        <p:spPr>
          <a:xfrm>
            <a:off x="5267325" y="2046298"/>
            <a:ext cx="3876675" cy="2124075"/>
          </a:xfrm>
          <a:prstGeom prst="rect">
            <a:avLst/>
          </a:prstGeom>
        </p:spPr>
      </p:pic>
      <p:sp>
        <p:nvSpPr>
          <p:cNvPr id="2" name="Title 1"/>
          <p:cNvSpPr>
            <a:spLocks noGrp="1"/>
          </p:cNvSpPr>
          <p:nvPr>
            <p:ph type="title"/>
          </p:nvPr>
        </p:nvSpPr>
        <p:spPr/>
        <p:txBody>
          <a:bodyPr/>
          <a:lstStyle/>
          <a:p>
            <a:r>
              <a:rPr lang="en-CA" dirty="0"/>
              <a:t>Numerical Modelling at Different Scales</a:t>
            </a:r>
          </a:p>
        </p:txBody>
      </p:sp>
      <p:pic>
        <p:nvPicPr>
          <p:cNvPr id="6" name="Content Placeholder 5">
            <a:extLst>
              <a:ext uri="{FF2B5EF4-FFF2-40B4-BE49-F238E27FC236}">
                <a16:creationId xmlns:a16="http://schemas.microsoft.com/office/drawing/2014/main" id="{6D106C2E-265D-4B61-9814-70A8C131C96C}"/>
              </a:ext>
            </a:extLst>
          </p:cNvPr>
          <p:cNvPicPr>
            <a:picLocks noGrp="1" noChangeAspect="1"/>
          </p:cNvPicPr>
          <p:nvPr>
            <p:ph sz="quarter" idx="14"/>
          </p:nvPr>
        </p:nvPicPr>
        <p:blipFill>
          <a:blip r:embed="rId3"/>
          <a:stretch>
            <a:fillRect/>
          </a:stretch>
        </p:blipFill>
        <p:spPr>
          <a:xfrm>
            <a:off x="2548768" y="1867308"/>
            <a:ext cx="3086100" cy="2162175"/>
          </a:xfrm>
          <a:prstGeom prst="rect">
            <a:avLst/>
          </a:prstGeom>
        </p:spPr>
      </p:pic>
      <p:sp>
        <p:nvSpPr>
          <p:cNvPr id="3" name="Slide Number Placeholder 2"/>
          <p:cNvSpPr>
            <a:spLocks noGrp="1"/>
          </p:cNvSpPr>
          <p:nvPr>
            <p:ph type="sldNum" sz="quarter" idx="4"/>
          </p:nvPr>
        </p:nvSpPr>
        <p:spPr/>
        <p:txBody>
          <a:bodyPr/>
          <a:lstStyle/>
          <a:p>
            <a:fld id="{77E68ECE-59D7-452D-8595-BBB947F3BD2D}" type="slidenum">
              <a:rPr lang="en-US" smtClean="0"/>
              <a:pPr/>
              <a:t>14</a:t>
            </a:fld>
            <a:endParaRPr lang="en-US"/>
          </a:p>
        </p:txBody>
      </p:sp>
      <p:sp>
        <p:nvSpPr>
          <p:cNvPr id="24" name="Pentagon 23"/>
          <p:cNvSpPr/>
          <p:nvPr/>
        </p:nvSpPr>
        <p:spPr>
          <a:xfrm>
            <a:off x="76896" y="1180318"/>
            <a:ext cx="2471872" cy="424779"/>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Regional</a:t>
            </a:r>
            <a:endParaRPr lang="en-CA"/>
          </a:p>
        </p:txBody>
      </p:sp>
      <p:sp>
        <p:nvSpPr>
          <p:cNvPr id="28" name="TextBox 27"/>
          <p:cNvSpPr txBox="1"/>
          <p:nvPr/>
        </p:nvSpPr>
        <p:spPr>
          <a:xfrm>
            <a:off x="71853" y="3842356"/>
            <a:ext cx="2140142" cy="1061829"/>
          </a:xfrm>
          <a:prstGeom prst="rect">
            <a:avLst/>
          </a:prstGeom>
          <a:noFill/>
        </p:spPr>
        <p:txBody>
          <a:bodyPr wrap="square" rtlCol="0">
            <a:spAutoFit/>
          </a:bodyPr>
          <a:lstStyle/>
          <a:p>
            <a:pPr marL="171450" indent="-171450">
              <a:buFont typeface="Arial" panose="020B0604020202020204" pitchFamily="34" charset="0"/>
              <a:buChar char="•"/>
            </a:pPr>
            <a:r>
              <a:rPr lang="en-US" sz="1050"/>
              <a:t>Characterize tide- and wind-driven hydrodynamics, waves, sediment transport and morphology change</a:t>
            </a:r>
          </a:p>
          <a:p>
            <a:pPr marL="171450" indent="-171450">
              <a:buFont typeface="Arial" panose="020B0604020202020204" pitchFamily="34" charset="0"/>
              <a:buChar char="•"/>
            </a:pPr>
            <a:r>
              <a:rPr lang="en-US" sz="1050"/>
              <a:t>Impacts on regional hydrodynamics</a:t>
            </a:r>
          </a:p>
        </p:txBody>
      </p:sp>
      <p:sp>
        <p:nvSpPr>
          <p:cNvPr id="33" name="TextBox 32"/>
          <p:cNvSpPr txBox="1"/>
          <p:nvPr/>
        </p:nvSpPr>
        <p:spPr>
          <a:xfrm>
            <a:off x="2548768" y="4118290"/>
            <a:ext cx="3179508" cy="738664"/>
          </a:xfrm>
          <a:prstGeom prst="rect">
            <a:avLst/>
          </a:prstGeom>
          <a:noFill/>
        </p:spPr>
        <p:txBody>
          <a:bodyPr wrap="square" rtlCol="0">
            <a:spAutoFit/>
          </a:bodyPr>
          <a:lstStyle/>
          <a:p>
            <a:pPr marL="171450" indent="-171450">
              <a:buFont typeface="Arial" panose="020B0604020202020204" pitchFamily="34" charset="0"/>
              <a:buChar char="•"/>
            </a:pPr>
            <a:r>
              <a:rPr lang="en-US" sz="1050"/>
              <a:t>Overland flow and inundation</a:t>
            </a:r>
          </a:p>
          <a:p>
            <a:pPr marL="171450" indent="-171450">
              <a:buFont typeface="Arial" panose="020B0604020202020204" pitchFamily="34" charset="0"/>
              <a:buChar char="•"/>
            </a:pPr>
            <a:r>
              <a:rPr lang="en-US" sz="1050"/>
              <a:t>Storm-driven erosion</a:t>
            </a:r>
          </a:p>
          <a:p>
            <a:pPr marL="171450" indent="-171450">
              <a:buFont typeface="Arial" panose="020B0604020202020204" pitchFamily="34" charset="0"/>
              <a:buChar char="•"/>
            </a:pPr>
            <a:r>
              <a:rPr lang="en-US" sz="1050"/>
              <a:t>Wave run-up, overtopping and interactions with shoreline / vegetation</a:t>
            </a:r>
          </a:p>
        </p:txBody>
      </p:sp>
      <p:sp>
        <p:nvSpPr>
          <p:cNvPr id="34" name="TextBox 33"/>
          <p:cNvSpPr txBox="1"/>
          <p:nvPr/>
        </p:nvSpPr>
        <p:spPr>
          <a:xfrm>
            <a:off x="5720940" y="4109075"/>
            <a:ext cx="3315059" cy="900246"/>
          </a:xfrm>
          <a:prstGeom prst="rect">
            <a:avLst/>
          </a:prstGeom>
          <a:noFill/>
        </p:spPr>
        <p:txBody>
          <a:bodyPr wrap="square" rtlCol="0">
            <a:spAutoFit/>
          </a:bodyPr>
          <a:lstStyle/>
          <a:p>
            <a:r>
              <a:rPr lang="en-US" sz="1050" dirty="0"/>
              <a:t>Focus on understanding key processes, e.g.:</a:t>
            </a:r>
          </a:p>
          <a:p>
            <a:pPr marL="171450" indent="-171450">
              <a:buFont typeface="Arial" panose="020B0604020202020204" pitchFamily="34" charset="0"/>
              <a:buChar char="•"/>
            </a:pPr>
            <a:r>
              <a:rPr lang="en-US" sz="1050" dirty="0"/>
              <a:t>Fluid-structure interactions</a:t>
            </a:r>
          </a:p>
          <a:p>
            <a:pPr marL="171450" indent="-171450">
              <a:buFont typeface="Arial" panose="020B0604020202020204" pitchFamily="34" charset="0"/>
              <a:buChar char="•"/>
            </a:pPr>
            <a:r>
              <a:rPr lang="en-US" sz="1050" dirty="0"/>
              <a:t>Debris interactions with structure</a:t>
            </a:r>
          </a:p>
          <a:p>
            <a:pPr marL="171450" indent="-171450">
              <a:buFont typeface="Arial" panose="020B0604020202020204" pitchFamily="34" charset="0"/>
              <a:buChar char="•"/>
            </a:pPr>
            <a:r>
              <a:rPr lang="en-US" sz="1050" dirty="0"/>
              <a:t>Wave run-up, overtopping</a:t>
            </a:r>
          </a:p>
          <a:p>
            <a:pPr marL="171450" indent="-171450">
              <a:buFont typeface="Arial" panose="020B0604020202020204" pitchFamily="34" charset="0"/>
              <a:buChar char="•"/>
            </a:pPr>
            <a:r>
              <a:rPr lang="en-US" sz="1050" dirty="0"/>
              <a:t>Scouring</a:t>
            </a:r>
          </a:p>
        </p:txBody>
      </p:sp>
      <p:sp>
        <p:nvSpPr>
          <p:cNvPr id="30" name="Pentagon 29"/>
          <p:cNvSpPr/>
          <p:nvPr/>
        </p:nvSpPr>
        <p:spPr>
          <a:xfrm>
            <a:off x="2555082" y="1381689"/>
            <a:ext cx="3111323" cy="424779"/>
          </a:xfrm>
          <a:prstGeom prst="homePlate">
            <a:avLst/>
          </a:prstGeom>
          <a:solidFill>
            <a:srgbClr val="004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Intermediate / Local</a:t>
            </a:r>
            <a:endParaRPr lang="en-CA"/>
          </a:p>
        </p:txBody>
      </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056" y="1594079"/>
            <a:ext cx="2469378" cy="2246953"/>
          </a:xfrm>
          <a:prstGeom prst="rect">
            <a:avLst/>
          </a:prstGeom>
        </p:spPr>
      </p:pic>
      <p:sp>
        <p:nvSpPr>
          <p:cNvPr id="13" name="Pentagon 29">
            <a:extLst>
              <a:ext uri="{FF2B5EF4-FFF2-40B4-BE49-F238E27FC236}">
                <a16:creationId xmlns:a16="http://schemas.microsoft.com/office/drawing/2014/main" id="{651872A2-1CE0-4BD2-8AEB-479711689D9B}"/>
              </a:ext>
            </a:extLst>
          </p:cNvPr>
          <p:cNvSpPr/>
          <p:nvPr/>
        </p:nvSpPr>
        <p:spPr>
          <a:xfrm>
            <a:off x="5938584" y="1683185"/>
            <a:ext cx="3097415" cy="456563"/>
          </a:xfrm>
          <a:prstGeom prst="homePlate">
            <a:avLst/>
          </a:prstGeom>
          <a:solidFill>
            <a:srgbClr val="004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High Fidelity - CFD</a:t>
            </a:r>
            <a:endParaRPr lang="en-CA"/>
          </a:p>
        </p:txBody>
      </p:sp>
    </p:spTree>
    <p:extLst>
      <p:ext uri="{BB962C8B-B14F-4D97-AF65-F5344CB8AC3E}">
        <p14:creationId xmlns:p14="http://schemas.microsoft.com/office/powerpoint/2010/main" val="2942954141"/>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Climate Change Impacts on Waves &amp; Storm Surges</a:t>
            </a:r>
            <a:endParaRPr lang="en-CA"/>
          </a:p>
        </p:txBody>
      </p:sp>
      <p:pic>
        <p:nvPicPr>
          <p:cNvPr id="5" name="Content Placeholder 4">
            <a:extLst>
              <a:ext uri="{FF2B5EF4-FFF2-40B4-BE49-F238E27FC236}">
                <a16:creationId xmlns:a16="http://schemas.microsoft.com/office/drawing/2014/main" id="{A22D6FF4-8186-423D-B16B-CE13E13BD835}"/>
              </a:ext>
            </a:extLst>
          </p:cNvPr>
          <p:cNvPicPr>
            <a:picLocks noGrp="1" noChangeAspect="1"/>
          </p:cNvPicPr>
          <p:nvPr>
            <p:ph sz="quarter" idx="14"/>
          </p:nvPr>
        </p:nvPicPr>
        <p:blipFill>
          <a:blip r:embed="rId3"/>
          <a:stretch>
            <a:fillRect/>
          </a:stretch>
        </p:blipFill>
        <p:spPr>
          <a:xfrm>
            <a:off x="330708" y="1671876"/>
            <a:ext cx="3581400" cy="2667000"/>
          </a:xfrm>
          <a:prstGeom prst="rect">
            <a:avLst/>
          </a:prstGeom>
        </p:spPr>
      </p:pic>
      <p:sp>
        <p:nvSpPr>
          <p:cNvPr id="3" name="Slide Number Placeholder 2"/>
          <p:cNvSpPr>
            <a:spLocks noGrp="1"/>
          </p:cNvSpPr>
          <p:nvPr>
            <p:ph type="sldNum" sz="quarter" idx="4"/>
          </p:nvPr>
        </p:nvSpPr>
        <p:spPr/>
        <p:txBody>
          <a:bodyPr/>
          <a:lstStyle/>
          <a:p>
            <a:fld id="{77E68ECE-59D7-452D-8595-BBB947F3BD2D}" type="slidenum">
              <a:rPr lang="en-US" smtClean="0"/>
              <a:pPr/>
              <a:t>15</a:t>
            </a:fld>
            <a:endParaRPr lang="en-US"/>
          </a:p>
        </p:txBody>
      </p:sp>
      <p:pic>
        <p:nvPicPr>
          <p:cNvPr id="20" name="Picture 1">
            <a:extLst>
              <a:ext uri="{FF2B5EF4-FFF2-40B4-BE49-F238E27FC236}">
                <a16:creationId xmlns:a16="http://schemas.microsoft.com/office/drawing/2014/main" id="{86D9CA9D-9F16-422C-8C8A-C6BA68B63BED}"/>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106393" y="1674688"/>
            <a:ext cx="4818705" cy="266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0905002"/>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9971-989F-4B39-B881-44DED2937EB2}"/>
              </a:ext>
            </a:extLst>
          </p:cNvPr>
          <p:cNvSpPr>
            <a:spLocks noGrp="1"/>
          </p:cNvSpPr>
          <p:nvPr>
            <p:ph type="title"/>
          </p:nvPr>
        </p:nvSpPr>
        <p:spPr/>
        <p:txBody>
          <a:bodyPr/>
          <a:lstStyle/>
          <a:p>
            <a:r>
              <a:rPr lang="en-CA" dirty="0"/>
              <a:t>COMPARE</a:t>
            </a:r>
          </a:p>
        </p:txBody>
      </p:sp>
      <p:sp>
        <p:nvSpPr>
          <p:cNvPr id="3" name="Content Placeholder 2">
            <a:extLst>
              <a:ext uri="{FF2B5EF4-FFF2-40B4-BE49-F238E27FC236}">
                <a16:creationId xmlns:a16="http://schemas.microsoft.com/office/drawing/2014/main" id="{2A4F4D6B-66CA-4189-8F40-1CA62EDF680B}"/>
              </a:ext>
            </a:extLst>
          </p:cNvPr>
          <p:cNvSpPr>
            <a:spLocks noGrp="1"/>
          </p:cNvSpPr>
          <p:nvPr>
            <p:ph sz="quarter" idx="14"/>
          </p:nvPr>
        </p:nvSpPr>
        <p:spPr>
          <a:xfrm>
            <a:off x="431800" y="1114002"/>
            <a:ext cx="5120437" cy="720000"/>
          </a:xfrm>
        </p:spPr>
        <p:txBody>
          <a:bodyPr/>
          <a:lstStyle/>
          <a:p>
            <a:pPr marL="0" lvl="2" indent="0">
              <a:spcBef>
                <a:spcPts val="0"/>
              </a:spcBef>
              <a:spcAft>
                <a:spcPts val="0"/>
              </a:spcAft>
              <a:buNone/>
            </a:pPr>
            <a:r>
              <a:rPr lang="en-CA" dirty="0"/>
              <a:t>Comprehensive Oceanic and Meteorological Product Analysis for Reanalysis and Evaluation (COMPARE)</a:t>
            </a:r>
          </a:p>
          <a:p>
            <a:pPr lvl="2">
              <a:spcBef>
                <a:spcPts val="0"/>
              </a:spcBef>
              <a:spcAft>
                <a:spcPts val="0"/>
              </a:spcAft>
            </a:pPr>
            <a:endParaRPr lang="en-CA" dirty="0"/>
          </a:p>
        </p:txBody>
      </p:sp>
      <p:sp>
        <p:nvSpPr>
          <p:cNvPr id="4" name="Slide Number Placeholder 3">
            <a:extLst>
              <a:ext uri="{FF2B5EF4-FFF2-40B4-BE49-F238E27FC236}">
                <a16:creationId xmlns:a16="http://schemas.microsoft.com/office/drawing/2014/main" id="{991D77B2-5A74-456C-81BE-5D3F770C67D0}"/>
              </a:ext>
            </a:extLst>
          </p:cNvPr>
          <p:cNvSpPr>
            <a:spLocks noGrp="1"/>
          </p:cNvSpPr>
          <p:nvPr>
            <p:ph type="sldNum" sz="quarter" idx="4"/>
          </p:nvPr>
        </p:nvSpPr>
        <p:spPr/>
        <p:txBody>
          <a:bodyPr/>
          <a:lstStyle/>
          <a:p>
            <a:fld id="{7E1AE190-9BCB-4756-B9E2-49E272B58E5F}" type="slidenum">
              <a:rPr lang="en-US" smtClean="0"/>
              <a:pPr/>
              <a:t>16</a:t>
            </a:fld>
            <a:endParaRPr lang="en-US" dirty="0"/>
          </a:p>
        </p:txBody>
      </p:sp>
      <p:pic>
        <p:nvPicPr>
          <p:cNvPr id="7" name="Picture 6">
            <a:extLst>
              <a:ext uri="{FF2B5EF4-FFF2-40B4-BE49-F238E27FC236}">
                <a16:creationId xmlns:a16="http://schemas.microsoft.com/office/drawing/2014/main" id="{E2B69D8D-D249-4F22-83EC-B67097AE9F9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21675"/>
          <a:stretch/>
        </p:blipFill>
        <p:spPr>
          <a:xfrm>
            <a:off x="226975" y="4396144"/>
            <a:ext cx="4345025" cy="720825"/>
          </a:xfrm>
          <a:prstGeom prst="rect">
            <a:avLst/>
          </a:prstGeom>
        </p:spPr>
      </p:pic>
      <p:pic>
        <p:nvPicPr>
          <p:cNvPr id="8" name="Picture 7">
            <a:extLst>
              <a:ext uri="{FF2B5EF4-FFF2-40B4-BE49-F238E27FC236}">
                <a16:creationId xmlns:a16="http://schemas.microsoft.com/office/drawing/2014/main" id="{45DB8FB1-879E-4EEB-BE68-68A17D6C6FC6}"/>
              </a:ext>
            </a:extLst>
          </p:cNvPr>
          <p:cNvPicPr>
            <a:picLocks noChangeAspect="1"/>
          </p:cNvPicPr>
          <p:nvPr/>
        </p:nvPicPr>
        <p:blipFill>
          <a:blip r:embed="rId4"/>
          <a:stretch>
            <a:fillRect/>
          </a:stretch>
        </p:blipFill>
        <p:spPr>
          <a:xfrm>
            <a:off x="4266043" y="1834002"/>
            <a:ext cx="4473535" cy="1727711"/>
          </a:xfrm>
          <a:prstGeom prst="rect">
            <a:avLst/>
          </a:prstGeom>
        </p:spPr>
      </p:pic>
      <p:pic>
        <p:nvPicPr>
          <p:cNvPr id="12" name="Picture 11">
            <a:extLst>
              <a:ext uri="{FF2B5EF4-FFF2-40B4-BE49-F238E27FC236}">
                <a16:creationId xmlns:a16="http://schemas.microsoft.com/office/drawing/2014/main" id="{3FC4A1F5-030A-40E5-8060-3F6EFAC8855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04422" y="1834002"/>
            <a:ext cx="3773347" cy="2517494"/>
          </a:xfrm>
          <a:prstGeom prst="rect">
            <a:avLst/>
          </a:prstGeom>
        </p:spPr>
      </p:pic>
      <p:pic>
        <p:nvPicPr>
          <p:cNvPr id="18" name="Picture 17">
            <a:extLst>
              <a:ext uri="{FF2B5EF4-FFF2-40B4-BE49-F238E27FC236}">
                <a16:creationId xmlns:a16="http://schemas.microsoft.com/office/drawing/2014/main" id="{9ED70093-D608-4C7C-86FA-261457472B4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04435" y="216000"/>
            <a:ext cx="2880753" cy="1445343"/>
          </a:xfrm>
          <a:prstGeom prst="rect">
            <a:avLst/>
          </a:prstGeom>
        </p:spPr>
      </p:pic>
      <p:pic>
        <p:nvPicPr>
          <p:cNvPr id="20" name="Picture 19">
            <a:extLst>
              <a:ext uri="{FF2B5EF4-FFF2-40B4-BE49-F238E27FC236}">
                <a16:creationId xmlns:a16="http://schemas.microsoft.com/office/drawing/2014/main" id="{7FCDE40C-2961-4D0D-8818-1D52F95D548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64331" y="3744422"/>
            <a:ext cx="2386255" cy="1193128"/>
          </a:xfrm>
          <a:prstGeom prst="rect">
            <a:avLst/>
          </a:prstGeom>
        </p:spPr>
      </p:pic>
      <p:pic>
        <p:nvPicPr>
          <p:cNvPr id="24" name="Picture 23">
            <a:extLst>
              <a:ext uri="{FF2B5EF4-FFF2-40B4-BE49-F238E27FC236}">
                <a16:creationId xmlns:a16="http://schemas.microsoft.com/office/drawing/2014/main" id="{BCC70639-6FD3-48E8-942D-A7382FAB63AF}"/>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942917" y="3648653"/>
            <a:ext cx="2084137" cy="1384666"/>
          </a:xfrm>
          <a:prstGeom prst="rect">
            <a:avLst/>
          </a:prstGeom>
        </p:spPr>
      </p:pic>
    </p:spTree>
    <p:extLst>
      <p:ext uri="{BB962C8B-B14F-4D97-AF65-F5344CB8AC3E}">
        <p14:creationId xmlns:p14="http://schemas.microsoft.com/office/powerpoint/2010/main" val="3125236096"/>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0CDE0D7-131D-4949-A629-1A650D830A4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411" y="2890888"/>
            <a:ext cx="4519589" cy="2028416"/>
          </a:xfrm>
          <a:prstGeom prst="rect">
            <a:avLst/>
          </a:prstGeom>
        </p:spPr>
      </p:pic>
      <p:pic>
        <p:nvPicPr>
          <p:cNvPr id="16" name="Picture 15">
            <a:extLst>
              <a:ext uri="{FF2B5EF4-FFF2-40B4-BE49-F238E27FC236}">
                <a16:creationId xmlns:a16="http://schemas.microsoft.com/office/drawing/2014/main" id="{C6A1137F-2A2F-46D0-A1E8-812D90BCCA3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145224" y="1168219"/>
            <a:ext cx="2015104" cy="1722669"/>
          </a:xfrm>
          <a:prstGeom prst="rect">
            <a:avLst/>
          </a:prstGeom>
        </p:spPr>
      </p:pic>
      <p:sp>
        <p:nvSpPr>
          <p:cNvPr id="2" name="Title 1">
            <a:extLst>
              <a:ext uri="{FF2B5EF4-FFF2-40B4-BE49-F238E27FC236}">
                <a16:creationId xmlns:a16="http://schemas.microsoft.com/office/drawing/2014/main" id="{CA4B9971-989F-4B39-B881-44DED2937EB2}"/>
              </a:ext>
            </a:extLst>
          </p:cNvPr>
          <p:cNvSpPr>
            <a:spLocks noGrp="1"/>
          </p:cNvSpPr>
          <p:nvPr>
            <p:ph type="title"/>
          </p:nvPr>
        </p:nvSpPr>
        <p:spPr/>
        <p:txBody>
          <a:bodyPr/>
          <a:lstStyle/>
          <a:p>
            <a:r>
              <a:rPr lang="en-CA" dirty="0"/>
              <a:t>Wave Altimetry from Large-Scale Remote Sensing for Uncertain Simulations (WALRUS)</a:t>
            </a:r>
          </a:p>
        </p:txBody>
      </p:sp>
      <p:sp>
        <p:nvSpPr>
          <p:cNvPr id="4" name="Slide Number Placeholder 3">
            <a:extLst>
              <a:ext uri="{FF2B5EF4-FFF2-40B4-BE49-F238E27FC236}">
                <a16:creationId xmlns:a16="http://schemas.microsoft.com/office/drawing/2014/main" id="{991D77B2-5A74-456C-81BE-5D3F770C67D0}"/>
              </a:ext>
            </a:extLst>
          </p:cNvPr>
          <p:cNvSpPr>
            <a:spLocks noGrp="1"/>
          </p:cNvSpPr>
          <p:nvPr>
            <p:ph type="sldNum" sz="quarter" idx="4"/>
          </p:nvPr>
        </p:nvSpPr>
        <p:spPr/>
        <p:txBody>
          <a:bodyPr/>
          <a:lstStyle/>
          <a:p>
            <a:fld id="{7E1AE190-9BCB-4756-B9E2-49E272B58E5F}" type="slidenum">
              <a:rPr lang="en-US" smtClean="0"/>
              <a:pPr/>
              <a:t>17</a:t>
            </a:fld>
            <a:endParaRPr lang="en-US" dirty="0"/>
          </a:p>
        </p:txBody>
      </p:sp>
      <p:pic>
        <p:nvPicPr>
          <p:cNvPr id="12" name="Picture 11">
            <a:extLst>
              <a:ext uri="{FF2B5EF4-FFF2-40B4-BE49-F238E27FC236}">
                <a16:creationId xmlns:a16="http://schemas.microsoft.com/office/drawing/2014/main" id="{C6216783-A3E4-4338-B657-BB98F8AAF14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5862" y="1305800"/>
            <a:ext cx="2883115" cy="1265950"/>
          </a:xfrm>
          <a:prstGeom prst="rect">
            <a:avLst/>
          </a:prstGeom>
        </p:spPr>
      </p:pic>
      <p:pic>
        <p:nvPicPr>
          <p:cNvPr id="18" name="Picture 17">
            <a:extLst>
              <a:ext uri="{FF2B5EF4-FFF2-40B4-BE49-F238E27FC236}">
                <a16:creationId xmlns:a16="http://schemas.microsoft.com/office/drawing/2014/main" id="{714394A1-75E8-474F-BCB6-24F2404D15F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97073" y="1587847"/>
            <a:ext cx="3801065" cy="2606081"/>
          </a:xfrm>
          <a:prstGeom prst="rect">
            <a:avLst/>
          </a:prstGeom>
        </p:spPr>
      </p:pic>
    </p:spTree>
    <p:extLst>
      <p:ext uri="{BB962C8B-B14F-4D97-AF65-F5344CB8AC3E}">
        <p14:creationId xmlns:p14="http://schemas.microsoft.com/office/powerpoint/2010/main" val="98325904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B9971-989F-4B39-B881-44DED2937EB2}"/>
              </a:ext>
            </a:extLst>
          </p:cNvPr>
          <p:cNvSpPr>
            <a:spLocks noGrp="1"/>
          </p:cNvSpPr>
          <p:nvPr>
            <p:ph type="title"/>
          </p:nvPr>
        </p:nvSpPr>
        <p:spPr/>
        <p:txBody>
          <a:bodyPr/>
          <a:lstStyle/>
          <a:p>
            <a:r>
              <a:rPr lang="en-CA" dirty="0"/>
              <a:t>Winter Road Characterisation </a:t>
            </a:r>
          </a:p>
        </p:txBody>
      </p:sp>
      <p:sp>
        <p:nvSpPr>
          <p:cNvPr id="4" name="Slide Number Placeholder 3">
            <a:extLst>
              <a:ext uri="{FF2B5EF4-FFF2-40B4-BE49-F238E27FC236}">
                <a16:creationId xmlns:a16="http://schemas.microsoft.com/office/drawing/2014/main" id="{991D77B2-5A74-456C-81BE-5D3F770C67D0}"/>
              </a:ext>
            </a:extLst>
          </p:cNvPr>
          <p:cNvSpPr>
            <a:spLocks noGrp="1"/>
          </p:cNvSpPr>
          <p:nvPr>
            <p:ph type="sldNum" sz="quarter" idx="4"/>
          </p:nvPr>
        </p:nvSpPr>
        <p:spPr/>
        <p:txBody>
          <a:bodyPr/>
          <a:lstStyle/>
          <a:p>
            <a:fld id="{7E1AE190-9BCB-4756-B9E2-49E272B58E5F}" type="slidenum">
              <a:rPr lang="en-US" smtClean="0"/>
              <a:pPr/>
              <a:t>18</a:t>
            </a:fld>
            <a:endParaRPr lang="en-US" dirty="0"/>
          </a:p>
        </p:txBody>
      </p:sp>
      <p:pic>
        <p:nvPicPr>
          <p:cNvPr id="5" name="Picture 4">
            <a:extLst>
              <a:ext uri="{FF2B5EF4-FFF2-40B4-BE49-F238E27FC236}">
                <a16:creationId xmlns:a16="http://schemas.microsoft.com/office/drawing/2014/main" id="{574EB34B-21A2-4F90-AF80-E26F71730B5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81788" y="1159501"/>
            <a:ext cx="7494212" cy="3767306"/>
          </a:xfrm>
          <a:prstGeom prst="rect">
            <a:avLst/>
          </a:prstGeom>
        </p:spPr>
      </p:pic>
      <p:pic>
        <p:nvPicPr>
          <p:cNvPr id="3" name="Picture 2">
            <a:extLst>
              <a:ext uri="{FF2B5EF4-FFF2-40B4-BE49-F238E27FC236}">
                <a16:creationId xmlns:a16="http://schemas.microsoft.com/office/drawing/2014/main" id="{7F468063-CDAD-4336-B87A-03EC8FB305D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48198" y="60960"/>
            <a:ext cx="2859885" cy="1750080"/>
          </a:xfrm>
          <a:prstGeom prst="rect">
            <a:avLst/>
          </a:prstGeom>
        </p:spPr>
      </p:pic>
    </p:spTree>
    <p:extLst>
      <p:ext uri="{BB962C8B-B14F-4D97-AF65-F5344CB8AC3E}">
        <p14:creationId xmlns:p14="http://schemas.microsoft.com/office/powerpoint/2010/main" val="393834428"/>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649EEE-C5B8-9852-4FC0-BAD35FCE147D}"/>
            </a:ext>
          </a:extLst>
        </p:cNvPr>
        <p:cNvGrpSpPr/>
        <p:nvPr/>
      </p:nvGrpSpPr>
      <p:grpSpPr>
        <a:xfrm>
          <a:off x="0" y="0"/>
          <a:ext cx="0" cy="0"/>
          <a:chOff x="0" y="0"/>
          <a:chExt cx="0" cy="0"/>
        </a:xfrm>
      </p:grpSpPr>
      <p:sp>
        <p:nvSpPr>
          <p:cNvPr id="2" name="Title ">
            <a:extLst>
              <a:ext uri="{FF2B5EF4-FFF2-40B4-BE49-F238E27FC236}">
                <a16:creationId xmlns:a16="http://schemas.microsoft.com/office/drawing/2014/main" id="{FC842A4D-B356-F060-98EC-C8D4413FA9A5}"/>
              </a:ext>
            </a:extLst>
          </p:cNvPr>
          <p:cNvSpPr>
            <a:spLocks noGrp="1"/>
          </p:cNvSpPr>
          <p:nvPr>
            <p:ph type="ctrTitle"/>
          </p:nvPr>
        </p:nvSpPr>
        <p:spPr>
          <a:xfrm>
            <a:off x="432000" y="501108"/>
            <a:ext cx="8280000" cy="4066130"/>
          </a:xfrm>
        </p:spPr>
        <p:txBody>
          <a:bodyPr anchor="t" anchorCtr="0"/>
          <a:lstStyle/>
          <a:p>
            <a:br>
              <a:rPr lang="en-CA" dirty="0"/>
            </a:br>
            <a:br>
              <a:rPr lang="en-CA" dirty="0"/>
            </a:br>
            <a:r>
              <a:rPr lang="en-CA" dirty="0"/>
              <a:t>Thank You</a:t>
            </a:r>
          </a:p>
        </p:txBody>
      </p:sp>
      <p:sp>
        <p:nvSpPr>
          <p:cNvPr id="3" name="Subtitle 2">
            <a:extLst>
              <a:ext uri="{FF2B5EF4-FFF2-40B4-BE49-F238E27FC236}">
                <a16:creationId xmlns:a16="http://schemas.microsoft.com/office/drawing/2014/main" id="{B1ABC335-2D2D-41D4-BC0F-2BD27D0D7762}"/>
              </a:ext>
            </a:extLst>
          </p:cNvPr>
          <p:cNvSpPr txBox="1">
            <a:spLocks/>
          </p:cNvSpPr>
          <p:nvPr/>
        </p:nvSpPr>
        <p:spPr>
          <a:xfrm>
            <a:off x="329916" y="2703120"/>
            <a:ext cx="5948054" cy="504114"/>
          </a:xfrm>
          <a:prstGeom prst="rect">
            <a:avLst/>
          </a:prstGeom>
        </p:spPr>
        <p:txBody>
          <a:bodyPr/>
          <a:lstStyle>
            <a:lvl1pPr marL="0" marR="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sz="2400" b="0" kern="1200">
                <a:solidFill>
                  <a:schemeClr val="tx1"/>
                </a:solidFill>
                <a:latin typeface="Arial" panose="020B0604020202020204" pitchFamily="34" charset="0"/>
                <a:ea typeface="+mn-ea"/>
                <a:cs typeface="Arial" panose="020B0604020202020204" pitchFamily="34" charset="0"/>
              </a:defRPr>
            </a:lvl1pPr>
            <a:lvl2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800" kern="1200">
                <a:solidFill>
                  <a:schemeClr val="tx1"/>
                </a:solidFill>
                <a:latin typeface="Arial" panose="020B0604020202020204" pitchFamily="34" charset="0"/>
                <a:ea typeface="+mn-ea"/>
                <a:cs typeface="Arial" panose="020B0604020202020204" pitchFamily="34" charset="0"/>
              </a:defRPr>
            </a:lvl2pPr>
            <a:lvl3pPr marL="180975" marR="0" indent="-180975"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3pPr>
            <a:lvl4pPr marL="355600" marR="0" indent="-1666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sz="1800" kern="1200">
                <a:solidFill>
                  <a:schemeClr val="tx1"/>
                </a:solidFill>
                <a:latin typeface="Arial" panose="020B0604020202020204" pitchFamily="34" charset="0"/>
                <a:ea typeface="+mn-ea"/>
                <a:cs typeface="Arial" panose="020B0604020202020204" pitchFamily="34" charset="0"/>
              </a:defRPr>
            </a:lvl4pPr>
            <a:lvl5pPr marL="0" marR="0" indent="0" algn="l" defTabSz="914400" rtl="0" eaLnBrk="1" fontAlgn="auto" latinLnBrk="0" hangingPunct="1">
              <a:lnSpc>
                <a:spcPct val="100000"/>
              </a:lnSpc>
              <a:spcBef>
                <a:spcPts val="1200"/>
              </a:spcBef>
              <a:spcAft>
                <a:spcPts val="0"/>
              </a:spcAft>
              <a:buClrTx/>
              <a:buSzPct val="80000"/>
              <a:buFont typeface="Arial" panose="020B0604020202020204" pitchFamily="34" charset="0"/>
              <a:buNone/>
              <a:tabLst/>
              <a:defRPr sz="1800" kern="1200">
                <a:solidFill>
                  <a:schemeClr val="tx1"/>
                </a:solidFill>
                <a:latin typeface="Arial" panose="020B0604020202020204" pitchFamily="34" charset="0"/>
                <a:ea typeface="+mn-ea"/>
                <a:cs typeface="Arial" panose="020B0604020202020204" pitchFamily="34" charset="0"/>
              </a:defRPr>
            </a:lvl5pPr>
            <a:lvl6pPr marL="0" indent="0" algn="l" defTabSz="914400" rtl="0" eaLnBrk="1" latinLnBrk="0" hangingPunct="1">
              <a:spcBef>
                <a:spcPts val="1200"/>
              </a:spcBef>
              <a:buFont typeface="Arial" panose="020B0604020202020204" pitchFamily="34" charset="0"/>
              <a:buNone/>
              <a:tabLst/>
              <a:defRPr sz="1400" kern="1200">
                <a:solidFill>
                  <a:schemeClr val="accent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lang="en-US" sz="1800" dirty="0">
                <a:solidFill>
                  <a:prstClr val="white"/>
                </a:solidFill>
              </a:rPr>
              <a:t>Thomas Puestow</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(t</a:t>
            </a:r>
            <a:r>
              <a:rPr lang="en-US" sz="1800" dirty="0" err="1">
                <a:solidFill>
                  <a:prstClr val="white"/>
                </a:solidFill>
              </a:rPr>
              <a:t>homas.puestow</a:t>
            </a:r>
            <a:r>
              <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@nrc-cnrc.gc.ca)</a:t>
            </a:r>
          </a:p>
        </p:txBody>
      </p:sp>
    </p:spTree>
    <p:extLst>
      <p:ext uri="{BB962C8B-B14F-4D97-AF65-F5344CB8AC3E}">
        <p14:creationId xmlns:p14="http://schemas.microsoft.com/office/powerpoint/2010/main" val="2338961460"/>
      </p:ext>
    </p:extLst>
  </p:cSld>
  <p:clrMapOvr>
    <a:masterClrMapping/>
  </p:clrMapOvr>
  <mc:AlternateContent xmlns:mc="http://schemas.openxmlformats.org/markup-compatibility/2006" xmlns:p14="http://schemas.microsoft.com/office/powerpoint/2010/main">
    <mc:Choice Requires="p14">
      <p:transition p14:dur="10">
        <p:fade/>
      </p:transition>
    </mc:Choice>
    <mc:Fallback xmlns="">
      <p:transition>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NUM" val="5"/>
</p:tagLst>
</file>

<file path=ppt/theme/theme1.xml><?xml version="1.0" encoding="utf-8"?>
<a:theme xmlns:a="http://schemas.openxmlformats.org/drawingml/2006/main" name="PowerPoint_basic_2">
  <a:themeElements>
    <a:clrScheme name="2018 NRC-CNRC PPT">
      <a:dk1>
        <a:srgbClr val="000000"/>
      </a:dk1>
      <a:lt1>
        <a:srgbClr val="FFFFFF"/>
      </a:lt1>
      <a:dk2>
        <a:srgbClr val="0099AA"/>
      </a:dk2>
      <a:lt2>
        <a:srgbClr val="004411"/>
      </a:lt2>
      <a:accent1>
        <a:srgbClr val="003353"/>
      </a:accent1>
      <a:accent2>
        <a:srgbClr val="006688"/>
      </a:accent2>
      <a:accent3>
        <a:srgbClr val="550033"/>
      </a:accent3>
      <a:accent4>
        <a:srgbClr val="AA0011"/>
      </a:accent4>
      <a:accent5>
        <a:srgbClr val="669933"/>
      </a:accent5>
      <a:accent6>
        <a:srgbClr val="FF8822"/>
      </a:accent6>
      <a:hlink>
        <a:srgbClr val="595959"/>
      </a:hlink>
      <a:folHlink>
        <a:srgbClr val="00000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PowerPoint_basic_2">
  <a:themeElements>
    <a:clrScheme name="2018 NRC-CNRC PPT">
      <a:dk1>
        <a:srgbClr val="000000"/>
      </a:dk1>
      <a:lt1>
        <a:srgbClr val="FFFFFF"/>
      </a:lt1>
      <a:dk2>
        <a:srgbClr val="0099AA"/>
      </a:dk2>
      <a:lt2>
        <a:srgbClr val="004411"/>
      </a:lt2>
      <a:accent1>
        <a:srgbClr val="003353"/>
      </a:accent1>
      <a:accent2>
        <a:srgbClr val="006688"/>
      </a:accent2>
      <a:accent3>
        <a:srgbClr val="550033"/>
      </a:accent3>
      <a:accent4>
        <a:srgbClr val="AA0011"/>
      </a:accent4>
      <a:accent5>
        <a:srgbClr val="669933"/>
      </a:accent5>
      <a:accent6>
        <a:srgbClr val="FF8822"/>
      </a:accent6>
      <a:hlink>
        <a:srgbClr val="595959"/>
      </a:hlink>
      <a:folHlink>
        <a:srgbClr val="00000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NRC-CNRC">
  <a:themeElements>
    <a:clrScheme name="NRC-custom 1">
      <a:dk1>
        <a:srgbClr val="000000"/>
      </a:dk1>
      <a:lt1>
        <a:sysClr val="window" lastClr="FFFFFF"/>
      </a:lt1>
      <a:dk2>
        <a:srgbClr val="000000"/>
      </a:dk2>
      <a:lt2>
        <a:srgbClr val="E8E8E8"/>
      </a:lt2>
      <a:accent1>
        <a:srgbClr val="006E84"/>
      </a:accent1>
      <a:accent2>
        <a:srgbClr val="003C57"/>
      </a:accent2>
      <a:accent3>
        <a:srgbClr val="005228"/>
      </a:accent3>
      <a:accent4>
        <a:srgbClr val="4D822E"/>
      </a:accent4>
      <a:accent5>
        <a:srgbClr val="233E4A"/>
      </a:accent5>
      <a:accent6>
        <a:srgbClr val="5D0B3C"/>
      </a:accent6>
      <a:hlink>
        <a:srgbClr val="0070C0"/>
      </a:hlink>
      <a:folHlink>
        <a:srgbClr val="0070C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lIns="0" tIns="0" rIns="0" bIns="0" rtlCol="0" anchor="ctr"/>
      <a:lstStyle>
        <a:defPPr algn="ctr">
          <a:defRPr sz="1600" dirty="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bodyPr vert="horz" lIns="0" tIns="0" rIns="0" bIns="0" rtlCol="0" anchor="t" anchorCtr="0">
        <a:noAutofit/>
      </a:bodyPr>
      <a:lstStyle>
        <a:defPPr algn="l">
          <a:lnSpc>
            <a:spcPct val="90000"/>
          </a:lnSpc>
          <a:defRPr dirty="0" smtClean="0"/>
        </a:defPPr>
      </a:lstStyle>
    </a:txDef>
  </a:objectDefaults>
  <a:extraClrSchemeLst/>
  <a:custClrLst>
    <a:custClr name="Red">
      <a:srgbClr val="A70D13"/>
    </a:custClr>
    <a:custClr name="Yellow">
      <a:srgbClr val="FFBB11"/>
    </a:custClr>
    <a:custClr name="Magenta">
      <a:srgbClr val="E2146E"/>
    </a:custClr>
    <a:custClr name="Canada red">
      <a:srgbClr val="EE1122"/>
    </a:custClr>
    <a:custClr name="Light blue">
      <a:srgbClr val="00AABB"/>
    </a:custClr>
    <a:custClr name="Medium blue">
      <a:srgbClr val="007799"/>
    </a:custClr>
    <a:custClr name="Blue">
      <a:srgbClr val="004466"/>
    </a:custClr>
    <a:custClr name="Grey">
      <a:srgbClr val="223344"/>
    </a:custClr>
    <a:custClr name="Green">
      <a:srgbClr val="006633"/>
    </a:custClr>
    <a:custClr name="Lime green">
      <a:srgbClr val="87BB33"/>
    </a:custClr>
    <a:custClr name="Orange">
      <a:srgbClr val="FF8822"/>
    </a:custClr>
    <a:custClr name="Red">
      <a:srgbClr val="DD2222"/>
    </a:custClr>
    <a:custClr name="Eggplant">
      <a:srgbClr val="662244"/>
    </a:custClr>
    <a:custClr name="Purple">
      <a:srgbClr val="664477"/>
    </a:custClr>
    <a:custClr name="Yellow">
      <a:srgbClr val="FFBB11"/>
    </a:custClr>
    <a:custClr name="Bright Red">
      <a:srgbClr val="EE1122"/>
    </a:custClr>
    <a:custClr name="Magenta">
      <a:srgbClr val="EE2277"/>
    </a:custClr>
    <a:custClr name="Dark magenta">
      <a:srgbClr val="C92668"/>
    </a:custClr>
    <a:custClr name="Dark light blue">
      <a:srgbClr val="0099AA"/>
    </a:custClr>
    <a:custClr name="Dark medium blue">
      <a:srgbClr val="006688"/>
    </a:custClr>
    <a:custClr name="Dark blue">
      <a:srgbClr val="003355"/>
    </a:custClr>
    <a:custClr name="Dark grey">
      <a:srgbClr val="112233"/>
    </a:custClr>
    <a:custClr name="Dark green">
      <a:srgbClr val="005522"/>
    </a:custClr>
    <a:custClr name="Dark lime green">
      <a:srgbClr val="669933"/>
    </a:custClr>
    <a:custClr name="Dark orange">
      <a:srgbClr val="EE6611"/>
    </a:custClr>
    <a:custClr name="Dark red">
      <a:srgbClr val="AA0011"/>
    </a:custClr>
    <a:custClr name="Dark eggplant">
      <a:srgbClr val="550033"/>
    </a:custClr>
    <a:custClr name="Dark purple">
      <a:srgbClr val="553366"/>
    </a:custClr>
  </a:custClrLst>
  <a:extLst>
    <a:ext uri="{05A4C25C-085E-4340-85A3-A5531E510DB2}">
      <thm15:themeFamily xmlns:thm15="http://schemas.microsoft.com/office/thememl/2012/main" name="NRC2024_PowerPoint-Template_Blue_EN-v1" id="{597DE65A-E778-DB4C-ACD2-BE0DC4259FC4}" vid="{60091DF5-3195-7443-927B-935E8E4EC08E}"/>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X6PPVAVDZMSZ-613157859-13507</_dlc_DocId>
    <_dlc_DocIdUrl xmlns="cfab5f87-ed30-4dbb-a820-4234a14babf6">
      <Url>https://wmoomm.sharepoint.com/sites/Collaboration/_layouts/15/DocIdRedir.aspx?ID=X6PPVAVDZMSZ-613157859-13507</Url>
      <Description>X6PPVAVDZMSZ-613157859-13507</Description>
    </_dlc_DocIdUrl>
  </documentManagement>
</p:properties>
</file>

<file path=customXml/itemProps1.xml><?xml version="1.0" encoding="utf-8"?>
<ds:datastoreItem xmlns:ds="http://schemas.openxmlformats.org/officeDocument/2006/customXml" ds:itemID="{6FB49D8F-1708-47C0-AC51-8377623B7965}"/>
</file>

<file path=customXml/itemProps2.xml><?xml version="1.0" encoding="utf-8"?>
<ds:datastoreItem xmlns:ds="http://schemas.openxmlformats.org/officeDocument/2006/customXml" ds:itemID="{82BBBE7C-CACE-4F29-9FDE-05486965AE22}"/>
</file>

<file path=customXml/itemProps3.xml><?xml version="1.0" encoding="utf-8"?>
<ds:datastoreItem xmlns:ds="http://schemas.openxmlformats.org/officeDocument/2006/customXml" ds:itemID="{68E4031A-0739-46BC-9C0A-EDEAD783B6B6}"/>
</file>

<file path=customXml/itemProps4.xml><?xml version="1.0" encoding="utf-8"?>
<ds:datastoreItem xmlns:ds="http://schemas.openxmlformats.org/officeDocument/2006/customXml" ds:itemID="{C2456327-CDB2-4702-A6EC-D4F3CFEAE0C1}"/>
</file>

<file path=customXml/itemProps5.xml><?xml version="1.0" encoding="utf-8"?>
<ds:datastoreItem xmlns:ds="http://schemas.openxmlformats.org/officeDocument/2006/customXml" ds:itemID="{A455B229-D16E-4D89-AD4F-D3CC66B37135}"/>
</file>

<file path=docProps/app.xml><?xml version="1.0" encoding="utf-8"?>
<Properties xmlns="http://schemas.openxmlformats.org/officeDocument/2006/extended-properties" xmlns:vt="http://schemas.openxmlformats.org/officeDocument/2006/docPropsVTypes">
  <Template/>
  <TotalTime>0</TotalTime>
  <Words>2853</Words>
  <Application>Microsoft Office PowerPoint</Application>
  <PresentationFormat>On-screen Show (16:9)</PresentationFormat>
  <Paragraphs>210</Paragraphs>
  <Slides>19</Slides>
  <Notes>14</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19</vt:i4>
      </vt:variant>
    </vt:vector>
  </HeadingPairs>
  <TitlesOfParts>
    <vt:vector size="25" baseType="lpstr">
      <vt:lpstr>Arial</vt:lpstr>
      <vt:lpstr>Calibri</vt:lpstr>
      <vt:lpstr>Wingdings</vt:lpstr>
      <vt:lpstr>PowerPoint_basic_2</vt:lpstr>
      <vt:lpstr>1_PowerPoint_basic_2</vt:lpstr>
      <vt:lpstr>NRC-CNRC</vt:lpstr>
      <vt:lpstr>Ocean, Coastal and River Engineering (OCRE)</vt:lpstr>
      <vt:lpstr>OCRE Vision and Mission</vt:lpstr>
      <vt:lpstr>OCRE at a Glance</vt:lpstr>
      <vt:lpstr>OCRE Facilities</vt:lpstr>
      <vt:lpstr>Resilient Shores</vt:lpstr>
      <vt:lpstr>Zero-Impact Ships</vt:lpstr>
      <vt:lpstr>Safe Operations</vt:lpstr>
      <vt:lpstr>Secure Canada</vt:lpstr>
      <vt:lpstr>PowerPoint Presentation</vt:lpstr>
      <vt:lpstr>Testing and Optimization of Coastal and Port Structures</vt:lpstr>
      <vt:lpstr>Hydraulic Infrastructure</vt:lpstr>
      <vt:lpstr>Flood Barriers</vt:lpstr>
      <vt:lpstr>Nature-Based Infrastructure for Coastal Resilience</vt:lpstr>
      <vt:lpstr>Numerical Modelling at Different Scales</vt:lpstr>
      <vt:lpstr>Climate Change Impacts on Waves &amp; Storm Surges</vt:lpstr>
      <vt:lpstr>COMPARE</vt:lpstr>
      <vt:lpstr>Wave Altimetry from Large-Scale Remote Sensing for Uncertain Simulations (WALRUS)</vt:lpstr>
      <vt:lpstr>Winter Road Characterisation </vt:lpstr>
      <vt:lpstr>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Examples of NbS versus traditional (grey) infrastructure solutions</dc:title>
  <dc:creator/>
  <cp:lastModifiedBy/>
  <cp:revision>1</cp:revision>
  <dcterms:created xsi:type="dcterms:W3CDTF">2018-10-22T15:18:20Z</dcterms:created>
  <dcterms:modified xsi:type="dcterms:W3CDTF">2026-03-23T03:18:26Z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5e580523-d801-4f92-8344-d2315bfc0805</vt:lpwstr>
  </property>
</Properties>
</file>