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662" r:id="rId5"/>
    <p:sldMasterId id="2147483677" r:id="rId6"/>
  </p:sldMasterIdLst>
  <p:notesMasterIdLst>
    <p:notesMasterId r:id="rId15"/>
  </p:notesMasterIdLst>
  <p:sldIdLst>
    <p:sldId id="701" r:id="rId7"/>
    <p:sldId id="689" r:id="rId8"/>
    <p:sldId id="710" r:id="rId9"/>
    <p:sldId id="712" r:id="rId10"/>
    <p:sldId id="716" r:id="rId11"/>
    <p:sldId id="718" r:id="rId12"/>
    <p:sldId id="714" r:id="rId13"/>
    <p:sldId id="268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59E01"/>
    <a:srgbClr val="1765B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E5F0B43-8E7D-43BD-B5DB-D0C9F6EE1C2B}" v="105" dt="2026-03-23T12:39:50.05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5706" autoAdjust="0"/>
  </p:normalViewPr>
  <p:slideViewPr>
    <p:cSldViewPr snapToGrid="0">
      <p:cViewPr varScale="1">
        <p:scale>
          <a:sx n="83" d="100"/>
          <a:sy n="83" d="100"/>
        </p:scale>
        <p:origin x="658" y="2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2.xml"/><Relationship Id="rId15" Type="http://schemas.openxmlformats.org/officeDocument/2006/relationships/notesMaster" Target="notesMasters/notesMaster1.xml"/><Relationship Id="rId23" Type="http://schemas.openxmlformats.org/officeDocument/2006/relationships/customXml" Target="../customXml/item5.xml"/><Relationship Id="rId10" Type="http://schemas.openxmlformats.org/officeDocument/2006/relationships/slide" Target="slides/slide4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customXml" Target="../customXml/item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ichard Delf" userId="0dea7c9a-8d19-4d0d-8d46-7ab11bdd4bb3" providerId="ADAL" clId="{027FBC35-80ED-4666-98C6-2D794123491D}"/>
    <pc:docChg chg="undo redo custSel addSld delSld modSld sldOrd">
      <pc:chgData name="Richard Delf" userId="0dea7c9a-8d19-4d0d-8d46-7ab11bdd4bb3" providerId="ADAL" clId="{027FBC35-80ED-4666-98C6-2D794123491D}" dt="2026-03-23T12:42:23.898" v="1188" actId="207"/>
      <pc:docMkLst>
        <pc:docMk/>
      </pc:docMkLst>
      <pc:sldChg chg="modSp mod">
        <pc:chgData name="Richard Delf" userId="0dea7c9a-8d19-4d0d-8d46-7ab11bdd4bb3" providerId="ADAL" clId="{027FBC35-80ED-4666-98C6-2D794123491D}" dt="2026-03-19T23:10:53.837" v="757" actId="1038"/>
        <pc:sldMkLst>
          <pc:docMk/>
          <pc:sldMk cId="0" sldId="268"/>
        </pc:sldMkLst>
        <pc:spChg chg="mod">
          <ac:chgData name="Richard Delf" userId="0dea7c9a-8d19-4d0d-8d46-7ab11bdd4bb3" providerId="ADAL" clId="{027FBC35-80ED-4666-98C6-2D794123491D}" dt="2026-03-19T23:10:53.837" v="757" actId="1038"/>
          <ac:spMkLst>
            <pc:docMk/>
            <pc:sldMk cId="0" sldId="268"/>
            <ac:spMk id="402" creationId="{00000000-0000-0000-0000-000000000000}"/>
          </ac:spMkLst>
        </pc:spChg>
        <pc:grpChg chg="mod">
          <ac:chgData name="Richard Delf" userId="0dea7c9a-8d19-4d0d-8d46-7ab11bdd4bb3" providerId="ADAL" clId="{027FBC35-80ED-4666-98C6-2D794123491D}" dt="2026-03-19T23:10:28.195" v="744" actId="1076"/>
          <ac:grpSpMkLst>
            <pc:docMk/>
            <pc:sldMk cId="0" sldId="268"/>
            <ac:grpSpMk id="2" creationId="{98052387-BEA9-4CBA-9A2A-53A1B896C1A9}"/>
          </ac:grpSpMkLst>
        </pc:grpChg>
      </pc:sldChg>
      <pc:sldChg chg="addSp delSp modSp del mod">
        <pc:chgData name="Richard Delf" userId="0dea7c9a-8d19-4d0d-8d46-7ab11bdd4bb3" providerId="ADAL" clId="{027FBC35-80ED-4666-98C6-2D794123491D}" dt="2026-03-23T12:40:46.614" v="1182" actId="47"/>
        <pc:sldMkLst>
          <pc:docMk/>
          <pc:sldMk cId="2442494723" sldId="647"/>
        </pc:sldMkLst>
        <pc:spChg chg="add mod">
          <ac:chgData name="Richard Delf" userId="0dea7c9a-8d19-4d0d-8d46-7ab11bdd4bb3" providerId="ADAL" clId="{027FBC35-80ED-4666-98C6-2D794123491D}" dt="2026-03-23T12:38:49.099" v="1175"/>
          <ac:spMkLst>
            <pc:docMk/>
            <pc:sldMk cId="2442494723" sldId="647"/>
            <ac:spMk id="2" creationId="{91727C2C-7AFA-E0E5-31A6-D0B5F4D3AF60}"/>
          </ac:spMkLst>
        </pc:spChg>
        <pc:spChg chg="mod">
          <ac:chgData name="Richard Delf" userId="0dea7c9a-8d19-4d0d-8d46-7ab11bdd4bb3" providerId="ADAL" clId="{027FBC35-80ED-4666-98C6-2D794123491D}" dt="2026-03-23T03:34:42.187" v="1090" actId="20577"/>
          <ac:spMkLst>
            <pc:docMk/>
            <pc:sldMk cId="2442494723" sldId="647"/>
            <ac:spMk id="11" creationId="{2915575B-8C9B-9C4E-51E7-0520E316D218}"/>
          </ac:spMkLst>
        </pc:spChg>
        <pc:spChg chg="del">
          <ac:chgData name="Richard Delf" userId="0dea7c9a-8d19-4d0d-8d46-7ab11bdd4bb3" providerId="ADAL" clId="{027FBC35-80ED-4666-98C6-2D794123491D}" dt="2026-03-23T12:38:48.677" v="1174" actId="478"/>
          <ac:spMkLst>
            <pc:docMk/>
            <pc:sldMk cId="2442494723" sldId="647"/>
            <ac:spMk id="12" creationId="{96148D7E-973C-CA2B-3EF8-9646ABD0B869}"/>
          </ac:spMkLst>
        </pc:spChg>
        <pc:spChg chg="mod">
          <ac:chgData name="Richard Delf" userId="0dea7c9a-8d19-4d0d-8d46-7ab11bdd4bb3" providerId="ADAL" clId="{027FBC35-80ED-4666-98C6-2D794123491D}" dt="2026-03-19T23:18:56.459" v="831" actId="20577"/>
          <ac:spMkLst>
            <pc:docMk/>
            <pc:sldMk cId="2442494723" sldId="647"/>
            <ac:spMk id="17" creationId="{DF29759C-AA18-B290-5128-F97A18521B78}"/>
          </ac:spMkLst>
        </pc:spChg>
      </pc:sldChg>
      <pc:sldChg chg="modSp add mod">
        <pc:chgData name="Richard Delf" userId="0dea7c9a-8d19-4d0d-8d46-7ab11bdd4bb3" providerId="ADAL" clId="{027FBC35-80ED-4666-98C6-2D794123491D}" dt="2026-03-23T12:42:23.898" v="1188" actId="207"/>
        <pc:sldMkLst>
          <pc:docMk/>
          <pc:sldMk cId="3477453048" sldId="689"/>
        </pc:sldMkLst>
        <pc:spChg chg="mod">
          <ac:chgData name="Richard Delf" userId="0dea7c9a-8d19-4d0d-8d46-7ab11bdd4bb3" providerId="ADAL" clId="{027FBC35-80ED-4666-98C6-2D794123491D}" dt="2026-03-23T12:39:53.095" v="1179" actId="207"/>
          <ac:spMkLst>
            <pc:docMk/>
            <pc:sldMk cId="3477453048" sldId="689"/>
            <ac:spMk id="4" creationId="{F6E28B91-EB45-086B-8654-0FF0BE6C52B0}"/>
          </ac:spMkLst>
        </pc:spChg>
        <pc:spChg chg="mod">
          <ac:chgData name="Richard Delf" userId="0dea7c9a-8d19-4d0d-8d46-7ab11bdd4bb3" providerId="ADAL" clId="{027FBC35-80ED-4666-98C6-2D794123491D}" dt="2026-03-23T12:42:23.898" v="1188" actId="207"/>
          <ac:spMkLst>
            <pc:docMk/>
            <pc:sldMk cId="3477453048" sldId="689"/>
            <ac:spMk id="9" creationId="{B195B5AB-3E42-E42E-DD7A-D95B2F01937B}"/>
          </ac:spMkLst>
        </pc:spChg>
      </pc:sldChg>
      <pc:sldChg chg="addSp delSp modSp mod ord">
        <pc:chgData name="Richard Delf" userId="0dea7c9a-8d19-4d0d-8d46-7ab11bdd4bb3" providerId="ADAL" clId="{027FBC35-80ED-4666-98C6-2D794123491D}" dt="2026-03-23T12:40:14.297" v="1181"/>
        <pc:sldMkLst>
          <pc:docMk/>
          <pc:sldMk cId="2613025340" sldId="710"/>
        </pc:sldMkLst>
        <pc:spChg chg="mod">
          <ac:chgData name="Richard Delf" userId="0dea7c9a-8d19-4d0d-8d46-7ab11bdd4bb3" providerId="ADAL" clId="{027FBC35-80ED-4666-98C6-2D794123491D}" dt="2026-03-23T03:25:10.850" v="1000" actId="368"/>
          <ac:spMkLst>
            <pc:docMk/>
            <pc:sldMk cId="2613025340" sldId="710"/>
            <ac:spMk id="32" creationId="{9B66D5CD-8EEF-CBB2-1459-A2222541A25C}"/>
          </ac:spMkLst>
        </pc:spChg>
        <pc:spChg chg="mod">
          <ac:chgData name="Richard Delf" userId="0dea7c9a-8d19-4d0d-8d46-7ab11bdd4bb3" providerId="ADAL" clId="{027FBC35-80ED-4666-98C6-2D794123491D}" dt="2026-03-23T03:25:10.850" v="1000" actId="368"/>
          <ac:spMkLst>
            <pc:docMk/>
            <pc:sldMk cId="2613025340" sldId="710"/>
            <ac:spMk id="33" creationId="{C3F052E9-63E0-B56E-1BD2-A224E30800DB}"/>
          </ac:spMkLst>
        </pc:spChg>
        <pc:spChg chg="mod">
          <ac:chgData name="Richard Delf" userId="0dea7c9a-8d19-4d0d-8d46-7ab11bdd4bb3" providerId="ADAL" clId="{027FBC35-80ED-4666-98C6-2D794123491D}" dt="2026-03-23T03:25:10.850" v="1000" actId="368"/>
          <ac:spMkLst>
            <pc:docMk/>
            <pc:sldMk cId="2613025340" sldId="710"/>
            <ac:spMk id="34" creationId="{E09D63F2-994A-779F-0E1A-DA2769D07DE4}"/>
          </ac:spMkLst>
        </pc:spChg>
        <pc:spChg chg="mod">
          <ac:chgData name="Richard Delf" userId="0dea7c9a-8d19-4d0d-8d46-7ab11bdd4bb3" providerId="ADAL" clId="{027FBC35-80ED-4666-98C6-2D794123491D}" dt="2026-03-23T03:25:12.565" v="1001" actId="207"/>
          <ac:spMkLst>
            <pc:docMk/>
            <pc:sldMk cId="2613025340" sldId="710"/>
            <ac:spMk id="35" creationId="{D4E9DDA2-FEF2-394F-4E1C-39602BC5D430}"/>
          </ac:spMkLst>
        </pc:spChg>
        <pc:spChg chg="mod">
          <ac:chgData name="Richard Delf" userId="0dea7c9a-8d19-4d0d-8d46-7ab11bdd4bb3" providerId="ADAL" clId="{027FBC35-80ED-4666-98C6-2D794123491D}" dt="2026-03-23T03:25:12.565" v="1001" actId="207"/>
          <ac:spMkLst>
            <pc:docMk/>
            <pc:sldMk cId="2613025340" sldId="710"/>
            <ac:spMk id="38" creationId="{2A02CD53-21F2-CE34-E489-C933792F255A}"/>
          </ac:spMkLst>
        </pc:spChg>
        <pc:spChg chg="mod">
          <ac:chgData name="Richard Delf" userId="0dea7c9a-8d19-4d0d-8d46-7ab11bdd4bb3" providerId="ADAL" clId="{027FBC35-80ED-4666-98C6-2D794123491D}" dt="2026-03-23T03:25:12.565" v="1001" actId="207"/>
          <ac:spMkLst>
            <pc:docMk/>
            <pc:sldMk cId="2613025340" sldId="710"/>
            <ac:spMk id="40" creationId="{A43C50FA-CC6E-7BEF-7AEA-67575E714CB3}"/>
          </ac:spMkLst>
        </pc:spChg>
        <pc:spChg chg="mod">
          <ac:chgData name="Richard Delf" userId="0dea7c9a-8d19-4d0d-8d46-7ab11bdd4bb3" providerId="ADAL" clId="{027FBC35-80ED-4666-98C6-2D794123491D}" dt="2026-03-23T03:25:54.710" v="1071" actId="1036"/>
          <ac:spMkLst>
            <pc:docMk/>
            <pc:sldMk cId="2613025340" sldId="710"/>
            <ac:spMk id="42" creationId="{04FF7798-8BA2-3B2C-7581-BD13884C583C}"/>
          </ac:spMkLst>
        </pc:spChg>
        <pc:spChg chg="mod">
          <ac:chgData name="Richard Delf" userId="0dea7c9a-8d19-4d0d-8d46-7ab11bdd4bb3" providerId="ADAL" clId="{027FBC35-80ED-4666-98C6-2D794123491D}" dt="2026-03-23T03:25:12.565" v="1001" actId="207"/>
          <ac:spMkLst>
            <pc:docMk/>
            <pc:sldMk cId="2613025340" sldId="710"/>
            <ac:spMk id="47" creationId="{020CAC99-36D8-BE30-96B3-75AD106D3F68}"/>
          </ac:spMkLst>
        </pc:spChg>
        <pc:spChg chg="mod">
          <ac:chgData name="Richard Delf" userId="0dea7c9a-8d19-4d0d-8d46-7ab11bdd4bb3" providerId="ADAL" clId="{027FBC35-80ED-4666-98C6-2D794123491D}" dt="2026-03-23T03:25:12.565" v="1001" actId="207"/>
          <ac:spMkLst>
            <pc:docMk/>
            <pc:sldMk cId="2613025340" sldId="710"/>
            <ac:spMk id="48" creationId="{DE7966C4-4866-1244-C761-C5B448680330}"/>
          </ac:spMkLst>
        </pc:spChg>
        <pc:grpChg chg="mod">
          <ac:chgData name="Richard Delf" userId="0dea7c9a-8d19-4d0d-8d46-7ab11bdd4bb3" providerId="ADAL" clId="{027FBC35-80ED-4666-98C6-2D794123491D}" dt="2026-03-23T03:25:12.565" v="1001" actId="207"/>
          <ac:grpSpMkLst>
            <pc:docMk/>
            <pc:sldMk cId="2613025340" sldId="710"/>
            <ac:grpSpMk id="1068" creationId="{F7B06797-5E94-7479-6D96-325A958DC36A}"/>
          </ac:grpSpMkLst>
        </pc:grpChg>
        <pc:grpChg chg="mod">
          <ac:chgData name="Richard Delf" userId="0dea7c9a-8d19-4d0d-8d46-7ab11bdd4bb3" providerId="ADAL" clId="{027FBC35-80ED-4666-98C6-2D794123491D}" dt="2026-03-23T03:25:12.565" v="1001" actId="207"/>
          <ac:grpSpMkLst>
            <pc:docMk/>
            <pc:sldMk cId="2613025340" sldId="710"/>
            <ac:grpSpMk id="1071" creationId="{33A9028D-AE93-29BD-FA2A-DAF8C85C51F7}"/>
          </ac:grpSpMkLst>
        </pc:grpChg>
        <pc:picChg chg="add del mod">
          <ac:chgData name="Richard Delf" userId="0dea7c9a-8d19-4d0d-8d46-7ab11bdd4bb3" providerId="ADAL" clId="{027FBC35-80ED-4666-98C6-2D794123491D}" dt="2026-03-23T12:34:42.490" v="1099" actId="478"/>
          <ac:picMkLst>
            <pc:docMk/>
            <pc:sldMk cId="2613025340" sldId="710"/>
            <ac:picMk id="2" creationId="{A788D3ED-721C-926B-93CB-E2BEC8110E72}"/>
          </ac:picMkLst>
        </pc:picChg>
        <pc:picChg chg="mod">
          <ac:chgData name="Richard Delf" userId="0dea7c9a-8d19-4d0d-8d46-7ab11bdd4bb3" providerId="ADAL" clId="{027FBC35-80ED-4666-98C6-2D794123491D}" dt="2026-03-23T03:25:10.850" v="1000" actId="368"/>
          <ac:picMkLst>
            <pc:docMk/>
            <pc:sldMk cId="2613025340" sldId="710"/>
            <ac:picMk id="1024" creationId="{AFADCC66-5A91-A621-2551-FBBB433108E6}"/>
          </ac:picMkLst>
        </pc:picChg>
        <pc:picChg chg="mod">
          <ac:chgData name="Richard Delf" userId="0dea7c9a-8d19-4d0d-8d46-7ab11bdd4bb3" providerId="ADAL" clId="{027FBC35-80ED-4666-98C6-2D794123491D}" dt="2026-03-23T03:25:12.565" v="1001" actId="207"/>
          <ac:picMkLst>
            <pc:docMk/>
            <pc:sldMk cId="2613025340" sldId="710"/>
            <ac:picMk id="1040" creationId="{0AF7A6FF-9661-30E3-BD42-A961411B4159}"/>
          </ac:picMkLst>
        </pc:picChg>
        <pc:picChg chg="mod">
          <ac:chgData name="Richard Delf" userId="0dea7c9a-8d19-4d0d-8d46-7ab11bdd4bb3" providerId="ADAL" clId="{027FBC35-80ED-4666-98C6-2D794123491D}" dt="2026-03-23T03:25:10.850" v="1000" actId="368"/>
          <ac:picMkLst>
            <pc:docMk/>
            <pc:sldMk cId="2613025340" sldId="710"/>
            <ac:picMk id="1058" creationId="{71E04C2D-B08D-9721-76C4-86527EE153FD}"/>
          </ac:picMkLst>
        </pc:picChg>
        <pc:picChg chg="mod">
          <ac:chgData name="Richard Delf" userId="0dea7c9a-8d19-4d0d-8d46-7ab11bdd4bb3" providerId="ADAL" clId="{027FBC35-80ED-4666-98C6-2D794123491D}" dt="2026-03-23T03:25:10.850" v="1000" actId="368"/>
          <ac:picMkLst>
            <pc:docMk/>
            <pc:sldMk cId="2613025340" sldId="710"/>
            <ac:picMk id="1070" creationId="{EC260816-66F2-2C94-7FF5-71013BAFF5F8}"/>
          </ac:picMkLst>
        </pc:picChg>
        <pc:picChg chg="mod">
          <ac:chgData name="Richard Delf" userId="0dea7c9a-8d19-4d0d-8d46-7ab11bdd4bb3" providerId="ADAL" clId="{027FBC35-80ED-4666-98C6-2D794123491D}" dt="2026-03-23T03:25:12.565" v="1001" actId="207"/>
          <ac:picMkLst>
            <pc:docMk/>
            <pc:sldMk cId="2613025340" sldId="710"/>
            <ac:picMk id="2050" creationId="{83F5EA3A-9127-A49D-9B7E-91AA18A7E315}"/>
          </ac:picMkLst>
        </pc:picChg>
      </pc:sldChg>
      <pc:sldChg chg="modSp mod">
        <pc:chgData name="Richard Delf" userId="0dea7c9a-8d19-4d0d-8d46-7ab11bdd4bb3" providerId="ADAL" clId="{027FBC35-80ED-4666-98C6-2D794123491D}" dt="2026-03-23T03:34:10.323" v="1073" actId="207"/>
        <pc:sldMkLst>
          <pc:docMk/>
          <pc:sldMk cId="1204153432" sldId="712"/>
        </pc:sldMkLst>
        <pc:spChg chg="mod">
          <ac:chgData name="Richard Delf" userId="0dea7c9a-8d19-4d0d-8d46-7ab11bdd4bb3" providerId="ADAL" clId="{027FBC35-80ED-4666-98C6-2D794123491D}" dt="2026-03-23T03:34:10.323" v="1073" actId="207"/>
          <ac:spMkLst>
            <pc:docMk/>
            <pc:sldMk cId="1204153432" sldId="712"/>
            <ac:spMk id="2" creationId="{DAF143BC-0310-31F8-B847-30FDAD42148E}"/>
          </ac:spMkLst>
        </pc:spChg>
        <pc:spChg chg="mod">
          <ac:chgData name="Richard Delf" userId="0dea7c9a-8d19-4d0d-8d46-7ab11bdd4bb3" providerId="ADAL" clId="{027FBC35-80ED-4666-98C6-2D794123491D}" dt="2026-03-23T03:34:10.323" v="1073" actId="207"/>
          <ac:spMkLst>
            <pc:docMk/>
            <pc:sldMk cId="1204153432" sldId="712"/>
            <ac:spMk id="4" creationId="{A6512EBD-E9C2-76B6-0930-C882AAF50A0A}"/>
          </ac:spMkLst>
        </pc:spChg>
        <pc:spChg chg="mod">
          <ac:chgData name="Richard Delf" userId="0dea7c9a-8d19-4d0d-8d46-7ab11bdd4bb3" providerId="ADAL" clId="{027FBC35-80ED-4666-98C6-2D794123491D}" dt="2026-03-23T03:34:10.323" v="1073" actId="207"/>
          <ac:spMkLst>
            <pc:docMk/>
            <pc:sldMk cId="1204153432" sldId="712"/>
            <ac:spMk id="7" creationId="{B702D8F2-C60E-9117-7B4A-2AF8C844FA04}"/>
          </ac:spMkLst>
        </pc:spChg>
        <pc:spChg chg="mod">
          <ac:chgData name="Richard Delf" userId="0dea7c9a-8d19-4d0d-8d46-7ab11bdd4bb3" providerId="ADAL" clId="{027FBC35-80ED-4666-98C6-2D794123491D}" dt="2026-03-23T03:34:10.323" v="1073" actId="207"/>
          <ac:spMkLst>
            <pc:docMk/>
            <pc:sldMk cId="1204153432" sldId="712"/>
            <ac:spMk id="9" creationId="{E8A4F3AB-411D-3803-5DE8-4347770059C3}"/>
          </ac:spMkLst>
        </pc:spChg>
      </pc:sldChg>
      <pc:sldChg chg="addSp delSp modSp mod">
        <pc:chgData name="Richard Delf" userId="0dea7c9a-8d19-4d0d-8d46-7ab11bdd4bb3" providerId="ADAL" clId="{027FBC35-80ED-4666-98C6-2D794123491D}" dt="2026-03-23T12:38:52.728" v="1177"/>
        <pc:sldMkLst>
          <pc:docMk/>
          <pc:sldMk cId="697001835" sldId="714"/>
        </pc:sldMkLst>
        <pc:spChg chg="del">
          <ac:chgData name="Richard Delf" userId="0dea7c9a-8d19-4d0d-8d46-7ab11bdd4bb3" providerId="ADAL" clId="{027FBC35-80ED-4666-98C6-2D794123491D}" dt="2026-03-23T03:35:23.442" v="1092" actId="478"/>
          <ac:spMkLst>
            <pc:docMk/>
            <pc:sldMk cId="697001835" sldId="714"/>
            <ac:spMk id="2" creationId="{F6B8FAD6-D6C2-E153-4EB1-6798E0672805}"/>
          </ac:spMkLst>
        </pc:spChg>
        <pc:spChg chg="add mod">
          <ac:chgData name="Richard Delf" userId="0dea7c9a-8d19-4d0d-8d46-7ab11bdd4bb3" providerId="ADAL" clId="{027FBC35-80ED-4666-98C6-2D794123491D}" dt="2026-03-23T03:35:13.392" v="1091" actId="207"/>
          <ac:spMkLst>
            <pc:docMk/>
            <pc:sldMk cId="697001835" sldId="714"/>
            <ac:spMk id="3" creationId="{166E7726-8F44-37CB-F94D-17A38AAA6F33}"/>
          </ac:spMkLst>
        </pc:spChg>
        <pc:spChg chg="mod">
          <ac:chgData name="Richard Delf" userId="0dea7c9a-8d19-4d0d-8d46-7ab11bdd4bb3" providerId="ADAL" clId="{027FBC35-80ED-4666-98C6-2D794123491D}" dt="2026-03-23T03:35:13.392" v="1091" actId="207"/>
          <ac:spMkLst>
            <pc:docMk/>
            <pc:sldMk cId="697001835" sldId="714"/>
            <ac:spMk id="7" creationId="{BE43928B-7B10-F355-EFEE-1FC687FCDD34}"/>
          </ac:spMkLst>
        </pc:spChg>
        <pc:spChg chg="del">
          <ac:chgData name="Richard Delf" userId="0dea7c9a-8d19-4d0d-8d46-7ab11bdd4bb3" providerId="ADAL" clId="{027FBC35-80ED-4666-98C6-2D794123491D}" dt="2026-03-23T12:38:52.316" v="1176" actId="478"/>
          <ac:spMkLst>
            <pc:docMk/>
            <pc:sldMk cId="697001835" sldId="714"/>
            <ac:spMk id="8" creationId="{66952208-2FC7-C96F-1888-787331D48A7B}"/>
          </ac:spMkLst>
        </pc:spChg>
        <pc:spChg chg="add mod">
          <ac:chgData name="Richard Delf" userId="0dea7c9a-8d19-4d0d-8d46-7ab11bdd4bb3" providerId="ADAL" clId="{027FBC35-80ED-4666-98C6-2D794123491D}" dt="2026-03-23T12:35:23.099" v="1151" actId="20577"/>
          <ac:spMkLst>
            <pc:docMk/>
            <pc:sldMk cId="697001835" sldId="714"/>
            <ac:spMk id="14" creationId="{FA7B9318-5900-42AE-FA5A-001D1F7B0407}"/>
          </ac:spMkLst>
        </pc:spChg>
        <pc:spChg chg="add mod">
          <ac:chgData name="Richard Delf" userId="0dea7c9a-8d19-4d0d-8d46-7ab11bdd4bb3" providerId="ADAL" clId="{027FBC35-80ED-4666-98C6-2D794123491D}" dt="2026-03-23T03:35:23.748" v="1093"/>
          <ac:spMkLst>
            <pc:docMk/>
            <pc:sldMk cId="697001835" sldId="714"/>
            <ac:spMk id="17" creationId="{6849DF32-15D1-C504-C30A-28589674428D}"/>
          </ac:spMkLst>
        </pc:spChg>
        <pc:spChg chg="add mod">
          <ac:chgData name="Richard Delf" userId="0dea7c9a-8d19-4d0d-8d46-7ab11bdd4bb3" providerId="ADAL" clId="{027FBC35-80ED-4666-98C6-2D794123491D}" dt="2026-03-23T12:38:52.728" v="1177"/>
          <ac:spMkLst>
            <pc:docMk/>
            <pc:sldMk cId="697001835" sldId="714"/>
            <ac:spMk id="18" creationId="{52E786D9-98EB-C4CB-B53A-DCDB0BEBBFF3}"/>
          </ac:spMkLst>
        </pc:spChg>
        <pc:picChg chg="add mod">
          <ac:chgData name="Richard Delf" userId="0dea7c9a-8d19-4d0d-8d46-7ab11bdd4bb3" providerId="ADAL" clId="{027FBC35-80ED-4666-98C6-2D794123491D}" dt="2026-03-19T23:06:29.449" v="335" actId="1076"/>
          <ac:picMkLst>
            <pc:docMk/>
            <pc:sldMk cId="697001835" sldId="714"/>
            <ac:picMk id="5" creationId="{EBF21FBF-721E-0C37-496B-CB6450D299F2}"/>
          </ac:picMkLst>
        </pc:picChg>
        <pc:picChg chg="add mod">
          <ac:chgData name="Richard Delf" userId="0dea7c9a-8d19-4d0d-8d46-7ab11bdd4bb3" providerId="ADAL" clId="{027FBC35-80ED-4666-98C6-2D794123491D}" dt="2026-03-19T23:06:29.449" v="335" actId="1076"/>
          <ac:picMkLst>
            <pc:docMk/>
            <pc:sldMk cId="697001835" sldId="714"/>
            <ac:picMk id="10" creationId="{91AD761D-D7A0-FE47-361B-A0FFCD33CC08}"/>
          </ac:picMkLst>
        </pc:picChg>
        <pc:picChg chg="add mod">
          <ac:chgData name="Richard Delf" userId="0dea7c9a-8d19-4d0d-8d46-7ab11bdd4bb3" providerId="ADAL" clId="{027FBC35-80ED-4666-98C6-2D794123491D}" dt="2026-03-19T23:06:29.449" v="335" actId="1076"/>
          <ac:picMkLst>
            <pc:docMk/>
            <pc:sldMk cId="697001835" sldId="714"/>
            <ac:picMk id="12" creationId="{6374ADCC-9723-6980-BBBB-A0607B0B6E76}"/>
          </ac:picMkLst>
        </pc:picChg>
        <pc:picChg chg="add mod">
          <ac:chgData name="Richard Delf" userId="0dea7c9a-8d19-4d0d-8d46-7ab11bdd4bb3" providerId="ADAL" clId="{027FBC35-80ED-4666-98C6-2D794123491D}" dt="2026-03-19T23:06:29.449" v="335" actId="1076"/>
          <ac:picMkLst>
            <pc:docMk/>
            <pc:sldMk cId="697001835" sldId="714"/>
            <ac:picMk id="13" creationId="{03CEB4B7-7D0E-609D-8C6C-29D644FBD35D}"/>
          </ac:picMkLst>
        </pc:picChg>
        <pc:picChg chg="mod">
          <ac:chgData name="Richard Delf" userId="0dea7c9a-8d19-4d0d-8d46-7ab11bdd4bb3" providerId="ADAL" clId="{027FBC35-80ED-4666-98C6-2D794123491D}" dt="2026-03-23T03:06:54.507" v="848" actId="1076"/>
          <ac:picMkLst>
            <pc:docMk/>
            <pc:sldMk cId="697001835" sldId="714"/>
            <ac:picMk id="1026" creationId="{9FA0E4F8-EE46-D4F9-F9B0-0FDDE4A5B8D8}"/>
          </ac:picMkLst>
        </pc:picChg>
        <pc:picChg chg="add del mod">
          <ac:chgData name="Richard Delf" userId="0dea7c9a-8d19-4d0d-8d46-7ab11bdd4bb3" providerId="ADAL" clId="{027FBC35-80ED-4666-98C6-2D794123491D}" dt="2026-03-23T03:08:38.774" v="996" actId="1076"/>
          <ac:picMkLst>
            <pc:docMk/>
            <pc:sldMk cId="697001835" sldId="714"/>
            <ac:picMk id="1032" creationId="{AE7E2A1A-5FFC-0142-209A-FBC40C2D10D6}"/>
          </ac:picMkLst>
        </pc:picChg>
        <pc:picChg chg="add del mod">
          <ac:chgData name="Richard Delf" userId="0dea7c9a-8d19-4d0d-8d46-7ab11bdd4bb3" providerId="ADAL" clId="{027FBC35-80ED-4666-98C6-2D794123491D}" dt="2026-03-23T03:08:33.386" v="994" actId="1037"/>
          <ac:picMkLst>
            <pc:docMk/>
            <pc:sldMk cId="697001835" sldId="714"/>
            <ac:picMk id="1034" creationId="{AD032A65-A5C7-069F-B8E2-9182E8B67F92}"/>
          </ac:picMkLst>
        </pc:picChg>
      </pc:sldChg>
      <pc:sldChg chg="addSp delSp modSp mod">
        <pc:chgData name="Richard Delf" userId="0dea7c9a-8d19-4d0d-8d46-7ab11bdd4bb3" providerId="ADAL" clId="{027FBC35-80ED-4666-98C6-2D794123491D}" dt="2026-03-23T12:38:39.486" v="1171" actId="207"/>
        <pc:sldMkLst>
          <pc:docMk/>
          <pc:sldMk cId="1780340024" sldId="716"/>
        </pc:sldMkLst>
        <pc:spChg chg="add mod">
          <ac:chgData name="Richard Delf" userId="0dea7c9a-8d19-4d0d-8d46-7ab11bdd4bb3" providerId="ADAL" clId="{027FBC35-80ED-4666-98C6-2D794123491D}" dt="2026-03-23T12:38:29.945" v="1169" actId="1036"/>
          <ac:spMkLst>
            <pc:docMk/>
            <pc:sldMk cId="1780340024" sldId="716"/>
            <ac:spMk id="2" creationId="{D2B49F8D-98CC-622B-D648-E98B49D2B299}"/>
          </ac:spMkLst>
        </pc:spChg>
        <pc:spChg chg="mod">
          <ac:chgData name="Richard Delf" userId="0dea7c9a-8d19-4d0d-8d46-7ab11bdd4bb3" providerId="ADAL" clId="{027FBC35-80ED-4666-98C6-2D794123491D}" dt="2026-03-23T03:34:23.773" v="1075" actId="207"/>
          <ac:spMkLst>
            <pc:docMk/>
            <pc:sldMk cId="1780340024" sldId="716"/>
            <ac:spMk id="4" creationId="{4CB20002-E526-40CB-44FF-208B9E601EED}"/>
          </ac:spMkLst>
        </pc:spChg>
        <pc:spChg chg="mod">
          <ac:chgData name="Richard Delf" userId="0dea7c9a-8d19-4d0d-8d46-7ab11bdd4bb3" providerId="ADAL" clId="{027FBC35-80ED-4666-98C6-2D794123491D}" dt="2026-03-23T12:38:39.486" v="1171" actId="207"/>
          <ac:spMkLst>
            <pc:docMk/>
            <pc:sldMk cId="1780340024" sldId="716"/>
            <ac:spMk id="6" creationId="{99C02A40-985B-479E-2110-0083192D8A03}"/>
          </ac:spMkLst>
        </pc:spChg>
        <pc:spChg chg="mod">
          <ac:chgData name="Richard Delf" userId="0dea7c9a-8d19-4d0d-8d46-7ab11bdd4bb3" providerId="ADAL" clId="{027FBC35-80ED-4666-98C6-2D794123491D}" dt="2026-03-23T03:34:23.773" v="1075" actId="207"/>
          <ac:spMkLst>
            <pc:docMk/>
            <pc:sldMk cId="1780340024" sldId="716"/>
            <ac:spMk id="7" creationId="{F0187DF6-6E23-FA75-DBD3-CA220CCCD60C}"/>
          </ac:spMkLst>
        </pc:spChg>
        <pc:spChg chg="mod">
          <ac:chgData name="Richard Delf" userId="0dea7c9a-8d19-4d0d-8d46-7ab11bdd4bb3" providerId="ADAL" clId="{027FBC35-80ED-4666-98C6-2D794123491D}" dt="2026-03-23T03:34:18.470" v="1074" actId="207"/>
          <ac:spMkLst>
            <pc:docMk/>
            <pc:sldMk cId="1780340024" sldId="716"/>
            <ac:spMk id="8" creationId="{77F9B09C-D04E-8E3A-0CA1-996B883809EE}"/>
          </ac:spMkLst>
        </pc:spChg>
        <pc:spChg chg="del mod">
          <ac:chgData name="Richard Delf" userId="0dea7c9a-8d19-4d0d-8d46-7ab11bdd4bb3" providerId="ADAL" clId="{027FBC35-80ED-4666-98C6-2D794123491D}" dt="2026-03-23T12:38:26.877" v="1152" actId="478"/>
          <ac:spMkLst>
            <pc:docMk/>
            <pc:sldMk cId="1780340024" sldId="716"/>
            <ac:spMk id="12" creationId="{17022922-E1E7-FC67-E3A9-2C07C009C868}"/>
          </ac:spMkLst>
        </pc:spChg>
        <pc:picChg chg="mod">
          <ac:chgData name="Richard Delf" userId="0dea7c9a-8d19-4d0d-8d46-7ab11bdd4bb3" providerId="ADAL" clId="{027FBC35-80ED-4666-98C6-2D794123491D}" dt="2026-03-23T03:34:23.773" v="1075" actId="207"/>
          <ac:picMkLst>
            <pc:docMk/>
            <pc:sldMk cId="1780340024" sldId="716"/>
            <ac:picMk id="3" creationId="{0193D80D-5057-812B-4626-2AABA7073915}"/>
          </ac:picMkLst>
        </pc:picChg>
        <pc:picChg chg="mod">
          <ac:chgData name="Richard Delf" userId="0dea7c9a-8d19-4d0d-8d46-7ab11bdd4bb3" providerId="ADAL" clId="{027FBC35-80ED-4666-98C6-2D794123491D}" dt="2026-03-23T03:34:23.773" v="1075" actId="207"/>
          <ac:picMkLst>
            <pc:docMk/>
            <pc:sldMk cId="1780340024" sldId="716"/>
            <ac:picMk id="5" creationId="{88C50A53-9421-CCDF-EF08-A5A55DC757BE}"/>
          </ac:picMkLst>
        </pc:picChg>
        <pc:picChg chg="mod">
          <ac:chgData name="Richard Delf" userId="0dea7c9a-8d19-4d0d-8d46-7ab11bdd4bb3" providerId="ADAL" clId="{027FBC35-80ED-4666-98C6-2D794123491D}" dt="2026-03-23T03:34:23.773" v="1075" actId="207"/>
          <ac:picMkLst>
            <pc:docMk/>
            <pc:sldMk cId="1780340024" sldId="716"/>
            <ac:picMk id="9" creationId="{C0912888-21AD-2950-FEBF-64FAF6508662}"/>
          </ac:picMkLst>
        </pc:picChg>
        <pc:picChg chg="mod">
          <ac:chgData name="Richard Delf" userId="0dea7c9a-8d19-4d0d-8d46-7ab11bdd4bb3" providerId="ADAL" clId="{027FBC35-80ED-4666-98C6-2D794123491D}" dt="2026-03-23T03:34:23.773" v="1075" actId="207"/>
          <ac:picMkLst>
            <pc:docMk/>
            <pc:sldMk cId="1780340024" sldId="716"/>
            <ac:picMk id="11" creationId="{AF00C95F-58B4-1FC5-2AC7-CA07FD565E93}"/>
          </ac:picMkLst>
        </pc:picChg>
        <pc:picChg chg="mod">
          <ac:chgData name="Richard Delf" userId="0dea7c9a-8d19-4d0d-8d46-7ab11bdd4bb3" providerId="ADAL" clId="{027FBC35-80ED-4666-98C6-2D794123491D}" dt="2026-03-23T03:34:23.773" v="1075" actId="207"/>
          <ac:picMkLst>
            <pc:docMk/>
            <pc:sldMk cId="1780340024" sldId="716"/>
            <ac:picMk id="2050" creationId="{C8C96E64-23C0-3224-EFFA-C07C09324C93}"/>
          </ac:picMkLst>
        </pc:picChg>
      </pc:sldChg>
      <pc:sldChg chg="addSp delSp modSp mod">
        <pc:chgData name="Richard Delf" userId="0dea7c9a-8d19-4d0d-8d46-7ab11bdd4bb3" providerId="ADAL" clId="{027FBC35-80ED-4666-98C6-2D794123491D}" dt="2026-03-23T12:41:18.137" v="1187" actId="14100"/>
        <pc:sldMkLst>
          <pc:docMk/>
          <pc:sldMk cId="1809530318" sldId="718"/>
        </pc:sldMkLst>
        <pc:spChg chg="add mod">
          <ac:chgData name="Richard Delf" userId="0dea7c9a-8d19-4d0d-8d46-7ab11bdd4bb3" providerId="ADAL" clId="{027FBC35-80ED-4666-98C6-2D794123491D}" dt="2026-03-23T12:38:45.684" v="1173"/>
          <ac:spMkLst>
            <pc:docMk/>
            <pc:sldMk cId="1809530318" sldId="718"/>
            <ac:spMk id="5" creationId="{C65160DC-176D-16B1-C1EE-371E60468F9B}"/>
          </ac:spMkLst>
        </pc:spChg>
        <pc:spChg chg="mod">
          <ac:chgData name="Richard Delf" userId="0dea7c9a-8d19-4d0d-8d46-7ab11bdd4bb3" providerId="ADAL" clId="{027FBC35-80ED-4666-98C6-2D794123491D}" dt="2026-03-23T03:34:30.941" v="1076" actId="207"/>
          <ac:spMkLst>
            <pc:docMk/>
            <pc:sldMk cId="1809530318" sldId="718"/>
            <ac:spMk id="7" creationId="{F26A8404-B010-F49C-8997-425A7366523F}"/>
          </ac:spMkLst>
        </pc:spChg>
        <pc:spChg chg="mod">
          <ac:chgData name="Richard Delf" userId="0dea7c9a-8d19-4d0d-8d46-7ab11bdd4bb3" providerId="ADAL" clId="{027FBC35-80ED-4666-98C6-2D794123491D}" dt="2026-03-23T12:41:18.137" v="1187" actId="14100"/>
          <ac:spMkLst>
            <pc:docMk/>
            <pc:sldMk cId="1809530318" sldId="718"/>
            <ac:spMk id="12" creationId="{DE166A3C-544B-7520-4632-401A2AB47614}"/>
          </ac:spMkLst>
        </pc:spChg>
        <pc:spChg chg="del">
          <ac:chgData name="Richard Delf" userId="0dea7c9a-8d19-4d0d-8d46-7ab11bdd4bb3" providerId="ADAL" clId="{027FBC35-80ED-4666-98C6-2D794123491D}" dt="2026-03-23T12:38:45.340" v="1172" actId="478"/>
          <ac:spMkLst>
            <pc:docMk/>
            <pc:sldMk cId="1809530318" sldId="718"/>
            <ac:spMk id="13" creationId="{2529C372-EB04-BA0D-C60A-6B1907CE3D6D}"/>
          </ac:spMkLst>
        </pc:spChg>
        <pc:picChg chg="add mod">
          <ac:chgData name="Richard Delf" userId="0dea7c9a-8d19-4d0d-8d46-7ab11bdd4bb3" providerId="ADAL" clId="{027FBC35-80ED-4666-98C6-2D794123491D}" dt="2026-03-19T23:04:37.579" v="308" actId="1076"/>
          <ac:picMkLst>
            <pc:docMk/>
            <pc:sldMk cId="1809530318" sldId="718"/>
            <ac:picMk id="2" creationId="{BDEE27B2-5DA8-D04C-53BE-955B3DBAB834}"/>
          </ac:picMkLst>
        </pc:picChg>
        <pc:picChg chg="mod">
          <ac:chgData name="Richard Delf" userId="0dea7c9a-8d19-4d0d-8d46-7ab11bdd4bb3" providerId="ADAL" clId="{027FBC35-80ED-4666-98C6-2D794123491D}" dt="2026-03-19T23:04:24.335" v="301" actId="1076"/>
          <ac:picMkLst>
            <pc:docMk/>
            <pc:sldMk cId="1809530318" sldId="718"/>
            <ac:picMk id="6" creationId="{B2EDA58E-2706-7584-FA6A-51C28728900C}"/>
          </ac:picMkLst>
        </pc:picChg>
      </pc:sldChg>
      <pc:sldMasterChg chg="delSldLayout">
        <pc:chgData name="Richard Delf" userId="0dea7c9a-8d19-4d0d-8d46-7ab11bdd4bb3" providerId="ADAL" clId="{027FBC35-80ED-4666-98C6-2D794123491D}" dt="2026-03-19T23:03:17.714" v="297" actId="47"/>
        <pc:sldMasterMkLst>
          <pc:docMk/>
          <pc:sldMasterMk cId="2599491771" sldId="2147483662"/>
        </pc:sldMasterMkLst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8977C0-1E5A-4741-A664-8EC1E848BD16}" type="datetimeFigureOut">
              <a:rPr lang="en-US" smtClean="0"/>
              <a:t>3/19/2026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00F9F7-A77C-4F0A-A5F7-3BF788DEC8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64358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B097252-94D0-470D-94FE-6815AB4874CF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411601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6DEDC1-D90F-7443-BDAA-AFDE79258C2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68161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DF33A9-D983-10E9-70A5-13CD254E3F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22137A1-4342-F7E0-A05B-CAA733A58E7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3A9ED7B-1068-3465-7298-3F3B194D03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srgbClr val="1765B0"/>
              </a:solidFill>
              <a:latin typeface="Bahnschrift" panose="020B0502040204020203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541F5E-BDC0-C84C-8602-5F5A759C2BE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B097252-94D0-470D-94FE-6815AB4874CF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585807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200D9F-0299-7E00-5C4F-BBB3237264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4950B35-2CA5-1301-09D0-A2BB6F7CE33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E7201F0-92A5-79B7-B6C3-6981848B7E0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srgbClr val="1765B0"/>
              </a:solidFill>
              <a:latin typeface="Bahnschrift" panose="020B0502040204020203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FC8C70-B7EB-D022-8B5A-5DF4E8B107B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B097252-94D0-470D-94FE-6815AB4874CF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683270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">
          <a:extLst>
            <a:ext uri="{FF2B5EF4-FFF2-40B4-BE49-F238E27FC236}">
              <a16:creationId xmlns:a16="http://schemas.microsoft.com/office/drawing/2014/main" id="{44543168-9707-A016-14B7-1FA39085A5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g10167ca0845_0_6:notes">
            <a:extLst>
              <a:ext uri="{FF2B5EF4-FFF2-40B4-BE49-F238E27FC236}">
                <a16:creationId xmlns:a16="http://schemas.microsoft.com/office/drawing/2014/main" id="{57B6630B-AABA-FFD5-AB19-1ED8D74B62D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006475" y="1200150"/>
            <a:ext cx="5759450" cy="32400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47" name="Google Shape;47;g10167ca0845_0_6:notes">
            <a:extLst>
              <a:ext uri="{FF2B5EF4-FFF2-40B4-BE49-F238E27FC236}">
                <a16:creationId xmlns:a16="http://schemas.microsoft.com/office/drawing/2014/main" id="{9504AA68-545D-AFDA-170D-27E13F4376A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77240" y="4620578"/>
            <a:ext cx="6217800" cy="3780600"/>
          </a:xfrm>
          <a:prstGeom prst="rect">
            <a:avLst/>
          </a:prstGeom>
        </p:spPr>
        <p:txBody>
          <a:bodyPr spcFirstLastPara="1" wrap="square" lIns="99225" tIns="49600" rIns="99225" bIns="496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" name="Google Shape;48;g10167ca0845_0_6:notes">
            <a:extLst>
              <a:ext uri="{FF2B5EF4-FFF2-40B4-BE49-F238E27FC236}">
                <a16:creationId xmlns:a16="http://schemas.microsoft.com/office/drawing/2014/main" id="{929F02C8-1940-B579-4521-6E71DB67BC4C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4402561" y="9119474"/>
            <a:ext cx="3368100" cy="481800"/>
          </a:xfrm>
          <a:prstGeom prst="rect">
            <a:avLst/>
          </a:prstGeom>
        </p:spPr>
        <p:txBody>
          <a:bodyPr spcFirstLastPara="1" wrap="square" lIns="99225" tIns="49600" rIns="99225" bIns="496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737183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">
          <a:extLst>
            <a:ext uri="{FF2B5EF4-FFF2-40B4-BE49-F238E27FC236}">
              <a16:creationId xmlns:a16="http://schemas.microsoft.com/office/drawing/2014/main" id="{661F7D77-052F-0750-3FF1-24B12341D4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g10167ca0845_0_6:notes">
            <a:extLst>
              <a:ext uri="{FF2B5EF4-FFF2-40B4-BE49-F238E27FC236}">
                <a16:creationId xmlns:a16="http://schemas.microsoft.com/office/drawing/2014/main" id="{9A7DCB60-F76C-4FB5-81AE-5D7008E89D6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006475" y="1200150"/>
            <a:ext cx="5759450" cy="32400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47" name="Google Shape;47;g10167ca0845_0_6:notes">
            <a:extLst>
              <a:ext uri="{FF2B5EF4-FFF2-40B4-BE49-F238E27FC236}">
                <a16:creationId xmlns:a16="http://schemas.microsoft.com/office/drawing/2014/main" id="{7111A2EB-D338-D840-8ED4-4FBB5715924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77240" y="4620578"/>
            <a:ext cx="6217800" cy="3780600"/>
          </a:xfrm>
          <a:prstGeom prst="rect">
            <a:avLst/>
          </a:prstGeom>
        </p:spPr>
        <p:txBody>
          <a:bodyPr spcFirstLastPara="1" wrap="square" lIns="99225" tIns="49600" rIns="99225" bIns="496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" name="Google Shape;48;g10167ca0845_0_6:notes">
            <a:extLst>
              <a:ext uri="{FF2B5EF4-FFF2-40B4-BE49-F238E27FC236}">
                <a16:creationId xmlns:a16="http://schemas.microsoft.com/office/drawing/2014/main" id="{F7CD276C-D81B-D007-3113-96CD5B7AC0A8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4402561" y="9119474"/>
            <a:ext cx="3368100" cy="481800"/>
          </a:xfrm>
          <a:prstGeom prst="rect">
            <a:avLst/>
          </a:prstGeom>
        </p:spPr>
        <p:txBody>
          <a:bodyPr spcFirstLastPara="1" wrap="square" lIns="99225" tIns="49600" rIns="99225" bIns="496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569150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p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92" name="Google Shape;392;p4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393" name="Google Shape;393;p4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200"/>
              <a:buFontTx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200"/>
                <a:buFontTx/>
                <a:buNone/>
                <a:tabLst/>
                <a:defRPr/>
              </a:pPr>
              <a:t>8</a:t>
            </a:fld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375358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39E43C-ED93-C36E-74C9-DDC83116BD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52C87EF-8976-2E87-5B17-900274E7CB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99C0A0-6F3C-D969-EF53-1958590AED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6393A-8811-41AE-8B1F-E80E9FCFA454}" type="datetimeFigureOut">
              <a:rPr lang="en-GB" smtClean="0"/>
              <a:t>19/03/2026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0CF7DE-D6B7-DD9B-360A-BA610E0233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0DA8B6-54C0-F0B8-C1D9-E8DA3ECC46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8D0E3-42A4-4EC3-8AD5-CF057748FF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59754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AD7750-3BBE-70C6-E5B1-6059F03EAA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346612-7A0E-15AC-A900-ED2C8C447E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DC7A53-D8EC-0831-140E-0E31951956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6393A-8811-41AE-8B1F-E80E9FCFA454}" type="datetimeFigureOut">
              <a:rPr lang="en-GB" smtClean="0"/>
              <a:t>19/03/2026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152712-B348-F92D-540B-39D3D5AF65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2C2B18-E82B-057F-F427-4E75A3DAEC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8D0E3-42A4-4EC3-8AD5-CF057748FF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73164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AD7272-FB46-CD6A-E7EF-F66AED2525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3E2AE34-72AF-42CB-07FF-15E58364B6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4DFCAC-5E26-8D92-A358-05FF38B8D2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6393A-8811-41AE-8B1F-E80E9FCFA454}" type="datetimeFigureOut">
              <a:rPr lang="en-GB" smtClean="0"/>
              <a:t>19/03/2026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57DFCB-E9E9-EF33-7BFD-383F759E37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C156F8-C43A-94B9-B13D-91A0E192D9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8D0E3-42A4-4EC3-8AD5-CF057748FF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10294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694253-A580-5372-6548-C4981B9486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E78B86-C435-18E5-8FCD-1F40968DB99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E70C291-2176-79B6-61AC-DA1F62B6A7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D717E0-004F-75A7-6E15-B13003073B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6393A-8811-41AE-8B1F-E80E9FCFA454}" type="datetimeFigureOut">
              <a:rPr lang="en-GB" smtClean="0"/>
              <a:t>19/03/2026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00EDA71-099E-82F1-02F8-9A1CEF1FFB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81A401E-2C78-AE8D-F2EC-B301F8EB44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8D0E3-42A4-4EC3-8AD5-CF057748FF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15572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DE1184-A79F-03C1-8107-F572383890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65445C-D66F-D7E7-09C2-42269F2095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2184F93-01EF-3CA9-C3BE-EF8EBE28C3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2388160-A083-31FE-08FA-4E18F8AB3D1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36E4D9F-EDBF-8D7C-DEC7-415D3E8F357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DA9C02B-3AC9-6141-CC27-CC7C90D478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6393A-8811-41AE-8B1F-E80E9FCFA454}" type="datetimeFigureOut">
              <a:rPr lang="en-GB" smtClean="0"/>
              <a:t>19/03/2026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4021873-ED9F-6971-3710-7BCCD93509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CA5F59F-F891-C640-58A9-780E197A4D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8D0E3-42A4-4EC3-8AD5-CF057748FF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50886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DD88AB-7C1A-5E09-5914-57114BDA84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5BBCE26-2F16-699A-E449-5331E76BE9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6393A-8811-41AE-8B1F-E80E9FCFA454}" type="datetimeFigureOut">
              <a:rPr lang="en-GB" smtClean="0"/>
              <a:t>19/03/2026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17F156B-0F6F-2240-03C0-BDFDA11435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C18681E-B85A-8184-80AE-75B74BA548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8D0E3-42A4-4EC3-8AD5-CF057748FF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22990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EB10315-6A95-ABE3-DD0F-F559A0B64F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6393A-8811-41AE-8B1F-E80E9FCFA454}" type="datetimeFigureOut">
              <a:rPr lang="en-GB" smtClean="0"/>
              <a:t>19/03/2026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5E3CF10-0E9F-E4BF-3458-CE23CAC4E2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3077A9-712F-77EC-B891-B493A025EC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8D0E3-42A4-4EC3-8AD5-CF057748FF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80597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415413-1143-61C6-B56C-19EA2A4FA7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69879C-F5BC-96DC-A677-CF8474F485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9B6051-17E2-BDD6-C969-4C06064B56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4AC6B85-BAA0-718F-920B-047F986F1E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6393A-8811-41AE-8B1F-E80E9FCFA454}" type="datetimeFigureOut">
              <a:rPr lang="en-GB" smtClean="0"/>
              <a:t>19/03/2026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718E28-62A3-15DE-EAC9-CD7B4D2527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0C47AB-10B5-A39D-B1A2-F69343B0C8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8D0E3-42A4-4EC3-8AD5-CF057748FF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23694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EFAD13-9C5C-750F-19ED-1E3D07E8C5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9827727-44FB-9655-5E1D-90BB746AB4E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C35380-3783-15D8-7A89-A1DDE1B185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A8F7D27-68D3-F770-8226-E6797F67C7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6393A-8811-41AE-8B1F-E80E9FCFA454}" type="datetimeFigureOut">
              <a:rPr lang="en-GB" smtClean="0"/>
              <a:t>19/03/2026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E408B77-5AE1-93A5-644B-6FD8CEDC28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8A964C-6C4F-3033-EE78-047BFDF4B0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8D0E3-42A4-4EC3-8AD5-CF057748FF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83787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9ECAD7-4109-D74F-FC3E-AFFD19EC8D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2AF8532-3BAA-BB19-B9EE-335D01F200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A61B90-CCB5-CC1D-E898-9D89C14165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6393A-8811-41AE-8B1F-E80E9FCFA454}" type="datetimeFigureOut">
              <a:rPr lang="en-GB" smtClean="0"/>
              <a:t>19/03/2026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BAFC97-AC58-5A69-6FB0-146934FABF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38A312-6AAE-2091-F61C-747A92563E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8D0E3-42A4-4EC3-8AD5-CF057748FF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05487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726FBAF-00E9-226D-6C61-8E13474960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EF0244B-AAA2-AD33-024E-29A615FBC3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341A65-60A7-1D42-CD39-EBD1B411F8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6393A-8811-41AE-8B1F-E80E9FCFA454}" type="datetimeFigureOut">
              <a:rPr lang="en-GB" smtClean="0"/>
              <a:t>19/03/2026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2A7488-51A1-C461-80D8-7F62260221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8ABDF4-17AA-2D01-CC13-89B466E19A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48D0E3-42A4-4EC3-8AD5-CF057748FF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01372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About 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D0D8038A-5827-4846-97D5-0DEF7A92C9C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30124" y="0"/>
            <a:ext cx="11961876" cy="6858000"/>
          </a:xfrm>
          <a:custGeom>
            <a:avLst/>
            <a:gdLst>
              <a:gd name="connsiteX0" fmla="*/ 0 w 11961876"/>
              <a:gd name="connsiteY0" fmla="*/ 0 h 6858000"/>
              <a:gd name="connsiteX1" fmla="*/ 11961876 w 11961876"/>
              <a:gd name="connsiteY1" fmla="*/ 0 h 6858000"/>
              <a:gd name="connsiteX2" fmla="*/ 11961876 w 11961876"/>
              <a:gd name="connsiteY2" fmla="*/ 6858000 h 6858000"/>
              <a:gd name="connsiteX3" fmla="*/ 0 w 11961876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961876" h="6858000">
                <a:moveTo>
                  <a:pt x="0" y="0"/>
                </a:moveTo>
                <a:lnTo>
                  <a:pt x="11961876" y="0"/>
                </a:lnTo>
                <a:lnTo>
                  <a:pt x="11961876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199" y="2578608"/>
            <a:ext cx="4297680" cy="914400"/>
          </a:xfrm>
        </p:spPr>
        <p:txBody>
          <a:bodyPr anchor="b" anchorCtr="0"/>
          <a:lstStyle/>
          <a:p>
            <a:r>
              <a:rPr lang="en-US"/>
              <a:t>CLICK TO EDIT TITLE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8F5A6A-E29E-401A-801A-8FD9CAABA7A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199" y="3721608"/>
            <a:ext cx="4297680" cy="2286000"/>
          </a:xfrm>
        </p:spPr>
        <p:txBody>
          <a:bodyPr>
            <a:normAutofit/>
          </a:bodyPr>
          <a:lstStyle>
            <a:lvl1pPr marL="0" indent="0">
              <a:lnSpc>
                <a:spcPts val="2400"/>
              </a:lnSpc>
              <a:buNone/>
              <a:defRPr sz="1400"/>
            </a:lvl1pPr>
            <a:lvl2pPr marL="457200" indent="0">
              <a:lnSpc>
                <a:spcPct val="100000"/>
              </a:lnSpc>
              <a:buNone/>
              <a:defRPr sz="1600"/>
            </a:lvl2pPr>
            <a:lvl3pPr marL="914400" indent="0">
              <a:lnSpc>
                <a:spcPct val="100000"/>
              </a:lnSpc>
              <a:buNone/>
              <a:defRPr sz="1600"/>
            </a:lvl3pPr>
            <a:lvl4pPr marL="1371600" indent="0">
              <a:lnSpc>
                <a:spcPct val="100000"/>
              </a:lnSpc>
              <a:buNone/>
              <a:defRPr sz="1600"/>
            </a:lvl4pPr>
            <a:lvl5pPr marL="1828800" indent="0">
              <a:lnSpc>
                <a:spcPct val="100000"/>
              </a:lnSpc>
              <a:buNone/>
              <a:defRPr sz="1600"/>
            </a:lvl5pPr>
          </a:lstStyle>
          <a:p>
            <a:pPr lvl="0"/>
            <a:r>
              <a:rPr lang="en-US"/>
              <a:t>Click to edit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DAC16E-5725-4AC1-AB85-871F25D266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4/16/2023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10B5D8-71E9-48DC-A04C-559359603C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474288" y="6356350"/>
            <a:ext cx="5243423" cy="365125"/>
          </a:xfrm>
        </p:spPr>
        <p:txBody>
          <a:bodyPr/>
          <a:lstStyle/>
          <a:p>
            <a:r>
              <a:rPr lang="en-CA">
                <a:solidFill>
                  <a:schemeClr val="bg2">
                    <a:lumMod val="5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rPr>
              <a:t>© Weather Stream. All rights reserved. Investor confidential. Do not share without permission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FDD81F-9379-48E6-9B14-83486F920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3A951D3-FDD2-4A48-9F77-7EB69F3AAC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rgbClr val="F59E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0D24C9D2-B921-4FAF-8173-CF9B37D4F8F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13720" y="-68580"/>
            <a:ext cx="1737360" cy="6858000"/>
          </a:xfrm>
        </p:spPr>
        <p:txBody>
          <a:bodyPr vert="vert270" anchor="t">
            <a:noAutofit/>
          </a:bodyPr>
          <a:lstStyle>
            <a:lvl1pPr marL="0" indent="0">
              <a:spcBef>
                <a:spcPts val="0"/>
              </a:spcBef>
              <a:buNone/>
              <a:defRPr sz="13500" cap="all" baseline="0">
                <a:solidFill>
                  <a:schemeClr val="bg1">
                    <a:lumMod val="95000"/>
                  </a:schemeClr>
                </a:solidFill>
                <a:latin typeface="Source Sans Pro ExtraLight" panose="020B0303030403020204" pitchFamily="34" charset="0"/>
                <a:ea typeface="Source Sans Pro ExtraLight" panose="020B0303030403020204" pitchFamily="34" charset="0"/>
              </a:defRPr>
            </a:lvl1pPr>
          </a:lstStyle>
          <a:p>
            <a:pPr lvl="0"/>
            <a:r>
              <a:rPr lang="en-US"/>
              <a:t>About</a:t>
            </a:r>
          </a:p>
        </p:txBody>
      </p:sp>
    </p:spTree>
    <p:extLst>
      <p:ext uri="{BB962C8B-B14F-4D97-AF65-F5344CB8AC3E}">
        <p14:creationId xmlns:p14="http://schemas.microsoft.com/office/powerpoint/2010/main" val="28655041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bout 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199" y="2578608"/>
            <a:ext cx="4297680" cy="914400"/>
          </a:xfrm>
        </p:spPr>
        <p:txBody>
          <a:bodyPr anchor="b" anchorCtr="0"/>
          <a:lstStyle/>
          <a:p>
            <a:r>
              <a:rPr lang="en-US"/>
              <a:t>CLICK TO EDIT TITLE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8F5A6A-E29E-401A-801A-8FD9CAABA7A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199" y="3721608"/>
            <a:ext cx="4297680" cy="2286000"/>
          </a:xfrm>
        </p:spPr>
        <p:txBody>
          <a:bodyPr>
            <a:normAutofit/>
          </a:bodyPr>
          <a:lstStyle>
            <a:lvl1pPr marL="0" indent="0">
              <a:lnSpc>
                <a:spcPts val="2400"/>
              </a:lnSpc>
              <a:buNone/>
              <a:defRPr sz="1400"/>
            </a:lvl1pPr>
            <a:lvl2pPr marL="457200" indent="0">
              <a:lnSpc>
                <a:spcPct val="100000"/>
              </a:lnSpc>
              <a:buNone/>
              <a:defRPr sz="1600"/>
            </a:lvl2pPr>
            <a:lvl3pPr marL="914400" indent="0">
              <a:lnSpc>
                <a:spcPct val="100000"/>
              </a:lnSpc>
              <a:buNone/>
              <a:defRPr sz="1600"/>
            </a:lvl3pPr>
            <a:lvl4pPr marL="1371600" indent="0">
              <a:lnSpc>
                <a:spcPct val="100000"/>
              </a:lnSpc>
              <a:buNone/>
              <a:defRPr sz="1600"/>
            </a:lvl4pPr>
            <a:lvl5pPr marL="1828800" indent="0">
              <a:lnSpc>
                <a:spcPct val="100000"/>
              </a:lnSpc>
              <a:buNone/>
              <a:defRPr sz="1600"/>
            </a:lvl5pPr>
          </a:lstStyle>
          <a:p>
            <a:pPr lvl="0"/>
            <a:r>
              <a:rPr lang="en-US"/>
              <a:t>Click to edit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DAC16E-5725-4AC1-AB85-871F25D266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4/16/2023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10B5D8-71E9-48DC-A04C-559359603C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474288" y="6356350"/>
            <a:ext cx="5243423" cy="365125"/>
          </a:xfrm>
        </p:spPr>
        <p:txBody>
          <a:bodyPr/>
          <a:lstStyle/>
          <a:p>
            <a:r>
              <a:rPr lang="en-CA">
                <a:solidFill>
                  <a:schemeClr val="bg2">
                    <a:lumMod val="50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rPr>
              <a:t>© Weather Stream. All rights reserved. Investor confidential. Do not share without permission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FDD81F-9379-48E6-9B14-83486F920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3A951D3-FDD2-4A48-9F77-7EB69F3AAC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rgbClr val="F59E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0D24C9D2-B921-4FAF-8173-CF9B37D4F8F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13720" y="-68580"/>
            <a:ext cx="1737360" cy="6858000"/>
          </a:xfrm>
        </p:spPr>
        <p:txBody>
          <a:bodyPr vert="vert270" anchor="t">
            <a:noAutofit/>
          </a:bodyPr>
          <a:lstStyle>
            <a:lvl1pPr marL="0" indent="0">
              <a:spcBef>
                <a:spcPts val="0"/>
              </a:spcBef>
              <a:buNone/>
              <a:defRPr sz="13500" cap="all" baseline="0">
                <a:solidFill>
                  <a:schemeClr val="bg1">
                    <a:lumMod val="95000"/>
                  </a:schemeClr>
                </a:solidFill>
                <a:latin typeface="Source Sans Pro ExtraLight" panose="020B0303030403020204" pitchFamily="34" charset="0"/>
                <a:ea typeface="Source Sans Pro ExtraLight" panose="020B0303030403020204" pitchFamily="34" charset="0"/>
              </a:defRPr>
            </a:lvl1pPr>
          </a:lstStyle>
          <a:p>
            <a:pPr lvl="0"/>
            <a:r>
              <a:rPr lang="en-US"/>
              <a:t>About</a:t>
            </a:r>
          </a:p>
        </p:txBody>
      </p:sp>
    </p:spTree>
    <p:extLst>
      <p:ext uri="{BB962C8B-B14F-4D97-AF65-F5344CB8AC3E}">
        <p14:creationId xmlns:p14="http://schemas.microsoft.com/office/powerpoint/2010/main" val="198956033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eam Slide 4 Peopl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>
            <a:normAutofit/>
          </a:bodyPr>
          <a:lstStyle>
            <a:lvl1pPr algn="ctr"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0BDE76A-30A6-4268-9656-28A484C3DCC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487181" y="2886074"/>
            <a:ext cx="1845511" cy="1845511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311558" y="5084524"/>
            <a:ext cx="2196619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A02C0876-23F7-41FA-9AC9-721097D1A3CD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1487181" y="5464114"/>
            <a:ext cx="1845511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7" name="Picture Placeholder 10">
            <a:extLst>
              <a:ext uri="{FF2B5EF4-FFF2-40B4-BE49-F238E27FC236}">
                <a16:creationId xmlns:a16="http://schemas.microsoft.com/office/drawing/2014/main" id="{C4CA5C9C-91D5-44B1-A82A-A49732B4691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836914" y="2886074"/>
            <a:ext cx="1845511" cy="1845511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572D0301-10F1-41B4-BEF8-C53FA4D66214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3707607" y="5099206"/>
            <a:ext cx="2145049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7ADEB263-F204-4A78-A5E0-7361EFE0B921}"/>
              </a:ext>
            </a:extLst>
          </p:cNvPr>
          <p:cNvSpPr>
            <a:spLocks noGrp="1"/>
          </p:cNvSpPr>
          <p:nvPr>
            <p:ph type="body" idx="22" hasCustomPrompt="1"/>
          </p:nvPr>
        </p:nvSpPr>
        <p:spPr>
          <a:xfrm>
            <a:off x="3836913" y="5478796"/>
            <a:ext cx="1855949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8" name="Picture Placeholder 10">
            <a:extLst>
              <a:ext uri="{FF2B5EF4-FFF2-40B4-BE49-F238E27FC236}">
                <a16:creationId xmlns:a16="http://schemas.microsoft.com/office/drawing/2014/main" id="{4EBC7D6F-397D-4C5A-AA62-F683F88531A2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327578" y="2886074"/>
            <a:ext cx="1845511" cy="1845511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pPr lvl="1"/>
            <a:r>
              <a:rPr lang="en-US"/>
              <a:t>Click icon to add picture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E767B9DE-7410-43CC-90CF-52D67EF03D48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6198271" y="5099206"/>
            <a:ext cx="2132985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103678F5-B025-46E2-BD45-E77861487165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6327577" y="5478796"/>
            <a:ext cx="1845511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9" name="Picture Placeholder 10">
            <a:extLst>
              <a:ext uri="{FF2B5EF4-FFF2-40B4-BE49-F238E27FC236}">
                <a16:creationId xmlns:a16="http://schemas.microsoft.com/office/drawing/2014/main" id="{92E6B581-A522-4758-A9A4-8B9C7B860CF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747458" y="2886074"/>
            <a:ext cx="1845511" cy="1845511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E13DFE1F-4534-4828-990E-B052F51FC65C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8618152" y="5084524"/>
            <a:ext cx="2132984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9" name="Text Placeholder 2">
            <a:extLst>
              <a:ext uri="{FF2B5EF4-FFF2-40B4-BE49-F238E27FC236}">
                <a16:creationId xmlns:a16="http://schemas.microsoft.com/office/drawing/2014/main" id="{7E3F385B-4DD9-4F3C-A02B-179B9FA61292}"/>
              </a:ext>
            </a:extLst>
          </p:cNvPr>
          <p:cNvSpPr>
            <a:spLocks noGrp="1"/>
          </p:cNvSpPr>
          <p:nvPr>
            <p:ph type="body" idx="24" hasCustomPrompt="1"/>
          </p:nvPr>
        </p:nvSpPr>
        <p:spPr>
          <a:xfrm>
            <a:off x="8747458" y="5464114"/>
            <a:ext cx="184551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/>
              <a:t>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/>
            </a:lvl1pPr>
          </a:lstStyle>
          <a:p>
            <a:r>
              <a:rPr lang="en-US"/>
              <a:t>Pitch Deck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fld id="{B5CEABB6-07DC-46E8-9B57-56EC44A396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022581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2" pos="936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B7FC97-652D-EF44-B4E7-9E8140E9F2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E68AC3C-A9E0-2F42-9FFF-7E0DF4DBDB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0834C4-3D21-4A4A-B858-E77E3FF049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57EB2-673D-0E4F-9460-A3E91FFAB731}" type="datetimeFigureOut">
              <a:rPr lang="en-US" smtClean="0"/>
              <a:t>3/19/2026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7965F4-44FE-7A44-8A99-5A2E18D9F4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699DD3-BE3D-EF4A-9264-9D558B520D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B149F-29E2-0448-9222-B86C027DCC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012322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058683-BF18-BB4A-81D1-B4243CC3E1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783121-3039-6C49-B9A3-908CFB2E35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A4096D-D48D-0F4B-BE9E-54C7BB6C81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57EB2-673D-0E4F-9460-A3E91FFAB731}" type="datetimeFigureOut">
              <a:rPr lang="en-US" smtClean="0"/>
              <a:t>3/19/2026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F35D31-92EB-C24E-92BE-FABCF31258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F2AC93-FA96-EE40-AC08-874ED570C8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B149F-29E2-0448-9222-B86C027DCC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152436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0F7047-4173-F246-AFE9-937FA08F7C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5DF83C-F6B1-B746-A6FC-F744652F3B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723309-250D-AC44-A6A3-B0F00904C9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57EB2-673D-0E4F-9460-A3E91FFAB731}" type="datetimeFigureOut">
              <a:rPr lang="en-US" smtClean="0"/>
              <a:t>3/19/2026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8BB06A-820B-E946-9297-79252A828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BCBC9A-3FBD-894C-B976-F4E7E22DB5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B149F-29E2-0448-9222-B86C027DCC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048940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481B28-B08B-C547-A02C-20847AE72C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068E66-142C-EB4B-8A26-AF90407D85B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870333E-9AC9-FD4C-ACD8-C550A292B4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AE861EA-32D3-8840-A421-35F6E41351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57EB2-673D-0E4F-9460-A3E91FFAB731}" type="datetimeFigureOut">
              <a:rPr lang="en-US" smtClean="0"/>
              <a:t>3/19/2026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BD6733-C99E-B84B-9710-9BAF9560C9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9CCCE30-EDB8-E641-B0A8-09F1B3EEFA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B149F-29E2-0448-9222-B86C027DCC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535108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9F58BD-3B12-0641-8192-6C3C856E6C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37A4B2-5BD8-2D4E-9938-836FB667E9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BB24325-9DCA-B241-999F-A97904352C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A5FF1C6-EC63-934C-AD6B-7B1E64B5F59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F283A98-0CD3-A541-B714-B99D8BB43CC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137218-E46B-A845-B711-A294D3F386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57EB2-673D-0E4F-9460-A3E91FFAB731}" type="datetimeFigureOut">
              <a:rPr lang="en-US" smtClean="0"/>
              <a:t>3/19/2026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2538A13-2A5E-A34B-8F28-42C2D4F0F6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779BA81-8EB1-1D43-BE9D-5D817E5E0B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B149F-29E2-0448-9222-B86C027DCC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575822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8EA735-ACDF-5244-B03F-FF1CE12F14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E456A58-0882-0A4B-BEE5-DCD6557E2F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57EB2-673D-0E4F-9460-A3E91FFAB731}" type="datetimeFigureOut">
              <a:rPr lang="en-US" smtClean="0"/>
              <a:t>3/19/2026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7E57A7C-9F9D-2F45-9A0F-3BBE5A5D12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1791B3D-AE5C-B94D-AA56-C020F7379E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B149F-29E2-0448-9222-B86C027DCC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286330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1D90333-5F3C-284D-82CD-CA3D9EDAAB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57EB2-673D-0E4F-9460-A3E91FFAB731}" type="datetimeFigureOut">
              <a:rPr lang="en-US" smtClean="0"/>
              <a:t>3/19/2026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3620065-A97A-BB42-A8FF-6CDDD018A0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984D81-FFC8-E348-B7B2-07A80DCDF3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B149F-29E2-0448-9222-B86C027DCC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873510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004FEB-45C9-F44C-A3F9-60E64ACD43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1A83C7-A52D-D342-9658-76782FA7D9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62AF6C-212C-1C46-AE79-04D3682C2E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9CBFEEE-D813-3C4E-8BBD-85B6EA8332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57EB2-673D-0E4F-9460-A3E91FFAB731}" type="datetimeFigureOut">
              <a:rPr lang="en-US" smtClean="0"/>
              <a:t>3/19/2026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660425-FB28-7E4C-A585-9E6B179E79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959A9A-A7CB-8145-9707-FA1A6A9C3B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B149F-29E2-0448-9222-B86C027DCC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386156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CB9773-6953-1D45-90FB-6312F2169A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1E3D2DE-B14E-254F-B840-05A1DAEAE0A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E600B6-4582-A449-B79B-706CD168B6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564C7FA-1D18-5945-9E7D-2BF48E67C3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57EB2-673D-0E4F-9460-A3E91FFAB731}" type="datetimeFigureOut">
              <a:rPr lang="en-US" smtClean="0"/>
              <a:t>3/19/2026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208A6E-80D1-D14E-9BA5-C2DF2CAD64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66D0E3-A1BC-324C-A179-10FF415F56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B149F-29E2-0448-9222-B86C027DCC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834709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C5191-1767-BE49-845C-FD82358727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9AD1943-CF23-AE49-8AB2-390A2AC440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4A5836-B8DC-284B-A502-9780112E74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57EB2-673D-0E4F-9460-A3E91FFAB731}" type="datetimeFigureOut">
              <a:rPr lang="en-US" smtClean="0"/>
              <a:t>3/19/2026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8F4C4C-BF46-2542-ABF2-89F4F156BA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3BC1FE-3123-C24B-B27B-D6D325444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B149F-29E2-0448-9222-B86C027DCC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738487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C69C498-6D78-4248-AAF5-5395CF960CA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ABE5625-B13B-854B-A337-BCFABABDAE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12C77A-63D9-1343-BF3F-4CBBCCE6F8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57EB2-673D-0E4F-9460-A3E91FFAB731}" type="datetimeFigureOut">
              <a:rPr lang="en-US" smtClean="0"/>
              <a:t>3/19/2026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171943-3E01-0C46-8AEB-F4829909A4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2ED424-3EEC-014A-84EA-5E4BE5EA6F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B149F-29E2-0448-9222-B86C027DCC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005591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>
  <p:cSld name="1_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49" descr="A picture containing sitting, blue, snow, table&#10;&#10;Description automatically generated"/>
          <p:cNvPicPr preferRelativeResize="0"/>
          <p:nvPr/>
        </p:nvPicPr>
        <p:blipFill rotWithShape="1"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49"/>
          <p:cNvSpPr/>
          <p:nvPr/>
        </p:nvSpPr>
        <p:spPr>
          <a:xfrm>
            <a:off x="580571" y="1132114"/>
            <a:ext cx="7590972" cy="1925557"/>
          </a:xfrm>
          <a:prstGeom prst="rect">
            <a:avLst/>
          </a:prstGeom>
          <a:solidFill>
            <a:schemeClr val="dk1">
              <a:alpha val="58823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" name="Google Shape;14;p49"/>
          <p:cNvSpPr txBox="1">
            <a:spLocks noGrp="1"/>
          </p:cNvSpPr>
          <p:nvPr>
            <p:ph type="title"/>
          </p:nvPr>
        </p:nvSpPr>
        <p:spPr>
          <a:xfrm>
            <a:off x="957942" y="1263921"/>
            <a:ext cx="6879771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5400" b="1" i="0" u="none" strike="noStrike" cap="non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15" name="Google Shape;15;p49"/>
          <p:cNvSpPr txBox="1">
            <a:spLocks noGrp="1"/>
          </p:cNvSpPr>
          <p:nvPr>
            <p:ph type="body" idx="1"/>
          </p:nvPr>
        </p:nvSpPr>
        <p:spPr>
          <a:xfrm>
            <a:off x="957942" y="2128100"/>
            <a:ext cx="6879771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Google Shape;16;p49"/>
          <p:cNvSpPr/>
          <p:nvPr/>
        </p:nvSpPr>
        <p:spPr>
          <a:xfrm>
            <a:off x="580571" y="1132114"/>
            <a:ext cx="145143" cy="1925557"/>
          </a:xfrm>
          <a:prstGeom prst="rect">
            <a:avLst/>
          </a:prstGeom>
          <a:solidFill>
            <a:srgbClr val="F4891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253135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4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slideLayout" Target="../slideLayouts/slideLayout13.xml"/><Relationship Id="rId2" Type="http://schemas.openxmlformats.org/officeDocument/2006/relationships/slideLayout" Target="../slideLayouts/slideLayout3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Relationship Id="rId14" Type="http://schemas.openxmlformats.org/officeDocument/2006/relationships/slideLayout" Target="../slideLayouts/slideLayout1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7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oogle Shape;14;p18" descr="A picture containing sitting, blue, snow, table&#10;&#10;Description automatically generated">
            <a:extLst>
              <a:ext uri="{FF2B5EF4-FFF2-40B4-BE49-F238E27FC236}">
                <a16:creationId xmlns:a16="http://schemas.microsoft.com/office/drawing/2014/main" id="{1F867B98-542A-F064-764D-340527829A41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195961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9DE1CAD-6074-1E98-B9CE-6997A0DBFC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1F116D-931C-17A7-49AB-2EAA883064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DD2D34-8E14-AA1A-7F3D-BA590F9D06A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66393A-8811-41AE-8B1F-E80E9FCFA454}" type="datetimeFigureOut">
              <a:rPr lang="en-GB" smtClean="0"/>
              <a:t>19/03/2026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C23ABC-E7C3-4FB0-1454-112D6E7328F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B79AD5-B6C9-61D1-F626-C6A55AB841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48D0E3-42A4-4EC3-8AD5-CF057748FF12}" type="slidenum">
              <a:rPr lang="en-GB" smtClean="0"/>
              <a:t>‹#›</a:t>
            </a:fld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5103218-0E8E-5A55-20F6-1FD0E55005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rgbClr val="F59E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Google Shape;21;p28" descr="A picture containing drawing&#10;&#10;Description automatically generated">
            <a:extLst>
              <a:ext uri="{FF2B5EF4-FFF2-40B4-BE49-F238E27FC236}">
                <a16:creationId xmlns:a16="http://schemas.microsoft.com/office/drawing/2014/main" id="{F26C3C17-B5EA-26AC-7BE8-0256E3E402D4}"/>
              </a:ext>
            </a:extLst>
          </p:cNvPr>
          <p:cNvPicPr preferRelativeResize="0"/>
          <p:nvPr userDrawn="1"/>
        </p:nvPicPr>
        <p:blipFill rotWithShape="1">
          <a:blip r:embed="rId16" cstate="email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40536" y="76111"/>
            <a:ext cx="2769312" cy="58334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994917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675" r:id="rId13"/>
    <p:sldLayoutId id="2147483690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E19985F-754D-514F-BCA5-41ABB27757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CF7093-EE4E-D14E-B5A1-A54035590E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1B31CA-EBF6-0149-988F-DB50B8CEDE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157EB2-673D-0E4F-9460-A3E91FFAB731}" type="datetimeFigureOut">
              <a:rPr lang="en-US" smtClean="0"/>
              <a:t>3/19/2026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6E3E85-119A-E64D-BA57-A716B4C098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10E788-471E-5B4A-B2E1-52016BB81A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9B149F-29E2-0448-9222-B86C027DCC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74018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jpe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2.jpeg"/><Relationship Id="rId5" Type="http://schemas.openxmlformats.org/officeDocument/2006/relationships/image" Target="../media/image31.png"/><Relationship Id="rId4" Type="http://schemas.openxmlformats.org/officeDocument/2006/relationships/image" Target="../media/image30.png"/><Relationship Id="rId9" Type="http://schemas.openxmlformats.org/officeDocument/2006/relationships/image" Target="../media/image3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37.png"/><Relationship Id="rId4" Type="http://schemas.openxmlformats.org/officeDocument/2006/relationships/oleObject" Target="../embeddings/oleObject1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5;p18">
            <a:extLst>
              <a:ext uri="{FF2B5EF4-FFF2-40B4-BE49-F238E27FC236}">
                <a16:creationId xmlns:a16="http://schemas.microsoft.com/office/drawing/2014/main" id="{6E67F2DB-142A-D3D8-A3AC-C36745379292}"/>
              </a:ext>
            </a:extLst>
          </p:cNvPr>
          <p:cNvSpPr/>
          <p:nvPr/>
        </p:nvSpPr>
        <p:spPr>
          <a:xfrm>
            <a:off x="562098" y="1375295"/>
            <a:ext cx="8388862" cy="2550595"/>
          </a:xfrm>
          <a:prstGeom prst="rect">
            <a:avLst/>
          </a:prstGeom>
          <a:solidFill>
            <a:schemeClr val="dk1">
              <a:alpha val="58431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1400"/>
              <a:buFont typeface="Calibri"/>
              <a:buNone/>
              <a:tabLst/>
              <a:defRPr/>
            </a:pP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Google Shape;17;p18">
            <a:extLst>
              <a:ext uri="{FF2B5EF4-FFF2-40B4-BE49-F238E27FC236}">
                <a16:creationId xmlns:a16="http://schemas.microsoft.com/office/drawing/2014/main" id="{3CC8309F-0E62-5861-FFEE-A9B0884D2B3F}"/>
              </a:ext>
            </a:extLst>
          </p:cNvPr>
          <p:cNvSpPr/>
          <p:nvPr/>
        </p:nvSpPr>
        <p:spPr>
          <a:xfrm>
            <a:off x="562098" y="1375295"/>
            <a:ext cx="145143" cy="2550595"/>
          </a:xfrm>
          <a:prstGeom prst="rect">
            <a:avLst/>
          </a:prstGeom>
          <a:solidFill>
            <a:srgbClr val="F4891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1400"/>
              <a:buFont typeface="Calibri"/>
              <a:buNone/>
              <a:tabLst/>
              <a:defRPr/>
            </a:pP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Google Shape;77;p1">
            <a:extLst>
              <a:ext uri="{FF2B5EF4-FFF2-40B4-BE49-F238E27FC236}">
                <a16:creationId xmlns:a16="http://schemas.microsoft.com/office/drawing/2014/main" id="{D6897B44-DDAD-846C-4922-38DB5FC6725C}"/>
              </a:ext>
            </a:extLst>
          </p:cNvPr>
          <p:cNvSpPr txBox="1">
            <a:spLocks/>
          </p:cNvSpPr>
          <p:nvPr/>
        </p:nvSpPr>
        <p:spPr>
          <a:xfrm>
            <a:off x="934528" y="1696484"/>
            <a:ext cx="7472499" cy="19082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1800"/>
              <a:buFont typeface="Arial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hnschrift SemiBold" panose="020B0502040204020203" pitchFamily="34" charset="0"/>
                <a:ea typeface="+mj-ea"/>
                <a:cs typeface="+mj-cs"/>
              </a:rPr>
              <a:t>The GEMS2-Amethyst mission and radiometer developments at Weather Stream </a:t>
            </a: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ahnschrift SemiBold" panose="020B0502040204020203" pitchFamily="34" charset="0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1800"/>
              <a:buFont typeface="Arial"/>
              <a:buNone/>
              <a:tabLst/>
              <a:defRPr/>
            </a:pPr>
            <a:endParaRPr lang="en-GB" sz="2400" dirty="0">
              <a:solidFill>
                <a:prstClr val="white"/>
              </a:solidFill>
              <a:latin typeface="Bahnschrift SemiBold" panose="020B05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1800"/>
              <a:buFont typeface="Arial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hnschrift SemiBold" panose="020B0502040204020203" pitchFamily="34" charset="0"/>
                <a:ea typeface="+mj-ea"/>
                <a:cs typeface="+mj-cs"/>
              </a:rPr>
              <a:t>Richard Delf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hnschrift SemiBold" panose="020B0502040204020203" pitchFamily="34" charset="0"/>
                <a:ea typeface="+mj-ea"/>
                <a:cs typeface="+mj-cs"/>
              </a:rPr>
              <a:t>, PhD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ahnschrift SemiBold" panose="020B0502040204020203" pitchFamily="34" charset="0"/>
              <a:ea typeface="+mj-ea"/>
              <a:cs typeface="+mj-cs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Clr>
                <a:prstClr val="black"/>
              </a:buClr>
              <a:buSzPts val="1800"/>
            </a:pPr>
            <a:r>
              <a:rPr lang="en-US" sz="1600" dirty="0">
                <a:solidFill>
                  <a:prstClr val="white"/>
                </a:solidFill>
                <a:latin typeface="Bahnschrift SemiBold" panose="020B0502040204020203" pitchFamily="34" charset="0"/>
              </a:rPr>
              <a:t>Chief Product Officer, </a:t>
            </a:r>
            <a:r>
              <a:rPr lang="en-GB" sz="1600" dirty="0">
                <a:solidFill>
                  <a:prstClr val="white"/>
                </a:solidFill>
                <a:latin typeface="Bahnschrift SemiBold" panose="020B0502040204020203" pitchFamily="34" charset="0"/>
              </a:rPr>
              <a:t>Weather Stream</a:t>
            </a:r>
          </a:p>
        </p:txBody>
      </p:sp>
    </p:spTree>
    <p:extLst>
      <p:ext uri="{BB962C8B-B14F-4D97-AF65-F5344CB8AC3E}">
        <p14:creationId xmlns:p14="http://schemas.microsoft.com/office/powerpoint/2010/main" val="20474942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881;p106">
            <a:extLst>
              <a:ext uri="{FF2B5EF4-FFF2-40B4-BE49-F238E27FC236}">
                <a16:creationId xmlns:a16="http://schemas.microsoft.com/office/drawing/2014/main" id="{F6E28B91-EB45-086B-8654-0FF0BE6C52B0}"/>
              </a:ext>
            </a:extLst>
          </p:cNvPr>
          <p:cNvSpPr txBox="1"/>
          <p:nvPr/>
        </p:nvSpPr>
        <p:spPr>
          <a:xfrm>
            <a:off x="221263" y="507390"/>
            <a:ext cx="4177464" cy="5989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508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 dirty="0">
                <a:latin typeface="Arial" panose="020B0604020202020204" pitchFamily="34" charset="0"/>
                <a:cs typeface="Arial" panose="020B0604020202020204" pitchFamily="34" charset="0"/>
              </a:rPr>
              <a:t>History and Culture </a:t>
            </a:r>
          </a:p>
          <a:p>
            <a:pPr marL="508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dirty="0">
                <a:latin typeface="Arial" panose="020B0604020202020204" pitchFamily="34" charset="0"/>
                <a:cs typeface="Arial" panose="020B0604020202020204" pitchFamily="34" charset="0"/>
              </a:rPr>
              <a:t>Weather Stream’s company </a:t>
            </a:r>
            <a:r>
              <a:rPr lang="en" sz="1600" b="1" dirty="0">
                <a:latin typeface="Arial" panose="020B0604020202020204" pitchFamily="34" charset="0"/>
                <a:cs typeface="Arial" panose="020B0604020202020204" pitchFamily="34" charset="0"/>
              </a:rPr>
              <a:t>mission </a:t>
            </a:r>
            <a:r>
              <a:rPr lang="en" sz="1600" dirty="0">
                <a:latin typeface="Arial" panose="020B0604020202020204" pitchFamily="34" charset="0"/>
                <a:cs typeface="Arial" panose="020B0604020202020204" pitchFamily="34" charset="0"/>
              </a:rPr>
              <a:t>is to stream real-time weather intelligence to the global community</a:t>
            </a:r>
            <a:endParaRPr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08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08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dirty="0">
                <a:latin typeface="Arial" panose="020B0604020202020204" pitchFamily="34" charset="0"/>
                <a:cs typeface="Arial" panose="020B0604020202020204" pitchFamily="34" charset="0"/>
              </a:rPr>
              <a:t>Weather Stream’s company </a:t>
            </a:r>
            <a:r>
              <a:rPr lang="en" sz="1600" b="1" dirty="0">
                <a:latin typeface="Arial" panose="020B0604020202020204" pitchFamily="34" charset="0"/>
                <a:cs typeface="Arial" panose="020B0604020202020204" pitchFamily="34" charset="0"/>
              </a:rPr>
              <a:t>science objective</a:t>
            </a:r>
            <a:r>
              <a:rPr lang="en" sz="1600" dirty="0">
                <a:latin typeface="Arial" panose="020B0604020202020204" pitchFamily="34" charset="0"/>
                <a:cs typeface="Arial" panose="020B0604020202020204" pitchFamily="34" charset="0"/>
              </a:rPr>
              <a:t> is to achieve Nyquist spatiotemporal sampling with passive microwave instruments</a:t>
            </a:r>
            <a:endParaRPr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08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08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b="1" dirty="0">
                <a:latin typeface="Arial" panose="020B0604020202020204" pitchFamily="34" charset="0"/>
                <a:cs typeface="Arial" panose="020B0604020202020204" pitchFamily="34" charset="0"/>
              </a:rPr>
              <a:t>Team and Culture:</a:t>
            </a:r>
            <a:endParaRPr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dirty="0">
                <a:latin typeface="Arial" panose="020B0604020202020204" pitchFamily="34" charset="0"/>
                <a:cs typeface="Arial" panose="020B0604020202020204" pitchFamily="34" charset="0"/>
              </a:rPr>
              <a:t>• </a:t>
            </a:r>
            <a:r>
              <a:rPr lang="en" sz="1400" b="1" dirty="0">
                <a:latin typeface="Arial" panose="020B0604020202020204" pitchFamily="34" charset="0"/>
                <a:cs typeface="Arial" panose="020B0604020202020204" pitchFamily="34" charset="0"/>
              </a:rPr>
              <a:t>World’s first commercial passive microwave mission</a:t>
            </a:r>
            <a:endParaRPr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dirty="0">
                <a:latin typeface="Arial" panose="020B0604020202020204" pitchFamily="34" charset="0"/>
                <a:cs typeface="Arial" panose="020B0604020202020204" pitchFamily="34" charset="0"/>
              </a:rPr>
              <a:t>• Founded 2015 based on CU Boulder Research</a:t>
            </a:r>
            <a:endParaRPr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dirty="0">
                <a:latin typeface="Arial" panose="020B0604020202020204" pitchFamily="34" charset="0"/>
                <a:cs typeface="Arial" panose="020B0604020202020204" pitchFamily="34" charset="0"/>
              </a:rPr>
              <a:t>• 30 Employees, 13 PhDs, 15 engineers</a:t>
            </a:r>
            <a:endParaRPr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dirty="0">
                <a:latin typeface="Arial" panose="020B0604020202020204" pitchFamily="34" charset="0"/>
                <a:cs typeface="Arial" panose="020B0604020202020204" pitchFamily="34" charset="0"/>
              </a:rPr>
              <a:t>• </a:t>
            </a:r>
            <a:r>
              <a:rPr lang="en" sz="1400" b="1" dirty="0">
                <a:latin typeface="Arial" panose="020B0604020202020204" pitchFamily="34" charset="0"/>
                <a:cs typeface="Arial" panose="020B0604020202020204" pitchFamily="34" charset="0"/>
              </a:rPr>
              <a:t>Civil servants trapped in a startup</a:t>
            </a:r>
            <a:endParaRPr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dirty="0">
                <a:latin typeface="Arial" panose="020B0604020202020204" pitchFamily="34" charset="0"/>
                <a:cs typeface="Arial" panose="020B0604020202020204" pitchFamily="34" charset="0"/>
              </a:rPr>
              <a:t>• Relationship and partnership driven</a:t>
            </a:r>
            <a:endParaRPr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dirty="0">
                <a:latin typeface="Arial" panose="020B0604020202020204" pitchFamily="34" charset="0"/>
                <a:cs typeface="Arial" panose="020B0604020202020204" pitchFamily="34" charset="0"/>
              </a:rPr>
              <a:t>• Outdoor enthusiasts</a:t>
            </a:r>
            <a:endParaRPr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dirty="0">
                <a:latin typeface="Arial" panose="020B0604020202020204" pitchFamily="34" charset="0"/>
                <a:cs typeface="Arial" panose="020B0604020202020204" pitchFamily="34" charset="0"/>
              </a:rPr>
              <a:t>• Community oriented, volunteers</a:t>
            </a:r>
            <a:endParaRPr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dirty="0">
                <a:latin typeface="Arial" panose="020B0604020202020204" pitchFamily="34" charset="0"/>
                <a:cs typeface="Arial" panose="020B0604020202020204" pitchFamily="34" charset="0"/>
              </a:rPr>
              <a:t>• Driven to solve tough problems</a:t>
            </a:r>
            <a:endParaRPr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dirty="0">
                <a:latin typeface="Arial" panose="020B0604020202020204" pitchFamily="34" charset="0"/>
                <a:cs typeface="Arial" panose="020B0604020202020204" pitchFamily="34" charset="0"/>
              </a:rPr>
              <a:t>• </a:t>
            </a:r>
            <a:r>
              <a:rPr lang="en" sz="1400" b="1" dirty="0">
                <a:latin typeface="Arial" panose="020B0604020202020204" pitchFamily="34" charset="0"/>
                <a:cs typeface="Arial" panose="020B0604020202020204" pitchFamily="34" charset="0"/>
              </a:rPr>
              <a:t>“Every Photon is Sacred”</a:t>
            </a:r>
            <a:endParaRPr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dirty="0">
                <a:latin typeface="Arial" panose="020B0604020202020204" pitchFamily="34" charset="0"/>
                <a:cs typeface="Arial" panose="020B0604020202020204" pitchFamily="34" charset="0"/>
              </a:rPr>
              <a:t>• A global weather data supply chain partner</a:t>
            </a:r>
            <a:endParaRPr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Google Shape;882;p106">
            <a:extLst>
              <a:ext uri="{FF2B5EF4-FFF2-40B4-BE49-F238E27FC236}">
                <a16:creationId xmlns:a16="http://schemas.microsoft.com/office/drawing/2014/main" id="{B195B5AB-3E42-E42E-DD7A-D95B2F01937B}"/>
              </a:ext>
            </a:extLst>
          </p:cNvPr>
          <p:cNvSpPr txBox="1"/>
          <p:nvPr/>
        </p:nvSpPr>
        <p:spPr>
          <a:xfrm>
            <a:off x="5667646" y="6189720"/>
            <a:ext cx="5193393" cy="53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b="1" dirty="0"/>
              <a:t>Bootstrapped to space!</a:t>
            </a:r>
            <a:endParaRPr sz="3200" b="1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B223A36-4EDC-29DF-AF06-1E34582AD27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47102"/>
          <a:stretch>
            <a:fillRect/>
          </a:stretch>
        </p:blipFill>
        <p:spPr>
          <a:xfrm>
            <a:off x="4484178" y="440947"/>
            <a:ext cx="1414552" cy="1845053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CE823BAE-D632-F9BF-C3BC-9F401C97DE2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55860"/>
          <a:stretch>
            <a:fillRect/>
          </a:stretch>
        </p:blipFill>
        <p:spPr>
          <a:xfrm>
            <a:off x="8345552" y="678563"/>
            <a:ext cx="1378636" cy="1467823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026DF5A2-B0EC-3AC4-D908-293D57D2BC0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49123" y="2106908"/>
            <a:ext cx="2486848" cy="1868572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1B4AE49B-818B-F686-61D1-853F6F76090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4277" y="440947"/>
            <a:ext cx="2031465" cy="1533392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4A8C1633-4937-58AF-101A-395C2400B62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51850" y="4084569"/>
            <a:ext cx="3423684" cy="2195624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4C62FDAE-70F3-A8A7-4410-0B5FB0EC9B7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173882" y="2106908"/>
            <a:ext cx="1701652" cy="1868572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5F44291A-9B77-7001-CA1F-E3FB6E266FC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979984" y="678563"/>
            <a:ext cx="1839564" cy="1348000"/>
          </a:xfrm>
          <a:prstGeom prst="rect">
            <a:avLst/>
          </a:prstGeom>
        </p:spPr>
      </p:pic>
      <p:pic>
        <p:nvPicPr>
          <p:cNvPr id="52" name="Picture 2">
            <a:extLst>
              <a:ext uri="{FF2B5EF4-FFF2-40B4-BE49-F238E27FC236}">
                <a16:creationId xmlns:a16="http://schemas.microsoft.com/office/drawing/2014/main" id="{F1081869-F78D-04AE-AC64-0B8A336DC11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798"/>
          <a:stretch>
            <a:fillRect/>
          </a:stretch>
        </p:blipFill>
        <p:spPr bwMode="auto">
          <a:xfrm>
            <a:off x="4484178" y="4110532"/>
            <a:ext cx="3497400" cy="21436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id="{52A46F08-B979-4405-518C-54482D8E48D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484178" y="2372726"/>
            <a:ext cx="1218851" cy="1668427"/>
          </a:xfrm>
          <a:prstGeom prst="rect">
            <a:avLst/>
          </a:prstGeom>
        </p:spPr>
      </p:pic>
      <p:pic>
        <p:nvPicPr>
          <p:cNvPr id="58" name="Picture 57">
            <a:extLst>
              <a:ext uri="{FF2B5EF4-FFF2-40B4-BE49-F238E27FC236}">
                <a16:creationId xmlns:a16="http://schemas.microsoft.com/office/drawing/2014/main" id="{689EF47C-F3AE-7E96-D706-202E3713A34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54497"/>
          <a:stretch>
            <a:fillRect/>
          </a:stretch>
        </p:blipFill>
        <p:spPr>
          <a:xfrm>
            <a:off x="5898730" y="2307053"/>
            <a:ext cx="1487010" cy="1668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74530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B7D12B-0DD9-ECA9-C8BE-C55FDAC3AD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83F5EA3A-9127-A49D-9B7E-91AA18A7E31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79" t="11585" r="10166" b="25654"/>
          <a:stretch/>
        </p:blipFill>
        <p:spPr bwMode="auto">
          <a:xfrm>
            <a:off x="5928646" y="4118670"/>
            <a:ext cx="1618947" cy="13305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97EB345-402F-4D6B-3678-905A7722AD27}"/>
              </a:ext>
            </a:extLst>
          </p:cNvPr>
          <p:cNvCxnSpPr>
            <a:cxnSpLocks/>
          </p:cNvCxnSpPr>
          <p:nvPr/>
        </p:nvCxnSpPr>
        <p:spPr>
          <a:xfrm flipH="1">
            <a:off x="770959" y="3183035"/>
            <a:ext cx="1" cy="303863"/>
          </a:xfrm>
          <a:prstGeom prst="line">
            <a:avLst/>
          </a:prstGeom>
          <a:ln w="28575">
            <a:solidFill>
              <a:srgbClr val="93C2F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B4334298-DD4D-BF64-F6A9-AEC05BA69E2C}"/>
              </a:ext>
            </a:extLst>
          </p:cNvPr>
          <p:cNvCxnSpPr>
            <a:cxnSpLocks/>
          </p:cNvCxnSpPr>
          <p:nvPr/>
        </p:nvCxnSpPr>
        <p:spPr>
          <a:xfrm flipH="1">
            <a:off x="2389906" y="3487835"/>
            <a:ext cx="1" cy="303863"/>
          </a:xfrm>
          <a:prstGeom prst="line">
            <a:avLst/>
          </a:prstGeom>
          <a:ln w="28575">
            <a:solidFill>
              <a:srgbClr val="93C2F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DD681860-FBA7-A837-6D95-56B7BF42567D}"/>
              </a:ext>
            </a:extLst>
          </p:cNvPr>
          <p:cNvCxnSpPr>
            <a:cxnSpLocks/>
          </p:cNvCxnSpPr>
          <p:nvPr/>
        </p:nvCxnSpPr>
        <p:spPr>
          <a:xfrm flipH="1">
            <a:off x="4008853" y="3183035"/>
            <a:ext cx="1" cy="303863"/>
          </a:xfrm>
          <a:prstGeom prst="line">
            <a:avLst/>
          </a:prstGeom>
          <a:ln w="28575">
            <a:solidFill>
              <a:srgbClr val="93C2F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99926CEA-5D1B-E0A0-C52B-B1FEF7D0301F}"/>
              </a:ext>
            </a:extLst>
          </p:cNvPr>
          <p:cNvCxnSpPr>
            <a:cxnSpLocks/>
          </p:cNvCxnSpPr>
          <p:nvPr/>
        </p:nvCxnSpPr>
        <p:spPr>
          <a:xfrm flipH="1">
            <a:off x="5627800" y="3487835"/>
            <a:ext cx="1" cy="303863"/>
          </a:xfrm>
          <a:prstGeom prst="line">
            <a:avLst/>
          </a:prstGeom>
          <a:ln w="28575">
            <a:solidFill>
              <a:srgbClr val="93C2F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7E2C87DF-9071-CD8A-3B65-EF6E33A67B57}"/>
              </a:ext>
            </a:extLst>
          </p:cNvPr>
          <p:cNvCxnSpPr>
            <a:cxnSpLocks/>
          </p:cNvCxnSpPr>
          <p:nvPr/>
        </p:nvCxnSpPr>
        <p:spPr>
          <a:xfrm flipH="1">
            <a:off x="7246747" y="3183035"/>
            <a:ext cx="1" cy="303863"/>
          </a:xfrm>
          <a:prstGeom prst="line">
            <a:avLst/>
          </a:prstGeom>
          <a:ln w="28575">
            <a:solidFill>
              <a:srgbClr val="93C2F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9DABBFAE-277F-AFF4-5014-99E6ABB59AC4}"/>
              </a:ext>
            </a:extLst>
          </p:cNvPr>
          <p:cNvCxnSpPr>
            <a:cxnSpLocks/>
          </p:cNvCxnSpPr>
          <p:nvPr/>
        </p:nvCxnSpPr>
        <p:spPr>
          <a:xfrm flipH="1">
            <a:off x="8865694" y="3487835"/>
            <a:ext cx="1" cy="303863"/>
          </a:xfrm>
          <a:prstGeom prst="line">
            <a:avLst/>
          </a:prstGeom>
          <a:ln w="28575">
            <a:solidFill>
              <a:srgbClr val="93C2F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C25A4D89-8B0E-CBA1-01B9-3CDE03599157}"/>
              </a:ext>
            </a:extLst>
          </p:cNvPr>
          <p:cNvCxnSpPr>
            <a:cxnSpLocks/>
          </p:cNvCxnSpPr>
          <p:nvPr/>
        </p:nvCxnSpPr>
        <p:spPr>
          <a:xfrm flipH="1">
            <a:off x="10470353" y="3192188"/>
            <a:ext cx="1" cy="303863"/>
          </a:xfrm>
          <a:prstGeom prst="line">
            <a:avLst/>
          </a:prstGeom>
          <a:ln w="28575">
            <a:solidFill>
              <a:srgbClr val="93C2F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31373FF6-D49E-1FB4-D482-A68AC3CA2C77}"/>
              </a:ext>
            </a:extLst>
          </p:cNvPr>
          <p:cNvSpPr txBox="1">
            <a:spLocks/>
          </p:cNvSpPr>
          <p:nvPr/>
        </p:nvSpPr>
        <p:spPr>
          <a:xfrm>
            <a:off x="-419435" y="6525292"/>
            <a:ext cx="651432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CA" sz="80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© Weather Stream. All rights reserved. Confidential. Do not share without permission.</a:t>
            </a:r>
            <a:endParaRPr lang="en-GB" sz="80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064" name="Straight Connector 1063">
            <a:extLst>
              <a:ext uri="{FF2B5EF4-FFF2-40B4-BE49-F238E27FC236}">
                <a16:creationId xmlns:a16="http://schemas.microsoft.com/office/drawing/2014/main" id="{ACB22421-CABB-F93D-396E-EC58F2906AFF}"/>
              </a:ext>
            </a:extLst>
          </p:cNvPr>
          <p:cNvCxnSpPr>
            <a:cxnSpLocks/>
          </p:cNvCxnSpPr>
          <p:nvPr/>
        </p:nvCxnSpPr>
        <p:spPr>
          <a:xfrm>
            <a:off x="756673" y="3490162"/>
            <a:ext cx="9727967" cy="0"/>
          </a:xfrm>
          <a:prstGeom prst="line">
            <a:avLst/>
          </a:prstGeom>
          <a:ln w="28575">
            <a:solidFill>
              <a:srgbClr val="1765B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D4E9DDA2-FEF2-394F-4E1C-39602BC5D430}"/>
              </a:ext>
            </a:extLst>
          </p:cNvPr>
          <p:cNvSpPr txBox="1"/>
          <p:nvPr/>
        </p:nvSpPr>
        <p:spPr>
          <a:xfrm>
            <a:off x="5283728" y="3784872"/>
            <a:ext cx="2670098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2022</a:t>
            </a:r>
          </a:p>
          <a:p>
            <a:pPr>
              <a:spcAft>
                <a:spcPts val="1200"/>
              </a:spcAft>
            </a:pP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1200"/>
              </a:spcAft>
            </a:pP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1200"/>
              </a:spcAft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1200"/>
              </a:spcAft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GEMS2 development begins with US Air Force CWDP</a:t>
            </a:r>
          </a:p>
          <a:p>
            <a:pPr>
              <a:spcAft>
                <a:spcPts val="1200"/>
              </a:spcAft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Focus on Development of ML-based derived products 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2A02CD53-21F2-CE34-E489-C933792F255A}"/>
              </a:ext>
            </a:extLst>
          </p:cNvPr>
          <p:cNvSpPr txBox="1"/>
          <p:nvPr/>
        </p:nvSpPr>
        <p:spPr>
          <a:xfrm>
            <a:off x="6912522" y="806097"/>
            <a:ext cx="2340000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GEMS2 first article completed</a:t>
            </a:r>
          </a:p>
          <a:p>
            <a:pPr>
              <a:spcAft>
                <a:spcPts val="1200"/>
              </a:spcAft>
            </a:pP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2023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A43C50FA-CC6E-7BEF-7AEA-67575E714CB3}"/>
              </a:ext>
            </a:extLst>
          </p:cNvPr>
          <p:cNvSpPr txBox="1"/>
          <p:nvPr/>
        </p:nvSpPr>
        <p:spPr>
          <a:xfrm>
            <a:off x="8465060" y="3825734"/>
            <a:ext cx="2831587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2024</a:t>
            </a:r>
          </a:p>
          <a:p>
            <a:pPr>
              <a:spcAft>
                <a:spcPts val="1200"/>
              </a:spcAft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GEMS-PEARL, GEMS-CZ, GEMS-CUBIC development started</a:t>
            </a:r>
          </a:p>
          <a:p>
            <a:pPr>
              <a:spcAft>
                <a:spcPts val="1200"/>
              </a:spcAft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Preparations for GEMS2 launch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04FF7798-8BA2-3B2C-7581-BD13884C583C}"/>
              </a:ext>
            </a:extLst>
          </p:cNvPr>
          <p:cNvSpPr txBox="1"/>
          <p:nvPr/>
        </p:nvSpPr>
        <p:spPr>
          <a:xfrm>
            <a:off x="9895867" y="1834341"/>
            <a:ext cx="2340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GEMS2A launch</a:t>
            </a:r>
          </a:p>
          <a:p>
            <a:pPr>
              <a:spcAft>
                <a:spcPts val="1200"/>
              </a:spcAft>
            </a:pP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GEMS3, GEMS-PEARL focused development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2025+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Title 1">
            <a:extLst>
              <a:ext uri="{FF2B5EF4-FFF2-40B4-BE49-F238E27FC236}">
                <a16:creationId xmlns:a16="http://schemas.microsoft.com/office/drawing/2014/main" id="{020CAC99-36D8-BE30-96B3-75AD106D3F68}"/>
              </a:ext>
            </a:extLst>
          </p:cNvPr>
          <p:cNvSpPr txBox="1">
            <a:spLocks/>
          </p:cNvSpPr>
          <p:nvPr/>
        </p:nvSpPr>
        <p:spPr>
          <a:xfrm>
            <a:off x="620140" y="-36434"/>
            <a:ext cx="5054618" cy="9144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ZA" sz="2400" dirty="0">
                <a:latin typeface="Arial" panose="020B0604020202020204" pitchFamily="34" charset="0"/>
                <a:cs typeface="Arial" panose="020B0604020202020204" pitchFamily="34" charset="0"/>
              </a:rPr>
              <a:t>Where we’ve come from</a:t>
            </a:r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DE7966C4-4866-1244-C761-C5B448680330}"/>
              </a:ext>
            </a:extLst>
          </p:cNvPr>
          <p:cNvSpPr/>
          <p:nvPr/>
        </p:nvSpPr>
        <p:spPr>
          <a:xfrm>
            <a:off x="523272" y="376650"/>
            <a:ext cx="88231" cy="88232"/>
          </a:xfrm>
          <a:prstGeom prst="ellipse">
            <a:avLst/>
          </a:prstGeom>
          <a:solidFill>
            <a:srgbClr val="F59E01"/>
          </a:solidFill>
          <a:ln>
            <a:solidFill>
              <a:srgbClr val="F59E0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40" name="Picture 1039">
            <a:extLst>
              <a:ext uri="{FF2B5EF4-FFF2-40B4-BE49-F238E27FC236}">
                <a16:creationId xmlns:a16="http://schemas.microsoft.com/office/drawing/2014/main" id="{0AF7A6FF-9661-30E3-BD42-A961411B41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00597" y="1472524"/>
            <a:ext cx="1650156" cy="1233235"/>
          </a:xfrm>
          <a:prstGeom prst="rect">
            <a:avLst/>
          </a:prstGeom>
        </p:spPr>
      </p:pic>
      <p:sp>
        <p:nvSpPr>
          <p:cNvPr id="1049" name="TextBox 1048">
            <a:extLst>
              <a:ext uri="{FF2B5EF4-FFF2-40B4-BE49-F238E27FC236}">
                <a16:creationId xmlns:a16="http://schemas.microsoft.com/office/drawing/2014/main" id="{1E97C52F-9706-3396-4148-6E1C32060AF2}"/>
              </a:ext>
            </a:extLst>
          </p:cNvPr>
          <p:cNvSpPr txBox="1"/>
          <p:nvPr/>
        </p:nvSpPr>
        <p:spPr>
          <a:xfrm>
            <a:off x="22357511" y="4037174"/>
            <a:ext cx="1508358" cy="57708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050">
                <a:latin typeface="Arial" panose="020B0604020202020204" pitchFamily="34" charset="0"/>
                <a:cs typeface="Arial" panose="020B0604020202020204" pitchFamily="34" charset="0"/>
              </a:rPr>
              <a:t> Constellation Sustainment and Technology Insertions</a:t>
            </a:r>
          </a:p>
        </p:txBody>
      </p:sp>
      <p:grpSp>
        <p:nvGrpSpPr>
          <p:cNvPr id="1074" name="Group 1073">
            <a:extLst>
              <a:ext uri="{FF2B5EF4-FFF2-40B4-BE49-F238E27FC236}">
                <a16:creationId xmlns:a16="http://schemas.microsoft.com/office/drawing/2014/main" id="{003DFC73-B0BA-7EE0-6328-A2E16DAB95A7}"/>
              </a:ext>
            </a:extLst>
          </p:cNvPr>
          <p:cNvGrpSpPr/>
          <p:nvPr/>
        </p:nvGrpSpPr>
        <p:grpSpPr>
          <a:xfrm>
            <a:off x="426790" y="1166843"/>
            <a:ext cx="2371941" cy="2062104"/>
            <a:chOff x="522804" y="761691"/>
            <a:chExt cx="2371941" cy="1779305"/>
          </a:xfrm>
        </p:grpSpPr>
        <p:grpSp>
          <p:nvGrpSpPr>
            <p:cNvPr id="1066" name="Group 1065">
              <a:extLst>
                <a:ext uri="{FF2B5EF4-FFF2-40B4-BE49-F238E27FC236}">
                  <a16:creationId xmlns:a16="http://schemas.microsoft.com/office/drawing/2014/main" id="{359590AF-A035-8DB0-ABEB-F12845E88D37}"/>
                </a:ext>
              </a:extLst>
            </p:cNvPr>
            <p:cNvGrpSpPr/>
            <p:nvPr/>
          </p:nvGrpSpPr>
          <p:grpSpPr>
            <a:xfrm>
              <a:off x="522804" y="761691"/>
              <a:ext cx="2371941" cy="1779305"/>
              <a:chOff x="422715" y="1204446"/>
              <a:chExt cx="2371941" cy="1779305"/>
            </a:xfrm>
          </p:grpSpPr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9B66D5CD-8EEF-CBB2-1459-A2222541A25C}"/>
                  </a:ext>
                </a:extLst>
              </p:cNvPr>
              <p:cNvSpPr txBox="1"/>
              <p:nvPr/>
            </p:nvSpPr>
            <p:spPr>
              <a:xfrm>
                <a:off x="422715" y="1204446"/>
                <a:ext cx="2340000" cy="17793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1200"/>
                  </a:spcAft>
                </a:pPr>
                <a:r>
                  <a:rPr lang="en-GB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OMS Founded to deploy GEMS mission</a:t>
                </a:r>
              </a:p>
              <a:p>
                <a:pPr>
                  <a:spcAft>
                    <a:spcPts val="1200"/>
                  </a:spcAft>
                </a:pPr>
                <a:endParaRPr lang="en-GB" sz="1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>
                  <a:spcAft>
                    <a:spcPts val="1200"/>
                  </a:spcAft>
                </a:pPr>
                <a:endParaRPr lang="en-GB" sz="1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>
                  <a:spcAft>
                    <a:spcPts val="1200"/>
                  </a:spcAft>
                </a:pPr>
                <a:endParaRPr lang="en-US" sz="1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2015</a:t>
                </a:r>
                <a:endParaRPr lang="en-US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pic>
            <p:nvPicPr>
              <p:cNvPr id="1024" name="Google Shape;43;p6" descr="A close-up of a logo&#10;&#10;Description automatically generated">
                <a:extLst>
                  <a:ext uri="{FF2B5EF4-FFF2-40B4-BE49-F238E27FC236}">
                    <a16:creationId xmlns:a16="http://schemas.microsoft.com/office/drawing/2014/main" id="{AFADCC66-5A91-A621-2551-FBBB433108E6}"/>
                  </a:ext>
                </a:extLst>
              </p:cNvPr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1268287" y="1680276"/>
                <a:ext cx="1526369" cy="55792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1058" name="Picture 5" descr="cetlogo">
              <a:extLst>
                <a:ext uri="{FF2B5EF4-FFF2-40B4-BE49-F238E27FC236}">
                  <a16:creationId xmlns:a16="http://schemas.microsoft.com/office/drawing/2014/main" id="{71E04C2D-B08D-9721-76C4-86527EE153F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7980" y="1643398"/>
              <a:ext cx="2245843" cy="491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068" name="Group 1067">
            <a:extLst>
              <a:ext uri="{FF2B5EF4-FFF2-40B4-BE49-F238E27FC236}">
                <a16:creationId xmlns:a16="http://schemas.microsoft.com/office/drawing/2014/main" id="{F7B06797-5E94-7479-6D96-325A958DC36A}"/>
              </a:ext>
            </a:extLst>
          </p:cNvPr>
          <p:cNvGrpSpPr/>
          <p:nvPr/>
        </p:nvGrpSpPr>
        <p:grpSpPr>
          <a:xfrm>
            <a:off x="2003561" y="3829839"/>
            <a:ext cx="2340000" cy="2307579"/>
            <a:chOff x="2003561" y="3829840"/>
            <a:chExt cx="2340000" cy="2033542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E09D63F2-994A-779F-0E1A-DA2769D07DE4}"/>
                </a:ext>
              </a:extLst>
            </p:cNvPr>
            <p:cNvSpPr txBox="1"/>
            <p:nvPr/>
          </p:nvSpPr>
          <p:spPr>
            <a:xfrm>
              <a:off x="2003561" y="3829840"/>
              <a:ext cx="2340000" cy="10306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1200"/>
                </a:spcAft>
              </a:pPr>
              <a:r>
                <a:rPr lang="en-GB">
                  <a:latin typeface="Arial" panose="020B0604020202020204" pitchFamily="34" charset="0"/>
                  <a:cs typeface="Arial" panose="020B0604020202020204" pitchFamily="34" charset="0"/>
                </a:rPr>
                <a:t>2018</a:t>
              </a:r>
            </a:p>
            <a:p>
              <a:pPr>
                <a:spcAft>
                  <a:spcPts val="1200"/>
                </a:spcAft>
              </a:pPr>
              <a:r>
                <a:rPr lang="en-US" sz="1400">
                  <a:latin typeface="Arial" panose="020B0604020202020204" pitchFamily="34" charset="0"/>
                  <a:cs typeface="Arial" panose="020B0604020202020204" pitchFamily="34" charset="0"/>
                </a:rPr>
                <a:t>IOD-1 GEMS1 instrument developed and integrated to 3U CubeSat </a:t>
              </a:r>
            </a:p>
          </p:txBody>
        </p:sp>
        <p:pic>
          <p:nvPicPr>
            <p:cNvPr id="1067" name="Picture 1066">
              <a:extLst>
                <a:ext uri="{FF2B5EF4-FFF2-40B4-BE49-F238E27FC236}">
                  <a16:creationId xmlns:a16="http://schemas.microsoft.com/office/drawing/2014/main" id="{2B984DB7-E5A9-C155-95A4-1A74F97A21B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061308" y="4877247"/>
              <a:ext cx="1358846" cy="986135"/>
            </a:xfrm>
            <a:prstGeom prst="rect">
              <a:avLst/>
            </a:prstGeom>
          </p:spPr>
        </p:pic>
      </p:grpSp>
      <p:grpSp>
        <p:nvGrpSpPr>
          <p:cNvPr id="1071" name="Group 1070">
            <a:extLst>
              <a:ext uri="{FF2B5EF4-FFF2-40B4-BE49-F238E27FC236}">
                <a16:creationId xmlns:a16="http://schemas.microsoft.com/office/drawing/2014/main" id="{33A9028D-AE93-29BD-FA2A-DAF8C85C51F7}"/>
              </a:ext>
            </a:extLst>
          </p:cNvPr>
          <p:cNvGrpSpPr/>
          <p:nvPr/>
        </p:nvGrpSpPr>
        <p:grpSpPr>
          <a:xfrm>
            <a:off x="3611478" y="798273"/>
            <a:ext cx="2706658" cy="2431435"/>
            <a:chOff x="3658932" y="1100694"/>
            <a:chExt cx="2706658" cy="2431435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C3F052E9-63E0-B56E-1BD2-A224E30800DB}"/>
                </a:ext>
              </a:extLst>
            </p:cNvPr>
            <p:cNvSpPr txBox="1"/>
            <p:nvPr/>
          </p:nvSpPr>
          <p:spPr>
            <a:xfrm>
              <a:off x="3658932" y="1100694"/>
              <a:ext cx="2706658" cy="24314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1200"/>
                </a:spcAft>
              </a:pPr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IOD-1 GEMS1 mission launches – on orbit for 2 years </a:t>
              </a:r>
            </a:p>
            <a:p>
              <a:pPr>
                <a:spcAft>
                  <a:spcPts val="1200"/>
                </a:spcAft>
              </a:pPr>
              <a:endParaRPr 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spcAft>
                  <a:spcPts val="1200"/>
                </a:spcAft>
              </a:pPr>
              <a:endParaRPr 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spcAft>
                  <a:spcPts val="1200"/>
                </a:spcAft>
              </a:pPr>
              <a:endParaRPr 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spcAft>
                  <a:spcPts val="1200"/>
                </a:spcAft>
              </a:pPr>
              <a:endParaRPr 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en-GB" dirty="0">
                  <a:latin typeface="Arial" panose="020B0604020202020204" pitchFamily="34" charset="0"/>
                  <a:cs typeface="Arial" panose="020B0604020202020204" pitchFamily="34" charset="0"/>
                </a:rPr>
                <a:t>2019-2021</a:t>
              </a:r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070" name="Picture 1069" descr="A map of a hurricane&#10;&#10;Description automatically generated">
              <a:extLst>
                <a:ext uri="{FF2B5EF4-FFF2-40B4-BE49-F238E27FC236}">
                  <a16:creationId xmlns:a16="http://schemas.microsoft.com/office/drawing/2014/main" id="{EC260816-66F2-2C94-7FF5-71013BAFF5F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758058" y="1714763"/>
              <a:ext cx="2118689" cy="139325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130253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D22414-8338-CA81-B53D-CE45688DAD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F143BC-0310-31F8-B847-30FDAD4214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3142" y="132572"/>
            <a:ext cx="5054618" cy="914400"/>
          </a:xfrm>
        </p:spPr>
        <p:txBody>
          <a:bodyPr anchor="ctr" anchorCtr="0">
            <a:noAutofit/>
          </a:bodyPr>
          <a:lstStyle/>
          <a:p>
            <a:r>
              <a:rPr lang="en-ZA" sz="2400" dirty="0">
                <a:latin typeface="Bahnschrift Light" panose="020B0502040204020203" pitchFamily="34" charset="0"/>
              </a:rPr>
              <a:t>GEMS2-Amethyst mission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512EBD-E9C2-76B6-0930-C882AAF50A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ctr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19B51A1E-902D-48AF-9020-955120F399B6}" type="slidenum">
              <a:rPr kumimoji="0" lang="en-ZA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ZA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BD40BD2B-AE65-64F3-FF22-D7F1169FC4CA}"/>
              </a:ext>
            </a:extLst>
          </p:cNvPr>
          <p:cNvSpPr txBox="1">
            <a:spLocks/>
          </p:cNvSpPr>
          <p:nvPr/>
        </p:nvSpPr>
        <p:spPr>
          <a:xfrm>
            <a:off x="-419435" y="6525292"/>
            <a:ext cx="651432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8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© Weather Stream. All rights reserved. Confidential. Do not share without permission.</a:t>
            </a:r>
            <a:endParaRPr kumimoji="0" lang="en-GB" sz="800" b="0" i="0" u="none" strike="noStrike" kern="1200" cap="none" spc="0" normalizeH="0" baseline="0" noProof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Picture 10" descr="Icon&#10;&#10;Description automatically generated">
            <a:extLst>
              <a:ext uri="{FF2B5EF4-FFF2-40B4-BE49-F238E27FC236}">
                <a16:creationId xmlns:a16="http://schemas.microsoft.com/office/drawing/2014/main" id="{3E56A72B-4348-7BE4-D778-514098FD6D4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7314" y="6367849"/>
            <a:ext cx="389644" cy="353626"/>
          </a:xfrm>
          <a:prstGeom prst="rect">
            <a:avLst/>
          </a:prstGeom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E8A4F3AB-411D-3803-5DE8-4347770059C3}"/>
              </a:ext>
            </a:extLst>
          </p:cNvPr>
          <p:cNvSpPr/>
          <p:nvPr/>
        </p:nvSpPr>
        <p:spPr>
          <a:xfrm>
            <a:off x="836274" y="545656"/>
            <a:ext cx="88231" cy="88232"/>
          </a:xfrm>
          <a:prstGeom prst="ellipse">
            <a:avLst/>
          </a:prstGeom>
          <a:solidFill>
            <a:srgbClr val="F59E01"/>
          </a:solidFill>
          <a:ln>
            <a:solidFill>
              <a:srgbClr val="F59E0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702D8F2-C60E-9117-7B4A-2AF8C844FA04}"/>
              </a:ext>
            </a:extLst>
          </p:cNvPr>
          <p:cNvSpPr txBox="1"/>
          <p:nvPr/>
        </p:nvSpPr>
        <p:spPr>
          <a:xfrm>
            <a:off x="522889" y="945686"/>
            <a:ext cx="7056611" cy="280076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Our 2</a:t>
            </a:r>
            <a:r>
              <a:rPr lang="en-US" sz="1600" baseline="30000" dirty="0">
                <a:latin typeface="Arial" panose="020B0604020202020204" pitchFamily="34" charset="0"/>
                <a:cs typeface="Arial" panose="020B0604020202020204" pitchFamily="34" charset="0"/>
              </a:rPr>
              <a:t>nd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generation payload providing improved atmospheric all-sky sounding.</a:t>
            </a:r>
          </a:p>
          <a:p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Payload: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104-125 and 155-190 GHz microwave radiometer.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Spacecraft: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6U CubeSat built by GOMSpace.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Ground segment: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KSAT ~95-% &lt;1 hour latency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Launch: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Transporter-16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to 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590 km SSO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Design life: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up to 3 years, dependent on final altitude and solar conditions.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WMO Entry: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https://space.oscar.wmo.int/satellites/view/gems2_amethyst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EE3B415-04F0-FD3A-93EB-6B08945DCA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07710" y="731205"/>
            <a:ext cx="4012341" cy="260521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BDE4461-09D4-EC87-D26D-84E8AB427795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8093" t="50512" r="30709" b="10542"/>
          <a:stretch>
            <a:fillRect/>
          </a:stretch>
        </p:blipFill>
        <p:spPr>
          <a:xfrm>
            <a:off x="7974544" y="3463250"/>
            <a:ext cx="4015312" cy="2493506"/>
          </a:xfrm>
          <a:prstGeom prst="rect">
            <a:avLst/>
          </a:prstGeom>
        </p:spPr>
      </p:pic>
      <p:pic>
        <p:nvPicPr>
          <p:cNvPr id="3" name="Picture 2" descr="A picture containing indoor, person&#10;&#10;Description automatically generated">
            <a:extLst>
              <a:ext uri="{FF2B5EF4-FFF2-40B4-BE49-F238E27FC236}">
                <a16:creationId xmlns:a16="http://schemas.microsoft.com/office/drawing/2014/main" id="{8F4A6D8D-2300-108B-0509-46C81265961F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9228" t="5648"/>
          <a:stretch/>
        </p:blipFill>
        <p:spPr>
          <a:xfrm>
            <a:off x="4499548" y="4032431"/>
            <a:ext cx="3218577" cy="250648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FC9E9C8-9BB7-002B-B125-579C24E06889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b="24108"/>
          <a:stretch>
            <a:fillRect/>
          </a:stretch>
        </p:blipFill>
        <p:spPr>
          <a:xfrm>
            <a:off x="836274" y="4032431"/>
            <a:ext cx="3495015" cy="2613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41534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5DB01A-3AE5-5141-D39D-B629173E03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B20002-E526-40CB-44FF-208B9E601E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ctr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19B51A1E-902D-48AF-9020-955120F399B6}" type="slidenum">
              <a:rPr kumimoji="0" lang="en-ZA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ZA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77F9B09C-D04E-8E3A-0CA1-996B883809EE}"/>
              </a:ext>
            </a:extLst>
          </p:cNvPr>
          <p:cNvSpPr txBox="1">
            <a:spLocks/>
          </p:cNvSpPr>
          <p:nvPr/>
        </p:nvSpPr>
        <p:spPr>
          <a:xfrm>
            <a:off x="-419435" y="6525292"/>
            <a:ext cx="651432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8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© Weather Stream. All rights reserved. Confidential. Do not share without permission.</a:t>
            </a:r>
            <a:endParaRPr kumimoji="0" lang="en-GB" sz="800" b="0" i="0" u="none" strike="noStrike" kern="1200" cap="none" spc="0" normalizeH="0" baseline="0" noProof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Picture 10" descr="Icon&#10;&#10;Description automatically generated">
            <a:extLst>
              <a:ext uri="{FF2B5EF4-FFF2-40B4-BE49-F238E27FC236}">
                <a16:creationId xmlns:a16="http://schemas.microsoft.com/office/drawing/2014/main" id="{AF00C95F-58B4-1FC5-2AC7-CA07FD565E9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7314" y="6367849"/>
            <a:ext cx="389644" cy="35362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0187DF6-6E23-FA75-DBD3-CA220CCCD60C}"/>
              </a:ext>
            </a:extLst>
          </p:cNvPr>
          <p:cNvSpPr txBox="1"/>
          <p:nvPr/>
        </p:nvSpPr>
        <p:spPr>
          <a:xfrm>
            <a:off x="624189" y="938601"/>
            <a:ext cx="8109407" cy="189333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Ground segment architecture deployed and in late-stage testing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L1b data will be available free for evaluation; open to collaboration and feedback!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CRTM and RTTOV coefficients available.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Validation of O-B ERA5 + CRTM and radiosonde + ARTS.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Retrievals using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MiRS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and ML-based approaches.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8C50A53-9421-CCDF-EF08-A5A55DC757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3596" y="787881"/>
            <a:ext cx="2524177" cy="2361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Diagram&#10;&#10;AI-generated content may be incorrect.">
            <a:extLst>
              <a:ext uri="{FF2B5EF4-FFF2-40B4-BE49-F238E27FC236}">
                <a16:creationId xmlns:a16="http://schemas.microsoft.com/office/drawing/2014/main" id="{0193D80D-5057-812B-4626-2AABA707391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3311" y="3224502"/>
            <a:ext cx="6514322" cy="331441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99C02A40-985B-479E-2110-0083192D8A03}"/>
              </a:ext>
            </a:extLst>
          </p:cNvPr>
          <p:cNvSpPr txBox="1">
            <a:spLocks/>
          </p:cNvSpPr>
          <p:nvPr/>
        </p:nvSpPr>
        <p:spPr>
          <a:xfrm>
            <a:off x="979796" y="-138018"/>
            <a:ext cx="7707003" cy="9144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ZA" sz="2800" dirty="0">
                <a:latin typeface="Bahnschrift Light" panose="020B0502040204020203" pitchFamily="34" charset="0"/>
              </a:rPr>
              <a:t>GEMS2A mission ground segment overview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C8C96E64-23C0-3224-EFFA-C07C09324C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5990" y="3429000"/>
            <a:ext cx="3237334" cy="2852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A picture containing text, clipart&#10;&#10;AI-generated content may be incorrect.">
            <a:extLst>
              <a:ext uri="{FF2B5EF4-FFF2-40B4-BE49-F238E27FC236}">
                <a16:creationId xmlns:a16="http://schemas.microsoft.com/office/drawing/2014/main" id="{C0912888-21AD-2950-FEBF-64FAF650866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5054" y="4881707"/>
            <a:ext cx="938476" cy="365125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D2B49F8D-98CC-622B-D648-E98B49D2B299}"/>
              </a:ext>
            </a:extLst>
          </p:cNvPr>
          <p:cNvSpPr/>
          <p:nvPr/>
        </p:nvSpPr>
        <p:spPr>
          <a:xfrm>
            <a:off x="836274" y="268567"/>
            <a:ext cx="88231" cy="88232"/>
          </a:xfrm>
          <a:prstGeom prst="ellipse">
            <a:avLst/>
          </a:prstGeom>
          <a:solidFill>
            <a:srgbClr val="F59E01"/>
          </a:solidFill>
          <a:ln>
            <a:solidFill>
              <a:srgbClr val="F59E0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803400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">
          <a:extLst>
            <a:ext uri="{FF2B5EF4-FFF2-40B4-BE49-F238E27FC236}">
              <a16:creationId xmlns:a16="http://schemas.microsoft.com/office/drawing/2014/main" id="{5774D7D2-C86F-0627-33E8-CA9CA0C2EE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406E7EDC-56EC-626C-733F-98784A384371}"/>
              </a:ext>
            </a:extLst>
          </p:cNvPr>
          <p:cNvSpPr txBox="1">
            <a:spLocks/>
          </p:cNvSpPr>
          <p:nvPr/>
        </p:nvSpPr>
        <p:spPr>
          <a:xfrm>
            <a:off x="8610600" y="640420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00" b="0" i="0" u="none" strike="noStrike" cap="none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19366F2B-3547-4B98-BDE5-5D2C9B2F73D1}" type="slidenum">
              <a:rPr lang="en-US" smtClean="0">
                <a:solidFill>
                  <a:schemeClr val="tx1"/>
                </a:solidFill>
              </a:rPr>
              <a:pPr/>
              <a:t>6</a:t>
            </a:fld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C49542B7-182C-2F29-0DB9-15832BF676AF}"/>
              </a:ext>
            </a:extLst>
          </p:cNvPr>
          <p:cNvSpPr txBox="1">
            <a:spLocks/>
          </p:cNvSpPr>
          <p:nvPr/>
        </p:nvSpPr>
        <p:spPr>
          <a:xfrm>
            <a:off x="-419435" y="6525292"/>
            <a:ext cx="651432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8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© Weather Stream. All rights reserved. Confidential. Do not share without permission.</a:t>
            </a:r>
            <a:endParaRPr kumimoji="0" lang="en-GB" sz="800" b="0" i="0" u="none" strike="noStrike" kern="1200" cap="none" spc="0" normalizeH="0" baseline="0" noProof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B2EDA58E-2706-7584-FA6A-51C28728900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65" t="-403" r="1265" b="403"/>
          <a:stretch>
            <a:fillRect/>
          </a:stretch>
        </p:blipFill>
        <p:spPr bwMode="auto">
          <a:xfrm>
            <a:off x="533768" y="1570426"/>
            <a:ext cx="5702909" cy="4299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26A8404-B010-F49C-8997-425A7366523F}"/>
              </a:ext>
            </a:extLst>
          </p:cNvPr>
          <p:cNvSpPr txBox="1"/>
          <p:nvPr/>
        </p:nvSpPr>
        <p:spPr>
          <a:xfrm>
            <a:off x="649963" y="908216"/>
            <a:ext cx="708192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Modeling using ARTS with measured passband responses, clear sky over ocean with a typical Tropical atmosphere profile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DE166A3C-544B-7520-4632-401A2AB47614}"/>
              </a:ext>
            </a:extLst>
          </p:cNvPr>
          <p:cNvSpPr txBox="1">
            <a:spLocks/>
          </p:cNvSpPr>
          <p:nvPr/>
        </p:nvSpPr>
        <p:spPr>
          <a:xfrm>
            <a:off x="979796" y="-138018"/>
            <a:ext cx="8118022" cy="9144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ZA" sz="2800" dirty="0">
                <a:latin typeface="Bahnschrift Light" panose="020B0502040204020203" pitchFamily="34" charset="0"/>
              </a:rPr>
              <a:t>Radiometer performance: 118/183 GHz band SRFs</a:t>
            </a:r>
          </a:p>
        </p:txBody>
      </p:sp>
      <p:pic>
        <p:nvPicPr>
          <p:cNvPr id="2" name="Picture 4">
            <a:extLst>
              <a:ext uri="{FF2B5EF4-FFF2-40B4-BE49-F238E27FC236}">
                <a16:creationId xmlns:a16="http://schemas.microsoft.com/office/drawing/2014/main" id="{BDEE27B2-5DA8-D04C-53BE-955B3DBAB8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6677" y="1649973"/>
            <a:ext cx="5702908" cy="42998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C65160DC-176D-16B1-C1EE-371E60468F9B}"/>
              </a:ext>
            </a:extLst>
          </p:cNvPr>
          <p:cNvSpPr/>
          <p:nvPr/>
        </p:nvSpPr>
        <p:spPr>
          <a:xfrm>
            <a:off x="836274" y="268567"/>
            <a:ext cx="88231" cy="88232"/>
          </a:xfrm>
          <a:prstGeom prst="ellipse">
            <a:avLst/>
          </a:prstGeom>
          <a:solidFill>
            <a:srgbClr val="F59E01"/>
          </a:solidFill>
          <a:ln>
            <a:solidFill>
              <a:srgbClr val="F59E0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095303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">
          <a:extLst>
            <a:ext uri="{FF2B5EF4-FFF2-40B4-BE49-F238E27FC236}">
              <a16:creationId xmlns:a16="http://schemas.microsoft.com/office/drawing/2014/main" id="{4D8440EB-A00D-C08D-4D90-CA86A03BFA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D302DB12-F3DA-0FE5-A0E3-8B5FA11487A7}"/>
              </a:ext>
            </a:extLst>
          </p:cNvPr>
          <p:cNvSpPr txBox="1">
            <a:spLocks/>
          </p:cNvSpPr>
          <p:nvPr/>
        </p:nvSpPr>
        <p:spPr>
          <a:xfrm>
            <a:off x="8610600" y="640420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00" b="0" i="0" u="none" strike="noStrike" cap="none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19366F2B-3547-4B98-BDE5-5D2C9B2F73D1}" type="slidenum">
              <a:rPr lang="en-US" smtClean="0">
                <a:solidFill>
                  <a:schemeClr val="tx1"/>
                </a:solidFill>
              </a:rPr>
              <a:pPr/>
              <a:t>7</a:t>
            </a:fld>
            <a:endParaRPr lang="en-US">
              <a:solidFill>
                <a:schemeClr val="tx1"/>
              </a:solidFill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9FA0E4F8-EE46-D4F9-F9B0-0FDDE4A5B8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215" y="2754628"/>
            <a:ext cx="5172798" cy="22033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Orbital Micro Systems Secures $4.9M NASA/NOAA SMBA Instrument Phase A Study  Contract - Weather Stream">
            <a:extLst>
              <a:ext uri="{FF2B5EF4-FFF2-40B4-BE49-F238E27FC236}">
                <a16:creationId xmlns:a16="http://schemas.microsoft.com/office/drawing/2014/main" id="{AE7E2A1A-5FFC-0142-209A-FBC40C2D10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1116" y="5078250"/>
            <a:ext cx="2569189" cy="1284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>
            <a:extLst>
              <a:ext uri="{FF2B5EF4-FFF2-40B4-BE49-F238E27FC236}">
                <a16:creationId xmlns:a16="http://schemas.microsoft.com/office/drawing/2014/main" id="{AD032A65-A5C7-069F-B8E2-9182E8B67F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6352" y="5217787"/>
            <a:ext cx="1201738" cy="1005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BE43928B-7B10-F355-EFEE-1FC687FCDD34}"/>
              </a:ext>
            </a:extLst>
          </p:cNvPr>
          <p:cNvSpPr txBox="1">
            <a:spLocks/>
          </p:cNvSpPr>
          <p:nvPr/>
        </p:nvSpPr>
        <p:spPr>
          <a:xfrm>
            <a:off x="979796" y="-138018"/>
            <a:ext cx="7707003" cy="9144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ZA" sz="2800" dirty="0">
                <a:latin typeface="Bahnschrift Light" panose="020B0502040204020203" pitchFamily="34" charset="0"/>
              </a:rPr>
              <a:t>Radiometer developments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66E7726-8F44-37CB-F94D-17A38AAA6F33}"/>
              </a:ext>
            </a:extLst>
          </p:cNvPr>
          <p:cNvSpPr txBox="1"/>
          <p:nvPr/>
        </p:nvSpPr>
        <p:spPr>
          <a:xfrm>
            <a:off x="6647765" y="760635"/>
            <a:ext cx="4792993" cy="273921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ea typeface="Calibri Light"/>
                <a:cs typeface="Arial" panose="020B0604020202020204" pitchFamily="34" charset="0"/>
              </a:rPr>
              <a:t>GEMS-PEARL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Tx/>
              <a:buChar char="-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Prototype a family of modular, exchangeable sensors that can in aggregate produce microwave imagery based Environmental Data Record (EDR) products.</a:t>
            </a:r>
          </a:p>
          <a:p>
            <a:pPr marL="342900" indent="-342900">
              <a:buFontTx/>
              <a:buChar char="-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Deployable reflector enabling large antenna aperture on a small satellite bus</a:t>
            </a:r>
          </a:p>
          <a:p>
            <a:pPr marL="342900" indent="-342900">
              <a:buFontTx/>
              <a:buChar char="-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Target EDRs: Ocean Surface Vector Winds (OSVW), Tropical Cyclone Imagery (TCI), Temperature soundings (T), and Humidity soundings (q). </a:t>
            </a:r>
          </a:p>
          <a:p>
            <a:pPr marL="342900" indent="-342900">
              <a:buFontTx/>
              <a:buChar char="-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The GEMS-PEARL family of sensors should be compatible with a distributed, low cost, resilient, multi-satellite architecture.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EBF21FBF-721E-0C37-496B-CB6450D299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4532" y="4985882"/>
            <a:ext cx="1176339" cy="6136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1AD761D-D7A0-FE47-361B-A0FFCD33CC0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20171" y="3945994"/>
            <a:ext cx="1039888" cy="103988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374ADCC-9723-6980-BBBB-A0607B0B6E7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44777" y="5579046"/>
            <a:ext cx="1590675" cy="726336"/>
          </a:xfrm>
          <a:prstGeom prst="rect">
            <a:avLst/>
          </a:prstGeom>
        </p:spPr>
      </p:pic>
      <p:pic>
        <p:nvPicPr>
          <p:cNvPr id="13" name="Picture 4">
            <a:extLst>
              <a:ext uri="{FF2B5EF4-FFF2-40B4-BE49-F238E27FC236}">
                <a16:creationId xmlns:a16="http://schemas.microsoft.com/office/drawing/2014/main" id="{03CEB4B7-7D0E-609D-8C6C-29D644FBD3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9582" y="3549422"/>
            <a:ext cx="2832471" cy="2506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FA7B9318-5900-42AE-FA5A-001D1F7B0407}"/>
              </a:ext>
            </a:extLst>
          </p:cNvPr>
          <p:cNvSpPr txBox="1"/>
          <p:nvPr/>
        </p:nvSpPr>
        <p:spPr>
          <a:xfrm>
            <a:off x="920845" y="891278"/>
            <a:ext cx="5108763" cy="166199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ea typeface="Calibri Light"/>
                <a:cs typeface="Arial" panose="020B0604020202020204" pitchFamily="34" charset="0"/>
              </a:rPr>
              <a:t>GEMS-CZ/3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Tx/>
              <a:buChar char="-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Hyperspectral radiometer backend developed under NASA SMBA Phase A</a:t>
            </a:r>
          </a:p>
          <a:p>
            <a:pPr marL="342900" indent="-342900">
              <a:buFontTx/>
              <a:buChar char="-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8k channels @ 1 MHz resolution</a:t>
            </a:r>
          </a:p>
          <a:p>
            <a:pPr marL="342900" indent="-342900">
              <a:buFontTx/>
              <a:buChar char="-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On-ground prototype demonstrated in upward-looking configuration. </a:t>
            </a:r>
          </a:p>
          <a:p>
            <a:pPr marL="342900" indent="-342900">
              <a:buFontTx/>
              <a:buChar char="-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Targeting development towards integration on GEMS-3.</a:t>
            </a:r>
          </a:p>
        </p:txBody>
      </p: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6849DF32-15D1-C504-C30A-28589674428D}"/>
              </a:ext>
            </a:extLst>
          </p:cNvPr>
          <p:cNvSpPr txBox="1">
            <a:spLocks/>
          </p:cNvSpPr>
          <p:nvPr/>
        </p:nvSpPr>
        <p:spPr>
          <a:xfrm>
            <a:off x="-419435" y="6525292"/>
            <a:ext cx="651432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© Weather Stream. All rights reserved. Confidential. Do not share without permission.</a:t>
            </a:r>
            <a:endParaRPr kumimoji="0" lang="en-GB" sz="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52E786D9-98EB-C4CB-B53A-DCDB0BEBBFF3}"/>
              </a:ext>
            </a:extLst>
          </p:cNvPr>
          <p:cNvSpPr/>
          <p:nvPr/>
        </p:nvSpPr>
        <p:spPr>
          <a:xfrm>
            <a:off x="836274" y="268567"/>
            <a:ext cx="88231" cy="88232"/>
          </a:xfrm>
          <a:prstGeom prst="ellipse">
            <a:avLst/>
          </a:prstGeom>
          <a:solidFill>
            <a:srgbClr val="F59E01"/>
          </a:solidFill>
          <a:ln>
            <a:solidFill>
              <a:srgbClr val="F59E0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970018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5" name="Google Shape;395;p41" descr="A picture containing sitting, dog, blue, table&#10;&#10;Description automatically generated"/>
          <p:cNvPicPr preferRelativeResize="0"/>
          <p:nvPr/>
        </p:nvPicPr>
        <p:blipFill rotWithShape="1"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396" name="Google Shape;396;p41"/>
          <p:cNvGraphicFramePr/>
          <p:nvPr/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" imgW="1588" imgH="1588" progId="TCLayout.ActiveDocument.1">
                  <p:embed/>
                </p:oleObj>
              </mc:Choice>
              <mc:Fallback>
                <p:oleObj r:id="rId4" imgW="1588" imgH="1588" progId="TCLayout.ActiveDocument.1">
                  <p:embed/>
                  <p:pic>
                    <p:nvPicPr>
                      <p:cNvPr id="396" name="Google Shape;396;p41"/>
                      <p:cNvPicPr preferRelativeResize="0"/>
                      <p:nvPr/>
                    </p:nvPicPr>
                    <p:blipFill rotWithShape="1">
                      <a:blip r:embed="rId5">
                        <a:alphaModFix/>
                      </a:blip>
                      <a:srcRect/>
                      <a:stretch/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1">
            <a:extLst>
              <a:ext uri="{FF2B5EF4-FFF2-40B4-BE49-F238E27FC236}">
                <a16:creationId xmlns:a16="http://schemas.microsoft.com/office/drawing/2014/main" id="{98052387-BEA9-4CBA-9A2A-53A1B896C1A9}"/>
              </a:ext>
            </a:extLst>
          </p:cNvPr>
          <p:cNvGrpSpPr/>
          <p:nvPr/>
        </p:nvGrpSpPr>
        <p:grpSpPr>
          <a:xfrm>
            <a:off x="223924" y="2344236"/>
            <a:ext cx="4193501" cy="2169527"/>
            <a:chOff x="214039" y="4172066"/>
            <a:chExt cx="4193501" cy="2169527"/>
          </a:xfrm>
        </p:grpSpPr>
        <p:sp>
          <p:nvSpPr>
            <p:cNvPr id="397" name="Google Shape;397;p41"/>
            <p:cNvSpPr/>
            <p:nvPr/>
          </p:nvSpPr>
          <p:spPr>
            <a:xfrm>
              <a:off x="271134" y="4172066"/>
              <a:ext cx="4136406" cy="2169527"/>
            </a:xfrm>
            <a:prstGeom prst="rect">
              <a:avLst/>
            </a:prstGeom>
            <a:solidFill>
              <a:schemeClr val="dk1">
                <a:alpha val="4196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2" name="Google Shape;402;p41"/>
            <p:cNvSpPr/>
            <p:nvPr/>
          </p:nvSpPr>
          <p:spPr>
            <a:xfrm>
              <a:off x="214039" y="4172067"/>
              <a:ext cx="88035" cy="2169526"/>
            </a:xfrm>
            <a:prstGeom prst="rect">
              <a:avLst/>
            </a:prstGeom>
            <a:solidFill>
              <a:srgbClr val="F59E0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" name="Google Shape;398;p41">
            <a:extLst>
              <a:ext uri="{FF2B5EF4-FFF2-40B4-BE49-F238E27FC236}">
                <a16:creationId xmlns:a16="http://schemas.microsoft.com/office/drawing/2014/main" id="{D1C11CF8-D8DC-05D0-D199-DABCAB64F02D}"/>
              </a:ext>
            </a:extLst>
          </p:cNvPr>
          <p:cNvSpPr txBox="1"/>
          <p:nvPr/>
        </p:nvSpPr>
        <p:spPr>
          <a:xfrm>
            <a:off x="364997" y="2584141"/>
            <a:ext cx="3357286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hnschrift SemiBold" panose="020B0502040204020203" pitchFamily="34" charset="0"/>
                <a:ea typeface="Cambria"/>
                <a:cs typeface="Cambria"/>
                <a:sym typeface="Cambria"/>
              </a:rPr>
              <a:t>Thank you!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28051BF-3B73-49B4-5EC0-CB512416513B}"/>
              </a:ext>
            </a:extLst>
          </p:cNvPr>
          <p:cNvSpPr txBox="1"/>
          <p:nvPr/>
        </p:nvSpPr>
        <p:spPr>
          <a:xfrm>
            <a:off x="281019" y="3535197"/>
            <a:ext cx="3619177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1800"/>
              <a:buFont typeface="Arial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hnschrift SemiBold" panose="020B0502040204020203" pitchFamily="34" charset="0"/>
                <a:ea typeface="+mj-ea"/>
                <a:cs typeface="+mj-cs"/>
              </a:rPr>
              <a:t>Richard Delf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hnschrift SemiBold" panose="020B0502040204020203" pitchFamily="34" charset="0"/>
                <a:ea typeface="+mj-ea"/>
                <a:cs typeface="+mj-cs"/>
              </a:rPr>
              <a:t>, PhD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ahnschrift SemiBold" panose="020B0502040204020203" pitchFamily="34" charset="0"/>
              <a:ea typeface="+mj-ea"/>
              <a:cs typeface="+mj-cs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Clr>
                <a:prstClr val="black"/>
              </a:buClr>
              <a:buSzPts val="1800"/>
            </a:pPr>
            <a:r>
              <a:rPr lang="en-US" sz="1800" dirty="0">
                <a:solidFill>
                  <a:prstClr val="white"/>
                </a:solidFill>
                <a:latin typeface="Bahnschrift SemiBold" panose="020B0502040204020203" pitchFamily="34" charset="0"/>
              </a:rPr>
              <a:t>rdelf@weatherstream.com</a:t>
            </a:r>
            <a:endParaRPr lang="en-GB" sz="1800" dirty="0">
              <a:solidFill>
                <a:prstClr val="white"/>
              </a:solidFill>
              <a:latin typeface="Bahnschrift SemiBold" panose="020B0502040204020203" pitchFamily="34" charset="0"/>
            </a:endParaRPr>
          </a:p>
        </p:txBody>
      </p:sp>
    </p:spTree>
  </p:cSld>
  <p:clrMapOvr>
    <a:masterClrMapping/>
  </p:clrMapOvr>
  <p:transition spd="med">
    <p:push/>
  </p:transition>
</p:sld>
</file>

<file path=ppt/theme/theme1.xml><?xml version="1.0" encoding="utf-8"?>
<a:theme xmlns:a="http://schemas.openxmlformats.org/drawingml/2006/main" name="Title Page Background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wxs-pp-template-2.potm" id="{267B5114-ED3A-4082-8ADB-BE187552B06B}" vid="{C3037480-8B1A-4C9B-9160-031D0876CF08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xs-pp-template-2.potm" id="{267B5114-ED3A-4082-8ADB-BE187552B06B}" vid="{F59F003F-47A6-4E36-91C4-5D17B606EED0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4A2E87CC028834B9BA9E2783CC7F26B" ma:contentTypeVersion="12" ma:contentTypeDescription="Create a new document." ma:contentTypeScope="" ma:versionID="bbe5b662eb2e887e3c17af598bd719ba">
  <xsd:schema xmlns:xsd="http://www.w3.org/2001/XMLSchema" xmlns:xs="http://www.w3.org/2001/XMLSchema" xmlns:p="http://schemas.microsoft.com/office/2006/metadata/properties" xmlns:ns2="715fcdb6-58ff-4d84-993c-bb26a5b54815" xmlns:ns3="cfab5f87-ed30-4dbb-a820-4234a14babf6" xmlns:ns4="b872a7c1-ed7f-4c06-9e7d-9181e1c04fc6" targetNamespace="http://schemas.microsoft.com/office/2006/metadata/properties" ma:root="true" ma:fieldsID="f12922e6213c5b8adf0b18a1fa95ef00" ns2:_="" ns3:_="" ns4:_="">
    <xsd:import namespace="715fcdb6-58ff-4d84-993c-bb26a5b54815"/>
    <xsd:import namespace="cfab5f87-ed30-4dbb-a820-4234a14babf6"/>
    <xsd:import namespace="b872a7c1-ed7f-4c06-9e7d-9181e1c04fc6"/>
    <xsd:element name="properties">
      <xsd:complexType>
        <xsd:sequence>
          <xsd:element name="documentManagement">
            <xsd:complexType>
              <xsd:all>
                <xsd:element ref="ns2:WMOWFApprovalStatus" minOccurs="0"/>
                <xsd:element ref="ns3:_dlc_DocId" minOccurs="0"/>
                <xsd:element ref="ns3:_dlc_DocIdUrl" minOccurs="0"/>
                <xsd:element ref="ns3:_dlc_DocIdPersistId" minOccurs="0"/>
                <xsd:element ref="ns4:MediaServiceMetadata" minOccurs="0"/>
                <xsd:element ref="ns4:MediaServiceFastMetadata" minOccurs="0"/>
                <xsd:element ref="ns4:MediaServiceSearchProperties" minOccurs="0"/>
                <xsd:element ref="ns4:MediaServiceDateTaken" minOccurs="0"/>
                <xsd:element ref="ns4:MediaServiceGenerationTime" minOccurs="0"/>
                <xsd:element ref="ns4:MediaServiceEventHashCode" minOccurs="0"/>
                <xsd:element ref="ns4:MediaLengthInSeconds" minOccurs="0"/>
                <xsd:element ref="ns4:MediaServiceBillingMetadata" minOccurs="0"/>
                <xsd:element ref="ns4:lcf76f155ced4ddcb4097134ff3c332f" minOccurs="0"/>
                <xsd:element ref="ns3:TaxCatchAll" minOccurs="0"/>
                <xsd:element ref="ns4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5fcdb6-58ff-4d84-993c-bb26a5b54815" elementFormDefault="qualified">
    <xsd:import namespace="http://schemas.microsoft.com/office/2006/documentManagement/types"/>
    <xsd:import namespace="http://schemas.microsoft.com/office/infopath/2007/PartnerControls"/>
    <xsd:element name="WMOWFApprovalStatus" ma:index="2" nillable="true" ma:displayName="Workflow Approval Status" ma:default="Not Submitted" ma:format="Dropdown" ma:internalName="WMOWFApprovalStatus" ma:readOnly="false">
      <xsd:simpleType>
        <xsd:restriction base="dms:Choice">
          <xsd:enumeration value="Not Submitted"/>
          <xsd:enumeration value="Pending for Review"/>
          <xsd:enumeration value="Pending for Consolidation"/>
          <xsd:enumeration value="Pending for Approval"/>
          <xsd:enumeration value="Approved"/>
          <xsd:enumeration value="Rejected by Approver"/>
          <xsd:enumeration value="Cancelled by Requestor"/>
          <xsd:enumeration value="In Progress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fab5f87-ed30-4dbb-a820-4234a14babf6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dexed="true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TaxCatchAll" ma:index="22" nillable="true" ma:displayName="Taxonomy Catch All Column" ma:hidden="true" ma:list="{fd78e92c-8460-44ab-956c-91a660f35408}" ma:internalName="TaxCatchAll" ma:showField="CatchAllData" ma:web="cfab5f87-ed30-4dbb-a820-4234a14babf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872a7c1-ed7f-4c06-9e7d-9181e1c04fc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2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3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19" nillable="true" ma:displayName="MediaServiceBillingMetadata" ma:hidden="true" ma:internalName="MediaServiceBillingMetadata" ma:readOnly="true">
      <xsd:simpleType>
        <xsd:restriction base="dms:Note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92a3b380-abf6-46f2-87bb-c2c114de1c9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fab5f87-ed30-4dbb-a820-4234a14babf6" xsi:nil="true"/>
    <lcf76f155ced4ddcb4097134ff3c332f xmlns="b872a7c1-ed7f-4c06-9e7d-9181e1c04fc6">
      <Terms xmlns="http://schemas.microsoft.com/office/infopath/2007/PartnerControls"/>
    </lcf76f155ced4ddcb4097134ff3c332f>
    <WMOWFApprovalStatus xmlns="715fcdb6-58ff-4d84-993c-bb26a5b54815">Not Submitted</WMOWFApprovalStatus>
    <_dlc_DocId xmlns="cfab5f87-ed30-4dbb-a820-4234a14babf6">X6PPVAVDZMSZ-613157859-13521</_dlc_DocId>
    <_dlc_DocIdUrl xmlns="cfab5f87-ed30-4dbb-a820-4234a14babf6">
      <Url>https://wmoomm.sharepoint.com/sites/Collaboration/_layouts/15/DocIdRedir.aspx?ID=X6PPVAVDZMSZ-613157859-13521</Url>
      <Description>X6PPVAVDZMSZ-613157859-13521</Description>
    </_dlc_DocIdUrl>
  </documentManagement>
</p:properties>
</file>

<file path=customXml/item4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5.xml><?xml version="1.0" encoding="utf-8"?>
<?mso-contentType ?>
<SharedContentType xmlns="Microsoft.SharePoint.Taxonomy.ContentTypeSync" SourceId="92a3b380-abf6-46f2-87bb-c2c114de1c9e" ContentTypeId="0x01" PreviousValue="false"/>
</file>

<file path=customXml/itemProps1.xml><?xml version="1.0" encoding="utf-8"?>
<ds:datastoreItem xmlns:ds="http://schemas.openxmlformats.org/officeDocument/2006/customXml" ds:itemID="{22E8B4A9-5C17-4CB3-A7C6-D1D0C043ED6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14FC237-E60C-43D3-8396-7F60B820B885}"/>
</file>

<file path=customXml/itemProps3.xml><?xml version="1.0" encoding="utf-8"?>
<ds:datastoreItem xmlns:ds="http://schemas.openxmlformats.org/officeDocument/2006/customXml" ds:itemID="{031784C1-C561-4A15-9735-EFE9676535EF}">
  <ds:schemaRefs>
    <ds:schemaRef ds:uri="7e3390ef-824e-441c-9667-38dcc6622195"/>
    <ds:schemaRef ds:uri="f0bf8313-a05a-4f7a-bc3f-0c8dc575455b"/>
    <ds:schemaRef ds:uri="http://schemas.microsoft.com/office/2006/metadata/properties"/>
    <ds:schemaRef ds:uri="http://schemas.microsoft.com/office/infopath/2007/PartnerControls"/>
  </ds:schemaRefs>
</ds:datastoreItem>
</file>

<file path=customXml/itemProps4.xml><?xml version="1.0" encoding="utf-8"?>
<ds:datastoreItem xmlns:ds="http://schemas.openxmlformats.org/officeDocument/2006/customXml" ds:itemID="{684515E7-1800-4846-9666-474DEA2AB8FE}"/>
</file>

<file path=customXml/itemProps5.xml><?xml version="1.0" encoding="utf-8"?>
<ds:datastoreItem xmlns:ds="http://schemas.openxmlformats.org/officeDocument/2006/customXml" ds:itemID="{E839C03E-6DDC-477B-9BD5-4AB3D2F79F57}"/>
</file>

<file path=docProps/app.xml><?xml version="1.0" encoding="utf-8"?>
<Properties xmlns="http://schemas.openxmlformats.org/officeDocument/2006/extended-properties" xmlns:vt="http://schemas.openxmlformats.org/officeDocument/2006/docPropsVTypes">
  <TotalTime>5173</TotalTime>
  <Words>585</Words>
  <Application>Microsoft Office PowerPoint</Application>
  <PresentationFormat>Widescreen</PresentationFormat>
  <Paragraphs>102</Paragraphs>
  <Slides>8</Slides>
  <Notes>7</Notes>
  <HiddenSlides>0</HiddenSlides>
  <MMClips>0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3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21" baseType="lpstr">
      <vt:lpstr>Aptos</vt:lpstr>
      <vt:lpstr>Arial</vt:lpstr>
      <vt:lpstr>Bahnschrift</vt:lpstr>
      <vt:lpstr>Bahnschrift Light</vt:lpstr>
      <vt:lpstr>Bahnschrift SemiBold</vt:lpstr>
      <vt:lpstr>Calibri</vt:lpstr>
      <vt:lpstr>Calibri Light</vt:lpstr>
      <vt:lpstr>Cambria</vt:lpstr>
      <vt:lpstr>Source Sans Pro ExtraLight</vt:lpstr>
      <vt:lpstr>Title Page Background</vt:lpstr>
      <vt:lpstr>1_Office Theme</vt:lpstr>
      <vt:lpstr>Office Theme</vt:lpstr>
      <vt:lpstr>TCLayout.ActiveDocument.1</vt:lpstr>
      <vt:lpstr>PowerPoint Presentation</vt:lpstr>
      <vt:lpstr>PowerPoint Presentation</vt:lpstr>
      <vt:lpstr>PowerPoint Presentation</vt:lpstr>
      <vt:lpstr>GEMS2-Amethyst mission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Richard Delf</dc:creator>
  <cp:lastModifiedBy>Richard Delf</cp:lastModifiedBy>
  <cp:revision>1</cp:revision>
  <dcterms:created xsi:type="dcterms:W3CDTF">2025-09-12T20:44:34Z</dcterms:created>
  <dcterms:modified xsi:type="dcterms:W3CDTF">2026-03-23T12:42:25Z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0x01010074A2E87CC028834B9BA9E2783CC7F26B</vt:lpwstr>
  </property>
  <property fmtid="{D5CDD505-2E9C-101B-9397-08002B2CF9AE}" pid="3" name="MediaServiceImageTags">
    <vt:lpwstr/>
  </property>
  <property fmtid="{D5CDD505-2E9C-101B-9397-08002B2CF9AE}" pid="4" name="_dlc_DocIdItemGuid">
    <vt:lpwstr>0d7d6c35-5a0d-4d9f-a5d5-410c5736491b</vt:lpwstr>
  </property>
</Properties>
</file>