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customXml" Target="../customXml/item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GSICS website way-forward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Mounir Lekouara (EUMTESAT)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F0C6-5C82-468F-BB87-92FF8422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</p:spPr>
        <p:txBody>
          <a:bodyPr anchor="ctr">
            <a:normAutofit/>
          </a:bodyPr>
          <a:lstStyle/>
          <a:p>
            <a:r>
              <a:rPr lang="en-US" dirty="0"/>
              <a:t>new website replacing the wiki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2169-3675-E41A-B14F-76BEDAA54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4831080" cy="462148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Developed the new gsicsweb.eumetsat.int website in replacement of the GSICS wiki decommissioned mid-2025.</a:t>
            </a:r>
          </a:p>
          <a:p>
            <a:r>
              <a:rPr lang="en-US" sz="2200" dirty="0"/>
              <a:t>On-going:</a:t>
            </a:r>
          </a:p>
          <a:p>
            <a:pPr lvl="1"/>
            <a:r>
              <a:rPr lang="en-US" sz="2200" dirty="0"/>
              <a:t>Consolidation of the three websites (WMO, GCC and the new website)</a:t>
            </a:r>
          </a:p>
          <a:p>
            <a:pPr lvl="1"/>
            <a:r>
              <a:rPr lang="en-US" sz="2200" dirty="0"/>
              <a:t>Definition of new cooperative tools (forums, mailing lists, </a:t>
            </a:r>
            <a:r>
              <a:rPr lang="en-US" sz="2200" dirty="0" err="1"/>
              <a:t>gitlab</a:t>
            </a:r>
            <a:r>
              <a:rPr lang="en-US" sz="2200" dirty="0"/>
              <a:t>)</a:t>
            </a:r>
          </a:p>
          <a:p>
            <a:pPr lvl="1"/>
            <a:r>
              <a:rPr lang="en-US" sz="2200" dirty="0"/>
              <a:t>Import of the relevant old content of the wiki</a:t>
            </a:r>
          </a:p>
          <a:p>
            <a:pPr lvl="1"/>
            <a:r>
              <a:rPr lang="en-US" sz="2200" dirty="0"/>
              <a:t>Assignment of the contributors for the various sections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F3714-96C7-0EDD-EF46-45E63FE5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389" y="1959428"/>
            <a:ext cx="6493891" cy="376645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9ECBB2-8F5A-52D2-6B32-B938B4ACEEB7}"/>
              </a:ext>
            </a:extLst>
          </p:cNvPr>
          <p:cNvSpPr txBox="1"/>
          <p:nvPr/>
        </p:nvSpPr>
        <p:spPr>
          <a:xfrm>
            <a:off x="6716486" y="6123543"/>
            <a:ext cx="3243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/>
              <a:t>https://gsicsweb.eumetsat.int</a:t>
            </a:r>
          </a:p>
        </p:txBody>
      </p:sp>
    </p:spTree>
    <p:extLst>
      <p:ext uri="{BB962C8B-B14F-4D97-AF65-F5344CB8AC3E}">
        <p14:creationId xmlns:p14="http://schemas.microsoft.com/office/powerpoint/2010/main" val="233288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AA3A-DC40-9EDC-6AAD-2E7DFE3D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WMO GSICS Website</a:t>
            </a:r>
            <a:endParaRPr lang="en-I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B3C428-52C0-F2B7-1E1B-907337F719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2EEDC0-0632-4B0B-5D22-7BB516EB6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70" y="1218516"/>
            <a:ext cx="9425045" cy="504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F184-912E-F54D-7E74-A7CF3C4A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GCC website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CF5DC-B3C6-528F-D468-F03CF6FD0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571D0-BE8C-823B-B120-3E72725B7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411" y="1155843"/>
            <a:ext cx="8528304" cy="533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7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FA12-0B77-6E46-19FF-5F1BCBDF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sub-groups and GDWG discussions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0D17-5558-4486-B23D-2D9B85D10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Priorities for the website evolutions</a:t>
            </a:r>
          </a:p>
          <a:p>
            <a:pPr lvl="1"/>
            <a:r>
              <a:rPr lang="en-US" dirty="0"/>
              <a:t>Old meetings</a:t>
            </a:r>
          </a:p>
          <a:p>
            <a:pPr lvl="1"/>
            <a:r>
              <a:rPr lang="en-US" dirty="0"/>
              <a:t>Conventions</a:t>
            </a:r>
          </a:p>
          <a:p>
            <a:pPr lvl="1"/>
            <a:r>
              <a:rPr lang="en-US" dirty="0"/>
              <a:t>Good practices</a:t>
            </a:r>
          </a:p>
          <a:p>
            <a:pPr lvl="1"/>
            <a:endParaRPr lang="en-US" dirty="0"/>
          </a:p>
          <a:p>
            <a:r>
              <a:rPr lang="en-US" dirty="0"/>
              <a:t>Separate the developers area (collaborative, restricted) from the users area (consolidated/approved content, public)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Provide cooperative tools (forums, </a:t>
            </a:r>
            <a:r>
              <a:rPr lang="en-US" dirty="0" err="1"/>
              <a:t>sharepoint</a:t>
            </a:r>
            <a:r>
              <a:rPr lang="en-US" dirty="0"/>
              <a:t> documents, mailing lists)</a:t>
            </a:r>
          </a:p>
          <a:p>
            <a:endParaRPr lang="en-US" dirty="0"/>
          </a:p>
          <a:p>
            <a:r>
              <a:rPr lang="en-US" dirty="0"/>
              <a:t>Mounir to organize a review to decide what content/document from the wiki needs to be migrated to the new website</a:t>
            </a:r>
          </a:p>
          <a:p>
            <a:endParaRPr lang="en-US" dirty="0"/>
          </a:p>
          <a:p>
            <a:r>
              <a:rPr lang="en-US" dirty="0"/>
              <a:t>Consider the merging of the 3 websites under https://cgms-info.org/gsics/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34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X6PPVAVDZMSZ-613157859-13656</_dlc_DocId>
    <_dlc_DocIdUrl xmlns="cfab5f87-ed30-4dbb-a820-4234a14babf6">
      <Url>https://wmoomm.sharepoint.com/sites/Collaboration/_layouts/15/DocIdRedir.aspx?ID=X6PPVAVDZMSZ-613157859-13656</Url>
      <Description>X6PPVAVDZMSZ-613157859-13656</Description>
    </_dlc_DocIdUrl>
  </documentManagement>
</p:properties>
</file>

<file path=customXml/itemProps1.xml><?xml version="1.0" encoding="utf-8"?>
<ds:datastoreItem xmlns:ds="http://schemas.openxmlformats.org/officeDocument/2006/customXml" ds:itemID="{2928A2D2-B296-4867-9ACA-B75794BFAC54}"/>
</file>

<file path=customXml/itemProps2.xml><?xml version="1.0" encoding="utf-8"?>
<ds:datastoreItem xmlns:ds="http://schemas.openxmlformats.org/officeDocument/2006/customXml" ds:itemID="{E96C3F80-D787-4346-8DCB-15BAE3F97D80}"/>
</file>

<file path=customXml/itemProps3.xml><?xml version="1.0" encoding="utf-8"?>
<ds:datastoreItem xmlns:ds="http://schemas.openxmlformats.org/officeDocument/2006/customXml" ds:itemID="{D965E89E-4B8E-47DA-ADEE-72FB09AD661C}"/>
</file>

<file path=customXml/itemProps4.xml><?xml version="1.0" encoding="utf-8"?>
<ds:datastoreItem xmlns:ds="http://schemas.openxmlformats.org/officeDocument/2006/customXml" ds:itemID="{13D9EA23-B89C-4647-B108-36249689A0D9}"/>
</file>

<file path=customXml/itemProps5.xml><?xml version="1.0" encoding="utf-8"?>
<ds:datastoreItem xmlns:ds="http://schemas.openxmlformats.org/officeDocument/2006/customXml" ds:itemID="{02CD964D-1546-41FB-B1AB-9E182AC548FC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179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Office Theme</vt:lpstr>
      <vt:lpstr>GSICS website way-forward</vt:lpstr>
      <vt:lpstr>new website replacing the wiki</vt:lpstr>
      <vt:lpstr>WMO GSICS Website</vt:lpstr>
      <vt:lpstr>GCC website</vt:lpstr>
      <vt:lpstr>Outcomes of sub-groups and GDWG discussions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Mounir Lekouara</cp:lastModifiedBy>
  <cp:revision>4</cp:revision>
  <dcterms:created xsi:type="dcterms:W3CDTF">2026-03-11T15:03:46Z</dcterms:created>
  <dcterms:modified xsi:type="dcterms:W3CDTF">2026-03-27T15:46:18Z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909c3ba4-2dba-4947-afbc-9b840fda4d59</vt:lpwstr>
  </property>
</Properties>
</file>