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7690" r:id="rId6"/>
  </p:sldMasterIdLst>
  <p:notesMasterIdLst>
    <p:notesMasterId r:id="rId27"/>
  </p:notesMasterIdLst>
  <p:handoutMasterIdLst>
    <p:handoutMasterId r:id="rId28"/>
  </p:handoutMasterIdLst>
  <p:sldIdLst>
    <p:sldId id="634" r:id="rId7"/>
    <p:sldId id="714" r:id="rId8"/>
    <p:sldId id="695" r:id="rId9"/>
    <p:sldId id="717" r:id="rId10"/>
    <p:sldId id="719" r:id="rId11"/>
    <p:sldId id="708" r:id="rId12"/>
    <p:sldId id="703" r:id="rId13"/>
    <p:sldId id="715" r:id="rId14"/>
    <p:sldId id="698" r:id="rId15"/>
    <p:sldId id="711" r:id="rId16"/>
    <p:sldId id="720" r:id="rId17"/>
    <p:sldId id="716" r:id="rId18"/>
    <p:sldId id="705" r:id="rId19"/>
    <p:sldId id="696" r:id="rId20"/>
    <p:sldId id="706" r:id="rId21"/>
    <p:sldId id="707" r:id="rId22"/>
    <p:sldId id="710" r:id="rId23"/>
    <p:sldId id="702" r:id="rId24"/>
    <p:sldId id="709" r:id="rId25"/>
    <p:sldId id="712" r:id="rId26"/>
  </p:sldIdLst>
  <p:sldSz cx="12192000" cy="6858000"/>
  <p:notesSz cx="9931400" cy="143637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4" userDrawn="1">
          <p15:clr>
            <a:srgbClr val="A4A3A4"/>
          </p15:clr>
        </p15:guide>
        <p15:guide id="2" orient="horz" pos="1410" userDrawn="1">
          <p15:clr>
            <a:srgbClr val="A4A3A4"/>
          </p15:clr>
        </p15:guide>
        <p15:guide id="3" orient="horz" pos="2715" userDrawn="1">
          <p15:clr>
            <a:srgbClr val="A4A3A4"/>
          </p15:clr>
        </p15:guide>
        <p15:guide id="4" orient="horz" pos="2389" userDrawn="1">
          <p15:clr>
            <a:srgbClr val="A4A3A4"/>
          </p15:clr>
        </p15:guide>
        <p15:guide id="5" orient="horz" pos="2064" userDrawn="1">
          <p15:clr>
            <a:srgbClr val="A4A3A4"/>
          </p15:clr>
        </p15:guide>
        <p15:guide id="6" orient="horz" pos="1735" userDrawn="1">
          <p15:clr>
            <a:srgbClr val="A4A3A4"/>
          </p15:clr>
        </p15:guide>
        <p15:guide id="7" orient="horz" pos="3369" userDrawn="1">
          <p15:clr>
            <a:srgbClr val="A4A3A4"/>
          </p15:clr>
        </p15:guide>
        <p15:guide id="8" orient="horz" pos="3698" userDrawn="1">
          <p15:clr>
            <a:srgbClr val="A4A3A4"/>
          </p15:clr>
        </p15:guide>
        <p15:guide id="9" pos="5186" userDrawn="1">
          <p15:clr>
            <a:srgbClr val="A4A3A4"/>
          </p15:clr>
        </p15:guide>
        <p15:guide id="10" pos="241" userDrawn="1">
          <p15:clr>
            <a:srgbClr val="A4A3A4"/>
          </p15:clr>
        </p15:guide>
        <p15:guide id="11" pos="1910" userDrawn="1">
          <p15:clr>
            <a:srgbClr val="A4A3A4"/>
          </p15:clr>
        </p15:guide>
        <p15:guide id="12" pos="6005" userDrawn="1">
          <p15:clr>
            <a:srgbClr val="A4A3A4"/>
          </p15:clr>
        </p15:guide>
        <p15:guide id="13" pos="6838" userDrawn="1">
          <p15:clr>
            <a:srgbClr val="A4A3A4"/>
          </p15:clr>
        </p15:guide>
        <p15:guide id="14" pos="2751" userDrawn="1">
          <p15:clr>
            <a:srgbClr val="A4A3A4"/>
          </p15:clr>
        </p15:guide>
        <p15:guide id="15" pos="10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5">
          <p15:clr>
            <a:srgbClr val="A4A3A4"/>
          </p15:clr>
        </p15:guide>
        <p15:guide id="2" pos="312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heila Jafariserajehlou" initials="SJ" lastIdx="1" clrIdx="0">
    <p:extLst>
      <p:ext uri="{19B8F6BF-5375-455C-9EA6-DF929625EA0E}">
        <p15:presenceInfo xmlns:p15="http://schemas.microsoft.com/office/powerpoint/2012/main" userId="S-1-5-21-993398506-3102826466-2400345913-3586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B9AC"/>
    <a:srgbClr val="00205B"/>
    <a:srgbClr val="D6D2C4"/>
    <a:srgbClr val="E8E8E8"/>
    <a:srgbClr val="E0E0E0"/>
    <a:srgbClr val="F1F1F1"/>
    <a:srgbClr val="00B5E2"/>
    <a:srgbClr val="FEDB00"/>
    <a:srgbClr val="99C221"/>
    <a:srgbClr val="FE5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522BC9-8915-4B14-A950-B7F01B44A6DD}" v="483" dt="2026-03-27T13:45:19.829"/>
  </p1510:revLst>
</p1510:revInfo>
</file>

<file path=ppt/tableStyles.xml><?xml version="1.0" encoding="utf-8"?>
<a:tblStyleLst xmlns:a="http://schemas.openxmlformats.org/drawingml/2006/main" def="{7DF18680-E054-41AD-8BC1-D1AEF772440D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76" autoAdjust="0"/>
    <p:restoredTop sz="95332" autoAdjust="0"/>
  </p:normalViewPr>
  <p:slideViewPr>
    <p:cSldViewPr snapToGrid="0">
      <p:cViewPr varScale="1">
        <p:scale>
          <a:sx n="87" d="100"/>
          <a:sy n="87" d="100"/>
        </p:scale>
        <p:origin x="486" y="96"/>
      </p:cViewPr>
      <p:guideLst>
        <p:guide orient="horz" pos="1164"/>
        <p:guide orient="horz" pos="1410"/>
        <p:guide orient="horz" pos="2715"/>
        <p:guide orient="horz" pos="2389"/>
        <p:guide orient="horz" pos="2064"/>
        <p:guide orient="horz" pos="1735"/>
        <p:guide orient="horz" pos="3369"/>
        <p:guide orient="horz" pos="3698"/>
        <p:guide pos="5186"/>
        <p:guide pos="241"/>
        <p:guide pos="1910"/>
        <p:guide pos="6005"/>
        <p:guide pos="6838"/>
        <p:guide pos="2751"/>
        <p:guide pos="10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0020"/>
    </p:cViewPr>
  </p:sorterViewPr>
  <p:notesViewPr>
    <p:cSldViewPr snapToGrid="0">
      <p:cViewPr varScale="1">
        <p:scale>
          <a:sx n="57" d="100"/>
          <a:sy n="57" d="100"/>
        </p:scale>
        <p:origin x="3096" y="78"/>
      </p:cViewPr>
      <p:guideLst>
        <p:guide orient="horz" pos="4525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microsoft.com/office/2016/11/relationships/changesInfo" Target="changesInfos/changesInfo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trand Fougnie" userId="b8e211a2-4769-42bb-9721-90e7775e7608" providerId="ADAL" clId="{8DCDF675-9CE4-4EBC-85B7-CE6B091ED78E}"/>
    <pc:docChg chg="undo redo custSel addSld delSld modSld sldOrd">
      <pc:chgData name="Bertrand Fougnie" userId="b8e211a2-4769-42bb-9721-90e7775e7608" providerId="ADAL" clId="{8DCDF675-9CE4-4EBC-85B7-CE6B091ED78E}" dt="2026-03-27T13:47:29.582" v="5559" actId="14100"/>
      <pc:docMkLst>
        <pc:docMk/>
      </pc:docMkLst>
      <pc:sldChg chg="modSp mod">
        <pc:chgData name="Bertrand Fougnie" userId="b8e211a2-4769-42bb-9721-90e7775e7608" providerId="ADAL" clId="{8DCDF675-9CE4-4EBC-85B7-CE6B091ED78E}" dt="2026-03-27T07:49:12.306" v="4917" actId="20577"/>
        <pc:sldMkLst>
          <pc:docMk/>
          <pc:sldMk cId="244024657" sldId="634"/>
        </pc:sldMkLst>
        <pc:spChg chg="mod">
          <ac:chgData name="Bertrand Fougnie" userId="b8e211a2-4769-42bb-9721-90e7775e7608" providerId="ADAL" clId="{8DCDF675-9CE4-4EBC-85B7-CE6B091ED78E}" dt="2026-03-27T07:49:12.306" v="4917" actId="20577"/>
          <ac:spMkLst>
            <pc:docMk/>
            <pc:sldMk cId="244024657" sldId="634"/>
            <ac:spMk id="2" creationId="{00000000-0000-0000-0000-000000000000}"/>
          </ac:spMkLst>
        </pc:spChg>
      </pc:sldChg>
      <pc:sldChg chg="addSp modSp mod modAnim">
        <pc:chgData name="Bertrand Fougnie" userId="b8e211a2-4769-42bb-9721-90e7775e7608" providerId="ADAL" clId="{8DCDF675-9CE4-4EBC-85B7-CE6B091ED78E}" dt="2026-03-27T09:52:38.505" v="5023" actId="1036"/>
        <pc:sldMkLst>
          <pc:docMk/>
          <pc:sldMk cId="3605897822" sldId="695"/>
        </pc:sldMkLst>
        <pc:spChg chg="mod">
          <ac:chgData name="Bertrand Fougnie" userId="b8e211a2-4769-42bb-9721-90e7775e7608" providerId="ADAL" clId="{8DCDF675-9CE4-4EBC-85B7-CE6B091ED78E}" dt="2026-03-23T14:02:34.654" v="524" actId="20577"/>
          <ac:spMkLst>
            <pc:docMk/>
            <pc:sldMk cId="3605897822" sldId="695"/>
            <ac:spMk id="2" creationId="{00000000-0000-0000-0000-000000000000}"/>
          </ac:spMkLst>
        </pc:spChg>
        <pc:spChg chg="mod">
          <ac:chgData name="Bertrand Fougnie" userId="b8e211a2-4769-42bb-9721-90e7775e7608" providerId="ADAL" clId="{8DCDF675-9CE4-4EBC-85B7-CE6B091ED78E}" dt="2026-03-27T09:52:30.903" v="5005" actId="20577"/>
          <ac:spMkLst>
            <pc:docMk/>
            <pc:sldMk cId="3605897822" sldId="695"/>
            <ac:spMk id="3" creationId="{00000000-0000-0000-0000-000000000000}"/>
          </ac:spMkLst>
        </pc:spChg>
        <pc:spChg chg="add mod">
          <ac:chgData name="Bertrand Fougnie" userId="b8e211a2-4769-42bb-9721-90e7775e7608" providerId="ADAL" clId="{8DCDF675-9CE4-4EBC-85B7-CE6B091ED78E}" dt="2026-03-27T09:52:38.505" v="5023" actId="1036"/>
          <ac:spMkLst>
            <pc:docMk/>
            <pc:sldMk cId="3605897822" sldId="695"/>
            <ac:spMk id="4" creationId="{391DBD26-8111-26EA-FF82-B05DFC92C43B}"/>
          </ac:spMkLst>
        </pc:spChg>
        <pc:spChg chg="add mod">
          <ac:chgData name="Bertrand Fougnie" userId="b8e211a2-4769-42bb-9721-90e7775e7608" providerId="ADAL" clId="{8DCDF675-9CE4-4EBC-85B7-CE6B091ED78E}" dt="2026-03-27T09:52:38.505" v="5023" actId="1036"/>
          <ac:spMkLst>
            <pc:docMk/>
            <pc:sldMk cId="3605897822" sldId="695"/>
            <ac:spMk id="5" creationId="{351943CA-A09E-6F1B-19D3-1E605B9012ED}"/>
          </ac:spMkLst>
        </pc:spChg>
        <pc:spChg chg="add mod">
          <ac:chgData name="Bertrand Fougnie" userId="b8e211a2-4769-42bb-9721-90e7775e7608" providerId="ADAL" clId="{8DCDF675-9CE4-4EBC-85B7-CE6B091ED78E}" dt="2026-03-27T09:52:38.505" v="5023" actId="1036"/>
          <ac:spMkLst>
            <pc:docMk/>
            <pc:sldMk cId="3605897822" sldId="695"/>
            <ac:spMk id="7" creationId="{BC2ABD12-F6D4-9118-646B-4F04FFB8882F}"/>
          </ac:spMkLst>
        </pc:spChg>
        <pc:spChg chg="add mod">
          <ac:chgData name="Bertrand Fougnie" userId="b8e211a2-4769-42bb-9721-90e7775e7608" providerId="ADAL" clId="{8DCDF675-9CE4-4EBC-85B7-CE6B091ED78E}" dt="2026-03-27T09:52:38.505" v="5023" actId="1036"/>
          <ac:spMkLst>
            <pc:docMk/>
            <pc:sldMk cId="3605897822" sldId="695"/>
            <ac:spMk id="8" creationId="{B65BBE64-6FBC-18CE-4B46-D3EA054AA216}"/>
          </ac:spMkLst>
        </pc:spChg>
        <pc:spChg chg="add mod">
          <ac:chgData name="Bertrand Fougnie" userId="b8e211a2-4769-42bb-9721-90e7775e7608" providerId="ADAL" clId="{8DCDF675-9CE4-4EBC-85B7-CE6B091ED78E}" dt="2026-03-23T14:43:38.121" v="797" actId="1036"/>
          <ac:spMkLst>
            <pc:docMk/>
            <pc:sldMk cId="3605897822" sldId="695"/>
            <ac:spMk id="9" creationId="{C73C4593-7DF9-EBA2-E1C5-E941D2A72274}"/>
          </ac:spMkLst>
        </pc:spChg>
        <pc:spChg chg="add mod">
          <ac:chgData name="Bertrand Fougnie" userId="b8e211a2-4769-42bb-9721-90e7775e7608" providerId="ADAL" clId="{8DCDF675-9CE4-4EBC-85B7-CE6B091ED78E}" dt="2026-03-23T14:43:38.121" v="797" actId="1036"/>
          <ac:spMkLst>
            <pc:docMk/>
            <pc:sldMk cId="3605897822" sldId="695"/>
            <ac:spMk id="10" creationId="{D875D446-B0A2-D40A-0ACB-AB5B581A5B7C}"/>
          </ac:spMkLst>
        </pc:spChg>
        <pc:picChg chg="add mod">
          <ac:chgData name="Bertrand Fougnie" userId="b8e211a2-4769-42bb-9721-90e7775e7608" providerId="ADAL" clId="{8DCDF675-9CE4-4EBC-85B7-CE6B091ED78E}" dt="2026-03-27T09:52:38.505" v="5023" actId="1036"/>
          <ac:picMkLst>
            <pc:docMk/>
            <pc:sldMk cId="3605897822" sldId="695"/>
            <ac:picMk id="6" creationId="{4C0FE980-EA1E-6C14-8DBD-B5033E016893}"/>
          </ac:picMkLst>
        </pc:picChg>
      </pc:sldChg>
      <pc:sldChg chg="ord">
        <pc:chgData name="Bertrand Fougnie" userId="b8e211a2-4769-42bb-9721-90e7775e7608" providerId="ADAL" clId="{8DCDF675-9CE4-4EBC-85B7-CE6B091ED78E}" dt="2026-03-24T14:56:45.428" v="2004"/>
        <pc:sldMkLst>
          <pc:docMk/>
          <pc:sldMk cId="2652583693" sldId="696"/>
        </pc:sldMkLst>
      </pc:sldChg>
      <pc:sldChg chg="del">
        <pc:chgData name="Bertrand Fougnie" userId="b8e211a2-4769-42bb-9721-90e7775e7608" providerId="ADAL" clId="{8DCDF675-9CE4-4EBC-85B7-CE6B091ED78E}" dt="2026-03-27T09:56:33.950" v="5129" actId="47"/>
        <pc:sldMkLst>
          <pc:docMk/>
          <pc:sldMk cId="626820384" sldId="697"/>
        </pc:sldMkLst>
      </pc:sldChg>
      <pc:sldChg chg="addSp delSp modSp mod ord">
        <pc:chgData name="Bertrand Fougnie" userId="b8e211a2-4769-42bb-9721-90e7775e7608" providerId="ADAL" clId="{8DCDF675-9CE4-4EBC-85B7-CE6B091ED78E}" dt="2026-03-27T13:07:03.346" v="5413" actId="20577"/>
        <pc:sldMkLst>
          <pc:docMk/>
          <pc:sldMk cId="14085353" sldId="698"/>
        </pc:sldMkLst>
        <pc:spChg chg="mod">
          <ac:chgData name="Bertrand Fougnie" userId="b8e211a2-4769-42bb-9721-90e7775e7608" providerId="ADAL" clId="{8DCDF675-9CE4-4EBC-85B7-CE6B091ED78E}" dt="2026-03-26T09:29:51.815" v="4245" actId="20577"/>
          <ac:spMkLst>
            <pc:docMk/>
            <pc:sldMk cId="14085353" sldId="698"/>
            <ac:spMk id="2" creationId="{00000000-0000-0000-0000-000000000000}"/>
          </ac:spMkLst>
        </pc:spChg>
        <pc:spChg chg="mod">
          <ac:chgData name="Bertrand Fougnie" userId="b8e211a2-4769-42bb-9721-90e7775e7608" providerId="ADAL" clId="{8DCDF675-9CE4-4EBC-85B7-CE6B091ED78E}" dt="2026-03-27T13:07:03.346" v="5413" actId="20577"/>
          <ac:spMkLst>
            <pc:docMk/>
            <pc:sldMk cId="14085353" sldId="698"/>
            <ac:spMk id="3" creationId="{00000000-0000-0000-0000-000000000000}"/>
          </ac:spMkLst>
        </pc:spChg>
        <pc:picChg chg="add mod">
          <ac:chgData name="Bertrand Fougnie" userId="b8e211a2-4769-42bb-9721-90e7775e7608" providerId="ADAL" clId="{8DCDF675-9CE4-4EBC-85B7-CE6B091ED78E}" dt="2026-03-23T13:29:41.766" v="43" actId="1037"/>
          <ac:picMkLst>
            <pc:docMk/>
            <pc:sldMk cId="14085353" sldId="698"/>
            <ac:picMk id="7" creationId="{3B9F48AE-4ECA-D73D-21B5-30C3CA411C8D}"/>
          </ac:picMkLst>
        </pc:picChg>
      </pc:sldChg>
      <pc:sldChg chg="modSp del mod ord">
        <pc:chgData name="Bertrand Fougnie" userId="b8e211a2-4769-42bb-9721-90e7775e7608" providerId="ADAL" clId="{8DCDF675-9CE4-4EBC-85B7-CE6B091ED78E}" dt="2026-03-26T09:28:47.816" v="4237" actId="47"/>
        <pc:sldMkLst>
          <pc:docMk/>
          <pc:sldMk cId="1992974612" sldId="701"/>
        </pc:sldMkLst>
      </pc:sldChg>
      <pc:sldChg chg="ord">
        <pc:chgData name="Bertrand Fougnie" userId="b8e211a2-4769-42bb-9721-90e7775e7608" providerId="ADAL" clId="{8DCDF675-9CE4-4EBC-85B7-CE6B091ED78E}" dt="2026-03-24T14:56:45.428" v="2004"/>
        <pc:sldMkLst>
          <pc:docMk/>
          <pc:sldMk cId="2982845429" sldId="702"/>
        </pc:sldMkLst>
      </pc:sldChg>
      <pc:sldChg chg="addSp modSp mod ord modAnim">
        <pc:chgData name="Bertrand Fougnie" userId="b8e211a2-4769-42bb-9721-90e7775e7608" providerId="ADAL" clId="{8DCDF675-9CE4-4EBC-85B7-CE6B091ED78E}" dt="2026-03-27T13:45:19.829" v="5443"/>
        <pc:sldMkLst>
          <pc:docMk/>
          <pc:sldMk cId="2181871344" sldId="703"/>
        </pc:sldMkLst>
        <pc:spChg chg="mod">
          <ac:chgData name="Bertrand Fougnie" userId="b8e211a2-4769-42bb-9721-90e7775e7608" providerId="ADAL" clId="{8DCDF675-9CE4-4EBC-85B7-CE6B091ED78E}" dt="2026-03-23T13:59:41.016" v="387" actId="20577"/>
          <ac:spMkLst>
            <pc:docMk/>
            <pc:sldMk cId="2181871344" sldId="703"/>
            <ac:spMk id="2" creationId="{00000000-0000-0000-0000-000000000000}"/>
          </ac:spMkLst>
        </pc:spChg>
        <pc:spChg chg="mod">
          <ac:chgData name="Bertrand Fougnie" userId="b8e211a2-4769-42bb-9721-90e7775e7608" providerId="ADAL" clId="{8DCDF675-9CE4-4EBC-85B7-CE6B091ED78E}" dt="2026-03-27T09:54:17.975" v="5069" actId="20577"/>
          <ac:spMkLst>
            <pc:docMk/>
            <pc:sldMk cId="2181871344" sldId="703"/>
            <ac:spMk id="3" creationId="{00000000-0000-0000-0000-000000000000}"/>
          </ac:spMkLst>
        </pc:spChg>
        <pc:spChg chg="add mod">
          <ac:chgData name="Bertrand Fougnie" userId="b8e211a2-4769-42bb-9721-90e7775e7608" providerId="ADAL" clId="{8DCDF675-9CE4-4EBC-85B7-CE6B091ED78E}" dt="2026-03-27T10:07:29.485" v="5340" actId="1076"/>
          <ac:spMkLst>
            <pc:docMk/>
            <pc:sldMk cId="2181871344" sldId="703"/>
            <ac:spMk id="6" creationId="{E947A8B4-E78B-58E8-F5D5-C380E0F73AE9}"/>
          </ac:spMkLst>
        </pc:spChg>
        <pc:spChg chg="mod">
          <ac:chgData name="Bertrand Fougnie" userId="b8e211a2-4769-42bb-9721-90e7775e7608" providerId="ADAL" clId="{8DCDF675-9CE4-4EBC-85B7-CE6B091ED78E}" dt="2026-03-25T10:46:47.361" v="4209" actId="1038"/>
          <ac:spMkLst>
            <pc:docMk/>
            <pc:sldMk cId="2181871344" sldId="703"/>
            <ac:spMk id="8" creationId="{00000000-0000-0000-0000-000000000000}"/>
          </ac:spMkLst>
        </pc:spChg>
        <pc:spChg chg="mod">
          <ac:chgData name="Bertrand Fougnie" userId="b8e211a2-4769-42bb-9721-90e7775e7608" providerId="ADAL" clId="{8DCDF675-9CE4-4EBC-85B7-CE6B091ED78E}" dt="2026-03-25T10:46:47.361" v="4209" actId="1038"/>
          <ac:spMkLst>
            <pc:docMk/>
            <pc:sldMk cId="2181871344" sldId="703"/>
            <ac:spMk id="9" creationId="{00000000-0000-0000-0000-000000000000}"/>
          </ac:spMkLst>
        </pc:spChg>
        <pc:spChg chg="mod">
          <ac:chgData name="Bertrand Fougnie" userId="b8e211a2-4769-42bb-9721-90e7775e7608" providerId="ADAL" clId="{8DCDF675-9CE4-4EBC-85B7-CE6B091ED78E}" dt="2026-03-25T10:46:47.361" v="4209" actId="1038"/>
          <ac:spMkLst>
            <pc:docMk/>
            <pc:sldMk cId="2181871344" sldId="703"/>
            <ac:spMk id="10" creationId="{00000000-0000-0000-0000-000000000000}"/>
          </ac:spMkLst>
        </pc:spChg>
        <pc:spChg chg="mod">
          <ac:chgData name="Bertrand Fougnie" userId="b8e211a2-4769-42bb-9721-90e7775e7608" providerId="ADAL" clId="{8DCDF675-9CE4-4EBC-85B7-CE6B091ED78E}" dt="2026-03-25T10:46:47.361" v="4209" actId="1038"/>
          <ac:spMkLst>
            <pc:docMk/>
            <pc:sldMk cId="2181871344" sldId="703"/>
            <ac:spMk id="11" creationId="{00000000-0000-0000-0000-000000000000}"/>
          </ac:spMkLst>
        </pc:spChg>
        <pc:spChg chg="mod">
          <ac:chgData name="Bertrand Fougnie" userId="b8e211a2-4769-42bb-9721-90e7775e7608" providerId="ADAL" clId="{8DCDF675-9CE4-4EBC-85B7-CE6B091ED78E}" dt="2026-03-25T10:46:47.361" v="4209" actId="1038"/>
          <ac:spMkLst>
            <pc:docMk/>
            <pc:sldMk cId="2181871344" sldId="703"/>
            <ac:spMk id="15" creationId="{00000000-0000-0000-0000-000000000000}"/>
          </ac:spMkLst>
        </pc:spChg>
        <pc:spChg chg="mod">
          <ac:chgData name="Bertrand Fougnie" userId="b8e211a2-4769-42bb-9721-90e7775e7608" providerId="ADAL" clId="{8DCDF675-9CE4-4EBC-85B7-CE6B091ED78E}" dt="2026-03-25T10:46:47.361" v="4209" actId="1038"/>
          <ac:spMkLst>
            <pc:docMk/>
            <pc:sldMk cId="2181871344" sldId="703"/>
            <ac:spMk id="16" creationId="{00000000-0000-0000-0000-000000000000}"/>
          </ac:spMkLst>
        </pc:spChg>
        <pc:spChg chg="mod">
          <ac:chgData name="Bertrand Fougnie" userId="b8e211a2-4769-42bb-9721-90e7775e7608" providerId="ADAL" clId="{8DCDF675-9CE4-4EBC-85B7-CE6B091ED78E}" dt="2026-03-25T12:41:47.649" v="4232" actId="1076"/>
          <ac:spMkLst>
            <pc:docMk/>
            <pc:sldMk cId="2181871344" sldId="703"/>
            <ac:spMk id="25" creationId="{00000000-0000-0000-0000-000000000000}"/>
          </ac:spMkLst>
        </pc:spChg>
        <pc:spChg chg="mod">
          <ac:chgData name="Bertrand Fougnie" userId="b8e211a2-4769-42bb-9721-90e7775e7608" providerId="ADAL" clId="{8DCDF675-9CE4-4EBC-85B7-CE6B091ED78E}" dt="2026-03-25T10:46:32.058" v="4200" actId="1076"/>
          <ac:spMkLst>
            <pc:docMk/>
            <pc:sldMk cId="2181871344" sldId="703"/>
            <ac:spMk id="39" creationId="{00000000-0000-0000-0000-000000000000}"/>
          </ac:spMkLst>
        </pc:spChg>
        <pc:spChg chg="mod">
          <ac:chgData name="Bertrand Fougnie" userId="b8e211a2-4769-42bb-9721-90e7775e7608" providerId="ADAL" clId="{8DCDF675-9CE4-4EBC-85B7-CE6B091ED78E}" dt="2026-03-25T10:46:28.095" v="4199" actId="1076"/>
          <ac:spMkLst>
            <pc:docMk/>
            <pc:sldMk cId="2181871344" sldId="703"/>
            <ac:spMk id="40" creationId="{00000000-0000-0000-0000-000000000000}"/>
          </ac:spMkLst>
        </pc:spChg>
        <pc:picChg chg="mod">
          <ac:chgData name="Bertrand Fougnie" userId="b8e211a2-4769-42bb-9721-90e7775e7608" providerId="ADAL" clId="{8DCDF675-9CE4-4EBC-85B7-CE6B091ED78E}" dt="2026-03-27T10:07:43.506" v="5344" actId="1036"/>
          <ac:picMkLst>
            <pc:docMk/>
            <pc:sldMk cId="2181871344" sldId="703"/>
            <ac:picMk id="4" creationId="{00000000-0000-0000-0000-000000000000}"/>
          </ac:picMkLst>
        </pc:picChg>
        <pc:picChg chg="mod">
          <ac:chgData name="Bertrand Fougnie" userId="b8e211a2-4769-42bb-9721-90e7775e7608" providerId="ADAL" clId="{8DCDF675-9CE4-4EBC-85B7-CE6B091ED78E}" dt="2026-03-25T10:46:47.361" v="4209" actId="1038"/>
          <ac:picMkLst>
            <pc:docMk/>
            <pc:sldMk cId="2181871344" sldId="703"/>
            <ac:picMk id="5" creationId="{00000000-0000-0000-0000-000000000000}"/>
          </ac:picMkLst>
        </pc:picChg>
        <pc:picChg chg="mod">
          <ac:chgData name="Bertrand Fougnie" userId="b8e211a2-4769-42bb-9721-90e7775e7608" providerId="ADAL" clId="{8DCDF675-9CE4-4EBC-85B7-CE6B091ED78E}" dt="2026-03-25T10:46:47.361" v="4209" actId="1038"/>
          <ac:picMkLst>
            <pc:docMk/>
            <pc:sldMk cId="2181871344" sldId="703"/>
            <ac:picMk id="7" creationId="{00000000-0000-0000-0000-000000000000}"/>
          </ac:picMkLst>
        </pc:picChg>
        <pc:cxnChg chg="mod">
          <ac:chgData name="Bertrand Fougnie" userId="b8e211a2-4769-42bb-9721-90e7775e7608" providerId="ADAL" clId="{8DCDF675-9CE4-4EBC-85B7-CE6B091ED78E}" dt="2026-03-25T10:46:47.361" v="4209" actId="1038"/>
          <ac:cxnSpMkLst>
            <pc:docMk/>
            <pc:sldMk cId="2181871344" sldId="703"/>
            <ac:cxnSpMk id="22" creationId="{00000000-0000-0000-0000-000000000000}"/>
          </ac:cxnSpMkLst>
        </pc:cxnChg>
      </pc:sldChg>
      <pc:sldChg chg="ord">
        <pc:chgData name="Bertrand Fougnie" userId="b8e211a2-4769-42bb-9721-90e7775e7608" providerId="ADAL" clId="{8DCDF675-9CE4-4EBC-85B7-CE6B091ED78E}" dt="2026-03-24T15:22:01.325" v="2017"/>
        <pc:sldMkLst>
          <pc:docMk/>
          <pc:sldMk cId="4102370022" sldId="705"/>
        </pc:sldMkLst>
      </pc:sldChg>
      <pc:sldChg chg="ord">
        <pc:chgData name="Bertrand Fougnie" userId="b8e211a2-4769-42bb-9721-90e7775e7608" providerId="ADAL" clId="{8DCDF675-9CE4-4EBC-85B7-CE6B091ED78E}" dt="2026-03-24T14:56:45.428" v="2004"/>
        <pc:sldMkLst>
          <pc:docMk/>
          <pc:sldMk cId="4253248067" sldId="706"/>
        </pc:sldMkLst>
      </pc:sldChg>
      <pc:sldChg chg="ord">
        <pc:chgData name="Bertrand Fougnie" userId="b8e211a2-4769-42bb-9721-90e7775e7608" providerId="ADAL" clId="{8DCDF675-9CE4-4EBC-85B7-CE6B091ED78E}" dt="2026-03-24T14:56:45.428" v="2004"/>
        <pc:sldMkLst>
          <pc:docMk/>
          <pc:sldMk cId="2096313602" sldId="707"/>
        </pc:sldMkLst>
      </pc:sldChg>
      <pc:sldChg chg="modSp mod">
        <pc:chgData name="Bertrand Fougnie" userId="b8e211a2-4769-42bb-9721-90e7775e7608" providerId="ADAL" clId="{8DCDF675-9CE4-4EBC-85B7-CE6B091ED78E}" dt="2026-03-27T10:07:04.549" v="5322" actId="20577"/>
        <pc:sldMkLst>
          <pc:docMk/>
          <pc:sldMk cId="4082436254" sldId="708"/>
        </pc:sldMkLst>
        <pc:spChg chg="mod">
          <ac:chgData name="Bertrand Fougnie" userId="b8e211a2-4769-42bb-9721-90e7775e7608" providerId="ADAL" clId="{8DCDF675-9CE4-4EBC-85B7-CE6B091ED78E}" dt="2026-03-25T10:39:08.331" v="4016" actId="20577"/>
          <ac:spMkLst>
            <pc:docMk/>
            <pc:sldMk cId="4082436254" sldId="708"/>
            <ac:spMk id="2" creationId="{00000000-0000-0000-0000-000000000000}"/>
          </ac:spMkLst>
        </pc:spChg>
        <pc:spChg chg="mod">
          <ac:chgData name="Bertrand Fougnie" userId="b8e211a2-4769-42bb-9721-90e7775e7608" providerId="ADAL" clId="{8DCDF675-9CE4-4EBC-85B7-CE6B091ED78E}" dt="2026-03-27T10:07:04.549" v="5322" actId="20577"/>
          <ac:spMkLst>
            <pc:docMk/>
            <pc:sldMk cId="4082436254" sldId="708"/>
            <ac:spMk id="3" creationId="{00000000-0000-0000-0000-000000000000}"/>
          </ac:spMkLst>
        </pc:spChg>
        <pc:spChg chg="mod">
          <ac:chgData name="Bertrand Fougnie" userId="b8e211a2-4769-42bb-9721-90e7775e7608" providerId="ADAL" clId="{8DCDF675-9CE4-4EBC-85B7-CE6B091ED78E}" dt="2026-03-25T10:44:22.746" v="4063" actId="1038"/>
          <ac:spMkLst>
            <pc:docMk/>
            <pc:sldMk cId="4082436254" sldId="708"/>
            <ac:spMk id="9" creationId="{00000000-0000-0000-0000-000000000000}"/>
          </ac:spMkLst>
        </pc:spChg>
        <pc:spChg chg="mod">
          <ac:chgData name="Bertrand Fougnie" userId="b8e211a2-4769-42bb-9721-90e7775e7608" providerId="ADAL" clId="{8DCDF675-9CE4-4EBC-85B7-CE6B091ED78E}" dt="2026-03-27T10:06:44.968" v="5321" actId="20577"/>
          <ac:spMkLst>
            <pc:docMk/>
            <pc:sldMk cId="4082436254" sldId="708"/>
            <ac:spMk id="10" creationId="{00000000-0000-0000-0000-000000000000}"/>
          </ac:spMkLst>
        </pc:spChg>
        <pc:spChg chg="mod">
          <ac:chgData name="Bertrand Fougnie" userId="b8e211a2-4769-42bb-9721-90e7775e7608" providerId="ADAL" clId="{8DCDF675-9CE4-4EBC-85B7-CE6B091ED78E}" dt="2026-03-25T10:44:16.346" v="4032" actId="1035"/>
          <ac:spMkLst>
            <pc:docMk/>
            <pc:sldMk cId="4082436254" sldId="708"/>
            <ac:spMk id="11" creationId="{00000000-0000-0000-0000-000000000000}"/>
          </ac:spMkLst>
        </pc:spChg>
        <pc:spChg chg="mod">
          <ac:chgData name="Bertrand Fougnie" userId="b8e211a2-4769-42bb-9721-90e7775e7608" providerId="ADAL" clId="{8DCDF675-9CE4-4EBC-85B7-CE6B091ED78E}" dt="2026-03-25T10:44:16.346" v="4032" actId="1035"/>
          <ac:spMkLst>
            <pc:docMk/>
            <pc:sldMk cId="4082436254" sldId="708"/>
            <ac:spMk id="12" creationId="{00000000-0000-0000-0000-000000000000}"/>
          </ac:spMkLst>
        </pc:spChg>
        <pc:spChg chg="mod">
          <ac:chgData name="Bertrand Fougnie" userId="b8e211a2-4769-42bb-9721-90e7775e7608" providerId="ADAL" clId="{8DCDF675-9CE4-4EBC-85B7-CE6B091ED78E}" dt="2026-03-25T10:44:16.346" v="4032" actId="1035"/>
          <ac:spMkLst>
            <pc:docMk/>
            <pc:sldMk cId="4082436254" sldId="708"/>
            <ac:spMk id="13" creationId="{00000000-0000-0000-0000-000000000000}"/>
          </ac:spMkLst>
        </pc:spChg>
        <pc:spChg chg="mod">
          <ac:chgData name="Bertrand Fougnie" userId="b8e211a2-4769-42bb-9721-90e7775e7608" providerId="ADAL" clId="{8DCDF675-9CE4-4EBC-85B7-CE6B091ED78E}" dt="2026-03-25T10:44:16.346" v="4032" actId="1035"/>
          <ac:spMkLst>
            <pc:docMk/>
            <pc:sldMk cId="4082436254" sldId="708"/>
            <ac:spMk id="14" creationId="{00000000-0000-0000-0000-000000000000}"/>
          </ac:spMkLst>
        </pc:spChg>
        <pc:picChg chg="mod">
          <ac:chgData name="Bertrand Fougnie" userId="b8e211a2-4769-42bb-9721-90e7775e7608" providerId="ADAL" clId="{8DCDF675-9CE4-4EBC-85B7-CE6B091ED78E}" dt="2026-03-25T10:44:16.346" v="4032" actId="1035"/>
          <ac:picMkLst>
            <pc:docMk/>
            <pc:sldMk cId="4082436254" sldId="708"/>
            <ac:picMk id="4" creationId="{00000000-0000-0000-0000-000000000000}"/>
          </ac:picMkLst>
        </pc:picChg>
        <pc:cxnChg chg="mod">
          <ac:chgData name="Bertrand Fougnie" userId="b8e211a2-4769-42bb-9721-90e7775e7608" providerId="ADAL" clId="{8DCDF675-9CE4-4EBC-85B7-CE6B091ED78E}" dt="2026-03-25T10:44:16.346" v="4032" actId="1035"/>
          <ac:cxnSpMkLst>
            <pc:docMk/>
            <pc:sldMk cId="4082436254" sldId="708"/>
            <ac:cxnSpMk id="6" creationId="{00000000-0000-0000-0000-000000000000}"/>
          </ac:cxnSpMkLst>
        </pc:cxnChg>
        <pc:cxnChg chg="mod">
          <ac:chgData name="Bertrand Fougnie" userId="b8e211a2-4769-42bb-9721-90e7775e7608" providerId="ADAL" clId="{8DCDF675-9CE4-4EBC-85B7-CE6B091ED78E}" dt="2026-03-25T10:44:16.346" v="4032" actId="1035"/>
          <ac:cxnSpMkLst>
            <pc:docMk/>
            <pc:sldMk cId="4082436254" sldId="708"/>
            <ac:cxnSpMk id="7" creationId="{00000000-0000-0000-0000-000000000000}"/>
          </ac:cxnSpMkLst>
        </pc:cxnChg>
      </pc:sldChg>
      <pc:sldChg chg="ord">
        <pc:chgData name="Bertrand Fougnie" userId="b8e211a2-4769-42bb-9721-90e7775e7608" providerId="ADAL" clId="{8DCDF675-9CE4-4EBC-85B7-CE6B091ED78E}" dt="2026-03-24T14:56:45.428" v="2004"/>
        <pc:sldMkLst>
          <pc:docMk/>
          <pc:sldMk cId="518968586" sldId="709"/>
        </pc:sldMkLst>
      </pc:sldChg>
      <pc:sldChg chg="ord">
        <pc:chgData name="Bertrand Fougnie" userId="b8e211a2-4769-42bb-9721-90e7775e7608" providerId="ADAL" clId="{8DCDF675-9CE4-4EBC-85B7-CE6B091ED78E}" dt="2026-03-24T14:56:45.428" v="2004"/>
        <pc:sldMkLst>
          <pc:docMk/>
          <pc:sldMk cId="872224388" sldId="710"/>
        </pc:sldMkLst>
      </pc:sldChg>
      <pc:sldChg chg="modSp mod">
        <pc:chgData name="Bertrand Fougnie" userId="b8e211a2-4769-42bb-9721-90e7775e7608" providerId="ADAL" clId="{8DCDF675-9CE4-4EBC-85B7-CE6B091ED78E}" dt="2026-03-27T13:46:32.202" v="5481" actId="20577"/>
        <pc:sldMkLst>
          <pc:docMk/>
          <pc:sldMk cId="2943360352" sldId="711"/>
        </pc:sldMkLst>
        <pc:spChg chg="mod">
          <ac:chgData name="Bertrand Fougnie" userId="b8e211a2-4769-42bb-9721-90e7775e7608" providerId="ADAL" clId="{8DCDF675-9CE4-4EBC-85B7-CE6B091ED78E}" dt="2026-03-26T09:48:46.428" v="4250" actId="20577"/>
          <ac:spMkLst>
            <pc:docMk/>
            <pc:sldMk cId="2943360352" sldId="711"/>
            <ac:spMk id="2" creationId="{00000000-0000-0000-0000-000000000000}"/>
          </ac:spMkLst>
        </pc:spChg>
        <pc:spChg chg="mod">
          <ac:chgData name="Bertrand Fougnie" userId="b8e211a2-4769-42bb-9721-90e7775e7608" providerId="ADAL" clId="{8DCDF675-9CE4-4EBC-85B7-CE6B091ED78E}" dt="2026-03-27T13:46:32.202" v="5481" actId="20577"/>
          <ac:spMkLst>
            <pc:docMk/>
            <pc:sldMk cId="2943360352" sldId="711"/>
            <ac:spMk id="3" creationId="{00000000-0000-0000-0000-000000000000}"/>
          </ac:spMkLst>
        </pc:spChg>
      </pc:sldChg>
      <pc:sldChg chg="ord">
        <pc:chgData name="Bertrand Fougnie" userId="b8e211a2-4769-42bb-9721-90e7775e7608" providerId="ADAL" clId="{8DCDF675-9CE4-4EBC-85B7-CE6B091ED78E}" dt="2026-03-24T14:56:45.428" v="2004"/>
        <pc:sldMkLst>
          <pc:docMk/>
          <pc:sldMk cId="1126301524" sldId="712"/>
        </pc:sldMkLst>
      </pc:sldChg>
      <pc:sldChg chg="modSp add mod">
        <pc:chgData name="Bertrand Fougnie" userId="b8e211a2-4769-42bb-9721-90e7775e7608" providerId="ADAL" clId="{8DCDF675-9CE4-4EBC-85B7-CE6B091ED78E}" dt="2026-03-27T10:05:50.748" v="5315" actId="14100"/>
        <pc:sldMkLst>
          <pc:docMk/>
          <pc:sldMk cId="3002651520" sldId="714"/>
        </pc:sldMkLst>
        <pc:spChg chg="mod">
          <ac:chgData name="Bertrand Fougnie" userId="b8e211a2-4769-42bb-9721-90e7775e7608" providerId="ADAL" clId="{8DCDF675-9CE4-4EBC-85B7-CE6B091ED78E}" dt="2026-03-27T10:05:50.748" v="5315" actId="14100"/>
          <ac:spMkLst>
            <pc:docMk/>
            <pc:sldMk cId="3002651520" sldId="714"/>
            <ac:spMk id="3" creationId="{1748283E-11DA-B200-1FB9-7FC4DDD7CC4E}"/>
          </ac:spMkLst>
        </pc:spChg>
      </pc:sldChg>
      <pc:sldChg chg="addSp delSp modSp add mod">
        <pc:chgData name="Bertrand Fougnie" userId="b8e211a2-4769-42bb-9721-90e7775e7608" providerId="ADAL" clId="{8DCDF675-9CE4-4EBC-85B7-CE6B091ED78E}" dt="2026-03-27T10:11:23.744" v="5358" actId="6549"/>
        <pc:sldMkLst>
          <pc:docMk/>
          <pc:sldMk cId="1193209183" sldId="715"/>
        </pc:sldMkLst>
        <pc:spChg chg="mod">
          <ac:chgData name="Bertrand Fougnie" userId="b8e211a2-4769-42bb-9721-90e7775e7608" providerId="ADAL" clId="{8DCDF675-9CE4-4EBC-85B7-CE6B091ED78E}" dt="2026-03-24T14:57:58.045" v="2015" actId="20577"/>
          <ac:spMkLst>
            <pc:docMk/>
            <pc:sldMk cId="1193209183" sldId="715"/>
            <ac:spMk id="2" creationId="{352D1C0F-AD8E-43C5-2B0A-CBEEECBC689E}"/>
          </ac:spMkLst>
        </pc:spChg>
        <pc:spChg chg="add del">
          <ac:chgData name="Bertrand Fougnie" userId="b8e211a2-4769-42bb-9721-90e7775e7608" providerId="ADAL" clId="{8DCDF675-9CE4-4EBC-85B7-CE6B091ED78E}" dt="2026-03-27T09:55:48.212" v="5079" actId="22"/>
          <ac:spMkLst>
            <pc:docMk/>
            <pc:sldMk cId="1193209183" sldId="715"/>
            <ac:spMk id="4" creationId="{12A0D678-550B-CC6F-07EF-9F8028964863}"/>
          </ac:spMkLst>
        </pc:spChg>
        <pc:spChg chg="add mod">
          <ac:chgData name="Bertrand Fougnie" userId="b8e211a2-4769-42bb-9721-90e7775e7608" providerId="ADAL" clId="{8DCDF675-9CE4-4EBC-85B7-CE6B091ED78E}" dt="2026-03-24T10:50:43.745" v="1922" actId="20577"/>
          <ac:spMkLst>
            <pc:docMk/>
            <pc:sldMk cId="1193209183" sldId="715"/>
            <ac:spMk id="7" creationId="{2342E949-40E1-95C9-918F-DD8C60E67767}"/>
          </ac:spMkLst>
        </pc:spChg>
        <pc:spChg chg="add mod">
          <ac:chgData name="Bertrand Fougnie" userId="b8e211a2-4769-42bb-9721-90e7775e7608" providerId="ADAL" clId="{8DCDF675-9CE4-4EBC-85B7-CE6B091ED78E}" dt="2026-03-24T10:30:41.271" v="1466" actId="207"/>
          <ac:spMkLst>
            <pc:docMk/>
            <pc:sldMk cId="1193209183" sldId="715"/>
            <ac:spMk id="8" creationId="{7F42DA41-8A00-3408-CDC8-396D0072A651}"/>
          </ac:spMkLst>
        </pc:spChg>
        <pc:spChg chg="add mod">
          <ac:chgData name="Bertrand Fougnie" userId="b8e211a2-4769-42bb-9721-90e7775e7608" providerId="ADAL" clId="{8DCDF675-9CE4-4EBC-85B7-CE6B091ED78E}" dt="2026-03-27T10:11:23.744" v="5358" actId="6549"/>
          <ac:spMkLst>
            <pc:docMk/>
            <pc:sldMk cId="1193209183" sldId="715"/>
            <ac:spMk id="9" creationId="{8C518E9F-4BF3-7BE0-002D-726B378882E6}"/>
          </ac:spMkLst>
        </pc:spChg>
        <pc:spChg chg="add mod">
          <ac:chgData name="Bertrand Fougnie" userId="b8e211a2-4769-42bb-9721-90e7775e7608" providerId="ADAL" clId="{8DCDF675-9CE4-4EBC-85B7-CE6B091ED78E}" dt="2026-03-24T10:39:58.470" v="1714" actId="6549"/>
          <ac:spMkLst>
            <pc:docMk/>
            <pc:sldMk cId="1193209183" sldId="715"/>
            <ac:spMk id="12" creationId="{B14CE006-BDAE-EC21-419C-9FF749B9DA20}"/>
          </ac:spMkLst>
        </pc:spChg>
        <pc:spChg chg="add mod">
          <ac:chgData name="Bertrand Fougnie" userId="b8e211a2-4769-42bb-9721-90e7775e7608" providerId="ADAL" clId="{8DCDF675-9CE4-4EBC-85B7-CE6B091ED78E}" dt="2026-03-24T10:36:14.702" v="1634" actId="20577"/>
          <ac:spMkLst>
            <pc:docMk/>
            <pc:sldMk cId="1193209183" sldId="715"/>
            <ac:spMk id="15" creationId="{D201C61F-CDEB-92ED-4130-421C2C07C473}"/>
          </ac:spMkLst>
        </pc:spChg>
        <pc:spChg chg="add mod">
          <ac:chgData name="Bertrand Fougnie" userId="b8e211a2-4769-42bb-9721-90e7775e7608" providerId="ADAL" clId="{8DCDF675-9CE4-4EBC-85B7-CE6B091ED78E}" dt="2026-03-27T09:56:25.739" v="5128" actId="1036"/>
          <ac:spMkLst>
            <pc:docMk/>
            <pc:sldMk cId="1193209183" sldId="715"/>
            <ac:spMk id="16" creationId="{B34C69D4-26E5-F913-B5B9-1200CB7026BE}"/>
          </ac:spMkLst>
        </pc:spChg>
        <pc:spChg chg="add mod">
          <ac:chgData name="Bertrand Fougnie" userId="b8e211a2-4769-42bb-9721-90e7775e7608" providerId="ADAL" clId="{8DCDF675-9CE4-4EBC-85B7-CE6B091ED78E}" dt="2026-03-24T14:55:12.123" v="1981" actId="1037"/>
          <ac:spMkLst>
            <pc:docMk/>
            <pc:sldMk cId="1193209183" sldId="715"/>
            <ac:spMk id="21" creationId="{B76FB454-D9EB-F370-FA50-E9FE45C4246B}"/>
          </ac:spMkLst>
        </pc:spChg>
        <pc:graphicFrameChg chg="add mod modGraphic">
          <ac:chgData name="Bertrand Fougnie" userId="b8e211a2-4769-42bb-9721-90e7775e7608" providerId="ADAL" clId="{8DCDF675-9CE4-4EBC-85B7-CE6B091ED78E}" dt="2026-03-24T10:03:20.216" v="957"/>
          <ac:graphicFrameMkLst>
            <pc:docMk/>
            <pc:sldMk cId="1193209183" sldId="715"/>
            <ac:graphicFrameMk id="6" creationId="{44DFA241-986E-F12F-9C27-1525542F480E}"/>
          </ac:graphicFrameMkLst>
        </pc:graphicFrameChg>
        <pc:picChg chg="add mod">
          <ac:chgData name="Bertrand Fougnie" userId="b8e211a2-4769-42bb-9721-90e7775e7608" providerId="ADAL" clId="{8DCDF675-9CE4-4EBC-85B7-CE6B091ED78E}" dt="2026-03-24T10:26:23.443" v="1400" actId="14100"/>
          <ac:picMkLst>
            <pc:docMk/>
            <pc:sldMk cId="1193209183" sldId="715"/>
            <ac:picMk id="10" creationId="{EA018F56-C07A-AF3B-B8AE-A021F4E91C87}"/>
          </ac:picMkLst>
        </pc:picChg>
        <pc:picChg chg="add mod modCrop">
          <ac:chgData name="Bertrand Fougnie" userId="b8e211a2-4769-42bb-9721-90e7775e7608" providerId="ADAL" clId="{8DCDF675-9CE4-4EBC-85B7-CE6B091ED78E}" dt="2026-03-24T10:27:39.102" v="1413" actId="14100"/>
          <ac:picMkLst>
            <pc:docMk/>
            <pc:sldMk cId="1193209183" sldId="715"/>
            <ac:picMk id="11" creationId="{8F09A084-7642-6912-183E-F8A445F37B34}"/>
          </ac:picMkLst>
        </pc:picChg>
        <pc:picChg chg="add mod">
          <ac:chgData name="Bertrand Fougnie" userId="b8e211a2-4769-42bb-9721-90e7775e7608" providerId="ADAL" clId="{8DCDF675-9CE4-4EBC-85B7-CE6B091ED78E}" dt="2026-03-24T10:40:59.855" v="1730" actId="1038"/>
          <ac:picMkLst>
            <pc:docMk/>
            <pc:sldMk cId="1193209183" sldId="715"/>
            <ac:picMk id="13" creationId="{2A7A8F8D-9FD4-7EC2-AB5F-4BE114C6D109}"/>
          </ac:picMkLst>
        </pc:picChg>
        <pc:picChg chg="add mod">
          <ac:chgData name="Bertrand Fougnie" userId="b8e211a2-4769-42bb-9721-90e7775e7608" providerId="ADAL" clId="{8DCDF675-9CE4-4EBC-85B7-CE6B091ED78E}" dt="2026-03-24T10:41:11.870" v="1731" actId="14100"/>
          <ac:picMkLst>
            <pc:docMk/>
            <pc:sldMk cId="1193209183" sldId="715"/>
            <ac:picMk id="14" creationId="{D6126BE3-00F1-4A87-3FC9-E005B7087211}"/>
          </ac:picMkLst>
        </pc:picChg>
        <pc:picChg chg="add mod">
          <ac:chgData name="Bertrand Fougnie" userId="b8e211a2-4769-42bb-9721-90e7775e7608" providerId="ADAL" clId="{8DCDF675-9CE4-4EBC-85B7-CE6B091ED78E}" dt="2026-03-24T10:36:46.187" v="1638" actId="14100"/>
          <ac:picMkLst>
            <pc:docMk/>
            <pc:sldMk cId="1193209183" sldId="715"/>
            <ac:picMk id="17" creationId="{E97AD37D-1D91-704F-8877-9A115291A8BA}"/>
          </ac:picMkLst>
        </pc:picChg>
        <pc:picChg chg="add mod">
          <ac:chgData name="Bertrand Fougnie" userId="b8e211a2-4769-42bb-9721-90e7775e7608" providerId="ADAL" clId="{8DCDF675-9CE4-4EBC-85B7-CE6B091ED78E}" dt="2026-03-24T10:37:28.270" v="1653" actId="1036"/>
          <ac:picMkLst>
            <pc:docMk/>
            <pc:sldMk cId="1193209183" sldId="715"/>
            <ac:picMk id="18" creationId="{C9F3DA74-44FD-1419-57EA-813BEB90EC10}"/>
          </ac:picMkLst>
        </pc:picChg>
        <pc:picChg chg="add mod">
          <ac:chgData name="Bertrand Fougnie" userId="b8e211a2-4769-42bb-9721-90e7775e7608" providerId="ADAL" clId="{8DCDF675-9CE4-4EBC-85B7-CE6B091ED78E}" dt="2026-03-24T10:40:29.952" v="1717" actId="1036"/>
          <ac:picMkLst>
            <pc:docMk/>
            <pc:sldMk cId="1193209183" sldId="715"/>
            <ac:picMk id="20" creationId="{502DCA40-CB5F-CFAD-7FBC-EBB5DB1F0E41}"/>
          </ac:picMkLst>
        </pc:picChg>
        <pc:picChg chg="add mod">
          <ac:chgData name="Bertrand Fougnie" userId="b8e211a2-4769-42bb-9721-90e7775e7608" providerId="ADAL" clId="{8DCDF675-9CE4-4EBC-85B7-CE6B091ED78E}" dt="2026-03-24T10:46:24.657" v="1871" actId="14100"/>
          <ac:picMkLst>
            <pc:docMk/>
            <pc:sldMk cId="1193209183" sldId="715"/>
            <ac:picMk id="24" creationId="{15613795-57F7-EFCA-5972-70B74FA105EB}"/>
          </ac:picMkLst>
        </pc:picChg>
        <pc:picChg chg="add mod">
          <ac:chgData name="Bertrand Fougnie" userId="b8e211a2-4769-42bb-9721-90e7775e7608" providerId="ADAL" clId="{8DCDF675-9CE4-4EBC-85B7-CE6B091ED78E}" dt="2026-03-24T10:50:49.863" v="1924" actId="14100"/>
          <ac:picMkLst>
            <pc:docMk/>
            <pc:sldMk cId="1193209183" sldId="715"/>
            <ac:picMk id="28" creationId="{C8D95D74-F450-674F-F11F-ED1735E9CFD6}"/>
          </ac:picMkLst>
        </pc:picChg>
        <pc:picChg chg="add mod">
          <ac:chgData name="Bertrand Fougnie" userId="b8e211a2-4769-42bb-9721-90e7775e7608" providerId="ADAL" clId="{8DCDF675-9CE4-4EBC-85B7-CE6B091ED78E}" dt="2026-03-24T10:53:18.498" v="1978" actId="1076"/>
          <ac:picMkLst>
            <pc:docMk/>
            <pc:sldMk cId="1193209183" sldId="715"/>
            <ac:picMk id="30" creationId="{28F49353-470A-434E-F846-41916C443792}"/>
          </ac:picMkLst>
        </pc:picChg>
      </pc:sldChg>
      <pc:sldChg chg="modSp new mod">
        <pc:chgData name="Bertrand Fougnie" userId="b8e211a2-4769-42bb-9721-90e7775e7608" providerId="ADAL" clId="{8DCDF675-9CE4-4EBC-85B7-CE6B091ED78E}" dt="2026-03-26T10:26:14.996" v="4850" actId="20577"/>
        <pc:sldMkLst>
          <pc:docMk/>
          <pc:sldMk cId="81930796" sldId="716"/>
        </pc:sldMkLst>
        <pc:spChg chg="mod">
          <ac:chgData name="Bertrand Fougnie" userId="b8e211a2-4769-42bb-9721-90e7775e7608" providerId="ADAL" clId="{8DCDF675-9CE4-4EBC-85B7-CE6B091ED78E}" dt="2026-03-26T10:26:14.996" v="4850" actId="20577"/>
          <ac:spMkLst>
            <pc:docMk/>
            <pc:sldMk cId="81930796" sldId="716"/>
            <ac:spMk id="3" creationId="{88840498-8EBF-A218-C799-1E6C5A7531B5}"/>
          </ac:spMkLst>
        </pc:spChg>
      </pc:sldChg>
      <pc:sldChg chg="addSp delSp modSp add mod modAnim">
        <pc:chgData name="Bertrand Fougnie" userId="b8e211a2-4769-42bb-9721-90e7775e7608" providerId="ADAL" clId="{8DCDF675-9CE4-4EBC-85B7-CE6B091ED78E}" dt="2026-03-27T13:33:14.786" v="5439" actId="1035"/>
        <pc:sldMkLst>
          <pc:docMk/>
          <pc:sldMk cId="3268688467" sldId="717"/>
        </pc:sldMkLst>
        <pc:spChg chg="mod">
          <ac:chgData name="Bertrand Fougnie" userId="b8e211a2-4769-42bb-9721-90e7775e7608" providerId="ADAL" clId="{8DCDF675-9CE4-4EBC-85B7-CE6B091ED78E}" dt="2026-03-25T08:04:58.091" v="2228" actId="27636"/>
          <ac:spMkLst>
            <pc:docMk/>
            <pc:sldMk cId="3268688467" sldId="717"/>
            <ac:spMk id="3" creationId="{717701BD-5F40-6634-393D-9BCA07FF72A1}"/>
          </ac:spMkLst>
        </pc:spChg>
        <pc:spChg chg="add mod">
          <ac:chgData name="Bertrand Fougnie" userId="b8e211a2-4769-42bb-9721-90e7775e7608" providerId="ADAL" clId="{8DCDF675-9CE4-4EBC-85B7-CE6B091ED78E}" dt="2026-03-27T10:06:22.878" v="5317" actId="1076"/>
          <ac:spMkLst>
            <pc:docMk/>
            <pc:sldMk cId="3268688467" sldId="717"/>
            <ac:spMk id="7" creationId="{0BDAC7F5-044C-2DA0-329C-B3EB87E858F4}"/>
          </ac:spMkLst>
        </pc:spChg>
        <pc:spChg chg="add mod">
          <ac:chgData name="Bertrand Fougnie" userId="b8e211a2-4769-42bb-9721-90e7775e7608" providerId="ADAL" clId="{8DCDF675-9CE4-4EBC-85B7-CE6B091ED78E}" dt="2026-03-25T08:05:06.039" v="2232" actId="1036"/>
          <ac:spMkLst>
            <pc:docMk/>
            <pc:sldMk cId="3268688467" sldId="717"/>
            <ac:spMk id="9" creationId="{6A0A3E2E-EF33-F55A-0652-32BEE3F1C2A3}"/>
          </ac:spMkLst>
        </pc:spChg>
        <pc:spChg chg="add mod">
          <ac:chgData name="Bertrand Fougnie" userId="b8e211a2-4769-42bb-9721-90e7775e7608" providerId="ADAL" clId="{8DCDF675-9CE4-4EBC-85B7-CE6B091ED78E}" dt="2026-03-24T16:09:42.547" v="2194" actId="1076"/>
          <ac:spMkLst>
            <pc:docMk/>
            <pc:sldMk cId="3268688467" sldId="717"/>
            <ac:spMk id="12" creationId="{B09F05D7-2591-4E26-56E2-57D3A56D34BA}"/>
          </ac:spMkLst>
        </pc:spChg>
        <pc:spChg chg="mod">
          <ac:chgData name="Bertrand Fougnie" userId="b8e211a2-4769-42bb-9721-90e7775e7608" providerId="ADAL" clId="{8DCDF675-9CE4-4EBC-85B7-CE6B091ED78E}" dt="2026-03-25T08:05:06.039" v="2232" actId="1036"/>
          <ac:spMkLst>
            <pc:docMk/>
            <pc:sldMk cId="3268688467" sldId="717"/>
            <ac:spMk id="15" creationId="{DC3058E5-87B7-8347-0EBD-1354E5127F0C}"/>
          </ac:spMkLst>
        </pc:spChg>
        <pc:spChg chg="mod">
          <ac:chgData name="Bertrand Fougnie" userId="b8e211a2-4769-42bb-9721-90e7775e7608" providerId="ADAL" clId="{8DCDF675-9CE4-4EBC-85B7-CE6B091ED78E}" dt="2026-03-25T08:05:06.039" v="2232" actId="1036"/>
          <ac:spMkLst>
            <pc:docMk/>
            <pc:sldMk cId="3268688467" sldId="717"/>
            <ac:spMk id="16" creationId="{90A5A761-2486-1C38-3B8F-ED32D1BE407D}"/>
          </ac:spMkLst>
        </pc:spChg>
        <pc:spChg chg="mod">
          <ac:chgData name="Bertrand Fougnie" userId="b8e211a2-4769-42bb-9721-90e7775e7608" providerId="ADAL" clId="{8DCDF675-9CE4-4EBC-85B7-CE6B091ED78E}" dt="2026-03-25T08:05:06.039" v="2232" actId="1036"/>
          <ac:spMkLst>
            <pc:docMk/>
            <pc:sldMk cId="3268688467" sldId="717"/>
            <ac:spMk id="17" creationId="{EF4BDCD8-76D7-F75A-396E-9ABB0170C15C}"/>
          </ac:spMkLst>
        </pc:spChg>
        <pc:spChg chg="add mod">
          <ac:chgData name="Bertrand Fougnie" userId="b8e211a2-4769-42bb-9721-90e7775e7608" providerId="ADAL" clId="{8DCDF675-9CE4-4EBC-85B7-CE6B091ED78E}" dt="2026-03-24T16:12:02.223" v="2201" actId="6549"/>
          <ac:spMkLst>
            <pc:docMk/>
            <pc:sldMk cId="3268688467" sldId="717"/>
            <ac:spMk id="18" creationId="{A6986CA8-7931-ECFA-18B5-1E14F9993029}"/>
          </ac:spMkLst>
        </pc:spChg>
        <pc:spChg chg="mod">
          <ac:chgData name="Bertrand Fougnie" userId="b8e211a2-4769-42bb-9721-90e7775e7608" providerId="ADAL" clId="{8DCDF675-9CE4-4EBC-85B7-CE6B091ED78E}" dt="2026-03-25T08:05:06.039" v="2232" actId="1036"/>
          <ac:spMkLst>
            <pc:docMk/>
            <pc:sldMk cId="3268688467" sldId="717"/>
            <ac:spMk id="22" creationId="{0451CB8D-FAFC-6CD4-98EF-7E884986DED7}"/>
          </ac:spMkLst>
        </pc:spChg>
        <pc:spChg chg="mod">
          <ac:chgData name="Bertrand Fougnie" userId="b8e211a2-4769-42bb-9721-90e7775e7608" providerId="ADAL" clId="{8DCDF675-9CE4-4EBC-85B7-CE6B091ED78E}" dt="2026-03-25T08:05:06.039" v="2232" actId="1036"/>
          <ac:spMkLst>
            <pc:docMk/>
            <pc:sldMk cId="3268688467" sldId="717"/>
            <ac:spMk id="23" creationId="{C3CC2C63-9A69-9CB5-947B-D0DD6A9D2CB9}"/>
          </ac:spMkLst>
        </pc:spChg>
        <pc:spChg chg="mod">
          <ac:chgData name="Bertrand Fougnie" userId="b8e211a2-4769-42bb-9721-90e7775e7608" providerId="ADAL" clId="{8DCDF675-9CE4-4EBC-85B7-CE6B091ED78E}" dt="2026-03-25T08:05:06.039" v="2232" actId="1036"/>
          <ac:spMkLst>
            <pc:docMk/>
            <pc:sldMk cId="3268688467" sldId="717"/>
            <ac:spMk id="24" creationId="{B485C174-BDB7-933F-698D-86439EAD1B6A}"/>
          </ac:spMkLst>
        </pc:spChg>
        <pc:spChg chg="mod">
          <ac:chgData name="Bertrand Fougnie" userId="b8e211a2-4769-42bb-9721-90e7775e7608" providerId="ADAL" clId="{8DCDF675-9CE4-4EBC-85B7-CE6B091ED78E}" dt="2026-03-25T08:05:06.039" v="2232" actId="1036"/>
          <ac:spMkLst>
            <pc:docMk/>
            <pc:sldMk cId="3268688467" sldId="717"/>
            <ac:spMk id="26" creationId="{78E18992-6135-89D3-7C10-5FB022889C53}"/>
          </ac:spMkLst>
        </pc:spChg>
        <pc:spChg chg="mod">
          <ac:chgData name="Bertrand Fougnie" userId="b8e211a2-4769-42bb-9721-90e7775e7608" providerId="ADAL" clId="{8DCDF675-9CE4-4EBC-85B7-CE6B091ED78E}" dt="2026-03-25T08:05:06.039" v="2232" actId="1036"/>
          <ac:spMkLst>
            <pc:docMk/>
            <pc:sldMk cId="3268688467" sldId="717"/>
            <ac:spMk id="27" creationId="{BC702868-D2AF-F7EC-0E2F-99C0E0C1D98C}"/>
          </ac:spMkLst>
        </pc:spChg>
        <pc:spChg chg="mod">
          <ac:chgData name="Bertrand Fougnie" userId="b8e211a2-4769-42bb-9721-90e7775e7608" providerId="ADAL" clId="{8DCDF675-9CE4-4EBC-85B7-CE6B091ED78E}" dt="2026-03-25T08:05:06.039" v="2232" actId="1036"/>
          <ac:spMkLst>
            <pc:docMk/>
            <pc:sldMk cId="3268688467" sldId="717"/>
            <ac:spMk id="29" creationId="{A219F837-09E0-1440-B6F6-EA3797E810AE}"/>
          </ac:spMkLst>
        </pc:spChg>
        <pc:spChg chg="mod">
          <ac:chgData name="Bertrand Fougnie" userId="b8e211a2-4769-42bb-9721-90e7775e7608" providerId="ADAL" clId="{8DCDF675-9CE4-4EBC-85B7-CE6B091ED78E}" dt="2026-03-27T13:33:14.786" v="5439" actId="1035"/>
          <ac:spMkLst>
            <pc:docMk/>
            <pc:sldMk cId="3268688467" sldId="717"/>
            <ac:spMk id="30" creationId="{72E742E6-E7CD-1AE8-A261-60FAD6AC1658}"/>
          </ac:spMkLst>
        </pc:spChg>
        <pc:grpChg chg="add mod">
          <ac:chgData name="Bertrand Fougnie" userId="b8e211a2-4769-42bb-9721-90e7775e7608" providerId="ADAL" clId="{8DCDF675-9CE4-4EBC-85B7-CE6B091ED78E}" dt="2026-03-24T16:08:05.990" v="2158" actId="1076"/>
          <ac:grpSpMkLst>
            <pc:docMk/>
            <pc:sldMk cId="3268688467" sldId="717"/>
            <ac:grpSpMk id="10" creationId="{70F3795F-DD1F-07C7-4190-C176FD33A934}"/>
          </ac:grpSpMkLst>
        </pc:grpChg>
        <pc:graphicFrameChg chg="add mod">
          <ac:chgData name="Bertrand Fougnie" userId="b8e211a2-4769-42bb-9721-90e7775e7608" providerId="ADAL" clId="{8DCDF675-9CE4-4EBC-85B7-CE6B091ED78E}" dt="2026-03-24T16:08:02.406" v="2157" actId="164"/>
          <ac:graphicFrameMkLst>
            <pc:docMk/>
            <pc:sldMk cId="3268688467" sldId="717"/>
            <ac:graphicFrameMk id="8" creationId="{B8814E98-8EB1-36E7-9984-259F1EA89F48}"/>
          </ac:graphicFrameMkLst>
        </pc:graphicFrameChg>
        <pc:picChg chg="add mod">
          <ac:chgData name="Bertrand Fougnie" userId="b8e211a2-4769-42bb-9721-90e7775e7608" providerId="ADAL" clId="{8DCDF675-9CE4-4EBC-85B7-CE6B091ED78E}" dt="2026-03-25T08:04:01.542" v="2223" actId="1038"/>
          <ac:picMkLst>
            <pc:docMk/>
            <pc:sldMk cId="3268688467" sldId="717"/>
            <ac:picMk id="4" creationId="{89100F48-E2DF-F1A1-426D-AA2622DDFE35}"/>
          </ac:picMkLst>
        </pc:picChg>
        <pc:picChg chg="add mod">
          <ac:chgData name="Bertrand Fougnie" userId="b8e211a2-4769-42bb-9721-90e7775e7608" providerId="ADAL" clId="{8DCDF675-9CE4-4EBC-85B7-CE6B091ED78E}" dt="2026-03-24T15:59:25.141" v="2112" actId="1036"/>
          <ac:picMkLst>
            <pc:docMk/>
            <pc:sldMk cId="3268688467" sldId="717"/>
            <ac:picMk id="5" creationId="{067424B7-0725-A311-628F-936ADF41A3A3}"/>
          </ac:picMkLst>
        </pc:picChg>
        <pc:picChg chg="mod">
          <ac:chgData name="Bertrand Fougnie" userId="b8e211a2-4769-42bb-9721-90e7775e7608" providerId="ADAL" clId="{8DCDF675-9CE4-4EBC-85B7-CE6B091ED78E}" dt="2026-03-24T16:00:07.627" v="2119" actId="1076"/>
          <ac:picMkLst>
            <pc:docMk/>
            <pc:sldMk cId="3268688467" sldId="717"/>
            <ac:picMk id="11" creationId="{164F1E77-4985-3D71-AE6C-D4F6487114D4}"/>
          </ac:picMkLst>
        </pc:picChg>
        <pc:picChg chg="mod">
          <ac:chgData name="Bertrand Fougnie" userId="b8e211a2-4769-42bb-9721-90e7775e7608" providerId="ADAL" clId="{8DCDF675-9CE4-4EBC-85B7-CE6B091ED78E}" dt="2026-03-24T16:00:07.627" v="2119" actId="1076"/>
          <ac:picMkLst>
            <pc:docMk/>
            <pc:sldMk cId="3268688467" sldId="717"/>
            <ac:picMk id="13" creationId="{0AD1E879-0638-16E9-3895-B4C3B535CA77}"/>
          </ac:picMkLst>
        </pc:picChg>
        <pc:picChg chg="mod">
          <ac:chgData name="Bertrand Fougnie" userId="b8e211a2-4769-42bb-9721-90e7775e7608" providerId="ADAL" clId="{8DCDF675-9CE4-4EBC-85B7-CE6B091ED78E}" dt="2026-03-24T16:00:07.627" v="2119" actId="1076"/>
          <ac:picMkLst>
            <pc:docMk/>
            <pc:sldMk cId="3268688467" sldId="717"/>
            <ac:picMk id="14" creationId="{5D0233C1-4A71-777E-B0A3-BE112DBC1460}"/>
          </ac:picMkLst>
        </pc:picChg>
        <pc:picChg chg="mod">
          <ac:chgData name="Bertrand Fougnie" userId="b8e211a2-4769-42bb-9721-90e7775e7608" providerId="ADAL" clId="{8DCDF675-9CE4-4EBC-85B7-CE6B091ED78E}" dt="2026-03-24T16:00:14.907" v="2121" actId="1076"/>
          <ac:picMkLst>
            <pc:docMk/>
            <pc:sldMk cId="3268688467" sldId="717"/>
            <ac:picMk id="19" creationId="{BF924D00-6A18-5270-B0E2-5CE2974F5093}"/>
          </ac:picMkLst>
        </pc:picChg>
        <pc:picChg chg="mod">
          <ac:chgData name="Bertrand Fougnie" userId="b8e211a2-4769-42bb-9721-90e7775e7608" providerId="ADAL" clId="{8DCDF675-9CE4-4EBC-85B7-CE6B091ED78E}" dt="2026-03-24T16:00:14.907" v="2121" actId="1076"/>
          <ac:picMkLst>
            <pc:docMk/>
            <pc:sldMk cId="3268688467" sldId="717"/>
            <ac:picMk id="20" creationId="{1F575198-CB95-7CA0-472B-A6C9F7CE988B}"/>
          </ac:picMkLst>
        </pc:picChg>
        <pc:picChg chg="mod">
          <ac:chgData name="Bertrand Fougnie" userId="b8e211a2-4769-42bb-9721-90e7775e7608" providerId="ADAL" clId="{8DCDF675-9CE4-4EBC-85B7-CE6B091ED78E}" dt="2026-03-24T16:00:14.907" v="2121" actId="1076"/>
          <ac:picMkLst>
            <pc:docMk/>
            <pc:sldMk cId="3268688467" sldId="717"/>
            <ac:picMk id="21" creationId="{5997D218-B1A2-DC45-D8FB-8DA9574D27A5}"/>
          </ac:picMkLst>
        </pc:picChg>
      </pc:sldChg>
      <pc:sldChg chg="addSp delSp modSp add mod">
        <pc:chgData name="Bertrand Fougnie" userId="b8e211a2-4769-42bb-9721-90e7775e7608" providerId="ADAL" clId="{8DCDF675-9CE4-4EBC-85B7-CE6B091ED78E}" dt="2026-03-27T13:36:13.861" v="5441" actId="20577"/>
        <pc:sldMkLst>
          <pc:docMk/>
          <pc:sldMk cId="951557557" sldId="719"/>
        </pc:sldMkLst>
        <pc:spChg chg="mod">
          <ac:chgData name="Bertrand Fougnie" userId="b8e211a2-4769-42bb-9721-90e7775e7608" providerId="ADAL" clId="{8DCDF675-9CE4-4EBC-85B7-CE6B091ED78E}" dt="2026-03-25T09:52:43.409" v="3081" actId="6549"/>
          <ac:spMkLst>
            <pc:docMk/>
            <pc:sldMk cId="951557557" sldId="719"/>
            <ac:spMk id="2" creationId="{1FCCF1AE-33FB-A684-C829-EB83FA2394F6}"/>
          </ac:spMkLst>
        </pc:spChg>
        <pc:spChg chg="add mod">
          <ac:chgData name="Bertrand Fougnie" userId="b8e211a2-4769-42bb-9721-90e7775e7608" providerId="ADAL" clId="{8DCDF675-9CE4-4EBC-85B7-CE6B091ED78E}" dt="2026-03-25T10:20:29.786" v="3874" actId="20577"/>
          <ac:spMkLst>
            <pc:docMk/>
            <pc:sldMk cId="951557557" sldId="719"/>
            <ac:spMk id="10" creationId="{855A3605-2AE0-BBEB-41BB-AE161BD11343}"/>
          </ac:spMkLst>
        </pc:spChg>
        <pc:graphicFrameChg chg="add mod modGraphic">
          <ac:chgData name="Bertrand Fougnie" userId="b8e211a2-4769-42bb-9721-90e7775e7608" providerId="ADAL" clId="{8DCDF675-9CE4-4EBC-85B7-CE6B091ED78E}" dt="2026-03-27T13:36:13.861" v="5441" actId="20577"/>
          <ac:graphicFrameMkLst>
            <pc:docMk/>
            <pc:sldMk cId="951557557" sldId="719"/>
            <ac:graphicFrameMk id="6" creationId="{2B21C980-0D9E-1806-3E1B-02C88938CDC1}"/>
          </ac:graphicFrameMkLst>
        </pc:graphicFrameChg>
      </pc:sldChg>
      <pc:sldChg chg="modSp add mod">
        <pc:chgData name="Bertrand Fougnie" userId="b8e211a2-4769-42bb-9721-90e7775e7608" providerId="ADAL" clId="{8DCDF675-9CE4-4EBC-85B7-CE6B091ED78E}" dt="2026-03-27T13:47:29.582" v="5559" actId="14100"/>
        <pc:sldMkLst>
          <pc:docMk/>
          <pc:sldMk cId="471156290" sldId="720"/>
        </pc:sldMkLst>
        <pc:spChg chg="mod">
          <ac:chgData name="Bertrand Fougnie" userId="b8e211a2-4769-42bb-9721-90e7775e7608" providerId="ADAL" clId="{8DCDF675-9CE4-4EBC-85B7-CE6B091ED78E}" dt="2026-03-26T09:48:51.308" v="4254" actId="20577"/>
          <ac:spMkLst>
            <pc:docMk/>
            <pc:sldMk cId="471156290" sldId="720"/>
            <ac:spMk id="2" creationId="{4AB7A139-303D-9789-FA5A-21AFA4FB977E}"/>
          </ac:spMkLst>
        </pc:spChg>
        <pc:spChg chg="mod">
          <ac:chgData name="Bertrand Fougnie" userId="b8e211a2-4769-42bb-9721-90e7775e7608" providerId="ADAL" clId="{8DCDF675-9CE4-4EBC-85B7-CE6B091ED78E}" dt="2026-03-27T13:47:29.582" v="5559" actId="14100"/>
          <ac:spMkLst>
            <pc:docMk/>
            <pc:sldMk cId="471156290" sldId="720"/>
            <ac:spMk id="3" creationId="{094E89E9-06D0-6064-D070-785CE17E2844}"/>
          </ac:spMkLst>
        </pc:spChg>
      </pc:sldChg>
      <pc:sldChg chg="new del">
        <pc:chgData name="Bertrand Fougnie" userId="b8e211a2-4769-42bb-9721-90e7775e7608" providerId="ADAL" clId="{8DCDF675-9CE4-4EBC-85B7-CE6B091ED78E}" dt="2026-03-27T10:01:26.804" v="5194" actId="47"/>
        <pc:sldMkLst>
          <pc:docMk/>
          <pc:sldMk cId="2637712293" sldId="72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9982200" y="0"/>
            <a:ext cx="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4090650"/>
            <a:ext cx="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9707563" y="14085888"/>
            <a:ext cx="274637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fld id="{E842FA72-B9ED-494F-A64D-EC1E1901C35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9361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9275" y="0"/>
            <a:ext cx="43021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77800" y="1074738"/>
            <a:ext cx="9575800" cy="5386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2388" y="6819900"/>
            <a:ext cx="7286625" cy="646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44563"/>
            <a:ext cx="430212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9275" y="13644563"/>
            <a:ext cx="430212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7FE02029-9BE2-4139-82E8-7E205433FD5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04190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or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398" y="1191201"/>
            <a:ext cx="9421602" cy="533890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/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/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41152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1199"/>
            <a:ext cx="9436548" cy="534737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/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/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95984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Atmosphe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058" y="1199921"/>
            <a:ext cx="9406214" cy="533018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/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/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69938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9921"/>
            <a:ext cx="9421156" cy="533865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/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/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59885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/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10136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12551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49282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t="28964" r="31087" b="35710"/>
          <a:stretch/>
        </p:blipFill>
        <p:spPr>
          <a:xfrm>
            <a:off x="-42530" y="-42530"/>
            <a:ext cx="12227442" cy="6911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18413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314311" y="-1679944"/>
            <a:ext cx="11288822" cy="11288822"/>
          </a:xfrm>
          <a:prstGeom prst="rect">
            <a:avLst/>
          </a:prstGeom>
          <a:blipFill dpi="0" rotWithShape="1">
            <a:blip r:embed="rId2">
              <a:alphaModFix amt="30000"/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16061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/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/>
            </a:lvl1pPr>
            <a:lvl2pPr marL="562722" indent="0">
              <a:buNone/>
              <a:defRPr sz="2800"/>
            </a:lvl2pPr>
            <a:lvl3pPr marL="1125443" indent="0">
              <a:buNone/>
              <a:defRPr sz="2400"/>
            </a:lvl3pPr>
            <a:lvl4pPr marL="1688165" indent="0">
              <a:buNone/>
              <a:defRPr sz="2000"/>
            </a:lvl4pPr>
            <a:lvl5pPr marL="2250887" indent="0"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20935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2479" y="4"/>
            <a:ext cx="11399521" cy="600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6000" rIns="36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054" y="1139429"/>
            <a:ext cx="11627339" cy="52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 dirty="0">
                <a:solidFill>
                  <a:schemeClr val="bg1"/>
                </a:solidFill>
                <a:latin typeface="+mj-lt"/>
                <a:ea typeface="Roboto" panose="02000000000000000000" pitchFamily="2" charset="0"/>
              </a:rPr>
              <a:t>www.eumetsat.int</a:t>
            </a:r>
          </a:p>
        </p:txBody>
      </p:sp>
      <p:sp>
        <p:nvSpPr>
          <p:cNvPr id="12" name="Rectangle 61" title="[DM_E_CONFID]"/>
          <p:cNvSpPr>
            <a:spLocks noChangeArrowheads="1"/>
          </p:cNvSpPr>
          <p:nvPr userDrawn="1"/>
        </p:nvSpPr>
        <p:spPr bwMode="auto">
          <a:xfrm>
            <a:off x="4576120" y="6649210"/>
            <a:ext cx="311364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>
              <a:defRPr/>
            </a:pPr>
            <a:endParaRPr lang="de-DE" sz="1000" b="0" baseline="0" dirty="0">
              <a:solidFill>
                <a:srgbClr val="00B5E2"/>
              </a:solidFill>
              <a:latin typeface="Roboto" panose="02000000000000000000" pitchFamily="2" charset="0"/>
              <a:ea typeface="Roboto" panose="02000000000000000000" pitchFamily="2" charset="0"/>
              <a:cs typeface="Arial" pitchFamily="34" charset="0"/>
            </a:endParaRPr>
          </a:p>
        </p:txBody>
      </p:sp>
      <p:sp>
        <p:nvSpPr>
          <p:cNvPr id="13" name="Rectangle 61" title="[DM_E_DOC_NO], v[DM_E_VER_NO], [DM_E_ISS_DATE]"/>
          <p:cNvSpPr>
            <a:spLocks noChangeArrowheads="1"/>
          </p:cNvSpPr>
          <p:nvPr userDrawn="1"/>
        </p:nvSpPr>
        <p:spPr bwMode="auto">
          <a:xfrm>
            <a:off x="161047" y="6648056"/>
            <a:ext cx="462861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defRPr/>
            </a:pPr>
            <a:r>
              <a:rPr lang="pt-BR" sz="1000" b="0" baseline="0">
                <a:solidFill>
                  <a:schemeClr val="accent5"/>
                </a:solidFill>
                <a:latin typeface="+mn-lt"/>
                <a:ea typeface="Roboto" panose="02000000000000000000" pitchFamily="2" charset="0"/>
                <a:cs typeface="Arial" pitchFamily="34" charset="0"/>
              </a:rPr>
              <a:t>EUM/RSP/VWG/23/1359721, v1 Draft, 20 April 2023</a:t>
            </a:r>
            <a:endParaRPr lang="de-DE" sz="1000" b="0" baseline="0" dirty="0">
              <a:solidFill>
                <a:schemeClr val="accent5"/>
              </a:solidFill>
              <a:latin typeface="+mn-lt"/>
              <a:ea typeface="Roboto" panose="02000000000000000000" pitchFamily="2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11519350" y="6593586"/>
            <a:ext cx="609135" cy="262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50" b="0" smtClean="0">
                <a:solidFill>
                  <a:schemeClr val="accent5"/>
                </a:solidFill>
                <a:latin typeface="+mn-lt"/>
                <a:ea typeface="Roboto" panose="02000000000000000000" pitchFamily="2" charset="0"/>
                <a:cs typeface="Arial" pitchFamily="34" charset="0"/>
              </a:rPr>
              <a:pPr algn="r"/>
              <a:t>‹#›</a:t>
            </a:fld>
            <a:endParaRPr lang="en-GB" sz="1050" dirty="0">
              <a:solidFill>
                <a:schemeClr val="accent5"/>
              </a:solidFill>
              <a:latin typeface="+mn-lt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881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93" r:id="rId1"/>
    <p:sldLayoutId id="2147487692" r:id="rId2"/>
    <p:sldLayoutId id="2147487691" r:id="rId3"/>
    <p:sldLayoutId id="2147487700" r:id="rId4"/>
    <p:sldLayoutId id="2147487694" r:id="rId5"/>
    <p:sldLayoutId id="2147487695" r:id="rId6"/>
    <p:sldLayoutId id="2147487696" r:id="rId7"/>
    <p:sldLayoutId id="2147487697" r:id="rId8"/>
    <p:sldLayoutId id="2147487698" r:id="rId9"/>
    <p:sldLayoutId id="2147487699" r:id="rId10"/>
  </p:sldLayoutIdLst>
  <p:transition/>
  <p:txStyles>
    <p:titleStyle>
      <a:lvl1pPr marL="220791" algn="l" rtl="0" eaLnBrk="1" fontAlgn="base" hangingPunct="1">
        <a:spcBef>
          <a:spcPct val="0"/>
        </a:spcBef>
        <a:spcAft>
          <a:spcPct val="0"/>
        </a:spcAft>
        <a:defRPr sz="3200" b="0" spc="-100" baseline="0">
          <a:solidFill>
            <a:schemeClr val="bg1"/>
          </a:solidFill>
          <a:latin typeface="Bahnschrift SemiLight" panose="020B0502040204020203" pitchFamily="34" charset="0"/>
          <a:ea typeface="+mj-ea"/>
          <a:cs typeface="Arial" pitchFamily="34" charset="0"/>
        </a:defRPr>
      </a:lvl1pPr>
      <a:lvl2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2pPr>
      <a:lvl3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3pPr>
      <a:lvl4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4pPr>
      <a:lvl5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562722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6pPr>
      <a:lvl7pPr marL="1125444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7pPr>
      <a:lvl8pPr marL="1688165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8pPr>
      <a:lvl9pPr marL="2250887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9pPr>
    </p:titleStyle>
    <p:bodyStyle>
      <a:lvl1pPr marL="328254" indent="-328254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4431" spc="-100" baseline="0">
          <a:solidFill>
            <a:schemeClr val="tx2"/>
          </a:solidFill>
          <a:latin typeface="+mn-lt"/>
          <a:ea typeface="Roboto" panose="02000000000000000000" pitchFamily="2" charset="0"/>
          <a:cs typeface="Arial" pitchFamily="34" charset="0"/>
        </a:defRPr>
      </a:lvl1pPr>
      <a:lvl2pPr marL="914423" indent="-35170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939" spc="-100" baseline="0">
          <a:solidFill>
            <a:schemeClr val="tx2"/>
          </a:solidFill>
          <a:latin typeface="+mn-lt"/>
          <a:ea typeface="Roboto" panose="02000000000000000000" pitchFamily="2" charset="0"/>
          <a:cs typeface="Arial" pitchFamily="34" charset="0"/>
        </a:defRPr>
      </a:lvl2pPr>
      <a:lvl3pPr marL="1406804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446" spc="-100" baseline="0">
          <a:solidFill>
            <a:schemeClr val="tx2"/>
          </a:solidFill>
          <a:latin typeface="+mn-lt"/>
          <a:ea typeface="Roboto" panose="02000000000000000000" pitchFamily="2" charset="0"/>
          <a:cs typeface="Arial" pitchFamily="34" charset="0"/>
        </a:defRPr>
      </a:lvl3pPr>
      <a:lvl4pPr marL="1969526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954" spc="-100" baseline="0">
          <a:solidFill>
            <a:schemeClr val="tx2"/>
          </a:solidFill>
          <a:latin typeface="+mn-lt"/>
          <a:ea typeface="Roboto" panose="02000000000000000000" pitchFamily="2" charset="0"/>
          <a:cs typeface="Arial" pitchFamily="34" charset="0"/>
        </a:defRPr>
      </a:lvl4pPr>
      <a:lvl5pPr marL="2532248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62" spc="-100" baseline="0">
          <a:solidFill>
            <a:schemeClr val="tx2"/>
          </a:solidFill>
          <a:latin typeface="+mn-lt"/>
          <a:ea typeface="Roboto" panose="02000000000000000000" pitchFamily="2" charset="0"/>
          <a:cs typeface="Arial" pitchFamily="34" charset="0"/>
        </a:defRPr>
      </a:lvl5pPr>
      <a:lvl6pPr marL="3094970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6pPr>
      <a:lvl7pPr marL="3657691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7pPr>
      <a:lvl8pPr marL="4220413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8pPr>
      <a:lvl9pPr marL="4783135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22.emf"/><Relationship Id="rId4" Type="http://schemas.openxmlformats.org/officeDocument/2006/relationships/image" Target="../media/image17.jpeg"/><Relationship Id="rId9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5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gif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wmf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title="[DM_DOCNAME]"/>
          <p:cNvSpPr txBox="1"/>
          <p:nvPr/>
        </p:nvSpPr>
        <p:spPr>
          <a:xfrm>
            <a:off x="152399" y="1884153"/>
            <a:ext cx="11415311" cy="2456396"/>
          </a:xfrm>
          <a:prstGeom prst="rect">
            <a:avLst/>
          </a:prstGeom>
          <a:solidFill>
            <a:schemeClr val="bg1"/>
          </a:solidFill>
        </p:spPr>
        <p:txBody>
          <a:bodyPr wrap="square" lIns="288000" tIns="180000" rIns="288000" bIns="180000" rtlCol="0" anchor="t" anchorCtr="0">
            <a:spAutoFit/>
          </a:bodyPr>
          <a:lstStyle/>
          <a:p>
            <a:pPr lvl="0">
              <a:defRPr/>
            </a:pPr>
            <a:r>
              <a:rPr lang="en-GB" sz="3200" b="0" spc="-100" dirty="0">
                <a:solidFill>
                  <a:srgbClr val="FFFFFF"/>
                </a:solidFill>
                <a:latin typeface="Bahnschrift SemiLight" panose="020B0502040204020203" pitchFamily="34" charset="0"/>
                <a:cs typeface="Calibri" panose="020F0502020204030204" pitchFamily="34" charset="0"/>
              </a:rPr>
              <a:t>Polarimeters – Specific Needs in Calibration &amp; In-orbit Activities</a:t>
            </a:r>
          </a:p>
          <a:p>
            <a:pPr lvl="0">
              <a:defRPr/>
            </a:pPr>
            <a:endParaRPr lang="en-GB" sz="1800" b="0" dirty="0">
              <a:solidFill>
                <a:srgbClr val="FFFFFF"/>
              </a:solidFill>
              <a:latin typeface="Bahnschrift SemiBold" panose="020B0502040204020203" pitchFamily="34" charset="0"/>
              <a:ea typeface="Roboto Medium" panose="02000000000000000000" pitchFamily="2" charset="0"/>
              <a:cs typeface="Calibri" panose="020F0502020204030204" pitchFamily="34" charset="0"/>
            </a:endParaRPr>
          </a:p>
          <a:p>
            <a:pPr lvl="0">
              <a:defRPr/>
            </a:pPr>
            <a:r>
              <a:rPr kumimoji="0" lang="en-GB" sz="18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 SemiBold" panose="020B0502040204020203" pitchFamily="34" charset="0"/>
                <a:ea typeface="Roboto Medium" panose="02000000000000000000" pitchFamily="2" charset="0"/>
                <a:cs typeface="Calibri" panose="020F0502020204030204" pitchFamily="34" charset="0"/>
              </a:rPr>
              <a:t>Bertrand Fougnie</a:t>
            </a:r>
            <a:endParaRPr lang="en-GB" sz="1800" b="0" dirty="0">
              <a:solidFill>
                <a:srgbClr val="FFFFFF"/>
              </a:solidFill>
              <a:latin typeface="Bahnschrift SemiBold" panose="020B0502040204020203" pitchFamily="34" charset="0"/>
              <a:ea typeface="Roboto Medium" panose="02000000000000000000" pitchFamily="2" charset="0"/>
              <a:cs typeface="Calibri" panose="020F0502020204030204" pitchFamily="34" charset="0"/>
            </a:endParaRPr>
          </a:p>
          <a:p>
            <a:pPr lvl="0"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 SemiBold" panose="020B0502040204020203" pitchFamily="34" charset="0"/>
                <a:ea typeface="Roboto Medium" panose="02000000000000000000" pitchFamily="2" charset="0"/>
                <a:cs typeface="Calibri" panose="020F0502020204030204" pitchFamily="34" charset="0"/>
              </a:rPr>
              <a:t>Clouds </a:t>
            </a:r>
            <a:r>
              <a:rPr lang="en-GB" sz="1800" b="0" dirty="0">
                <a:solidFill>
                  <a:srgbClr val="FFFFFF"/>
                </a:solidFill>
                <a:latin typeface="Bahnschrift SemiBold" panose="020B0502040204020203" pitchFamily="34" charset="0"/>
                <a:ea typeface="Roboto Medium" panose="02000000000000000000" pitchFamily="2" charset="0"/>
                <a:cs typeface="Calibri" panose="020F0502020204030204" pitchFamily="34" charset="0"/>
              </a:rPr>
              <a:t>&amp;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 SemiBold" panose="020B0502040204020203" pitchFamily="34" charset="0"/>
                <a:ea typeface="Roboto Medium" panose="02000000000000000000" pitchFamily="2" charset="0"/>
                <a:cs typeface="Calibri" panose="020F0502020204030204" pitchFamily="34" charset="0"/>
              </a:rPr>
              <a:t> Aerosols (CLA)</a:t>
            </a:r>
          </a:p>
          <a:p>
            <a:pPr lvl="0"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 SemiBold" panose="020B0502040204020203" pitchFamily="34" charset="0"/>
                <a:ea typeface="Roboto Medium" panose="02000000000000000000" pitchFamily="2" charset="0"/>
                <a:cs typeface="Calibri" panose="020F0502020204030204" pitchFamily="34" charset="0"/>
              </a:rPr>
              <a:t>for the Remote Sensing &amp; Products division (RSP)</a:t>
            </a:r>
          </a:p>
          <a:p>
            <a:pPr lvl="0">
              <a:defRPr/>
            </a:pPr>
            <a:r>
              <a:rPr lang="en-GB" sz="1800" b="0" dirty="0">
                <a:solidFill>
                  <a:srgbClr val="FFFFFF"/>
                </a:solidFill>
                <a:latin typeface="Bahnschrift SemiBold" panose="020B0502040204020203" pitchFamily="34" charset="0"/>
                <a:ea typeface="Roboto Medium" panose="02000000000000000000" pitchFamily="2" charset="0"/>
                <a:cs typeface="Calibri" panose="020F0502020204030204" pitchFamily="34" charset="0"/>
              </a:rPr>
              <a:t>EUMETSAT</a:t>
            </a:r>
            <a:endParaRPr lang="en-GB" sz="1800" b="0" i="1" dirty="0">
              <a:solidFill>
                <a:srgbClr val="FFFFFF"/>
              </a:solidFill>
              <a:latin typeface="Bahnschrift SemiBold" panose="020B0502040204020203" pitchFamily="34" charset="0"/>
              <a:ea typeface="Roboto Medium" panose="02000000000000000000" pitchFamily="2" charset="0"/>
              <a:cs typeface="Calibri" panose="020F0502020204030204" pitchFamily="34" charset="0"/>
            </a:endParaRPr>
          </a:p>
          <a:p>
            <a:pPr lvl="0">
              <a:defRPr/>
            </a:pPr>
            <a:r>
              <a:rPr lang="en-GB" sz="1400" b="0" i="1" dirty="0">
                <a:solidFill>
                  <a:srgbClr val="FFFFFF"/>
                </a:solidFill>
                <a:latin typeface="Bahnschrift Light" panose="020B0502040204020203" pitchFamily="34" charset="0"/>
                <a:ea typeface="Roboto Light" panose="02000000000000000000" pitchFamily="2" charset="0"/>
                <a:cs typeface="Calibri Light" panose="020F0302020204030204" pitchFamily="34" charset="0"/>
              </a:rPr>
              <a:t>27/03/2026</a:t>
            </a:r>
            <a:endParaRPr kumimoji="0" lang="en-GB" sz="14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hnschrift Light" panose="020B0502040204020203" pitchFamily="34" charset="0"/>
              <a:ea typeface="Roboto Light" panose="02000000000000000000" pitchFamily="2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246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4C9BD-FEA3-BB52-12CF-7FA21834D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BAA8E-9909-3644-ED61-D495B58CB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48283E-11DA-B200-1FB9-7FC4DDD7CC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7211" y="1211855"/>
            <a:ext cx="11125120" cy="4971588"/>
          </a:xfrm>
        </p:spPr>
        <p:txBody>
          <a:bodyPr>
            <a:normAutofit/>
          </a:bodyPr>
          <a:lstStyle/>
          <a:p>
            <a:r>
              <a:rPr lang="en-GB" sz="2800" dirty="0"/>
              <a:t>Introduction - Why polarimeters</a:t>
            </a:r>
          </a:p>
          <a:p>
            <a:r>
              <a:rPr lang="en-GB" sz="2800" dirty="0"/>
              <a:t>Specificity of the polarimeters &amp; needs for the performance</a:t>
            </a:r>
          </a:p>
          <a:p>
            <a:r>
              <a:rPr lang="en-GB" sz="2800" dirty="0"/>
              <a:t>Polarisation model</a:t>
            </a:r>
          </a:p>
          <a:p>
            <a:r>
              <a:rPr lang="en-GB" sz="2800" dirty="0"/>
              <a:t>Measurement of the polarisation</a:t>
            </a:r>
          </a:p>
          <a:p>
            <a:r>
              <a:rPr lang="en-GB" sz="2800" dirty="0"/>
              <a:t>In-flight calibration</a:t>
            </a:r>
          </a:p>
          <a:p>
            <a:pPr lvl="1"/>
            <a:r>
              <a:rPr lang="en-GB" sz="2400" dirty="0"/>
              <a:t>Vicarious Calibration </a:t>
            </a:r>
          </a:p>
          <a:p>
            <a:r>
              <a:rPr lang="en-GB" sz="2800" dirty="0"/>
              <a:t>Summary and Way forward</a:t>
            </a:r>
          </a:p>
          <a:p>
            <a:pPr lvl="1"/>
            <a:r>
              <a:rPr lang="en-GB" sz="2400" dirty="0"/>
              <a:t>Interoperability, many polarimeters, standardisation, methodology</a:t>
            </a:r>
          </a:p>
          <a:p>
            <a:pPr lvl="1"/>
            <a:r>
              <a:rPr lang="en-GB" sz="2400" dirty="0"/>
              <a:t>Within VISNIR subgroup, Workshop…</a:t>
            </a:r>
          </a:p>
          <a:p>
            <a:endParaRPr lang="en-GB" sz="2800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00265152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Polarisation and Polarimeters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12859" y="864115"/>
            <a:ext cx="11399520" cy="5501401"/>
          </a:xfrm>
        </p:spPr>
        <p:txBody>
          <a:bodyPr>
            <a:normAutofit/>
          </a:bodyPr>
          <a:lstStyle/>
          <a:p>
            <a:r>
              <a:rPr lang="en-GB" sz="2400" dirty="0"/>
              <a:t>The incoming Solar irradiance, randomly oriented light, becomes polarised after interaction with the particles and surface in the Earth-Atmosphere system</a:t>
            </a:r>
          </a:p>
          <a:p>
            <a:pPr lvl="1"/>
            <a:r>
              <a:rPr lang="en-GB" sz="2000" dirty="0"/>
              <a:t>Asset for aerosol and cloud characterisation </a:t>
            </a:r>
          </a:p>
          <a:p>
            <a:pPr lvl="1"/>
            <a:endParaRPr lang="en-GB" sz="2000" dirty="0"/>
          </a:p>
          <a:p>
            <a:pPr lvl="1"/>
            <a:endParaRPr lang="en-GB" sz="2000" dirty="0"/>
          </a:p>
          <a:p>
            <a:pPr lvl="1"/>
            <a:endParaRPr lang="en-GB" sz="2000" dirty="0"/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391DBD26-8111-26EA-FF82-B05DFC92C43B}"/>
              </a:ext>
            </a:extLst>
          </p:cNvPr>
          <p:cNvSpPr txBox="1"/>
          <p:nvPr/>
        </p:nvSpPr>
        <p:spPr>
          <a:xfrm>
            <a:off x="8105217" y="2241018"/>
            <a:ext cx="1607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rgbClr val="002569"/>
                </a:solidFill>
                <a:latin typeface="Tahoma"/>
              </a:rPr>
              <a:t>TOA reflectance </a:t>
            </a:r>
          </a:p>
          <a:p>
            <a:r>
              <a:rPr lang="en-GB" sz="1400" dirty="0">
                <a:solidFill>
                  <a:srgbClr val="002569"/>
                </a:solidFill>
                <a:latin typeface="Tahoma"/>
              </a:rPr>
              <a:t>RGB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1943CA-A09E-6F1B-19D3-1E605B9012ED}"/>
              </a:ext>
            </a:extLst>
          </p:cNvPr>
          <p:cNvSpPr txBox="1"/>
          <p:nvPr/>
        </p:nvSpPr>
        <p:spPr>
          <a:xfrm>
            <a:off x="8153463" y="2764238"/>
            <a:ext cx="1179871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3MI simulated observation</a:t>
            </a:r>
          </a:p>
          <a:p>
            <a:endParaRPr lang="en-GB" sz="1600" b="0" kern="100" spc="-100" dirty="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  <a:p>
            <a:r>
              <a:rPr lang="en-GB" sz="14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R=865nm</a:t>
            </a:r>
          </a:p>
          <a:p>
            <a:r>
              <a:rPr lang="en-GB" sz="14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G=670nm</a:t>
            </a:r>
          </a:p>
          <a:p>
            <a:r>
              <a:rPr lang="en-GB" sz="14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B=443nm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0FE980-EA1E-6C14-8DBD-B5033E016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59" y="2298919"/>
            <a:ext cx="4965582" cy="22565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C2ABD12-F6D4-9118-646B-4F04FFB8882F}"/>
              </a:ext>
            </a:extLst>
          </p:cNvPr>
          <p:cNvSpPr txBox="1"/>
          <p:nvPr/>
        </p:nvSpPr>
        <p:spPr>
          <a:xfrm>
            <a:off x="6327237" y="2298919"/>
            <a:ext cx="141705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Polarized light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5BBE64-6FBC-18CE-4B46-D3EA054AA216}"/>
              </a:ext>
            </a:extLst>
          </p:cNvPr>
          <p:cNvSpPr txBox="1"/>
          <p:nvPr/>
        </p:nvSpPr>
        <p:spPr>
          <a:xfrm>
            <a:off x="3881598" y="2298919"/>
            <a:ext cx="128080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Natural light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3C4593-7DF9-EBA2-E1C5-E941D2A72274}"/>
              </a:ext>
            </a:extLst>
          </p:cNvPr>
          <p:cNvSpPr txBox="1"/>
          <p:nvPr/>
        </p:nvSpPr>
        <p:spPr>
          <a:xfrm>
            <a:off x="1500351" y="4857538"/>
            <a:ext cx="7422225" cy="461665"/>
          </a:xfrm>
          <a:prstGeom prst="rect">
            <a:avLst/>
          </a:prstGeom>
          <a:solidFill>
            <a:schemeClr val="bg1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24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Measure     =     Natural-Light     +     MM * Polarized-Light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75D446-B0A2-D40A-0ACB-AB5B581A5B7C}"/>
              </a:ext>
            </a:extLst>
          </p:cNvPr>
          <p:cNvSpPr/>
          <p:nvPr/>
        </p:nvSpPr>
        <p:spPr>
          <a:xfrm>
            <a:off x="612896" y="4309359"/>
            <a:ext cx="8778365" cy="18651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28254" lvl="0" indent="-328254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b="0" kern="0" spc="-100" dirty="0">
                <a:solidFill>
                  <a:srgbClr val="38484E"/>
                </a:solidFill>
                <a:latin typeface="Bahnschrift Light"/>
                <a:ea typeface="Roboto" panose="02000000000000000000" pitchFamily="2" charset="0"/>
                <a:cs typeface="Arial" pitchFamily="34" charset="0"/>
              </a:rPr>
              <a:t>Qualitatively:</a:t>
            </a:r>
          </a:p>
          <a:p>
            <a:pPr marL="328254" lvl="0" indent="-328254">
              <a:spcBef>
                <a:spcPct val="20000"/>
              </a:spcBef>
              <a:buFont typeface="Arial" pitchFamily="34" charset="0"/>
              <a:buChar char="•"/>
            </a:pPr>
            <a:endParaRPr lang="en-GB" sz="2400" b="0" kern="0" spc="-100" dirty="0">
              <a:solidFill>
                <a:srgbClr val="38484E"/>
              </a:solidFill>
              <a:latin typeface="Bahnschrift Light"/>
              <a:ea typeface="Roboto" panose="02000000000000000000" pitchFamily="2" charset="0"/>
              <a:cs typeface="Arial" pitchFamily="34" charset="0"/>
            </a:endParaRPr>
          </a:p>
          <a:p>
            <a:pPr lvl="1">
              <a:spcBef>
                <a:spcPct val="20000"/>
              </a:spcBef>
            </a:pPr>
            <a:endParaRPr lang="en-GB" sz="1400" b="0" kern="0" spc="-100" dirty="0">
              <a:solidFill>
                <a:srgbClr val="38484E"/>
              </a:solidFill>
              <a:latin typeface="Bahnschrift Light"/>
              <a:ea typeface="Roboto" panose="02000000000000000000" pitchFamily="2" charset="0"/>
              <a:cs typeface="Arial" pitchFamily="34" charset="0"/>
            </a:endParaRPr>
          </a:p>
          <a:p>
            <a:pPr lvl="1">
              <a:spcBef>
                <a:spcPct val="20000"/>
              </a:spcBef>
            </a:pPr>
            <a:r>
              <a:rPr lang="en-GB" sz="2000" b="0" kern="0" spc="-100" dirty="0">
                <a:solidFill>
                  <a:srgbClr val="38484E"/>
                </a:solidFill>
                <a:latin typeface="Bahnschrift Light"/>
                <a:ea typeface="Roboto" panose="02000000000000000000" pitchFamily="2" charset="0"/>
                <a:cs typeface="Arial" pitchFamily="34" charset="0"/>
              </a:rPr>
              <a:t>where MM is the Mueller Matrix = the instrumental sensitivity to the polarisation</a:t>
            </a:r>
          </a:p>
          <a:p>
            <a:pPr marL="1257300" lvl="2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sz="1800" b="0" kern="0" spc="-100" dirty="0">
                <a:solidFill>
                  <a:srgbClr val="38484E"/>
                </a:solidFill>
                <a:latin typeface="Bahnschrift Light"/>
                <a:ea typeface="Roboto" panose="02000000000000000000" pitchFamily="2" charset="0"/>
                <a:cs typeface="Arial" pitchFamily="34" charset="0"/>
              </a:rPr>
              <a:t>MM to be maximised/optimised for a polarimeter</a:t>
            </a:r>
          </a:p>
        </p:txBody>
      </p:sp>
    </p:spTree>
    <p:extLst>
      <p:ext uri="{BB962C8B-B14F-4D97-AF65-F5344CB8AC3E}">
        <p14:creationId xmlns:p14="http://schemas.microsoft.com/office/powerpoint/2010/main" val="36058978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7CE9E-0F68-8236-F7C9-4FB36C06F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9C6DC-0448-01D0-DE51-1232C1996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Specificity of Polarimeters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7701BD-5F40-6634-393D-9BCA07FF72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5114" y="727052"/>
            <a:ext cx="10542611" cy="836465"/>
          </a:xfrm>
        </p:spPr>
        <p:txBody>
          <a:bodyPr>
            <a:normAutofit fontScale="92500"/>
          </a:bodyPr>
          <a:lstStyle/>
          <a:p>
            <a:r>
              <a:rPr lang="en-GB" sz="2400" dirty="0"/>
              <a:t>General concept = N measurements through N polarisers (N=3) </a:t>
            </a:r>
            <a:r>
              <a:rPr lang="en-GB" sz="2400" dirty="0">
                <a:sym typeface="Wingdings" panose="05000000000000000000" pitchFamily="2" charset="2"/>
              </a:rPr>
              <a:t> I/Q/U Stokes vector</a:t>
            </a:r>
            <a:endParaRPr lang="en-GB" sz="2400" dirty="0"/>
          </a:p>
          <a:p>
            <a:r>
              <a:rPr lang="en-US" sz="2400" dirty="0"/>
              <a:t>T</a:t>
            </a:r>
            <a:r>
              <a:rPr lang="en-GB" sz="2400" dirty="0"/>
              <a:t>he Mueller matrix describes the instrumental response to polarisation	</a:t>
            </a:r>
          </a:p>
          <a:p>
            <a:endParaRPr lang="en-GB" sz="2000" dirty="0"/>
          </a:p>
        </p:txBody>
      </p:sp>
      <p:pic>
        <p:nvPicPr>
          <p:cNvPr id="19" name="Picture 36">
            <a:extLst>
              <a:ext uri="{FF2B5EF4-FFF2-40B4-BE49-F238E27FC236}">
                <a16:creationId xmlns:a16="http://schemas.microsoft.com/office/drawing/2014/main" id="{BF924D00-6A18-5270-B0E2-5CE2974F5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831" y="1691129"/>
            <a:ext cx="206692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8">
            <a:extLst>
              <a:ext uri="{FF2B5EF4-FFF2-40B4-BE49-F238E27FC236}">
                <a16:creationId xmlns:a16="http://schemas.microsoft.com/office/drawing/2014/main" id="{1F575198-CB95-7CA0-472B-A6C9F7CE9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269" y="3184617"/>
            <a:ext cx="212407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9">
            <a:extLst>
              <a:ext uri="{FF2B5EF4-FFF2-40B4-BE49-F238E27FC236}">
                <a16:creationId xmlns:a16="http://schemas.microsoft.com/office/drawing/2014/main" id="{5997D218-B1A2-DC45-D8FB-8DA9574D2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088" y="4684245"/>
            <a:ext cx="206692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Box 40">
            <a:extLst>
              <a:ext uri="{FF2B5EF4-FFF2-40B4-BE49-F238E27FC236}">
                <a16:creationId xmlns:a16="http://schemas.microsoft.com/office/drawing/2014/main" id="{0451CB8D-FAFC-6CD4-98EF-7E884986D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3332" y="5580845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</a:rPr>
              <a:t>U</a:t>
            </a:r>
          </a:p>
        </p:txBody>
      </p:sp>
      <p:sp>
        <p:nvSpPr>
          <p:cNvPr id="23" name="Text Box 41">
            <a:extLst>
              <a:ext uri="{FF2B5EF4-FFF2-40B4-BE49-F238E27FC236}">
                <a16:creationId xmlns:a16="http://schemas.microsoft.com/office/drawing/2014/main" id="{C3CC2C63-9A69-9CB5-947B-D0DD6A9D2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5587" y="3966450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1800" b="0" i="0" u="none" strike="noStrike" kern="0" cap="none" spc="0" normalizeH="0" baseline="0" noProof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</a:rPr>
              <a:t>Q</a:t>
            </a:r>
          </a:p>
        </p:txBody>
      </p:sp>
      <p:sp>
        <p:nvSpPr>
          <p:cNvPr id="24" name="Text Box 42">
            <a:extLst>
              <a:ext uri="{FF2B5EF4-FFF2-40B4-BE49-F238E27FC236}">
                <a16:creationId xmlns:a16="http://schemas.microsoft.com/office/drawing/2014/main" id="{B485C174-BDB7-933F-698D-86439EAD1B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1294" y="1684779"/>
            <a:ext cx="247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1800" b="0" i="0" u="none" strike="noStrike" kern="0" cap="none" spc="0" normalizeH="0" baseline="0" noProof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</a:rPr>
              <a:t>I</a:t>
            </a:r>
          </a:p>
        </p:txBody>
      </p:sp>
      <p:pic>
        <p:nvPicPr>
          <p:cNvPr id="11" name="Picture 27">
            <a:extLst>
              <a:ext uri="{FF2B5EF4-FFF2-40B4-BE49-F238E27FC236}">
                <a16:creationId xmlns:a16="http://schemas.microsoft.com/office/drawing/2014/main" id="{164F1E77-4985-3D71-AE6C-D4F648711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0162" y="2112275"/>
            <a:ext cx="20574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8">
            <a:extLst>
              <a:ext uri="{FF2B5EF4-FFF2-40B4-BE49-F238E27FC236}">
                <a16:creationId xmlns:a16="http://schemas.microsoft.com/office/drawing/2014/main" id="{0AD1E879-0638-16E9-3895-B4C3B535C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937" y="3120337"/>
            <a:ext cx="21717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9">
            <a:extLst>
              <a:ext uri="{FF2B5EF4-FFF2-40B4-BE49-F238E27FC236}">
                <a16:creationId xmlns:a16="http://schemas.microsoft.com/office/drawing/2014/main" id="{5D0233C1-4A71-777E-B0A3-BE112DBC1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2325" y="4128400"/>
            <a:ext cx="20574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30">
            <a:extLst>
              <a:ext uri="{FF2B5EF4-FFF2-40B4-BE49-F238E27FC236}">
                <a16:creationId xmlns:a16="http://schemas.microsoft.com/office/drawing/2014/main" id="{DC3058E5-87B7-8347-0EBD-1354E5127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63680" y="2066238"/>
            <a:ext cx="463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</a:rPr>
              <a:t>X1</a:t>
            </a:r>
          </a:p>
        </p:txBody>
      </p:sp>
      <p:sp>
        <p:nvSpPr>
          <p:cNvPr id="16" name="Text Box 31">
            <a:extLst>
              <a:ext uri="{FF2B5EF4-FFF2-40B4-BE49-F238E27FC236}">
                <a16:creationId xmlns:a16="http://schemas.microsoft.com/office/drawing/2014/main" id="{90A5A761-2486-1C38-3B8F-ED32D1BE40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13348" y="3088587"/>
            <a:ext cx="463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</a:rPr>
              <a:t>X2</a:t>
            </a:r>
          </a:p>
        </p:txBody>
      </p:sp>
      <p:sp>
        <p:nvSpPr>
          <p:cNvPr id="17" name="Text Box 32">
            <a:extLst>
              <a:ext uri="{FF2B5EF4-FFF2-40B4-BE49-F238E27FC236}">
                <a16:creationId xmlns:a16="http://schemas.microsoft.com/office/drawing/2014/main" id="{EF4BDCD8-76D7-F75A-396E-9ABB0170C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28450" y="4201425"/>
            <a:ext cx="463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1800" b="0" i="0" u="none" strike="noStrike" kern="0" cap="none" spc="0" normalizeH="0" baseline="0" noProof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</a:rPr>
              <a:t>X3</a:t>
            </a:r>
          </a:p>
        </p:txBody>
      </p:sp>
      <p:sp>
        <p:nvSpPr>
          <p:cNvPr id="26" name="Line 44">
            <a:extLst>
              <a:ext uri="{FF2B5EF4-FFF2-40B4-BE49-F238E27FC236}">
                <a16:creationId xmlns:a16="http://schemas.microsoft.com/office/drawing/2014/main" id="{78E18992-6135-89D3-7C10-5FB022889C5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72693" y="3184617"/>
            <a:ext cx="1800225" cy="0"/>
          </a:xfrm>
          <a:prstGeom prst="line">
            <a:avLst/>
          </a:prstGeom>
          <a:noFill/>
          <a:ln w="76200" cmpd="tri">
            <a:solidFill>
              <a:srgbClr val="0000FF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" name="Rectangle 46">
            <a:extLst>
              <a:ext uri="{FF2B5EF4-FFF2-40B4-BE49-F238E27FC236}">
                <a16:creationId xmlns:a16="http://schemas.microsoft.com/office/drawing/2014/main" id="{BC702868-D2AF-F7EC-0E2F-99C0E0C1D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9769" y="5947558"/>
            <a:ext cx="26068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800" b="1" dirty="0">
                <a:solidFill>
                  <a:srgbClr val="FF0000"/>
                </a:solidFill>
              </a:rPr>
              <a:t>from [X</a:t>
            </a:r>
            <a:r>
              <a:rPr lang="en-US" altLang="en-US" sz="1800" b="1" baseline="-25000" dirty="0">
                <a:solidFill>
                  <a:srgbClr val="FF0000"/>
                </a:solidFill>
              </a:rPr>
              <a:t>1</a:t>
            </a:r>
            <a:r>
              <a:rPr lang="en-US" altLang="en-US" sz="1800" b="1" dirty="0">
                <a:solidFill>
                  <a:srgbClr val="FF0000"/>
                </a:solidFill>
              </a:rPr>
              <a:t>X</a:t>
            </a:r>
            <a:r>
              <a:rPr lang="en-US" altLang="en-US" sz="1800" b="1" baseline="-25000" dirty="0">
                <a:solidFill>
                  <a:srgbClr val="FF0000"/>
                </a:solidFill>
              </a:rPr>
              <a:t>2</a:t>
            </a:r>
            <a:r>
              <a:rPr lang="en-US" altLang="en-US" sz="1800" b="1" dirty="0">
                <a:solidFill>
                  <a:srgbClr val="FF0000"/>
                </a:solidFill>
              </a:rPr>
              <a:t>X</a:t>
            </a:r>
            <a:r>
              <a:rPr lang="en-US" altLang="en-US" sz="1800" b="1" baseline="-25000" dirty="0">
                <a:solidFill>
                  <a:srgbClr val="FF0000"/>
                </a:solidFill>
              </a:rPr>
              <a:t>3</a:t>
            </a:r>
            <a:r>
              <a:rPr lang="en-US" altLang="en-US" sz="1800" b="1" dirty="0">
                <a:solidFill>
                  <a:srgbClr val="FF0000"/>
                </a:solidFill>
              </a:rPr>
              <a:t>] to [IQU] </a:t>
            </a:r>
          </a:p>
        </p:txBody>
      </p:sp>
      <p:sp>
        <p:nvSpPr>
          <p:cNvPr id="29" name="Text Box 42">
            <a:extLst>
              <a:ext uri="{FF2B5EF4-FFF2-40B4-BE49-F238E27FC236}">
                <a16:creationId xmlns:a16="http://schemas.microsoft.com/office/drawing/2014/main" id="{A219F837-09E0-1440-B6F6-EA3797E81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4032" y="2817904"/>
            <a:ext cx="247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</a:rPr>
              <a:t>I</a:t>
            </a:r>
          </a:p>
        </p:txBody>
      </p:sp>
      <p:sp>
        <p:nvSpPr>
          <p:cNvPr id="30" name="Text Box 42">
            <a:extLst>
              <a:ext uri="{FF2B5EF4-FFF2-40B4-BE49-F238E27FC236}">
                <a16:creationId xmlns:a16="http://schemas.microsoft.com/office/drawing/2014/main" id="{72E742E6-E7CD-1AE8-A261-60FAD6AC1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9545" y="4792343"/>
            <a:ext cx="156241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en-US" sz="1800" b="0" kern="0" dirty="0" err="1">
                <a:solidFill>
                  <a:srgbClr val="002569"/>
                </a:solidFill>
              </a:rPr>
              <a:t>Ip</a:t>
            </a:r>
            <a:r>
              <a:rPr lang="fr-FR" altLang="en-US" sz="1800" b="0" kern="0" dirty="0">
                <a:solidFill>
                  <a:srgbClr val="002569"/>
                </a:solidFill>
              </a:rPr>
              <a:t> = √(Q²+U²)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2569"/>
              </a:solidFill>
              <a:effectLst/>
              <a:uLnTx/>
              <a:uFillTx/>
              <a:latin typeface="Arial" panose="020B0604020202020204" pitchFamily="34" charset="0"/>
              <a:ea typeface="ヒラギノ角ゴ Pro W3" charset="-128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altLang="en-US" sz="1800" b="0" kern="0" dirty="0">
              <a:solidFill>
                <a:srgbClr val="002569"/>
              </a:solidFill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2569"/>
              </a:solidFill>
              <a:effectLst/>
              <a:uLnTx/>
              <a:uFillTx/>
              <a:latin typeface="Arial" panose="020B0604020202020204" pitchFamily="34" charset="0"/>
              <a:ea typeface="ヒラギノ角ゴ Pro W3" charset="-128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2569"/>
              </a:solidFill>
              <a:effectLst/>
              <a:uLnTx/>
              <a:uFillTx/>
              <a:latin typeface="Arial" panose="020B0604020202020204" pitchFamily="34" charset="0"/>
              <a:ea typeface="ヒラギノ角ゴ Pro W3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</a:rPr>
              <a:t>DoLP</a:t>
            </a:r>
            <a:r>
              <a:rPr kumimoji="0" lang="fr-F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</a:rPr>
              <a:t> = </a:t>
            </a:r>
            <a:r>
              <a:rPr kumimoji="0" lang="fr-FR" alt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</a:rPr>
              <a:t>Ip</a:t>
            </a:r>
            <a:r>
              <a:rPr kumimoji="0" lang="fr-F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569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</a:rPr>
              <a:t>/I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100F48-E2DF-F1A1-426D-AA2622DDFE3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7" t="14262" r="51090" b="8123"/>
          <a:stretch>
            <a:fillRect/>
          </a:stretch>
        </p:blipFill>
        <p:spPr>
          <a:xfrm>
            <a:off x="92332" y="2130029"/>
            <a:ext cx="1666220" cy="15854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7424B7-0725-A311-628F-936ADF41A3A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4" t="13907" r="8531" b="8479"/>
          <a:stretch>
            <a:fillRect/>
          </a:stretch>
        </p:blipFill>
        <p:spPr>
          <a:xfrm>
            <a:off x="81629" y="4187998"/>
            <a:ext cx="1674042" cy="158546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0F3795F-DD1F-07C7-4190-C176FD33A934}"/>
              </a:ext>
            </a:extLst>
          </p:cNvPr>
          <p:cNvGrpSpPr/>
          <p:nvPr/>
        </p:nvGrpSpPr>
        <p:grpSpPr>
          <a:xfrm>
            <a:off x="6780355" y="3495276"/>
            <a:ext cx="1764000" cy="673825"/>
            <a:chOff x="6506885" y="1919613"/>
            <a:chExt cx="1764000" cy="673825"/>
          </a:xfrm>
        </p:grpSpPr>
        <p:graphicFrame>
          <p:nvGraphicFramePr>
            <p:cNvPr id="8" name="Object 7">
              <a:extLst>
                <a:ext uri="{FF2B5EF4-FFF2-40B4-BE49-F238E27FC236}">
                  <a16:creationId xmlns:a16="http://schemas.microsoft.com/office/drawing/2014/main" id="{B8814E98-8EB1-36E7-9984-259F1EA89F4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4441244"/>
                </p:ext>
              </p:extLst>
            </p:nvPr>
          </p:nvGraphicFramePr>
          <p:xfrm>
            <a:off x="6506885" y="1919613"/>
            <a:ext cx="1764000" cy="673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9" imgW="2556358" imgH="976660" progId="">
                    <p:embed/>
                  </p:oleObj>
                </mc:Choice>
                <mc:Fallback>
                  <p:oleObj r:id="rId9" imgW="2556358" imgH="976660" progId="">
                    <p:embed/>
                    <p:pic>
                      <p:nvPicPr>
                        <p:cNvPr id="8" name="Object 7">
                          <a:extLst>
                            <a:ext uri="{FF2B5EF4-FFF2-40B4-BE49-F238E27FC236}">
                              <a16:creationId xmlns:a16="http://schemas.microsoft.com/office/drawing/2014/main" id="{B8814E98-8EB1-36E7-9984-259F1EA89F4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6506885" y="1919613"/>
                          <a:ext cx="1764000" cy="673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A0A3E2E-EF33-F55A-0652-32BEE3F1C2A3}"/>
                </a:ext>
              </a:extLst>
            </p:cNvPr>
            <p:cNvSpPr txBox="1"/>
            <p:nvPr/>
          </p:nvSpPr>
          <p:spPr>
            <a:xfrm>
              <a:off x="7024528" y="1985803"/>
              <a:ext cx="7970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0" kern="100" spc="-100" dirty="0">
                  <a:solidFill>
                    <a:schemeClr val="tx2"/>
                  </a:solidFill>
                  <a:latin typeface="Times New Roman" panose="02020603050405020304" pitchFamily="18" charset="0"/>
                  <a:ea typeface="Roboto" panose="02000000000000000000" pitchFamily="2" charset="0"/>
                  <a:cs typeface="Times New Roman" panose="02020603050405020304" pitchFamily="18" charset="0"/>
                </a:rPr>
                <a:t>MM</a:t>
              </a:r>
            </a:p>
          </p:txBody>
        </p:sp>
      </p:grpSp>
      <p:sp>
        <p:nvSpPr>
          <p:cNvPr id="12" name="Line 44">
            <a:extLst>
              <a:ext uri="{FF2B5EF4-FFF2-40B4-BE49-F238E27FC236}">
                <a16:creationId xmlns:a16="http://schemas.microsoft.com/office/drawing/2014/main" id="{B09F05D7-2591-4E26-56E2-57D3A56D34B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30733" y="5773466"/>
            <a:ext cx="1800225" cy="0"/>
          </a:xfrm>
          <a:prstGeom prst="line">
            <a:avLst/>
          </a:prstGeom>
          <a:noFill/>
          <a:ln w="76200" cmpd="tri">
            <a:solidFill>
              <a:srgbClr val="FF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" name="Rectangle 46">
            <a:extLst>
              <a:ext uri="{FF2B5EF4-FFF2-40B4-BE49-F238E27FC236}">
                <a16:creationId xmlns:a16="http://schemas.microsoft.com/office/drawing/2014/main" id="{A6986CA8-7931-ECFA-18B5-1E14F9993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6142" y="2584556"/>
            <a:ext cx="25426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8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from [IQU] to [X</a:t>
            </a:r>
            <a:r>
              <a:rPr lang="en-US" altLang="en-US" sz="1800" b="1" baseline="-250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1</a:t>
            </a:r>
            <a:r>
              <a:rPr lang="en-US" altLang="en-US" sz="18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X</a:t>
            </a:r>
            <a:r>
              <a:rPr lang="en-US" altLang="en-US" sz="1800" b="1" baseline="-250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2</a:t>
            </a:r>
            <a:r>
              <a:rPr lang="en-US" altLang="en-US" sz="18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X</a:t>
            </a:r>
            <a:r>
              <a:rPr lang="en-US" altLang="en-US" sz="1800" b="1" baseline="-250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3</a:t>
            </a:r>
            <a:r>
              <a:rPr lang="en-US" altLang="en-US" sz="18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]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DAC7F5-044C-2DA0-329C-B3EB87E858F4}"/>
              </a:ext>
            </a:extLst>
          </p:cNvPr>
          <p:cNvSpPr txBox="1"/>
          <p:nvPr/>
        </p:nvSpPr>
        <p:spPr>
          <a:xfrm>
            <a:off x="2500753" y="3176745"/>
            <a:ext cx="7120860" cy="1815882"/>
          </a:xfrm>
          <a:prstGeom prst="rect">
            <a:avLst/>
          </a:prstGeom>
          <a:solidFill>
            <a:schemeClr val="bg1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pPr algn="ctr"/>
            <a:endParaRPr lang="en-US" sz="2000" b="0" kern="100" spc="-100" dirty="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  <a:p>
            <a:pPr algn="ctr"/>
            <a:r>
              <a:rPr lang="en-US" sz="24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In general, differences between X1, X2, and X3 are small</a:t>
            </a:r>
          </a:p>
          <a:p>
            <a:pPr algn="ctr"/>
            <a:endParaRPr lang="en-US" sz="2400" b="0" kern="100" spc="-100" dirty="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  <a:p>
            <a:pPr algn="ctr"/>
            <a:r>
              <a:rPr lang="en-US" sz="24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It implies a higher need in performance </a:t>
            </a:r>
          </a:p>
          <a:p>
            <a:pPr algn="ctr"/>
            <a:endParaRPr lang="en-US" sz="2000" b="0" kern="100" spc="-100" dirty="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6884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2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2AB65-3705-0AFC-6DDE-CF01D6C27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CF1AE-33FB-A684-C829-EB83FA239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Performance – Specific Needs for Polarisers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B21C980-0D9E-1806-3E1B-02C88938CD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973849"/>
              </p:ext>
            </p:extLst>
          </p:nvPr>
        </p:nvGraphicFramePr>
        <p:xfrm>
          <a:off x="1290000" y="2560828"/>
          <a:ext cx="9612000" cy="37033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80000">
                  <a:extLst>
                    <a:ext uri="{9D8B030D-6E8A-4147-A177-3AD203B41FA5}">
                      <a16:colId xmlns:a16="http://schemas.microsoft.com/office/drawing/2014/main" val="1416531971"/>
                    </a:ext>
                  </a:extLst>
                </a:gridCol>
                <a:gridCol w="2952000">
                  <a:extLst>
                    <a:ext uri="{9D8B030D-6E8A-4147-A177-3AD203B41FA5}">
                      <a16:colId xmlns:a16="http://schemas.microsoft.com/office/drawing/2014/main" val="972976111"/>
                    </a:ext>
                  </a:extLst>
                </a:gridCol>
                <a:gridCol w="4680000">
                  <a:extLst>
                    <a:ext uri="{9D8B030D-6E8A-4147-A177-3AD203B41FA5}">
                      <a16:colId xmlns:a16="http://schemas.microsoft.com/office/drawing/2014/main" val="2538726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Cardinal Needs</a:t>
                      </a:r>
                    </a:p>
                  </a:txBody>
                  <a:tcPr>
                    <a:solidFill>
                      <a:schemeClr val="bg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Motivation</a:t>
                      </a:r>
                    </a:p>
                  </a:txBody>
                  <a:tcPr>
                    <a:solidFill>
                      <a:schemeClr val="bg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Associated effort</a:t>
                      </a:r>
                    </a:p>
                  </a:txBody>
                  <a:tcPr>
                    <a:solidFill>
                      <a:schemeClr val="bg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035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Absolute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Measure the spectral radiance 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u="sng" dirty="0">
                          <a:solidFill>
                            <a:schemeClr val="bg1">
                              <a:lumMod val="50000"/>
                              <a:lumOff val="50000"/>
                            </a:schemeClr>
                          </a:solidFill>
                        </a:rPr>
                        <a:t>Absolute performance 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- Usual effort: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characterization: on-ground/in-flight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radiometric corrections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absolute calibration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436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Inter-polarizer consistency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Derive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I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</a:rPr>
                        <a:t>pol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/Q/U from the difference of 3 measures</a:t>
                      </a:r>
                    </a:p>
                    <a:p>
                      <a:r>
                        <a:rPr lang="en-US" sz="700" dirty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en-US" sz="1200" dirty="0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   no difference = no 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</a:rPr>
                        <a:t>polarisation</a:t>
                      </a:r>
                      <a:endParaRPr lang="en-US" sz="1200" dirty="0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fake difference = wrong 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</a:rPr>
                        <a:t>polarisation</a:t>
                      </a:r>
                      <a:endParaRPr lang="en-US" sz="16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u="sng" dirty="0" err="1">
                          <a:solidFill>
                            <a:schemeClr val="bg1">
                              <a:lumMod val="50000"/>
                              <a:lumOff val="50000"/>
                            </a:schemeClr>
                          </a:solidFill>
                        </a:rPr>
                        <a:t>Harmonisation</a:t>
                      </a:r>
                      <a:r>
                        <a:rPr lang="en-US" sz="1800" b="1" u="sng" dirty="0">
                          <a:solidFill>
                            <a:schemeClr val="bg1">
                              <a:lumMod val="50000"/>
                              <a:lumOff val="50000"/>
                            </a:schemeClr>
                          </a:solidFill>
                        </a:rPr>
                        <a:t> of the 3 measures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: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all radiometric artefact corrections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calibration in </a:t>
                      </a:r>
                      <a:r>
                        <a:rPr lang="en-US" sz="1600" dirty="0" err="1">
                          <a:solidFill>
                            <a:schemeClr val="tx2"/>
                          </a:solidFill>
                        </a:rPr>
                        <a:t>polarisation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 (Mueller Matrix)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refined geometrical co-registration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9261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Inter-view consistency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Provide multi-view acquisitions for I and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</a:rPr>
                        <a:t>I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</a:rPr>
                        <a:t>pol</a:t>
                      </a:r>
                      <a:endParaRPr lang="en-US" sz="18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u="sng" dirty="0" err="1">
                          <a:solidFill>
                            <a:schemeClr val="bg1">
                              <a:lumMod val="50000"/>
                              <a:lumOff val="50000"/>
                            </a:schemeClr>
                          </a:solidFill>
                        </a:rPr>
                        <a:t>Harmonisation</a:t>
                      </a:r>
                      <a:r>
                        <a:rPr lang="en-US" sz="1800" b="1" u="sng" dirty="0">
                          <a:solidFill>
                            <a:schemeClr val="bg1">
                              <a:lumMod val="50000"/>
                              <a:lumOff val="50000"/>
                            </a:schemeClr>
                          </a:solidFill>
                        </a:rPr>
                        <a:t> of the views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: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all radiometric artefact corrections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multi-view inter-calibration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refined geometrical co-registration (</a:t>
                      </a:r>
                      <a:r>
                        <a:rPr lang="en-US" sz="1600" dirty="0" err="1">
                          <a:solidFill>
                            <a:schemeClr val="tx2"/>
                          </a:solidFill>
                        </a:rPr>
                        <a:t>LoS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2332196"/>
                  </a:ext>
                </a:extLst>
              </a:tr>
            </a:tbl>
          </a:graphicData>
        </a:graphic>
      </p:graphicFrame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55A3605-2AE0-BBEB-41BB-AE161BD113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6240" y="750036"/>
            <a:ext cx="11399520" cy="5646192"/>
          </a:xfrm>
        </p:spPr>
        <p:txBody>
          <a:bodyPr>
            <a:normAutofit/>
          </a:bodyPr>
          <a:lstStyle/>
          <a:p>
            <a:r>
              <a:rPr lang="en-GB" sz="2400" dirty="0"/>
              <a:t>Qualitatively</a:t>
            </a:r>
            <a:r>
              <a:rPr lang="en-GB" sz="1800" dirty="0"/>
              <a:t> </a:t>
            </a:r>
            <a:r>
              <a:rPr lang="en-GB" sz="1400" dirty="0"/>
              <a:t>(perfect system -60°/0°/60°)</a:t>
            </a:r>
            <a:r>
              <a:rPr lang="en-GB" sz="1800" dirty="0"/>
              <a:t>:</a:t>
            </a:r>
          </a:p>
          <a:p>
            <a:pPr lvl="1"/>
            <a:r>
              <a:rPr lang="en-GB" sz="1800" dirty="0"/>
              <a:t>I   = (X</a:t>
            </a:r>
            <a:r>
              <a:rPr lang="en-GB" sz="1800" baseline="-25000" dirty="0"/>
              <a:t>1</a:t>
            </a:r>
            <a:r>
              <a:rPr lang="en-GB" sz="1800" dirty="0"/>
              <a:t> + X</a:t>
            </a:r>
            <a:r>
              <a:rPr lang="en-GB" sz="1800" baseline="-25000" dirty="0"/>
              <a:t>2</a:t>
            </a:r>
            <a:r>
              <a:rPr lang="en-GB" sz="1800" dirty="0"/>
              <a:t> + X</a:t>
            </a:r>
            <a:r>
              <a:rPr lang="en-GB" sz="1800" baseline="-25000" dirty="0"/>
              <a:t>3</a:t>
            </a:r>
            <a:r>
              <a:rPr lang="en-GB" sz="1800" dirty="0"/>
              <a:t>)/3			</a:t>
            </a:r>
            <a:r>
              <a:rPr lang="en-GB" sz="1800" dirty="0">
                <a:sym typeface="Wingdings" panose="05000000000000000000" pitchFamily="2" charset="2"/>
              </a:rPr>
              <a:t> average</a:t>
            </a:r>
            <a:endParaRPr lang="en-GB" sz="1800" dirty="0"/>
          </a:p>
          <a:p>
            <a:pPr lvl="1"/>
            <a:r>
              <a:rPr lang="en-GB" sz="1800" dirty="0" err="1"/>
              <a:t>Ip</a:t>
            </a:r>
            <a:r>
              <a:rPr lang="en-GB" sz="1800" dirty="0"/>
              <a:t> ~ </a:t>
            </a:r>
            <a:r>
              <a:rPr lang="fr-FR" altLang="en-US" sz="1800" dirty="0">
                <a:solidFill>
                  <a:srgbClr val="002569"/>
                </a:solidFill>
              </a:rPr>
              <a:t>√</a:t>
            </a:r>
            <a:r>
              <a:rPr lang="en-GB" sz="1800" dirty="0"/>
              <a:t>( (X</a:t>
            </a:r>
            <a:r>
              <a:rPr lang="en-GB" sz="1800" baseline="-25000" dirty="0"/>
              <a:t>1</a:t>
            </a:r>
            <a:r>
              <a:rPr lang="en-GB" sz="1800" dirty="0"/>
              <a:t>-X</a:t>
            </a:r>
            <a:r>
              <a:rPr lang="en-GB" sz="1800" baseline="-25000" dirty="0"/>
              <a:t>2</a:t>
            </a:r>
            <a:r>
              <a:rPr lang="en-GB" sz="1800" dirty="0"/>
              <a:t>)² + (X</a:t>
            </a:r>
            <a:r>
              <a:rPr lang="en-GB" sz="1800" baseline="-25000" dirty="0"/>
              <a:t>1</a:t>
            </a:r>
            <a:r>
              <a:rPr lang="en-GB" sz="1800" dirty="0"/>
              <a:t>-X</a:t>
            </a:r>
            <a:r>
              <a:rPr lang="en-GB" sz="1800" baseline="-25000" dirty="0"/>
              <a:t>3</a:t>
            </a:r>
            <a:r>
              <a:rPr lang="en-GB" sz="1800" dirty="0"/>
              <a:t>)² + (X</a:t>
            </a:r>
            <a:r>
              <a:rPr lang="en-GB" sz="1800" baseline="-25000" dirty="0"/>
              <a:t>3</a:t>
            </a:r>
            <a:r>
              <a:rPr lang="en-GB" sz="1800" dirty="0"/>
              <a:t>-X</a:t>
            </a:r>
            <a:r>
              <a:rPr lang="en-GB" sz="1800" baseline="-25000" dirty="0"/>
              <a:t>2</a:t>
            </a:r>
            <a:r>
              <a:rPr lang="en-GB" sz="1800" dirty="0"/>
              <a:t>)² )	</a:t>
            </a:r>
            <a:r>
              <a:rPr lang="en-GB" sz="1800" dirty="0">
                <a:sym typeface="Wingdings" panose="05000000000000000000" pitchFamily="2" charset="2"/>
              </a:rPr>
              <a:t> quadratic sum of differences</a:t>
            </a:r>
            <a:endParaRPr lang="en-GB" sz="1800" dirty="0"/>
          </a:p>
          <a:p>
            <a:endParaRPr lang="en-GB" sz="800" dirty="0"/>
          </a:p>
          <a:p>
            <a:r>
              <a:rPr lang="en-GB" sz="2400" dirty="0"/>
              <a:t>The 3 cardinal needs = System Performance</a:t>
            </a:r>
          </a:p>
        </p:txBody>
      </p:sp>
    </p:spTree>
    <p:extLst>
      <p:ext uri="{BB962C8B-B14F-4D97-AF65-F5344CB8AC3E}">
        <p14:creationId xmlns:p14="http://schemas.microsoft.com/office/powerpoint/2010/main" val="95155755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Measure the polarisation sensitivity – Ground or In-Orbit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5078" y="808068"/>
            <a:ext cx="11627339" cy="5553979"/>
          </a:xfrm>
        </p:spPr>
        <p:txBody>
          <a:bodyPr>
            <a:noAutofit/>
          </a:bodyPr>
          <a:lstStyle/>
          <a:p>
            <a:r>
              <a:rPr lang="en-GB" sz="2400" dirty="0"/>
              <a:t>On-ground or In-flight, the principle remains:</a:t>
            </a:r>
          </a:p>
          <a:p>
            <a:pPr lvl="1"/>
            <a:r>
              <a:rPr lang="en-GB" sz="2000" dirty="0"/>
              <a:t>Put a reference in front of instrument (pixel) – called “analyser”</a:t>
            </a:r>
          </a:p>
          <a:p>
            <a:pPr lvl="1"/>
            <a:r>
              <a:rPr lang="en-GB" sz="2000" dirty="0"/>
              <a:t>Analyse the behaviour of the signal</a:t>
            </a:r>
          </a:p>
          <a:p>
            <a:pPr lvl="2"/>
            <a:r>
              <a:rPr lang="en-GB" sz="1800" dirty="0"/>
              <a:t>Amplitude of polarisation sensitivity</a:t>
            </a:r>
          </a:p>
          <a:p>
            <a:pPr lvl="2"/>
            <a:r>
              <a:rPr lang="en-GB" sz="1800" dirty="0"/>
              <a:t>Angle of polarisation sensitivity</a:t>
            </a:r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lvl="2"/>
            <a:endParaRPr lang="en-GB" sz="1600" dirty="0"/>
          </a:p>
          <a:p>
            <a:pPr marL="1125443" lvl="2" indent="0">
              <a:buNone/>
            </a:pPr>
            <a:endParaRPr lang="en-GB" sz="1600" dirty="0"/>
          </a:p>
          <a:p>
            <a:pPr lvl="1"/>
            <a:r>
              <a:rPr lang="en-GB" sz="2000" dirty="0"/>
              <a:t>On-ground: a polarised source serves as analyser</a:t>
            </a:r>
          </a:p>
          <a:p>
            <a:pPr lvl="1"/>
            <a:r>
              <a:rPr lang="en-GB" sz="2000" dirty="0"/>
              <a:t>In-flight: observed targets are polarised sources and can serve as analyser</a:t>
            </a:r>
          </a:p>
          <a:p>
            <a:pPr marL="562722" lvl="1" indent="0">
              <a:buNone/>
            </a:pPr>
            <a:r>
              <a:rPr lang="en-GB" sz="2000" dirty="0">
                <a:sym typeface="Wingdings" panose="05000000000000000000" pitchFamily="2" charset="2"/>
              </a:rPr>
              <a:t> done ideally for all pixels, views, polarisers and bands (practically not always the case)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5035"/>
          <a:stretch/>
        </p:blipFill>
        <p:spPr>
          <a:xfrm>
            <a:off x="5643333" y="1938528"/>
            <a:ext cx="5876190" cy="3283051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 bwMode="auto">
          <a:xfrm flipH="1">
            <a:off x="7393233" y="2747949"/>
            <a:ext cx="0" cy="1836000"/>
          </a:xfrm>
          <a:prstGeom prst="straightConnector1">
            <a:avLst/>
          </a:prstGeom>
          <a:solidFill>
            <a:schemeClr val="bg2"/>
          </a:solidFill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  <a:round/>
            <a:headEnd type="stealth" w="lg" len="lg"/>
            <a:tailEnd type="stealth" w="lg" len="lg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>
            <a:off x="6205233" y="3673258"/>
            <a:ext cx="1188000" cy="0"/>
          </a:xfrm>
          <a:prstGeom prst="straightConnector1">
            <a:avLst/>
          </a:prstGeom>
          <a:solidFill>
            <a:schemeClr val="bg2"/>
          </a:solidFill>
          <a:ln w="25400" cap="flat" cmpd="sng" algn="ctr">
            <a:solidFill>
              <a:srgbClr val="FF0000"/>
            </a:solidFill>
            <a:prstDash val="solid"/>
            <a:round/>
            <a:headEnd type="stealth" w="lg" len="lg"/>
            <a:tailEnd type="stealth" w="lg" len="lg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3037213" y="2914572"/>
            <a:ext cx="17627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0" kern="100" spc="-100" dirty="0">
                <a:solidFill>
                  <a:schemeClr val="bg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1/ Amplitude of </a:t>
            </a:r>
          </a:p>
          <a:p>
            <a:pPr algn="ctr"/>
            <a:r>
              <a:rPr lang="en-GB" sz="2000" b="0" kern="100" spc="-100" dirty="0">
                <a:solidFill>
                  <a:schemeClr val="bg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polarisation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97800" y="3770540"/>
            <a:ext cx="16161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0" kern="100" spc="-100" dirty="0">
                <a:solidFill>
                  <a:srgbClr val="FF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2/ Angle of </a:t>
            </a:r>
          </a:p>
          <a:p>
            <a:r>
              <a:rPr lang="en-GB" sz="2000" b="0" kern="100" spc="-100" dirty="0">
                <a:solidFill>
                  <a:srgbClr val="FF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    polarisation</a:t>
            </a:r>
          </a:p>
        </p:txBody>
      </p:sp>
      <p:sp>
        <p:nvSpPr>
          <p:cNvPr id="11" name="Oval 10"/>
          <p:cNvSpPr/>
          <p:nvPr/>
        </p:nvSpPr>
        <p:spPr bwMode="auto">
          <a:xfrm>
            <a:off x="6307464" y="3705690"/>
            <a:ext cx="360000" cy="360000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38283" y="3705690"/>
            <a:ext cx="2776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kern="100" spc="-100" dirty="0">
                <a:solidFill>
                  <a:srgbClr val="FF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2</a:t>
            </a:r>
          </a:p>
        </p:txBody>
      </p:sp>
      <p:sp>
        <p:nvSpPr>
          <p:cNvPr id="13" name="Oval 12"/>
          <p:cNvSpPr/>
          <p:nvPr/>
        </p:nvSpPr>
        <p:spPr bwMode="auto">
          <a:xfrm>
            <a:off x="7453143" y="2677025"/>
            <a:ext cx="360000" cy="360000"/>
          </a:xfrm>
          <a:prstGeom prst="ellipse">
            <a:avLst/>
          </a:prstGeom>
          <a:noFill/>
          <a:ln w="22225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94472" y="2677025"/>
            <a:ext cx="240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824362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/>
      <p:bldP spid="13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8669" y="5435489"/>
            <a:ext cx="4968000" cy="14214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Need for a Physical Polarisation Model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9518" y="791861"/>
            <a:ext cx="11627339" cy="5262675"/>
          </a:xfrm>
        </p:spPr>
        <p:txBody>
          <a:bodyPr>
            <a:normAutofit/>
          </a:bodyPr>
          <a:lstStyle/>
          <a:p>
            <a:r>
              <a:rPr lang="en-GB" sz="2400" dirty="0"/>
              <a:t>Why a physical model?</a:t>
            </a:r>
          </a:p>
          <a:p>
            <a:pPr lvl="1"/>
            <a:r>
              <a:rPr lang="en-GB" sz="2000" dirty="0"/>
              <a:t>Model based on our knowledge of the instrumental behaviour and its sub-systems</a:t>
            </a:r>
          </a:p>
          <a:p>
            <a:pPr lvl="1"/>
            <a:r>
              <a:rPr lang="en-GB" sz="2000" dirty="0"/>
              <a:t>Provide an understanding of the features observed in MM (ground characterisation + in-flight)</a:t>
            </a:r>
          </a:p>
          <a:p>
            <a:pPr lvl="1"/>
            <a:r>
              <a:rPr lang="en-GB" sz="2000" dirty="0"/>
              <a:t>Small deviation from the model MM and the measured MM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2954" y="2236091"/>
            <a:ext cx="4826874" cy="17320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b="45268"/>
          <a:stretch/>
        </p:blipFill>
        <p:spPr>
          <a:xfrm>
            <a:off x="506788" y="3245146"/>
            <a:ext cx="5884201" cy="4350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6" y="4049378"/>
            <a:ext cx="5653819" cy="10819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948731" y="4033687"/>
            <a:ext cx="1246724" cy="1118930"/>
          </a:xfrm>
          <a:prstGeom prst="rect">
            <a:avLst/>
          </a:prstGeom>
          <a:solidFill>
            <a:schemeClr val="tx1">
              <a:lumMod val="6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51796" y="4419045"/>
            <a:ext cx="23572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4/ combination </a:t>
            </a:r>
            <a:r>
              <a:rPr lang="en-GB" sz="1600" b="0" kern="100" spc="-100" dirty="0" err="1">
                <a:solidFill>
                  <a:srgbClr val="00B05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retardance</a:t>
            </a:r>
            <a:r>
              <a:rPr lang="en-GB" sz="1600" b="0" kern="100" spc="-100" dirty="0">
                <a:solidFill>
                  <a:srgbClr val="00B05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,</a:t>
            </a:r>
            <a:r>
              <a:rPr lang="en-GB" sz="16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 </a:t>
            </a:r>
            <a:r>
              <a:rPr lang="en-GB" sz="1600" b="0" kern="100" spc="-100" dirty="0">
                <a:solidFill>
                  <a:srgbClr val="FE5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optics</a:t>
            </a:r>
            <a:r>
              <a:rPr lang="en-GB" sz="16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 </a:t>
            </a:r>
            <a:r>
              <a:rPr lang="en-GB" sz="1600" b="0" kern="100" spc="-100" dirty="0">
                <a:solidFill>
                  <a:srgbClr val="0070C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&amp; polariser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2304611" y="4378533"/>
            <a:ext cx="1772239" cy="816645"/>
          </a:xfrm>
          <a:prstGeom prst="rect">
            <a:avLst/>
          </a:prstGeom>
          <a:solidFill>
            <a:schemeClr val="bg1">
              <a:lumMod val="25000"/>
              <a:lumOff val="75000"/>
              <a:alpha val="36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57867" y="5237698"/>
            <a:ext cx="23455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3/ combination </a:t>
            </a:r>
            <a:r>
              <a:rPr lang="en-GB" sz="1600" b="0" kern="100" spc="-100" dirty="0">
                <a:solidFill>
                  <a:srgbClr val="00B05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retardance</a:t>
            </a:r>
            <a:r>
              <a:rPr lang="en-GB" sz="16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 </a:t>
            </a:r>
          </a:p>
          <a:p>
            <a:r>
              <a:rPr lang="en-GB" sz="16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	</a:t>
            </a:r>
            <a:r>
              <a:rPr lang="en-GB" sz="1600" b="0" kern="100" spc="-100" dirty="0">
                <a:solidFill>
                  <a:srgbClr val="0070C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&amp; polariser</a:t>
            </a:r>
          </a:p>
        </p:txBody>
      </p:sp>
      <p:cxnSp>
        <p:nvCxnSpPr>
          <p:cNvPr id="12" name="Elbow Connector 11"/>
          <p:cNvCxnSpPr/>
          <p:nvPr/>
        </p:nvCxnSpPr>
        <p:spPr bwMode="auto">
          <a:xfrm>
            <a:off x="3114654" y="5142094"/>
            <a:ext cx="668470" cy="288000"/>
          </a:xfrm>
          <a:prstGeom prst="bentConnector3">
            <a:avLst>
              <a:gd name="adj1" fmla="val 2933"/>
            </a:avLst>
          </a:prstGeom>
          <a:solidFill>
            <a:schemeClr val="bg2"/>
          </a:solidFill>
          <a:ln w="9525" cap="flat" cmpd="sng" algn="ctr">
            <a:solidFill>
              <a:schemeClr val="bg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1338141" y="5256247"/>
            <a:ext cx="11095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0" kern="100" spc="-100" dirty="0">
                <a:solidFill>
                  <a:schemeClr val="bg1">
                    <a:lumMod val="75000"/>
                    <a:lumOff val="25000"/>
                  </a:schemeClr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1/ polariser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7082" y="5256247"/>
            <a:ext cx="8579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0" kern="100" spc="-100" dirty="0">
                <a:solidFill>
                  <a:srgbClr val="FF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2/ optics</a:t>
            </a:r>
          </a:p>
        </p:txBody>
      </p:sp>
      <p:cxnSp>
        <p:nvCxnSpPr>
          <p:cNvPr id="17" name="Elbow Connector 16"/>
          <p:cNvCxnSpPr/>
          <p:nvPr/>
        </p:nvCxnSpPr>
        <p:spPr bwMode="auto">
          <a:xfrm rot="16200000" flipH="1">
            <a:off x="4326690" y="4420704"/>
            <a:ext cx="409775" cy="317634"/>
          </a:xfrm>
          <a:prstGeom prst="bentConnector3">
            <a:avLst>
              <a:gd name="adj1" fmla="val 100388"/>
            </a:avLst>
          </a:prstGeom>
          <a:solidFill>
            <a:schemeClr val="bg2"/>
          </a:solidFill>
          <a:ln w="9525" cap="flat" cmpd="sng" algn="ctr">
            <a:solidFill>
              <a:schemeClr val="bg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Elbow Connector 21"/>
          <p:cNvCxnSpPr/>
          <p:nvPr/>
        </p:nvCxnSpPr>
        <p:spPr bwMode="auto">
          <a:xfrm>
            <a:off x="1783461" y="5058732"/>
            <a:ext cx="0" cy="288000"/>
          </a:xfrm>
          <a:prstGeom prst="bentConnector3">
            <a:avLst>
              <a:gd name="adj1" fmla="val 2933"/>
            </a:avLst>
          </a:prstGeom>
          <a:solidFill>
            <a:schemeClr val="bg2"/>
          </a:solidFill>
          <a:ln w="9525" cap="flat" cmpd="sng" algn="ctr">
            <a:solidFill>
              <a:schemeClr val="bg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Elbow Connector 23"/>
          <p:cNvCxnSpPr/>
          <p:nvPr/>
        </p:nvCxnSpPr>
        <p:spPr bwMode="auto">
          <a:xfrm>
            <a:off x="1100117" y="5083316"/>
            <a:ext cx="0" cy="288000"/>
          </a:xfrm>
          <a:prstGeom prst="bentConnector3">
            <a:avLst>
              <a:gd name="adj1" fmla="val 2933"/>
            </a:avLst>
          </a:prstGeom>
          <a:solidFill>
            <a:schemeClr val="bg2"/>
          </a:solidFill>
          <a:ln w="9525" cap="flat" cmpd="sng" algn="ctr">
            <a:solidFill>
              <a:schemeClr val="bg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1646240" y="5948602"/>
                <a:ext cx="4273767" cy="461665"/>
              </a:xfrm>
              <a:prstGeom prst="rect">
                <a:avLst/>
              </a:prstGeom>
              <a:solidFill>
                <a:schemeClr val="bg1">
                  <a:lumMod val="10000"/>
                  <a:lumOff val="90000"/>
                </a:schemeClr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~</m:t>
                      </m:r>
                      <m:sSub>
                        <m:sSub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GB" sz="240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en-GB" sz="240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13</m:t>
                          </m:r>
                        </m:sub>
                      </m:sSub>
                      <m:r>
                        <a:rPr lang="en-GB" sz="240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6240" y="5948602"/>
                <a:ext cx="4273767" cy="461665"/>
              </a:xfrm>
              <a:prstGeom prst="rect">
                <a:avLst/>
              </a:prstGeom>
              <a:blipFill>
                <a:blip r:embed="rId6"/>
                <a:stretch>
                  <a:fillRect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8343" y="3985625"/>
            <a:ext cx="5004000" cy="1434666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234733" y="5494001"/>
            <a:ext cx="38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P1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08186" y="5494001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P2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49040" y="5494001"/>
            <a:ext cx="421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P3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242954" y="4062262"/>
            <a:ext cx="38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P1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16407" y="4062262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P2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557261" y="4062262"/>
            <a:ext cx="421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P3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6720885" y="5423507"/>
                <a:ext cx="56451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kern="100" spc="-100">
                              <a:latin typeface="Cambria Math" panose="02040503050406030204" pitchFamily="18" charset="0"/>
                              <a:ea typeface="Roboto" panose="02000000000000000000" pitchFamily="2" charset="0"/>
                            </a:rPr>
                          </m:ctrlPr>
                        </m:sSubPr>
                        <m:e>
                          <m:r>
                            <a:rPr lang="en-GB" sz="1400" i="1" kern="100" spc="-100">
                              <a:latin typeface="Cambria Math" panose="02040503050406030204" pitchFamily="18" charset="0"/>
                              <a:ea typeface="Roboto" panose="02000000000000000000" pitchFamily="2" charset="0"/>
                            </a:rPr>
                            <m:t> </m:t>
                          </m:r>
                          <m:r>
                            <a:rPr lang="en-GB" sz="1400" i="1" kern="100" spc="-100">
                              <a:latin typeface="Cambria Math" panose="02040503050406030204" pitchFamily="18" charset="0"/>
                              <a:ea typeface="Roboto" panose="02000000000000000000" pitchFamily="2" charset="0"/>
                            </a:rPr>
                            <m:t>𝒎</m:t>
                          </m:r>
                        </m:e>
                        <m:sub>
                          <m:r>
                            <a:rPr lang="en-GB" sz="1400" i="1" kern="100" spc="-100">
                              <a:latin typeface="Cambria Math" panose="02040503050406030204" pitchFamily="18" charset="0"/>
                              <a:ea typeface="Roboto" panose="02000000000000000000" pitchFamily="2" charset="0"/>
                            </a:rPr>
                            <m:t>𝟏𝟑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885" y="5423507"/>
                <a:ext cx="564514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6720885" y="3935174"/>
                <a:ext cx="56451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kern="100" spc="-100" smtClean="0">
                              <a:latin typeface="Cambria Math" panose="02040503050406030204" pitchFamily="18" charset="0"/>
                              <a:ea typeface="Roboto" panose="02000000000000000000" pitchFamily="2" charset="0"/>
                            </a:rPr>
                          </m:ctrlPr>
                        </m:sSubPr>
                        <m:e>
                          <m:r>
                            <a:rPr lang="en-GB" sz="1400" i="1" kern="100" spc="-100">
                              <a:latin typeface="Cambria Math" panose="02040503050406030204" pitchFamily="18" charset="0"/>
                              <a:ea typeface="Roboto" panose="02000000000000000000" pitchFamily="2" charset="0"/>
                            </a:rPr>
                            <m:t> </m:t>
                          </m:r>
                          <m:r>
                            <a:rPr lang="en-GB" sz="1400" i="1" kern="100" spc="-100">
                              <a:latin typeface="Cambria Math" panose="02040503050406030204" pitchFamily="18" charset="0"/>
                              <a:ea typeface="Roboto" panose="02000000000000000000" pitchFamily="2" charset="0"/>
                            </a:rPr>
                            <m:t>𝒎</m:t>
                          </m:r>
                        </m:e>
                        <m:sub>
                          <m:r>
                            <a:rPr lang="en-GB" sz="1400" i="1" kern="100" spc="-100">
                              <a:latin typeface="Cambria Math" panose="02040503050406030204" pitchFamily="18" charset="0"/>
                              <a:ea typeface="Roboto" panose="02000000000000000000" pitchFamily="2" charset="0"/>
                            </a:rPr>
                            <m:t>𝟏</m:t>
                          </m:r>
                          <m:r>
                            <a:rPr lang="en-GB" sz="1400" b="1" i="1" kern="100" spc="-100" smtClean="0">
                              <a:latin typeface="Cambria Math" panose="02040503050406030204" pitchFamily="18" charset="0"/>
                              <a:ea typeface="Roboto" panose="02000000000000000000" pitchFamily="2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885" y="3935174"/>
                <a:ext cx="564514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E947A8B4-E78B-58E8-F5D5-C380E0F73AE9}"/>
              </a:ext>
            </a:extLst>
          </p:cNvPr>
          <p:cNvSpPr txBox="1"/>
          <p:nvPr/>
        </p:nvSpPr>
        <p:spPr>
          <a:xfrm>
            <a:off x="249506" y="2729847"/>
            <a:ext cx="12538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Example: 3MI</a:t>
            </a:r>
          </a:p>
        </p:txBody>
      </p:sp>
    </p:spTree>
    <p:extLst>
      <p:ext uri="{BB962C8B-B14F-4D97-AF65-F5344CB8AC3E}">
        <p14:creationId xmlns:p14="http://schemas.microsoft.com/office/powerpoint/2010/main" val="21818713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5" grpId="0"/>
      <p:bldP spid="16" grpId="0"/>
      <p:bldP spid="25" grpId="0" animBg="1"/>
      <p:bldP spid="28" grpId="0"/>
      <p:bldP spid="29" grpId="0"/>
      <p:bldP spid="30" grpId="0"/>
      <p:bldP spid="36" grpId="0"/>
      <p:bldP spid="37" grpId="0"/>
      <p:bldP spid="38" grpId="0"/>
      <p:bldP spid="39" grpId="0"/>
      <p:bldP spid="40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A696B-F419-6604-F5FF-9ED57E7CD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D1C0F-AD8E-43C5-2B0A-CBEEECBC6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In-flight Calibration of Polarisation - Overview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4DFA241-986E-F12F-9C27-1525542F48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706740"/>
              </p:ext>
            </p:extLst>
          </p:nvPr>
        </p:nvGraphicFramePr>
        <p:xfrm>
          <a:off x="223079" y="779300"/>
          <a:ext cx="11763513" cy="57308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921171">
                  <a:extLst>
                    <a:ext uri="{9D8B030D-6E8A-4147-A177-3AD203B41FA5}">
                      <a16:colId xmlns:a16="http://schemas.microsoft.com/office/drawing/2014/main" val="60862711"/>
                    </a:ext>
                  </a:extLst>
                </a:gridCol>
                <a:gridCol w="3921171">
                  <a:extLst>
                    <a:ext uri="{9D8B030D-6E8A-4147-A177-3AD203B41FA5}">
                      <a16:colId xmlns:a16="http://schemas.microsoft.com/office/drawing/2014/main" val="3943201650"/>
                    </a:ext>
                  </a:extLst>
                </a:gridCol>
                <a:gridCol w="3921171">
                  <a:extLst>
                    <a:ext uri="{9D8B030D-6E8A-4147-A177-3AD203B41FA5}">
                      <a16:colId xmlns:a16="http://schemas.microsoft.com/office/drawing/2014/main" val="3630782623"/>
                    </a:ext>
                  </a:extLst>
                </a:gridCol>
              </a:tblGrid>
              <a:tr h="286541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702007"/>
                  </a:ext>
                </a:extLst>
              </a:tr>
              <a:tr h="286541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39582"/>
                  </a:ext>
                </a:extLst>
              </a:tr>
            </a:tbl>
          </a:graphicData>
        </a:graphic>
      </p:graphicFrame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342E949-40E1-95C9-918F-DD8C60E677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3018" y="779300"/>
            <a:ext cx="3869117" cy="248239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sz="2000" b="1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PICS-Desert</a:t>
            </a:r>
            <a:endParaRPr lang="en-GB" sz="1800" b="1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179388" lvl="1" indent="-173038">
              <a:spcBef>
                <a:spcPts val="0"/>
              </a:spcBef>
            </a:pPr>
            <a:r>
              <a:rPr lang="en-GB" sz="1800" dirty="0"/>
              <a:t>Moderate polarisation</a:t>
            </a:r>
          </a:p>
          <a:p>
            <a:pPr marL="179388" lvl="1" indent="-173038">
              <a:spcBef>
                <a:spcPts val="0"/>
              </a:spcBef>
            </a:pPr>
            <a:r>
              <a:rPr lang="en-GB" sz="1800" dirty="0"/>
              <a:t>Extension of the PICS method</a:t>
            </a:r>
          </a:p>
          <a:p>
            <a:pPr marL="179388" lvl="1" indent="-173038">
              <a:spcBef>
                <a:spcPts val="0"/>
              </a:spcBef>
            </a:pPr>
            <a:r>
              <a:rPr lang="en-GB" sz="1800" dirty="0"/>
              <a:t>A TOA-BPDF model/reference needed</a:t>
            </a:r>
          </a:p>
          <a:p>
            <a:pPr marL="179388" lvl="1" indent="-173038">
              <a:spcBef>
                <a:spcPts val="0"/>
              </a:spcBef>
            </a:pPr>
            <a:endParaRPr lang="en-GB" sz="1600" dirty="0"/>
          </a:p>
          <a:p>
            <a:pPr marL="179388" lvl="1" indent="-173038">
              <a:spcBef>
                <a:spcPts val="0"/>
              </a:spcBef>
            </a:pPr>
            <a:r>
              <a:rPr lang="en-GB" sz="1600" dirty="0"/>
              <a:t>Sciamachy, </a:t>
            </a:r>
          </a:p>
          <a:p>
            <a:pPr marL="6350" lvl="1" indent="0">
              <a:spcBef>
                <a:spcPts val="0"/>
              </a:spcBef>
              <a:buNone/>
            </a:pPr>
            <a:r>
              <a:rPr lang="en-GB" sz="1600" dirty="0"/>
              <a:t>    PARASOL, 3MI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F42DA41-8A00-3408-CDC8-396D0072A651}"/>
              </a:ext>
            </a:extLst>
          </p:cNvPr>
          <p:cNvSpPr txBox="1">
            <a:spLocks/>
          </p:cNvSpPr>
          <p:nvPr/>
        </p:nvSpPr>
        <p:spPr bwMode="auto">
          <a:xfrm>
            <a:off x="4161441" y="797525"/>
            <a:ext cx="3869117" cy="2482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spc="-100" baseline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Arial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 spc="-100" baseline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Arial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spc="-100" baseline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Arial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spc="-100" baseline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Arial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 spc="-100" baseline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Arial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GB" sz="2000" kern="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Rayleigh Scattering</a:t>
            </a:r>
            <a:endParaRPr lang="en-GB" sz="1800" b="1" kern="0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179388" lvl="1" indent="-173038">
              <a:spcBef>
                <a:spcPts val="0"/>
              </a:spcBef>
            </a:pPr>
            <a:r>
              <a:rPr lang="en-GB" sz="1800" b="0" kern="0" dirty="0"/>
              <a:t>High polarisation</a:t>
            </a:r>
          </a:p>
          <a:p>
            <a:pPr marL="179388" lvl="1" indent="-173038">
              <a:spcBef>
                <a:spcPts val="0"/>
              </a:spcBef>
            </a:pPr>
            <a:r>
              <a:rPr lang="en-GB" sz="1800" b="0" kern="0" dirty="0"/>
              <a:t>Extension of the Abs-Cal method</a:t>
            </a:r>
          </a:p>
          <a:p>
            <a:pPr marL="179388" lvl="1" indent="-173038">
              <a:spcBef>
                <a:spcPts val="0"/>
              </a:spcBef>
            </a:pPr>
            <a:r>
              <a:rPr lang="en-GB" sz="1800" b="0" kern="0" dirty="0"/>
              <a:t>Reference RTM calculation</a:t>
            </a:r>
          </a:p>
          <a:p>
            <a:pPr marL="179388" lvl="1" indent="-173038">
              <a:spcBef>
                <a:spcPts val="0"/>
              </a:spcBef>
            </a:pPr>
            <a:endParaRPr lang="en-GB" sz="1600" b="0" kern="0" dirty="0"/>
          </a:p>
          <a:p>
            <a:pPr marL="179388" lvl="1" indent="-173038">
              <a:spcBef>
                <a:spcPts val="0"/>
              </a:spcBef>
            </a:pPr>
            <a:r>
              <a:rPr lang="en-GB" sz="1600" b="0" kern="0" dirty="0"/>
              <a:t>GOME-2, MODIS, </a:t>
            </a:r>
          </a:p>
          <a:p>
            <a:pPr marL="6350" lvl="1" indent="0">
              <a:spcBef>
                <a:spcPts val="0"/>
              </a:spcBef>
              <a:buNone/>
            </a:pPr>
            <a:r>
              <a:rPr lang="en-GB" sz="1600" b="0" kern="0" dirty="0"/>
              <a:t>       3MI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C518E9F-4BF3-7BE0-002D-726B378882E6}"/>
              </a:ext>
            </a:extLst>
          </p:cNvPr>
          <p:cNvSpPr txBox="1">
            <a:spLocks/>
          </p:cNvSpPr>
          <p:nvPr/>
        </p:nvSpPr>
        <p:spPr bwMode="auto">
          <a:xfrm>
            <a:off x="8073023" y="799919"/>
            <a:ext cx="3869117" cy="2482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spc="-100" baseline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Arial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 spc="-100" baseline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Arial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spc="-100" baseline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Arial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spc="-100" baseline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Arial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 spc="-100" baseline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Arial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GB" sz="2000" kern="0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Sunglint</a:t>
            </a:r>
            <a:r>
              <a:rPr lang="en-GB" sz="2000" kern="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  <a:endParaRPr lang="en-GB" sz="1800" b="1" kern="0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179388" lvl="1" indent="-173038">
              <a:spcBef>
                <a:spcPts val="0"/>
              </a:spcBef>
            </a:pPr>
            <a:r>
              <a:rPr lang="en-GB" sz="1800" b="0" kern="0" dirty="0"/>
              <a:t>Strong polarisation</a:t>
            </a:r>
          </a:p>
          <a:p>
            <a:pPr marL="179388" lvl="1" indent="-173038">
              <a:spcBef>
                <a:spcPts val="0"/>
              </a:spcBef>
            </a:pPr>
            <a:r>
              <a:rPr lang="en-GB" sz="1800" b="0" kern="0" dirty="0"/>
              <a:t>Extension of the Cal method</a:t>
            </a:r>
          </a:p>
          <a:p>
            <a:pPr marL="179388" lvl="1" indent="-173038">
              <a:spcBef>
                <a:spcPts val="0"/>
              </a:spcBef>
            </a:pPr>
            <a:r>
              <a:rPr lang="en-GB" sz="1800" b="0" kern="0" dirty="0"/>
              <a:t>Reference RTM calculation</a:t>
            </a:r>
          </a:p>
          <a:p>
            <a:pPr marL="179388" lvl="1" indent="-173038">
              <a:spcBef>
                <a:spcPts val="0"/>
              </a:spcBef>
            </a:pPr>
            <a:endParaRPr lang="en-GB" sz="1400" b="0" kern="0" dirty="0"/>
          </a:p>
          <a:p>
            <a:pPr marL="179388" lvl="1" indent="-173038">
              <a:spcBef>
                <a:spcPts val="0"/>
              </a:spcBef>
            </a:pPr>
            <a:r>
              <a:rPr lang="en-GB" sz="1600" b="0" kern="0" dirty="0"/>
              <a:t>POLDER-1, </a:t>
            </a:r>
          </a:p>
          <a:p>
            <a:pPr marL="6350" lvl="1" indent="0">
              <a:spcBef>
                <a:spcPts val="0"/>
              </a:spcBef>
              <a:buNone/>
            </a:pPr>
            <a:r>
              <a:rPr lang="en-GB" sz="1600" b="0" kern="0" dirty="0"/>
              <a:t>   PARASOL, 3MI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018F56-C07A-AF3B-B8AE-A021F4E91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4574" y="1984312"/>
            <a:ext cx="2247971" cy="16267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F09A084-7642-6912-183E-F8A445F37B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773"/>
          <a:stretch>
            <a:fillRect/>
          </a:stretch>
        </p:blipFill>
        <p:spPr>
          <a:xfrm>
            <a:off x="2266632" y="4800600"/>
            <a:ext cx="1835503" cy="1672901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14CE006-BDAE-EC21-419C-9FF749B9DA20}"/>
              </a:ext>
            </a:extLst>
          </p:cNvPr>
          <p:cNvSpPr txBox="1">
            <a:spLocks/>
          </p:cNvSpPr>
          <p:nvPr/>
        </p:nvSpPr>
        <p:spPr bwMode="auto">
          <a:xfrm>
            <a:off x="233017" y="3644715"/>
            <a:ext cx="3869117" cy="2482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spc="-100" baseline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Arial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 spc="-100" baseline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Arial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spc="-100" baseline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Arial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spc="-100" baseline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Arial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 spc="-100" baseline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Arial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GB" sz="2000" kern="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DCC - Clouds</a:t>
            </a:r>
            <a:endParaRPr lang="en-GB" sz="1800" b="1" kern="0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179388" lvl="1" indent="-173038">
              <a:spcBef>
                <a:spcPts val="0"/>
              </a:spcBef>
            </a:pPr>
            <a:r>
              <a:rPr lang="en-GB" sz="1800" b="0" kern="0" dirty="0"/>
              <a:t>Small polarisation</a:t>
            </a:r>
          </a:p>
          <a:p>
            <a:pPr marL="179388" lvl="1" indent="-173038">
              <a:spcBef>
                <a:spcPts val="0"/>
              </a:spcBef>
            </a:pPr>
            <a:r>
              <a:rPr lang="en-GB" sz="1800" b="0" kern="0" dirty="0"/>
              <a:t>Derived from the Abs Cal method</a:t>
            </a:r>
          </a:p>
          <a:p>
            <a:pPr marL="179388" lvl="1" indent="-173038">
              <a:spcBef>
                <a:spcPts val="0"/>
              </a:spcBef>
            </a:pPr>
            <a:endParaRPr lang="en-GB" sz="1600" b="0" kern="0" dirty="0"/>
          </a:p>
          <a:p>
            <a:pPr marL="179388" lvl="1" indent="-173038">
              <a:spcBef>
                <a:spcPts val="0"/>
              </a:spcBef>
            </a:pPr>
            <a:r>
              <a:rPr lang="en-GB" sz="1600" b="0" kern="0" dirty="0"/>
              <a:t>PARASOL, 3MI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7A8F8D-9FD4-7EC2-AB5F-4BE114C6D1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98"/>
          <a:stretch/>
        </p:blipFill>
        <p:spPr>
          <a:xfrm>
            <a:off x="9544802" y="2014130"/>
            <a:ext cx="2412000" cy="159482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126BE3-00F1-4A87-3FC9-E005B70872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8061" y="4601817"/>
            <a:ext cx="2221532" cy="1881622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201C61F-CDEB-92ED-4130-421C2C07C473}"/>
              </a:ext>
            </a:extLst>
          </p:cNvPr>
          <p:cNvSpPr txBox="1">
            <a:spLocks/>
          </p:cNvSpPr>
          <p:nvPr/>
        </p:nvSpPr>
        <p:spPr bwMode="auto">
          <a:xfrm>
            <a:off x="4170276" y="3626127"/>
            <a:ext cx="3869117" cy="2482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spc="-100" baseline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Arial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 spc="-100" baseline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Arial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spc="-100" baseline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Arial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spc="-100" baseline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Arial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 spc="-100" baseline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Arial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GB" sz="2000" kern="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Moon </a:t>
            </a:r>
            <a:endParaRPr lang="en-GB" sz="1800" b="1" kern="0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179388" lvl="1" indent="-173038">
              <a:spcBef>
                <a:spcPts val="0"/>
              </a:spcBef>
            </a:pPr>
            <a:r>
              <a:rPr lang="en-GB" sz="1800" b="0" kern="0" dirty="0"/>
              <a:t>Small-Moderate polarisation</a:t>
            </a:r>
          </a:p>
          <a:p>
            <a:pPr marL="179388" lvl="1" indent="-173038">
              <a:spcBef>
                <a:spcPts val="0"/>
              </a:spcBef>
            </a:pPr>
            <a:r>
              <a:rPr lang="en-GB" sz="1800" b="0" kern="0" dirty="0"/>
              <a:t>Extension of the Abs-Cal method</a:t>
            </a:r>
          </a:p>
          <a:p>
            <a:pPr marL="179388" lvl="1" indent="-173038">
              <a:spcBef>
                <a:spcPts val="0"/>
              </a:spcBef>
            </a:pPr>
            <a:endParaRPr lang="en-GB" sz="1600" b="0" kern="0" dirty="0"/>
          </a:p>
          <a:p>
            <a:pPr marL="179388" lvl="1" indent="-173038">
              <a:spcBef>
                <a:spcPts val="0"/>
              </a:spcBef>
            </a:pPr>
            <a:r>
              <a:rPr lang="en-GB" sz="1600" b="0" kern="0" dirty="0"/>
              <a:t>S-GLI, PARASOL,</a:t>
            </a:r>
          </a:p>
          <a:p>
            <a:pPr marL="6350" lvl="1" indent="0">
              <a:spcBef>
                <a:spcPts val="0"/>
              </a:spcBef>
              <a:buNone/>
            </a:pPr>
            <a:r>
              <a:rPr lang="en-GB" sz="1600" b="0" kern="0" dirty="0"/>
              <a:t>      3MI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97AD37D-1D91-704F-8877-9A115291A8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8164" y="2706011"/>
            <a:ext cx="953282" cy="90501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9F3DA74-44FD-1419-57EA-813BEB90EC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0315" y="5489387"/>
            <a:ext cx="881131" cy="88350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02DCA40-CB5F-CFAD-7FBC-EBB5DB1F0E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7220" y="2690555"/>
            <a:ext cx="901213" cy="905015"/>
          </a:xfrm>
          <a:prstGeom prst="rect">
            <a:avLst/>
          </a:prstGeom>
        </p:spPr>
      </p:pic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76FB454-D9EB-F370-FA50-E9FE45C4246B}"/>
              </a:ext>
            </a:extLst>
          </p:cNvPr>
          <p:cNvSpPr txBox="1">
            <a:spLocks/>
          </p:cNvSpPr>
          <p:nvPr/>
        </p:nvSpPr>
        <p:spPr bwMode="auto">
          <a:xfrm>
            <a:off x="8096591" y="3655024"/>
            <a:ext cx="3869117" cy="2482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spc="-100" baseline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Arial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 spc="-100" baseline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Arial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spc="-100" baseline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Arial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spc="-100" baseline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Arial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 spc="-100" baseline="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Arial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GB" sz="2000" kern="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Simultaneous Observations </a:t>
            </a:r>
            <a:endParaRPr lang="en-GB" sz="1800" b="1" kern="0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179388" lvl="1" indent="-173038">
              <a:spcBef>
                <a:spcPts val="0"/>
              </a:spcBef>
            </a:pPr>
            <a:r>
              <a:rPr lang="en-GB" sz="1800" b="0" kern="0" dirty="0"/>
              <a:t>All polarisations</a:t>
            </a:r>
          </a:p>
          <a:p>
            <a:pPr marL="179388" lvl="1" indent="-173038">
              <a:spcBef>
                <a:spcPts val="0"/>
              </a:spcBef>
            </a:pPr>
            <a:r>
              <a:rPr lang="en-GB" sz="1800" b="0" kern="0" dirty="0"/>
              <a:t>Matching method</a:t>
            </a:r>
          </a:p>
          <a:p>
            <a:pPr marL="179388" lvl="1" indent="-173038">
              <a:spcBef>
                <a:spcPts val="0"/>
              </a:spcBef>
            </a:pPr>
            <a:endParaRPr lang="en-GB" sz="1100" b="0" kern="0" dirty="0"/>
          </a:p>
          <a:p>
            <a:pPr marL="179388" lvl="1" indent="-173038">
              <a:spcBef>
                <a:spcPts val="0"/>
              </a:spcBef>
            </a:pPr>
            <a:r>
              <a:rPr lang="en-GB" sz="1600" b="0" kern="0" dirty="0"/>
              <a:t>MODIS / PARASOL</a:t>
            </a:r>
          </a:p>
          <a:p>
            <a:pPr marL="6350" lvl="1" indent="0">
              <a:spcBef>
                <a:spcPts val="0"/>
              </a:spcBef>
              <a:buNone/>
            </a:pPr>
            <a:r>
              <a:rPr lang="en-GB" sz="1600" b="0" kern="0" dirty="0"/>
              <a:t>       VII / 3MI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5613795-57F7-EFCA-5972-70B74FA105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06948" y="4939748"/>
            <a:ext cx="2661973" cy="153154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8D95D74-F450-674F-F11F-ED1735E9CFD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04039" y="2256183"/>
            <a:ext cx="2414937" cy="135190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8F49353-470A-434E-F846-41916C44379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3319" y="5221116"/>
            <a:ext cx="1903113" cy="109750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34C69D4-26E5-F913-B5B9-1200CB7026BE}"/>
              </a:ext>
            </a:extLst>
          </p:cNvPr>
          <p:cNvSpPr txBox="1"/>
          <p:nvPr/>
        </p:nvSpPr>
        <p:spPr>
          <a:xfrm>
            <a:off x="4283707" y="6460312"/>
            <a:ext cx="61033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latinLnBrk="0">
              <a:lnSpc>
                <a:spcPct val="10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lang="en-GB" sz="2000" kern="0" spc="-100" dirty="0">
                <a:solidFill>
                  <a:schemeClr val="bg1">
                    <a:lumMod val="50000"/>
                    <a:lumOff val="50000"/>
                  </a:schemeClr>
                </a:solidFill>
                <a:latin typeface="+mn-lt"/>
                <a:ea typeface="Roboto" panose="02000000000000000000" pitchFamily="2" charset="0"/>
                <a:cs typeface="Arial" pitchFamily="34" charset="0"/>
              </a:rPr>
              <a:t>+ On-board calibration devices</a:t>
            </a:r>
          </a:p>
        </p:txBody>
      </p:sp>
    </p:spTree>
    <p:extLst>
      <p:ext uri="{BB962C8B-B14F-4D97-AF65-F5344CB8AC3E}">
        <p14:creationId xmlns:p14="http://schemas.microsoft.com/office/powerpoint/2010/main" val="119320918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Polarimeters Fleet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45054" y="1139429"/>
            <a:ext cx="7150482" cy="5262675"/>
          </a:xfrm>
        </p:spPr>
        <p:txBody>
          <a:bodyPr>
            <a:normAutofit/>
          </a:bodyPr>
          <a:lstStyle/>
          <a:p>
            <a:r>
              <a:rPr lang="en-GB" sz="2400" dirty="0"/>
              <a:t>Increasing suite of flying instruments</a:t>
            </a:r>
          </a:p>
          <a:p>
            <a:pPr lvl="1"/>
            <a:r>
              <a:rPr lang="en-GB" sz="2000" dirty="0"/>
              <a:t>Many agencies</a:t>
            </a:r>
          </a:p>
          <a:p>
            <a:pPr lvl="1"/>
            <a:r>
              <a:rPr lang="en-GB" sz="2000" dirty="0"/>
              <a:t>Commercial coming</a:t>
            </a:r>
          </a:p>
          <a:p>
            <a:r>
              <a:rPr lang="en-GB" sz="2400" dirty="0"/>
              <a:t>Long-term provision of </a:t>
            </a:r>
            <a:r>
              <a:rPr lang="en-GB" sz="2400" dirty="0" err="1"/>
              <a:t>polarimetric</a:t>
            </a:r>
            <a:r>
              <a:rPr lang="en-GB" sz="2400" dirty="0"/>
              <a:t> measurements coming</a:t>
            </a:r>
          </a:p>
          <a:p>
            <a:r>
              <a:rPr lang="en-GB" sz="2400" dirty="0"/>
              <a:t>In this context, need for evaluation and monitoring of the performance</a:t>
            </a:r>
          </a:p>
          <a:p>
            <a:r>
              <a:rPr lang="en-GB" sz="2400" dirty="0"/>
              <a:t>Consistency, maybe also harmonisation</a:t>
            </a:r>
          </a:p>
          <a:p>
            <a:r>
              <a:rPr lang="en-GB" sz="2400" dirty="0"/>
              <a:t>Polarimetry = performance differs from more classical imagers</a:t>
            </a:r>
          </a:p>
          <a:p>
            <a:pPr lvl="1"/>
            <a:r>
              <a:rPr lang="en-GB" sz="2000" dirty="0"/>
              <a:t>Specific needs &amp; methodologies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09053" y="6372608"/>
            <a:ext cx="45528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Non-exhaustive list (Dubovik et al, 2019; WMO-OSCAR database)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9F48AE-4ECA-D73D-21B5-30C3CA411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2701" y="640080"/>
            <a:ext cx="3907566" cy="573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535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and way forward - 1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5423" y="920142"/>
            <a:ext cx="11759802" cy="555777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GB" sz="2800" dirty="0"/>
              <a:t>EUMETSAT activities for Level-1 </a:t>
            </a:r>
          </a:p>
          <a:p>
            <a:pPr lvl="4">
              <a:spcBef>
                <a:spcPts val="0"/>
              </a:spcBef>
            </a:pPr>
            <a:endParaRPr lang="en-GB" sz="1400" dirty="0"/>
          </a:p>
          <a:p>
            <a:pPr lvl="1">
              <a:spcBef>
                <a:spcPts val="0"/>
              </a:spcBef>
            </a:pPr>
            <a:r>
              <a:rPr lang="en-GB" sz="2400" dirty="0"/>
              <a:t>Currently Cal/Val of 3MI – on-going assessment (already many feedbacks)</a:t>
            </a:r>
          </a:p>
          <a:p>
            <a:pPr lvl="1">
              <a:spcBef>
                <a:spcPts val="0"/>
              </a:spcBef>
            </a:pPr>
            <a:r>
              <a:rPr lang="en-GB" sz="2400" dirty="0"/>
              <a:t>Preparation of CO2M/MAP</a:t>
            </a:r>
          </a:p>
          <a:p>
            <a:pPr lvl="1">
              <a:spcBef>
                <a:spcPts val="0"/>
              </a:spcBef>
            </a:pPr>
            <a:r>
              <a:rPr lang="en-GB" sz="2400" dirty="0"/>
              <a:t>Implementation in operational systems: e.g. MICMICS (EUM), PAT and MUSCLE support from CNES for 3MI…</a:t>
            </a:r>
          </a:p>
          <a:p>
            <a:pPr lvl="2">
              <a:spcBef>
                <a:spcPts val="0"/>
              </a:spcBef>
            </a:pPr>
            <a:r>
              <a:rPr lang="en-GB" sz="2000" dirty="0"/>
              <a:t>Mosly on-going for all approaches</a:t>
            </a:r>
          </a:p>
          <a:p>
            <a:pPr lvl="1">
              <a:spcBef>
                <a:spcPts val="0"/>
              </a:spcBef>
            </a:pPr>
            <a:r>
              <a:rPr lang="en-GB" sz="2400" dirty="0"/>
              <a:t>Interoperability (many polarimeters): standardisation, methodology (3MI, CO2M/MAP)</a:t>
            </a:r>
          </a:p>
          <a:p>
            <a:pPr lvl="1">
              <a:spcBef>
                <a:spcPts val="0"/>
              </a:spcBef>
            </a:pPr>
            <a:endParaRPr lang="en-GB" sz="2400" dirty="0"/>
          </a:p>
          <a:p>
            <a:pPr lvl="1">
              <a:spcBef>
                <a:spcPts val="0"/>
              </a:spcBef>
            </a:pPr>
            <a:r>
              <a:rPr lang="en-GB" sz="2400" dirty="0"/>
              <a:t>Workshop with targeted experts </a:t>
            </a:r>
          </a:p>
          <a:p>
            <a:pPr lvl="2">
              <a:spcBef>
                <a:spcPts val="0"/>
              </a:spcBef>
            </a:pPr>
            <a:r>
              <a:rPr lang="en-GB" dirty="0"/>
              <a:t>Exhaustive brainstorming on in-flight approaches &amp; their performances</a:t>
            </a:r>
          </a:p>
          <a:p>
            <a:pPr lvl="2">
              <a:spcBef>
                <a:spcPts val="0"/>
              </a:spcBef>
            </a:pPr>
            <a:r>
              <a:rPr lang="en-GB" dirty="0"/>
              <a:t>3 needs: </a:t>
            </a:r>
          </a:p>
          <a:p>
            <a:pPr lvl="3">
              <a:spcBef>
                <a:spcPts val="0"/>
              </a:spcBef>
            </a:pPr>
            <a:r>
              <a:rPr lang="en-GB" sz="1800" dirty="0"/>
              <a:t>Evaluation of performance (commissioning)</a:t>
            </a:r>
          </a:p>
          <a:p>
            <a:pPr lvl="3">
              <a:spcBef>
                <a:spcPts val="0"/>
              </a:spcBef>
            </a:pPr>
            <a:r>
              <a:rPr lang="en-GB" sz="1800" dirty="0"/>
              <a:t>Monitoring </a:t>
            </a:r>
          </a:p>
          <a:p>
            <a:pPr lvl="3">
              <a:spcBef>
                <a:spcPts val="0"/>
              </a:spcBef>
            </a:pPr>
            <a:r>
              <a:rPr lang="en-GB" sz="1800" dirty="0"/>
              <a:t>Inter-calibration assessment </a:t>
            </a:r>
          </a:p>
          <a:p>
            <a:pPr lvl="2">
              <a:spcBef>
                <a:spcPts val="0"/>
              </a:spcBef>
            </a:pPr>
            <a:r>
              <a:rPr lang="en-GB" dirty="0"/>
              <a:t>Outcomes: recommendation for implementation and developments</a:t>
            </a:r>
            <a:endParaRPr lang="en-GB" sz="2800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94336035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C6721-F890-FF73-B8EE-57B8BABC5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7A139-303D-9789-FA5A-21AFA4FB9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and way forward - 2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4E89E9-06D0-6064-D070-785CE17E28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6868" y="986243"/>
            <a:ext cx="11795132" cy="555777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3300" dirty="0"/>
              <a:t>GSICS:</a:t>
            </a:r>
          </a:p>
          <a:p>
            <a:r>
              <a:rPr lang="en-GB" sz="2800" dirty="0"/>
              <a:t>High demand for many agencies involved in GSICS</a:t>
            </a:r>
          </a:p>
          <a:p>
            <a:r>
              <a:rPr lang="en-GB" sz="2800" dirty="0"/>
              <a:t>Many polarimeters: Interoperability, standardisation/harmonisation</a:t>
            </a:r>
          </a:p>
          <a:p>
            <a:r>
              <a:rPr lang="en-GB" sz="2800" dirty="0"/>
              <a:t>Need for improvement in methodology, calibration approach, performance assessment</a:t>
            </a:r>
          </a:p>
          <a:p>
            <a:r>
              <a:rPr lang="en-GB" sz="2800" dirty="0"/>
              <a:t>Implementation in operational systems: e.g. MICMICS (EUM), MUSCLE (CNES)…</a:t>
            </a:r>
          </a:p>
          <a:p>
            <a:endParaRPr lang="en-GB" sz="2800" dirty="0"/>
          </a:p>
          <a:p>
            <a:r>
              <a:rPr lang="en-GB" sz="2800" dirty="0"/>
              <a:t>How to structure the interaction within GSICS</a:t>
            </a:r>
          </a:p>
          <a:p>
            <a:pPr lvl="1"/>
            <a:r>
              <a:rPr lang="en-GB" sz="2400" dirty="0"/>
              <a:t>Discuss a set of common references or methodologies</a:t>
            </a:r>
          </a:p>
          <a:p>
            <a:pPr lvl="1"/>
            <a:r>
              <a:rPr lang="en-GB" sz="2400" dirty="0"/>
              <a:t>RTM, PICS reference BPDF, lunar polarisation model….</a:t>
            </a:r>
          </a:p>
          <a:p>
            <a:pPr lvl="1"/>
            <a:r>
              <a:rPr lang="en-GB" sz="2400" dirty="0"/>
              <a:t>Moving toward inter-calibration of the polarisation</a:t>
            </a:r>
          </a:p>
          <a:p>
            <a:pPr lvl="2"/>
            <a:r>
              <a:rPr lang="en-GB" sz="2000" dirty="0"/>
              <a:t>Special role for polariser equipped with on-board polarisation calibration systems</a:t>
            </a:r>
          </a:p>
          <a:p>
            <a:pPr lvl="1"/>
            <a:r>
              <a:rPr lang="en-GB" sz="2400" dirty="0"/>
              <a:t>Identify priorities &amp; if some approaches can be implemented as GSICS references (operational missions)</a:t>
            </a:r>
          </a:p>
          <a:p>
            <a:r>
              <a:rPr lang="en-GB" sz="2800" dirty="0"/>
              <a:t>Not necessarily a VISNIR subgroup?</a:t>
            </a:r>
          </a:p>
          <a:p>
            <a:r>
              <a:rPr lang="en-GB" sz="2800" dirty="0"/>
              <a:t>Target a Workshop at/around next GSICS Annual Meeting</a:t>
            </a:r>
          </a:p>
          <a:p>
            <a:pPr lvl="1"/>
            <a:r>
              <a:rPr lang="en-GB" sz="2400" dirty="0"/>
              <a:t>Kick Off mid/Q3 2026 ?</a:t>
            </a:r>
          </a:p>
        </p:txBody>
      </p:sp>
    </p:spTree>
    <p:extLst>
      <p:ext uri="{BB962C8B-B14F-4D97-AF65-F5344CB8AC3E}">
        <p14:creationId xmlns:p14="http://schemas.microsoft.com/office/powerpoint/2010/main" val="47115629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2981B-23FB-1CD6-C06A-8BD1F3931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840498-8EBF-A218-C799-1E6C5A7531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2872" y="1139429"/>
            <a:ext cx="11399520" cy="526267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GRWG is invited to comment</a:t>
            </a:r>
          </a:p>
        </p:txBody>
      </p:sp>
    </p:spTree>
    <p:extLst>
      <p:ext uri="{BB962C8B-B14F-4D97-AF65-F5344CB8AC3E}">
        <p14:creationId xmlns:p14="http://schemas.microsoft.com/office/powerpoint/2010/main" val="8193079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84736" y="649141"/>
            <a:ext cx="11627339" cy="6208859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GB" sz="1600" dirty="0" err="1"/>
              <a:t>Djellali</a:t>
            </a:r>
            <a:r>
              <a:rPr lang="en-GB" sz="1600" dirty="0"/>
              <a:t>, M. S., J. Riedi, S. </a:t>
            </a:r>
            <a:r>
              <a:rPr lang="en-GB" sz="1600" dirty="0" err="1"/>
              <a:t>Marcq</a:t>
            </a:r>
            <a:r>
              <a:rPr lang="en-GB" sz="1600" dirty="0"/>
              <a:t>, B. Fougnie, S. Hioki, and J.M. Nicolas, “Development of calibration methods using specular reflection over the ocean for the </a:t>
            </a:r>
            <a:r>
              <a:rPr lang="en-GB" sz="1600" dirty="0" err="1"/>
              <a:t>Multiviewing</a:t>
            </a:r>
            <a:r>
              <a:rPr lang="en-GB" sz="1600" dirty="0"/>
              <a:t>, Multichannel, </a:t>
            </a:r>
            <a:r>
              <a:rPr lang="en-GB" sz="1600" dirty="0" err="1"/>
              <a:t>Multipolarization</a:t>
            </a:r>
            <a:r>
              <a:rPr lang="en-GB" sz="1600" dirty="0"/>
              <a:t> Imager (3MI) of the EUMETSAT Polar System - Second Generation (EPS-SG),” </a:t>
            </a:r>
            <a:r>
              <a:rPr lang="en-GB" sz="1600" i="1" dirty="0"/>
              <a:t>SPIE Optical Engineering</a:t>
            </a:r>
            <a:r>
              <a:rPr lang="en-GB" sz="1600" dirty="0"/>
              <a:t>, January, 2019.</a:t>
            </a:r>
          </a:p>
          <a:p>
            <a:pPr>
              <a:spcBef>
                <a:spcPts val="0"/>
              </a:spcBef>
            </a:pPr>
            <a:r>
              <a:rPr lang="en-GB" sz="1600" dirty="0" err="1"/>
              <a:t>Toubbé</a:t>
            </a:r>
            <a:r>
              <a:rPr lang="en-GB" sz="1600" dirty="0"/>
              <a:t>, B., T. Bailleul, J. L. </a:t>
            </a:r>
            <a:r>
              <a:rPr lang="en-GB" sz="1600" dirty="0" err="1"/>
              <a:t>Deuzé</a:t>
            </a:r>
            <a:r>
              <a:rPr lang="en-GB" sz="1600" dirty="0"/>
              <a:t>, P. </a:t>
            </a:r>
            <a:r>
              <a:rPr lang="en-GB" sz="1600" dirty="0" err="1"/>
              <a:t>Goloub</a:t>
            </a:r>
            <a:r>
              <a:rPr lang="en-GB" sz="1600" dirty="0"/>
              <a:t>, O. Hagolle, and M. Herman, “In-flight calibration of the POLDER polarized channels using the sun’s glitter,” IEEE Trans. </a:t>
            </a:r>
            <a:r>
              <a:rPr lang="en-GB" sz="1600" dirty="0" err="1"/>
              <a:t>Geosci</a:t>
            </a:r>
            <a:r>
              <a:rPr lang="en-GB" sz="1600" dirty="0"/>
              <a:t>. Remote Sens. </a:t>
            </a:r>
            <a:r>
              <a:rPr lang="en-GB" sz="1600" b="1" dirty="0"/>
              <a:t>37, </a:t>
            </a:r>
            <a:r>
              <a:rPr lang="en-GB" sz="1600" dirty="0"/>
              <a:t>513–525, 1999.</a:t>
            </a:r>
          </a:p>
          <a:p>
            <a:pPr>
              <a:spcBef>
                <a:spcPts val="0"/>
              </a:spcBef>
            </a:pPr>
            <a:r>
              <a:rPr lang="en-GB" sz="1600" dirty="0"/>
              <a:t>Fougnie, B., G. </a:t>
            </a:r>
            <a:r>
              <a:rPr lang="en-GB" sz="1600" dirty="0" err="1"/>
              <a:t>Bracco</a:t>
            </a:r>
            <a:r>
              <a:rPr lang="en-GB" sz="1600" dirty="0"/>
              <a:t>, B. </a:t>
            </a:r>
            <a:r>
              <a:rPr lang="en-GB" sz="1600" dirty="0" err="1"/>
              <a:t>Lafrance</a:t>
            </a:r>
            <a:r>
              <a:rPr lang="en-GB" sz="1600" dirty="0"/>
              <a:t>, C. </a:t>
            </a:r>
            <a:r>
              <a:rPr lang="en-GB" sz="1600" dirty="0" err="1"/>
              <a:t>Ruffel</a:t>
            </a:r>
            <a:r>
              <a:rPr lang="en-GB" sz="1600" dirty="0"/>
              <a:t>, O. Hagolle, and C. </a:t>
            </a:r>
            <a:r>
              <a:rPr lang="en-GB" sz="1600" dirty="0" err="1"/>
              <a:t>Tinel</a:t>
            </a:r>
            <a:r>
              <a:rPr lang="en-GB" sz="1600" dirty="0"/>
              <a:t>, “PARASOL In-flight Calibration and Performance”, </a:t>
            </a:r>
            <a:r>
              <a:rPr lang="en-GB" sz="1600" i="1" dirty="0"/>
              <a:t>Applied Optics</a:t>
            </a:r>
            <a:r>
              <a:rPr lang="en-GB" sz="1600" dirty="0"/>
              <a:t>, vol. 46, n° 22, pp. 5435-5451, 2007.</a:t>
            </a:r>
          </a:p>
          <a:p>
            <a:pPr>
              <a:spcBef>
                <a:spcPts val="0"/>
              </a:spcBef>
            </a:pPr>
            <a:r>
              <a:rPr lang="en-GB" sz="1600" dirty="0"/>
              <a:t>Jafariserajehlou, S., B. Fougnie, “EPS/GOME-2 PMD Radiometric Adjustment over Rayleigh Scattering”, </a:t>
            </a:r>
            <a:r>
              <a:rPr lang="en-GB" sz="1600" i="1" dirty="0"/>
              <a:t>GSICS Annual Meeting</a:t>
            </a:r>
            <a:r>
              <a:rPr lang="en-GB" sz="1600" dirty="0"/>
              <a:t>, Virtual, 2021.</a:t>
            </a:r>
          </a:p>
          <a:p>
            <a:pPr>
              <a:spcBef>
                <a:spcPts val="0"/>
              </a:spcBef>
            </a:pPr>
            <a:r>
              <a:rPr lang="en-GB" sz="1600" dirty="0" err="1"/>
              <a:t>Tilstra</a:t>
            </a:r>
            <a:r>
              <a:rPr lang="en-GB" sz="1600" dirty="0"/>
              <a:t>, L. G., R. Lang, R. Munro, I. </a:t>
            </a:r>
            <a:r>
              <a:rPr lang="en-GB" sz="1600" dirty="0" err="1"/>
              <a:t>Aben</a:t>
            </a:r>
            <a:r>
              <a:rPr lang="en-GB" sz="1600" dirty="0"/>
              <a:t>, P. Stammes, “Contiguous polarisation spectra of the Earth from 300 to 850 nm measured by GOME-2 on-board </a:t>
            </a:r>
            <a:r>
              <a:rPr lang="en-GB" sz="1600" dirty="0" err="1"/>
              <a:t>MetOp</a:t>
            </a:r>
            <a:r>
              <a:rPr lang="en-GB" sz="1600" dirty="0"/>
              <a:t>-A”, </a:t>
            </a:r>
            <a:r>
              <a:rPr lang="en-GB" sz="1600" i="1" dirty="0"/>
              <a:t>Atmos. Meas. Tech</a:t>
            </a:r>
            <a:r>
              <a:rPr lang="en-GB" sz="1600" dirty="0"/>
              <a:t>., 7, 2047–2059, 2014.</a:t>
            </a:r>
          </a:p>
          <a:p>
            <a:pPr>
              <a:spcBef>
                <a:spcPts val="0"/>
              </a:spcBef>
            </a:pPr>
            <a:r>
              <a:rPr lang="en-GB" sz="1600" dirty="0" err="1"/>
              <a:t>Dolphus</a:t>
            </a:r>
            <a:r>
              <a:rPr lang="en-GB" sz="1600" dirty="0"/>
              <a:t>, A., E; Bowell, “</a:t>
            </a:r>
            <a:r>
              <a:rPr lang="en-GB" sz="1600" dirty="0" err="1"/>
              <a:t>Polarimetric</a:t>
            </a:r>
            <a:r>
              <a:rPr lang="en-GB" sz="1600" dirty="0"/>
              <a:t> Properties of the Lunar Surface and its Interpretation”, </a:t>
            </a:r>
            <a:r>
              <a:rPr lang="en-GB" sz="1600" i="1" dirty="0"/>
              <a:t>Astron. &amp; </a:t>
            </a:r>
            <a:r>
              <a:rPr lang="en-GB" sz="1600" i="1" dirty="0" err="1"/>
              <a:t>Astrophys</a:t>
            </a:r>
            <a:r>
              <a:rPr lang="en-GB" sz="1600" i="1" dirty="0"/>
              <a:t>.</a:t>
            </a:r>
            <a:r>
              <a:rPr lang="en-GB" sz="1600" dirty="0"/>
              <a:t>, 10, 29-53, 1971.</a:t>
            </a:r>
          </a:p>
          <a:p>
            <a:pPr>
              <a:spcBef>
                <a:spcPts val="0"/>
              </a:spcBef>
            </a:pPr>
            <a:r>
              <a:rPr lang="en-GB" sz="1600" dirty="0"/>
              <a:t>Phillips, P., and B. Fougnie, “</a:t>
            </a:r>
            <a:r>
              <a:rPr lang="en-US" sz="1600" dirty="0"/>
              <a:t>In-orbit monitoring of the EUMETSAT Polar System - Second Generation (EPS-SG) Visible/Infrared Imager (</a:t>
            </a:r>
            <a:r>
              <a:rPr lang="en-US" sz="1600" dirty="0" err="1"/>
              <a:t>METimage</a:t>
            </a:r>
            <a:r>
              <a:rPr lang="en-US" sz="1600" dirty="0"/>
              <a:t>) </a:t>
            </a:r>
            <a:r>
              <a:rPr lang="en-US" sz="1600" dirty="0" err="1"/>
              <a:t>Polarisation</a:t>
            </a:r>
            <a:r>
              <a:rPr lang="en-US" sz="1600" dirty="0"/>
              <a:t> Sensitivity using the Multi-View, Multi-Channel, Multi-</a:t>
            </a:r>
            <a:r>
              <a:rPr lang="en-US" sz="1600" dirty="0" err="1"/>
              <a:t>Polarisation</a:t>
            </a:r>
            <a:r>
              <a:rPr lang="en-US" sz="1600" dirty="0"/>
              <a:t> Imager (3MI)”, </a:t>
            </a:r>
            <a:r>
              <a:rPr lang="en-GB" sz="1600" i="1" dirty="0"/>
              <a:t>SPIE Europe</a:t>
            </a:r>
            <a:r>
              <a:rPr lang="en-GB" sz="1600" dirty="0"/>
              <a:t>, Edinburg, 2024.</a:t>
            </a:r>
          </a:p>
          <a:p>
            <a:pPr>
              <a:spcBef>
                <a:spcPts val="0"/>
              </a:spcBef>
            </a:pPr>
            <a:r>
              <a:rPr lang="en-GB" sz="1600" dirty="0" err="1"/>
              <a:t>Schutgens</a:t>
            </a:r>
            <a:r>
              <a:rPr lang="en-GB" sz="1600" dirty="0"/>
              <a:t>, N. A. J., L. G. </a:t>
            </a:r>
            <a:r>
              <a:rPr lang="en-GB" sz="1600" dirty="0" err="1"/>
              <a:t>Tilstra</a:t>
            </a:r>
            <a:r>
              <a:rPr lang="en-GB" sz="1600" dirty="0"/>
              <a:t>, P. </a:t>
            </a:r>
            <a:r>
              <a:rPr lang="en-GB" sz="1600" dirty="0" err="1"/>
              <a:t>Stamnes</a:t>
            </a:r>
            <a:r>
              <a:rPr lang="en-GB" sz="1600" dirty="0"/>
              <a:t>, and F. M. Bréon, “On the relationship between Stokes parameters Q and U of atmospheric </a:t>
            </a:r>
            <a:r>
              <a:rPr lang="en-GB" sz="1600" dirty="0" err="1"/>
              <a:t>ultravioletvisiblenear</a:t>
            </a:r>
            <a:r>
              <a:rPr lang="en-GB" sz="1600" dirty="0"/>
              <a:t>-infrared radiation,” </a:t>
            </a:r>
            <a:r>
              <a:rPr lang="fr-FR" sz="1600" i="1" dirty="0"/>
              <a:t>J. </a:t>
            </a:r>
            <a:r>
              <a:rPr lang="fr-FR" sz="1600" i="1" dirty="0" err="1"/>
              <a:t>Geophys</a:t>
            </a:r>
            <a:r>
              <a:rPr lang="fr-FR" sz="1600" i="1" dirty="0"/>
              <a:t>. </a:t>
            </a:r>
            <a:r>
              <a:rPr lang="fr-FR" sz="1600" i="1" dirty="0" err="1"/>
              <a:t>Res</a:t>
            </a:r>
            <a:r>
              <a:rPr lang="fr-FR" sz="1600" dirty="0"/>
              <a:t>. 109, </a:t>
            </a:r>
            <a:r>
              <a:rPr lang="en-GB" sz="1600" dirty="0"/>
              <a:t>2004.</a:t>
            </a:r>
          </a:p>
          <a:p>
            <a:pPr>
              <a:spcBef>
                <a:spcPts val="0"/>
              </a:spcBef>
            </a:pPr>
            <a:r>
              <a:rPr lang="en-GB" sz="1600" dirty="0"/>
              <a:t>Meister, G., R. E. </a:t>
            </a:r>
            <a:r>
              <a:rPr lang="en-GB" sz="1600" dirty="0" err="1"/>
              <a:t>Eplee</a:t>
            </a:r>
            <a:r>
              <a:rPr lang="en-GB" sz="1600" dirty="0"/>
              <a:t> and B. A. Franz, "Corrections to MODIS Terra calibration and polarization trending derived from ocean </a:t>
            </a:r>
            <a:r>
              <a:rPr lang="en-GB" sz="1600" dirty="0" err="1"/>
              <a:t>color</a:t>
            </a:r>
            <a:r>
              <a:rPr lang="en-GB" sz="1600" dirty="0"/>
              <a:t> products", </a:t>
            </a:r>
            <a:r>
              <a:rPr lang="en-GB" sz="1600" i="1" dirty="0"/>
              <a:t>Proc. Earth Observing Syst. XIX</a:t>
            </a:r>
            <a:r>
              <a:rPr lang="en-GB" sz="1600" dirty="0"/>
              <a:t>, vol. 9218, Oct. 2014.</a:t>
            </a:r>
          </a:p>
          <a:p>
            <a:pPr>
              <a:spcBef>
                <a:spcPts val="0"/>
              </a:spcBef>
            </a:pPr>
            <a:r>
              <a:rPr lang="en-GB" sz="1600" dirty="0"/>
              <a:t>Goldin, D., B. </a:t>
            </a:r>
            <a:r>
              <a:rPr lang="en-GB" sz="1600" dirty="0" err="1"/>
              <a:t>Rajendra</a:t>
            </a:r>
            <a:r>
              <a:rPr lang="en-GB" sz="1600" dirty="0"/>
              <a:t>, S. Yolanda, “Evaluation of systematic errors on polarization parameters from POLDER instrument data for use in CLARREO Pathfinder-VIIRS </a:t>
            </a:r>
            <a:r>
              <a:rPr lang="en-GB" sz="1600" dirty="0" err="1"/>
              <a:t>intercalibration</a:t>
            </a:r>
            <a:r>
              <a:rPr lang="en-GB" sz="1600" dirty="0"/>
              <a:t>”, </a:t>
            </a:r>
            <a:r>
              <a:rPr lang="en-GB" sz="1600" i="1" dirty="0"/>
              <a:t>J. Applied Remote Sensing</a:t>
            </a:r>
            <a:r>
              <a:rPr lang="en-GB" sz="1600" dirty="0"/>
              <a:t>, Vol. 17, 2023.</a:t>
            </a:r>
          </a:p>
          <a:p>
            <a:pPr>
              <a:spcBef>
                <a:spcPts val="0"/>
              </a:spcBef>
            </a:pPr>
            <a:r>
              <a:rPr lang="en-GB" sz="1600" dirty="0"/>
              <a:t>Riedi, J., B. Marchant, S. </a:t>
            </a:r>
            <a:r>
              <a:rPr lang="en-GB" sz="1600" dirty="0" err="1"/>
              <a:t>Platnick</a:t>
            </a:r>
            <a:r>
              <a:rPr lang="en-GB" sz="1600" dirty="0"/>
              <a:t>, B. A. Baum, F. Thieuleux, C. </a:t>
            </a:r>
            <a:r>
              <a:rPr lang="en-GB" sz="1600" dirty="0" err="1"/>
              <a:t>Oudard</a:t>
            </a:r>
            <a:r>
              <a:rPr lang="en-GB" sz="1600" dirty="0"/>
              <a:t>, F. Parol, J.-M. Nicolas, and P. Dubuisson, “Cloud thermodynamic phase inferred from merged POLDER and MODIS data”, </a:t>
            </a:r>
            <a:r>
              <a:rPr lang="en-GB" sz="1600" i="1" dirty="0"/>
              <a:t>Atmos. Chem. Phys.</a:t>
            </a:r>
            <a:r>
              <a:rPr lang="en-GB" sz="1600" dirty="0"/>
              <a:t>, vol. 10, 11851–11865, 2010</a:t>
            </a:r>
          </a:p>
          <a:p>
            <a:pPr>
              <a:spcBef>
                <a:spcPts val="0"/>
              </a:spcBef>
            </a:pPr>
            <a:r>
              <a:rPr lang="en-GB" sz="1600" dirty="0" err="1"/>
              <a:t>Tilstra</a:t>
            </a:r>
            <a:r>
              <a:rPr lang="en-GB" sz="1600" dirty="0"/>
              <a:t>, L., J. </a:t>
            </a:r>
            <a:r>
              <a:rPr lang="en-GB" sz="1600" dirty="0" err="1"/>
              <a:t>Acarreta</a:t>
            </a:r>
            <a:r>
              <a:rPr lang="en-GB" sz="1600" dirty="0"/>
              <a:t>, J.M. </a:t>
            </a:r>
            <a:r>
              <a:rPr lang="en-GB" sz="1600" dirty="0" err="1"/>
              <a:t>Krijger</a:t>
            </a:r>
            <a:r>
              <a:rPr lang="en-GB" sz="1600" dirty="0"/>
              <a:t>, P. Stammes, “Verification of SCIAMACHY‘s Polarisation Correction Over the Sahara Desert”, </a:t>
            </a:r>
            <a:r>
              <a:rPr lang="en-GB" sz="1600" i="1" dirty="0"/>
              <a:t>ENVISAT Validation Workshop</a:t>
            </a:r>
            <a:r>
              <a:rPr lang="en-GB" sz="1600" dirty="0"/>
              <a:t> (ESA SP-531). 9-13 December, </a:t>
            </a:r>
            <a:r>
              <a:rPr lang="en-GB" sz="1600" dirty="0" err="1"/>
              <a:t>Frascati</a:t>
            </a:r>
            <a:r>
              <a:rPr lang="en-GB" sz="1600" dirty="0"/>
              <a:t>, Italy, 2003</a:t>
            </a:r>
          </a:p>
          <a:p>
            <a:pPr>
              <a:spcBef>
                <a:spcPts val="0"/>
              </a:spcBef>
            </a:pPr>
            <a:r>
              <a:rPr lang="en-GB" sz="1600" dirty="0"/>
              <a:t>McBride, B. A., X. Xiong, A. Wu, “Assessment of polarization sensitivity of Aqua MODIS using co-incident POLDER-3 polarized measurements over marine stratocumulus clouds”, </a:t>
            </a:r>
            <a:r>
              <a:rPr lang="en-GB" sz="1600" i="1" dirty="0"/>
              <a:t>Earth Observing Systems XXVII</a:t>
            </a:r>
            <a:r>
              <a:rPr lang="en-GB" sz="1600" dirty="0"/>
              <a:t>, vol. 12232, 2022</a:t>
            </a:r>
          </a:p>
          <a:p>
            <a:pPr>
              <a:spcBef>
                <a:spcPts val="0"/>
              </a:spcBef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10237002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Vicarious Technics - PICS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82213" y="956549"/>
            <a:ext cx="11705571" cy="5262675"/>
          </a:xfrm>
        </p:spPr>
        <p:txBody>
          <a:bodyPr>
            <a:normAutofit/>
          </a:bodyPr>
          <a:lstStyle/>
          <a:p>
            <a:r>
              <a:rPr lang="en-GB" sz="2400" dirty="0"/>
              <a:t>PICS-Desert: we</a:t>
            </a:r>
            <a:r>
              <a:rPr lang="en-GB" sz="2000" dirty="0"/>
              <a:t>ll known but PICS have their own polarisation properties</a:t>
            </a:r>
          </a:p>
          <a:p>
            <a:pPr lvl="1"/>
            <a:r>
              <a:rPr lang="en-GB" sz="2000" dirty="0"/>
              <a:t>Type: moderated (depending on bands)</a:t>
            </a:r>
          </a:p>
          <a:p>
            <a:pPr lvl="1"/>
            <a:r>
              <a:rPr lang="en-GB" sz="2000" dirty="0"/>
              <a:t>A TOA-BPDF model or reference is needed</a:t>
            </a:r>
          </a:p>
          <a:p>
            <a:pPr lvl="2"/>
            <a:r>
              <a:rPr lang="en-GB" sz="1600" dirty="0"/>
              <a:t>Mostly coming from atmosphere</a:t>
            </a:r>
          </a:p>
          <a:p>
            <a:pPr lvl="1"/>
            <a:r>
              <a:rPr lang="en-GB" sz="2000" dirty="0"/>
              <a:t>Don’t need a high spatial resolution – coarse is needed (would be needed for more heterogeneous sites)</a:t>
            </a:r>
          </a:p>
          <a:p>
            <a:pPr lvl="1"/>
            <a:r>
              <a:rPr lang="en-GB" sz="2000" dirty="0"/>
              <a:t>Don’t need a high angular resolution – smooth, avoiding specific features</a:t>
            </a:r>
          </a:p>
          <a:p>
            <a:pPr lvl="1"/>
            <a:r>
              <a:rPr lang="en-GB" sz="2000" dirty="0"/>
              <a:t>Spectral coverage – TBD but no obvious need for super-spectral</a:t>
            </a:r>
          </a:p>
          <a:p>
            <a:pPr lvl="2"/>
            <a:r>
              <a:rPr lang="en-GB" sz="1800" dirty="0"/>
              <a:t>Some bands are needed to anchor</a:t>
            </a:r>
          </a:p>
          <a:p>
            <a:pPr lvl="2"/>
            <a:r>
              <a:rPr lang="en-GB" sz="1800" dirty="0"/>
              <a:t>The </a:t>
            </a:r>
            <a:r>
              <a:rPr lang="en-GB" sz="1800" dirty="0" err="1"/>
              <a:t>interband</a:t>
            </a:r>
            <a:r>
              <a:rPr lang="en-GB" sz="1800" dirty="0"/>
              <a:t> approach can be used to extend to the whole spectrum</a:t>
            </a:r>
          </a:p>
          <a:p>
            <a:pPr lvl="1"/>
            <a:r>
              <a:rPr lang="en-GB" sz="2000" dirty="0"/>
              <a:t>3MI (and similar sensors) = good candidate to provide such references</a:t>
            </a:r>
          </a:p>
          <a:p>
            <a:pPr lvl="2"/>
            <a:r>
              <a:rPr lang="en-GB" sz="1800" dirty="0"/>
              <a:t>To be tested</a:t>
            </a:r>
          </a:p>
          <a:p>
            <a:pPr lvl="2"/>
            <a:r>
              <a:rPr lang="en-GB" sz="1800" dirty="0"/>
              <a:t>Early morning orbit, but the fitted model could allow extrapolation</a:t>
            </a:r>
          </a:p>
          <a:p>
            <a:pPr lvl="2"/>
            <a:r>
              <a:rPr lang="en-GB" sz="1800" dirty="0"/>
              <a:t>Could be combined with other </a:t>
            </a:r>
            <a:r>
              <a:rPr lang="en-GB" sz="1800" dirty="0" err="1"/>
              <a:t>polarimeters</a:t>
            </a:r>
            <a:r>
              <a:rPr lang="en-GB" sz="1800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762" y="4114123"/>
            <a:ext cx="3895238" cy="266666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166084" y="6219224"/>
            <a:ext cx="15616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1600" b="0" kern="100" spc="-100" dirty="0" err="1">
                <a:solidFill>
                  <a:srgbClr val="38484E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Tilstra</a:t>
            </a:r>
            <a:r>
              <a:rPr lang="en-GB" sz="1600" b="0" kern="100" spc="-100" dirty="0">
                <a:solidFill>
                  <a:srgbClr val="38484E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 et al. 2003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1CECD7-1EBC-F8BE-811A-2BE9F89E4887}"/>
              </a:ext>
            </a:extLst>
          </p:cNvPr>
          <p:cNvSpPr txBox="1"/>
          <p:nvPr/>
        </p:nvSpPr>
        <p:spPr>
          <a:xfrm>
            <a:off x="7166084" y="5970830"/>
            <a:ext cx="10615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kern="100" spc="-100" dirty="0">
                <a:solidFill>
                  <a:schemeClr val="bg1">
                    <a:lumMod val="50000"/>
                    <a:lumOff val="50000"/>
                  </a:schemeClr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Sciamachy</a:t>
            </a:r>
            <a:endParaRPr lang="en-IE" sz="1600" i="1" kern="100" spc="-100" dirty="0" err="1">
              <a:solidFill>
                <a:schemeClr val="bg1">
                  <a:lumMod val="50000"/>
                  <a:lumOff val="50000"/>
                </a:schemeClr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58369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Vicarious Technics – Rayleigh Scattering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09061" y="828533"/>
            <a:ext cx="11830637" cy="5262675"/>
          </a:xfrm>
        </p:spPr>
        <p:txBody>
          <a:bodyPr>
            <a:normAutofit/>
          </a:bodyPr>
          <a:lstStyle/>
          <a:p>
            <a:r>
              <a:rPr lang="en-GB" sz="2400" dirty="0"/>
              <a:t>Rayleigh Scattering</a:t>
            </a:r>
          </a:p>
          <a:p>
            <a:pPr lvl="1"/>
            <a:r>
              <a:rPr lang="en-GB" sz="2000" dirty="0"/>
              <a:t>Obvious potential – can be mostly fully polarised</a:t>
            </a:r>
          </a:p>
          <a:p>
            <a:pPr lvl="1"/>
            <a:r>
              <a:rPr lang="en-GB" sz="2000" dirty="0"/>
              <a:t>Type: strongly polarised (&gt;60%)</a:t>
            </a:r>
          </a:p>
          <a:p>
            <a:pPr lvl="1"/>
            <a:r>
              <a:rPr lang="en-GB" sz="2000" dirty="0"/>
              <a:t>Accurate RTM calculation needed </a:t>
            </a:r>
          </a:p>
          <a:p>
            <a:pPr lvl="2"/>
            <a:r>
              <a:rPr lang="en-GB" sz="1800" dirty="0"/>
              <a:t>Effects of secondary terms are reduced (oceanic surface, aerosol)</a:t>
            </a:r>
          </a:p>
          <a:p>
            <a:pPr lvl="1"/>
            <a:r>
              <a:rPr lang="en-GB" sz="2000" dirty="0"/>
              <a:t>Examples :</a:t>
            </a:r>
          </a:p>
          <a:p>
            <a:pPr lvl="2"/>
            <a:r>
              <a:rPr lang="en-GB" sz="1800" dirty="0"/>
              <a:t>Adjustment of the MODIS correction</a:t>
            </a:r>
          </a:p>
          <a:p>
            <a:pPr lvl="2"/>
            <a:r>
              <a:rPr lang="en-GB" sz="1800" dirty="0"/>
              <a:t>GOME-2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58" y="3895116"/>
            <a:ext cx="7688040" cy="23916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2168" y="864337"/>
            <a:ext cx="3146803" cy="22771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4408338" y="6271580"/>
            <a:ext cx="2490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Jafariserajehlou et al., 2020</a:t>
            </a:r>
          </a:p>
          <a:p>
            <a:r>
              <a:rPr lang="en-GB" sz="16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see also </a:t>
            </a:r>
            <a:r>
              <a:rPr lang="en-GB" sz="1600" b="0" kern="100" spc="-100" dirty="0" err="1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Tilstra</a:t>
            </a:r>
            <a:r>
              <a:rPr lang="en-GB" sz="16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 et al., 2014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285" y="768080"/>
            <a:ext cx="1566809" cy="1430024"/>
          </a:xfrm>
          <a:prstGeom prst="rect">
            <a:avLst/>
          </a:prstGeom>
        </p:spPr>
      </p:pic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6399198"/>
              </p:ext>
            </p:extLst>
          </p:nvPr>
        </p:nvGraphicFramePr>
        <p:xfrm>
          <a:off x="9249369" y="3177282"/>
          <a:ext cx="2790329" cy="35392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590920" imgH="3286080" progId="">
                  <p:embed/>
                </p:oleObj>
              </mc:Choice>
              <mc:Fallback>
                <p:oleObj r:id="rId5" imgW="2590920" imgH="3286080" progId="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249369" y="3177282"/>
                        <a:ext cx="2790329" cy="35392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7803797" y="6413736"/>
            <a:ext cx="16722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1600" b="0" kern="100" spc="-100" dirty="0">
                <a:solidFill>
                  <a:srgbClr val="38484E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Meister et al. 2014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698FF6-0125-367C-BE32-EC1C2CC2208A}"/>
              </a:ext>
            </a:extLst>
          </p:cNvPr>
          <p:cNvSpPr txBox="1"/>
          <p:nvPr/>
        </p:nvSpPr>
        <p:spPr>
          <a:xfrm>
            <a:off x="8613560" y="6151661"/>
            <a:ext cx="7312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kern="100" spc="-100" dirty="0">
                <a:solidFill>
                  <a:schemeClr val="bg1">
                    <a:lumMod val="50000"/>
                    <a:lumOff val="50000"/>
                  </a:schemeClr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MODIS</a:t>
            </a:r>
            <a:endParaRPr lang="en-IE" sz="1600" i="1" kern="100" spc="-100" dirty="0" err="1">
              <a:solidFill>
                <a:schemeClr val="bg1">
                  <a:lumMod val="50000"/>
                  <a:lumOff val="50000"/>
                </a:schemeClr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F00C04-7B5C-6A76-748C-002C71E8C6CC}"/>
              </a:ext>
            </a:extLst>
          </p:cNvPr>
          <p:cNvSpPr txBox="1"/>
          <p:nvPr/>
        </p:nvSpPr>
        <p:spPr>
          <a:xfrm>
            <a:off x="3572890" y="6377312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kern="100" spc="-100" dirty="0">
                <a:solidFill>
                  <a:schemeClr val="bg1">
                    <a:lumMod val="50000"/>
                    <a:lumOff val="50000"/>
                  </a:schemeClr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GOME-2</a:t>
            </a:r>
            <a:endParaRPr lang="en-IE" sz="1600" i="1" kern="100" spc="-100" dirty="0" err="1">
              <a:solidFill>
                <a:schemeClr val="bg1">
                  <a:lumMod val="50000"/>
                  <a:lumOff val="50000"/>
                </a:schemeClr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24806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Vicarious Technics - </a:t>
            </a:r>
            <a:r>
              <a:rPr lang="en-GB" dirty="0" err="1"/>
              <a:t>Sunglint</a:t>
            </a:r>
            <a:r>
              <a:rPr lang="en-GB" dirty="0"/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09061" y="806761"/>
            <a:ext cx="11830637" cy="5262675"/>
          </a:xfrm>
        </p:spPr>
        <p:txBody>
          <a:bodyPr>
            <a:normAutofit/>
          </a:bodyPr>
          <a:lstStyle/>
          <a:p>
            <a:r>
              <a:rPr lang="en-GB" sz="2400" dirty="0" err="1"/>
              <a:t>Sunglint</a:t>
            </a:r>
            <a:endParaRPr lang="en-GB" sz="2400" dirty="0"/>
          </a:p>
          <a:p>
            <a:pPr lvl="1"/>
            <a:r>
              <a:rPr lang="en-GB" sz="2000" dirty="0"/>
              <a:t>Obvious potential – can be mostly fully polarised</a:t>
            </a:r>
          </a:p>
          <a:p>
            <a:pPr lvl="1"/>
            <a:r>
              <a:rPr lang="en-GB" sz="2000" dirty="0"/>
              <a:t>Type: strongly polarised (&gt; 60%)</a:t>
            </a:r>
          </a:p>
          <a:p>
            <a:pPr lvl="1"/>
            <a:r>
              <a:rPr lang="en-GB" sz="2000" dirty="0"/>
              <a:t>Accurate RTM calculation needed </a:t>
            </a:r>
          </a:p>
          <a:p>
            <a:pPr lvl="2"/>
            <a:r>
              <a:rPr lang="en-GB" sz="1800" dirty="0"/>
              <a:t>Effects of secondary terms are reduced (oceanic surface, aerosol)</a:t>
            </a:r>
          </a:p>
          <a:p>
            <a:pPr lvl="2"/>
            <a:r>
              <a:rPr lang="en-GB" sz="1800" dirty="0"/>
              <a:t>Reduced sensitivity to the knowledge of the wind speed</a:t>
            </a:r>
            <a:endParaRPr lang="en-GB" sz="2000" dirty="0"/>
          </a:p>
          <a:p>
            <a:pPr lvl="1"/>
            <a:r>
              <a:rPr lang="en-GB" sz="2000" dirty="0" err="1"/>
              <a:t>Interband</a:t>
            </a:r>
            <a:r>
              <a:rPr lang="en-GB" sz="2000" dirty="0"/>
              <a:t> in polarisation for the reflective domain</a:t>
            </a:r>
          </a:p>
          <a:p>
            <a:pPr lvl="1"/>
            <a:r>
              <a:rPr lang="en-GB" sz="2000" dirty="0"/>
              <a:t>Absolute polarisation also accessible  </a:t>
            </a:r>
          </a:p>
          <a:p>
            <a:pPr lvl="1"/>
            <a:r>
              <a:rPr lang="en-GB" sz="2000" dirty="0"/>
              <a:t>Examples :</a:t>
            </a:r>
          </a:p>
          <a:p>
            <a:pPr lvl="2"/>
            <a:r>
              <a:rPr lang="en-GB" sz="1800" dirty="0"/>
              <a:t>POLDER-1 </a:t>
            </a:r>
          </a:p>
          <a:p>
            <a:pPr lvl="2"/>
            <a:r>
              <a:rPr lang="en-GB" sz="1800" dirty="0"/>
              <a:t>PARASOL 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1298"/>
          <a:stretch/>
        </p:blipFill>
        <p:spPr>
          <a:xfrm>
            <a:off x="8489965" y="828533"/>
            <a:ext cx="3702035" cy="24478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059" y="3724655"/>
            <a:ext cx="3286389" cy="28880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6455600" y="3829275"/>
            <a:ext cx="19344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kern="100" spc="-100" dirty="0" err="1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Toubbé</a:t>
            </a:r>
            <a:r>
              <a:rPr lang="en-GB" sz="16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 et al., 1999</a:t>
            </a:r>
          </a:p>
          <a:p>
            <a:endParaRPr lang="en-GB" sz="1600" b="0" kern="100" spc="-100" dirty="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  <a:p>
            <a:endParaRPr lang="en-GB" sz="1600" b="0" kern="100" spc="-100" dirty="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  <a:p>
            <a:endParaRPr lang="en-GB" sz="1600" b="0" kern="100" spc="-100" dirty="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  <a:p>
            <a:endParaRPr lang="en-GB" sz="1600" b="0" kern="100" spc="-100" dirty="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  <a:p>
            <a:endParaRPr lang="en-GB" sz="1600" b="0" kern="100" spc="-100" dirty="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  <a:p>
            <a:endParaRPr lang="en-GB" sz="1600" b="0" kern="100" spc="-100" dirty="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  <a:p>
            <a:endParaRPr lang="en-GB" sz="1600" b="0" kern="100" spc="-100" dirty="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  <a:p>
            <a:endParaRPr lang="en-GB" sz="1600" b="0" kern="100" spc="-100" dirty="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  <a:p>
            <a:pPr algn="r"/>
            <a:r>
              <a:rPr lang="en-GB" sz="16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        </a:t>
            </a:r>
            <a:r>
              <a:rPr lang="en-GB" sz="1600" b="0" kern="100" spc="-100" dirty="0" err="1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Djellali</a:t>
            </a:r>
            <a:r>
              <a:rPr lang="en-GB" sz="16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 et al., 2021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6325" y="3696790"/>
            <a:ext cx="3809524" cy="29428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285" y="768080"/>
            <a:ext cx="1566809" cy="14300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0B65F0-3593-1B11-F921-16D26FE08460}"/>
              </a:ext>
            </a:extLst>
          </p:cNvPr>
          <p:cNvSpPr txBox="1"/>
          <p:nvPr/>
        </p:nvSpPr>
        <p:spPr>
          <a:xfrm>
            <a:off x="7389498" y="5769563"/>
            <a:ext cx="10005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kern="100" spc="-100" dirty="0">
                <a:solidFill>
                  <a:schemeClr val="bg1">
                    <a:lumMod val="50000"/>
                    <a:lumOff val="50000"/>
                  </a:schemeClr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PARASOL</a:t>
            </a:r>
            <a:endParaRPr lang="en-IE" sz="1600" i="1" kern="100" spc="-100" dirty="0" err="1">
              <a:solidFill>
                <a:schemeClr val="bg1">
                  <a:lumMod val="50000"/>
                  <a:lumOff val="50000"/>
                </a:schemeClr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35F885-F4DD-70C9-BFF0-075496F81047}"/>
              </a:ext>
            </a:extLst>
          </p:cNvPr>
          <p:cNvSpPr txBox="1"/>
          <p:nvPr/>
        </p:nvSpPr>
        <p:spPr>
          <a:xfrm>
            <a:off x="6403015" y="4108128"/>
            <a:ext cx="10198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kern="100" spc="-100" dirty="0">
                <a:solidFill>
                  <a:schemeClr val="bg1">
                    <a:lumMod val="50000"/>
                    <a:lumOff val="50000"/>
                  </a:schemeClr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POLDER-1</a:t>
            </a:r>
            <a:endParaRPr lang="en-IE" sz="1600" i="1" kern="100" spc="-100" dirty="0" err="1">
              <a:solidFill>
                <a:schemeClr val="bg1">
                  <a:lumMod val="50000"/>
                  <a:lumOff val="50000"/>
                </a:schemeClr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31360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Vicarious Technics - Clouds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09061" y="828533"/>
            <a:ext cx="11830637" cy="5262675"/>
          </a:xfrm>
        </p:spPr>
        <p:txBody>
          <a:bodyPr>
            <a:normAutofit/>
          </a:bodyPr>
          <a:lstStyle/>
          <a:p>
            <a:r>
              <a:rPr lang="en-GB" sz="2400" dirty="0"/>
              <a:t>Ice Clouds</a:t>
            </a:r>
          </a:p>
          <a:p>
            <a:pPr lvl="1"/>
            <a:r>
              <a:rPr lang="en-GB" sz="2000" dirty="0"/>
              <a:t>Obvious potential – can be mostly fully polarised</a:t>
            </a:r>
          </a:p>
          <a:p>
            <a:pPr lvl="1"/>
            <a:r>
              <a:rPr lang="en-GB" sz="2000" dirty="0"/>
              <a:t>Type: very low (&lt; 5%) in backscattering</a:t>
            </a:r>
          </a:p>
          <a:p>
            <a:pPr lvl="1"/>
            <a:r>
              <a:rPr lang="en-GB" sz="2000" dirty="0"/>
              <a:t>Selection of Ice clouds in backscattering domain </a:t>
            </a:r>
          </a:p>
          <a:p>
            <a:pPr lvl="2"/>
            <a:r>
              <a:rPr lang="en-GB" sz="1800" dirty="0"/>
              <a:t>Modelling can be used to extend the geometrical domain</a:t>
            </a:r>
          </a:p>
          <a:p>
            <a:pPr lvl="1"/>
            <a:r>
              <a:rPr lang="en-GB" sz="2200" dirty="0"/>
              <a:t>Checking the polarisation </a:t>
            </a:r>
          </a:p>
          <a:p>
            <a:pPr lvl="1"/>
            <a:endParaRPr lang="en-GB" sz="2000" dirty="0"/>
          </a:p>
          <a:p>
            <a:pPr lvl="1"/>
            <a:r>
              <a:rPr lang="en-GB" sz="2000" dirty="0"/>
              <a:t>Examples :</a:t>
            </a:r>
          </a:p>
          <a:p>
            <a:pPr lvl="2"/>
            <a:r>
              <a:rPr lang="en-GB" sz="1800" dirty="0"/>
              <a:t>PARASOL  </a:t>
            </a:r>
          </a:p>
        </p:txBody>
      </p:sp>
      <p:sp>
        <p:nvSpPr>
          <p:cNvPr id="7" name="TextBox 6"/>
          <p:cNvSpPr txBox="1"/>
          <p:nvPr/>
        </p:nvSpPr>
        <p:spPr>
          <a:xfrm flipH="1">
            <a:off x="10047701" y="5910497"/>
            <a:ext cx="18374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Fougnie et al., 2007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2891" y="4072790"/>
            <a:ext cx="3774810" cy="2334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5069" y="828744"/>
            <a:ext cx="3304629" cy="29283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285" y="768080"/>
            <a:ext cx="1566809" cy="143002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flipH="1">
            <a:off x="10387383" y="3817557"/>
            <a:ext cx="18374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Riedi et al. 2010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DEDBFE-0CC7-9686-09E5-0CDD19FE44B6}"/>
              </a:ext>
            </a:extLst>
          </p:cNvPr>
          <p:cNvSpPr txBox="1"/>
          <p:nvPr/>
        </p:nvSpPr>
        <p:spPr>
          <a:xfrm>
            <a:off x="10047701" y="5690702"/>
            <a:ext cx="10005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kern="100" spc="-100" dirty="0">
                <a:solidFill>
                  <a:schemeClr val="bg1">
                    <a:lumMod val="50000"/>
                    <a:lumOff val="50000"/>
                  </a:schemeClr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PARASOL</a:t>
            </a:r>
            <a:endParaRPr lang="en-IE" sz="1600" i="1" kern="100" spc="-100" dirty="0" err="1">
              <a:solidFill>
                <a:schemeClr val="bg1">
                  <a:lumMod val="50000"/>
                  <a:lumOff val="50000"/>
                </a:schemeClr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22438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Vicarious Technics – Lunar calibration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61363" y="931533"/>
            <a:ext cx="11830637" cy="5262675"/>
          </a:xfrm>
        </p:spPr>
        <p:txBody>
          <a:bodyPr>
            <a:normAutofit/>
          </a:bodyPr>
          <a:lstStyle/>
          <a:p>
            <a:r>
              <a:rPr lang="en-GB" sz="2800" dirty="0"/>
              <a:t>Moon and Lunar surface</a:t>
            </a:r>
          </a:p>
          <a:p>
            <a:pPr lvl="1"/>
            <a:r>
              <a:rPr lang="en-GB" sz="2400" dirty="0"/>
              <a:t>Well known calibration target</a:t>
            </a:r>
          </a:p>
          <a:p>
            <a:pPr lvl="1"/>
            <a:r>
              <a:rPr lang="en-GB" sz="2400" dirty="0"/>
              <a:t>Type: Moderated (0-15%) </a:t>
            </a:r>
          </a:p>
          <a:p>
            <a:pPr lvl="1"/>
            <a:r>
              <a:rPr lang="en-GB" sz="2400" dirty="0"/>
              <a:t>Integrated disk or ROIs</a:t>
            </a:r>
          </a:p>
          <a:p>
            <a:pPr lvl="2"/>
            <a:r>
              <a:rPr lang="en-GB" sz="2000" dirty="0"/>
              <a:t>Historical measurements </a:t>
            </a:r>
          </a:p>
          <a:p>
            <a:pPr lvl="2"/>
            <a:r>
              <a:rPr lang="en-GB" sz="2000" dirty="0"/>
              <a:t>Potential for polarisation with the advantage of lunar </a:t>
            </a:r>
          </a:p>
          <a:p>
            <a:pPr lvl="2"/>
            <a:endParaRPr lang="en-GB" sz="2000" dirty="0"/>
          </a:p>
          <a:p>
            <a:pPr lvl="1"/>
            <a:r>
              <a:rPr lang="en-GB" sz="2400" dirty="0"/>
              <a:t>Moon acquisitions are already a baseline</a:t>
            </a:r>
          </a:p>
          <a:p>
            <a:pPr lvl="2"/>
            <a:r>
              <a:rPr lang="en-GB" sz="2000" dirty="0"/>
              <a:t>Extension to polarisation would be a minimum cost</a:t>
            </a:r>
          </a:p>
          <a:p>
            <a:pPr lvl="2"/>
            <a:r>
              <a:rPr lang="en-GB" sz="2000" dirty="0"/>
              <a:t>The </a:t>
            </a:r>
            <a:r>
              <a:rPr lang="en-GB" sz="2000" dirty="0" err="1"/>
              <a:t>interband</a:t>
            </a:r>
            <a:r>
              <a:rPr lang="en-GB" sz="2000" dirty="0"/>
              <a:t> approach can be used to extend to the whole spectrum</a:t>
            </a:r>
          </a:p>
          <a:p>
            <a:pPr lvl="1"/>
            <a:r>
              <a:rPr lang="en-GB" sz="2400" dirty="0"/>
              <a:t>Example: </a:t>
            </a:r>
          </a:p>
          <a:p>
            <a:pPr lvl="2"/>
            <a:r>
              <a:rPr lang="en-GB" sz="2000" dirty="0"/>
              <a:t>S-GLI acquisitions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4516" y="886110"/>
            <a:ext cx="3291217" cy="36466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280" y="886110"/>
            <a:ext cx="2262969" cy="22690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flipH="1">
            <a:off x="10914016" y="4487336"/>
            <a:ext cx="1434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kern="100" spc="-100" dirty="0" err="1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Dolphus</a:t>
            </a:r>
            <a:r>
              <a:rPr lang="en-GB" sz="16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, 1971</a:t>
            </a:r>
          </a:p>
        </p:txBody>
      </p:sp>
    </p:spTree>
    <p:extLst>
      <p:ext uri="{BB962C8B-B14F-4D97-AF65-F5344CB8AC3E}">
        <p14:creationId xmlns:p14="http://schemas.microsoft.com/office/powerpoint/2010/main" val="298284542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Vicarious Technics – Simultaneous Observations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61363" y="779133"/>
            <a:ext cx="11830637" cy="5501924"/>
          </a:xfrm>
        </p:spPr>
        <p:txBody>
          <a:bodyPr>
            <a:normAutofit/>
          </a:bodyPr>
          <a:lstStyle/>
          <a:p>
            <a:r>
              <a:rPr lang="en-GB" sz="2400" dirty="0"/>
              <a:t>Simultaneous acquisitions (including SNO, but </a:t>
            </a:r>
            <a:r>
              <a:rPr lang="en-GB" sz="2400"/>
              <a:t>not only)</a:t>
            </a:r>
            <a:endParaRPr lang="en-GB" sz="2400" dirty="0"/>
          </a:p>
          <a:p>
            <a:pPr lvl="1"/>
            <a:r>
              <a:rPr lang="en-GB" sz="2400" dirty="0"/>
              <a:t>Type: Various / All </a:t>
            </a:r>
          </a:p>
          <a:p>
            <a:pPr lvl="1"/>
            <a:r>
              <a:rPr lang="en-GB" sz="2400" dirty="0"/>
              <a:t>Example of polarisation sensitivity in-flight assessment:</a:t>
            </a:r>
          </a:p>
          <a:p>
            <a:pPr lvl="2"/>
            <a:r>
              <a:rPr lang="en-GB" sz="2000" dirty="0"/>
              <a:t>MODIS-Aqua (imager) using PARASOL (</a:t>
            </a:r>
            <a:r>
              <a:rPr lang="en-GB" sz="2000" dirty="0" err="1"/>
              <a:t>polarimeter</a:t>
            </a:r>
            <a:r>
              <a:rPr lang="en-GB" sz="2000" dirty="0"/>
              <a:t>) over marine stratocumulus clouds	</a:t>
            </a:r>
          </a:p>
          <a:p>
            <a:pPr lvl="3"/>
            <a:r>
              <a:rPr lang="en-GB" sz="1600" dirty="0"/>
              <a:t>Limitation (and needed modelling) because of the difference in acquisition time and so geometry</a:t>
            </a:r>
            <a:endParaRPr lang="en-GB" dirty="0"/>
          </a:p>
          <a:p>
            <a:pPr lvl="2"/>
            <a:r>
              <a:rPr lang="en-GB" sz="2000" dirty="0"/>
              <a:t>EPS-SG/VII (imager) using 3MI (</a:t>
            </a:r>
            <a:r>
              <a:rPr lang="en-GB" sz="2000" dirty="0" err="1"/>
              <a:t>polarimeter</a:t>
            </a:r>
            <a:r>
              <a:rPr lang="en-GB" sz="2000" dirty="0"/>
              <a:t>)</a:t>
            </a:r>
          </a:p>
          <a:p>
            <a:pPr lvl="3"/>
            <a:r>
              <a:rPr lang="en-GB" sz="1600" dirty="0"/>
              <a:t>Quasi-similar geometry with massive bins of matchups (same platform)</a:t>
            </a:r>
          </a:p>
          <a:p>
            <a:pPr lvl="3"/>
            <a:r>
              <a:rPr lang="en-GB" sz="1600" dirty="0"/>
              <a:t>multiple type of source, level of polarisation and orientation of polarisation (characterised by 3MI)</a:t>
            </a:r>
          </a:p>
          <a:p>
            <a:pPr lvl="3"/>
            <a:r>
              <a:rPr lang="en-GB" sz="1600" dirty="0"/>
              <a:t>Similar to a Lab measurements</a:t>
            </a:r>
          </a:p>
          <a:p>
            <a:pPr lvl="2"/>
            <a:r>
              <a:rPr lang="en-GB" sz="2000" dirty="0"/>
              <a:t>VIIRS/CLARREO</a:t>
            </a:r>
          </a:p>
          <a:p>
            <a:pPr lvl="2"/>
            <a:endParaRPr lang="en-GB" sz="2000" dirty="0"/>
          </a:p>
        </p:txBody>
      </p:sp>
      <p:sp>
        <p:nvSpPr>
          <p:cNvPr id="6" name="TextBox 5"/>
          <p:cNvSpPr txBox="1"/>
          <p:nvPr/>
        </p:nvSpPr>
        <p:spPr>
          <a:xfrm flipH="1">
            <a:off x="7708260" y="4274101"/>
            <a:ext cx="2133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Phillips &amp; Fougnie, 2024</a:t>
            </a:r>
          </a:p>
        </p:txBody>
      </p:sp>
      <p:sp>
        <p:nvSpPr>
          <p:cNvPr id="7" name="TextBox 6"/>
          <p:cNvSpPr txBox="1"/>
          <p:nvPr/>
        </p:nvSpPr>
        <p:spPr>
          <a:xfrm flipH="1">
            <a:off x="1988208" y="4427384"/>
            <a:ext cx="1837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McBride et al., 2023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r="28019"/>
          <a:stretch/>
        </p:blipFill>
        <p:spPr>
          <a:xfrm>
            <a:off x="5502637" y="4612655"/>
            <a:ext cx="6544846" cy="22453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65938"/>
            <a:ext cx="4442090" cy="20694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27BDF1-BE3C-465A-1955-882E12BE9CEC}"/>
              </a:ext>
            </a:extLst>
          </p:cNvPr>
          <p:cNvSpPr txBox="1"/>
          <p:nvPr/>
        </p:nvSpPr>
        <p:spPr>
          <a:xfrm>
            <a:off x="7329630" y="4274101"/>
            <a:ext cx="3786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kern="100" spc="-100" dirty="0">
                <a:solidFill>
                  <a:schemeClr val="bg1">
                    <a:lumMod val="50000"/>
                    <a:lumOff val="50000"/>
                  </a:schemeClr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VII</a:t>
            </a:r>
            <a:endParaRPr lang="en-IE" sz="1600" i="1" kern="100" spc="-100" dirty="0" err="1">
              <a:solidFill>
                <a:schemeClr val="bg1">
                  <a:lumMod val="50000"/>
                  <a:lumOff val="50000"/>
                </a:schemeClr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A1B778-85DF-5DE5-3F5A-9586EAC4B3B0}"/>
              </a:ext>
            </a:extLst>
          </p:cNvPr>
          <p:cNvSpPr txBox="1"/>
          <p:nvPr/>
        </p:nvSpPr>
        <p:spPr>
          <a:xfrm>
            <a:off x="1256918" y="4423359"/>
            <a:ext cx="7312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kern="100" spc="-100" dirty="0">
                <a:solidFill>
                  <a:schemeClr val="bg1">
                    <a:lumMod val="50000"/>
                    <a:lumOff val="50000"/>
                  </a:schemeClr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MODIS</a:t>
            </a:r>
            <a:endParaRPr lang="en-IE" sz="1600" i="1" kern="100" spc="-100" dirty="0" err="1">
              <a:solidFill>
                <a:schemeClr val="bg1">
                  <a:lumMod val="50000"/>
                  <a:lumOff val="50000"/>
                </a:schemeClr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968586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Vicarious Technics – Statistical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41737" y="734478"/>
            <a:ext cx="11830637" cy="5501924"/>
          </a:xfrm>
        </p:spPr>
        <p:txBody>
          <a:bodyPr>
            <a:normAutofit/>
          </a:bodyPr>
          <a:lstStyle/>
          <a:p>
            <a:r>
              <a:rPr lang="en-GB" sz="2400" dirty="0"/>
              <a:t>Behaviour of the polarisation: identify bias and quantify performance</a:t>
            </a:r>
          </a:p>
          <a:p>
            <a:pPr lvl="1"/>
            <a:r>
              <a:rPr lang="en-GB" sz="2400" dirty="0"/>
              <a:t>Type: Various / All </a:t>
            </a:r>
          </a:p>
          <a:p>
            <a:pPr lvl="1"/>
            <a:r>
              <a:rPr lang="en-GB" sz="2400" dirty="0"/>
              <a:t>Distribution of the polarisation angle</a:t>
            </a:r>
            <a:endParaRPr lang="en-GB" sz="2000" dirty="0"/>
          </a:p>
          <a:p>
            <a:pPr lvl="2"/>
            <a:r>
              <a:rPr lang="en-GB" sz="2000" dirty="0"/>
              <a:t>Expected to be distributed around 90°</a:t>
            </a:r>
            <a:endParaRPr lang="en-GB" dirty="0"/>
          </a:p>
          <a:p>
            <a:pPr lvl="1"/>
            <a:r>
              <a:rPr lang="en-GB" sz="2400" dirty="0"/>
              <a:t>Distribution of the polarisation around scattering plane</a:t>
            </a:r>
          </a:p>
          <a:p>
            <a:pPr lvl="2"/>
            <a:r>
              <a:rPr lang="en-GB" sz="2000" dirty="0"/>
              <a:t>Expected to be U distributed around 0</a:t>
            </a:r>
          </a:p>
          <a:p>
            <a:pPr lvl="2"/>
            <a:endParaRPr lang="en-GB" sz="2000" dirty="0"/>
          </a:p>
          <a:p>
            <a:pPr lvl="2"/>
            <a:endParaRPr lang="en-GB" sz="2000" dirty="0"/>
          </a:p>
        </p:txBody>
      </p:sp>
      <p:sp>
        <p:nvSpPr>
          <p:cNvPr id="6" name="TextBox 5"/>
          <p:cNvSpPr txBox="1"/>
          <p:nvPr/>
        </p:nvSpPr>
        <p:spPr>
          <a:xfrm flipH="1">
            <a:off x="5984967" y="6236402"/>
            <a:ext cx="20835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kern="100" spc="-100" dirty="0" err="1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Schutgens</a:t>
            </a:r>
            <a:r>
              <a:rPr lang="en-GB" sz="16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 et al., 2004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2568061"/>
              </p:ext>
            </p:extLst>
          </p:nvPr>
        </p:nvGraphicFramePr>
        <p:xfrm>
          <a:off x="992745" y="3951001"/>
          <a:ext cx="3733800" cy="257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3733920" imgH="2571840" progId="">
                  <p:embed/>
                </p:oleObj>
              </mc:Choice>
              <mc:Fallback>
                <p:oleObj r:id="rId2" imgW="3733920" imgH="2571840" progId="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745" y="3951001"/>
                        <a:ext cx="3733800" cy="2571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 flipH="1">
            <a:off x="4697492" y="4261275"/>
            <a:ext cx="1837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Goldin et al., 2023</a:t>
            </a:r>
          </a:p>
        </p:txBody>
      </p:sp>
      <p:sp>
        <p:nvSpPr>
          <p:cNvPr id="5" name="TextBox 4"/>
          <p:cNvSpPr txBox="1"/>
          <p:nvPr/>
        </p:nvSpPr>
        <p:spPr>
          <a:xfrm flipH="1">
            <a:off x="2029064" y="3659548"/>
            <a:ext cx="2697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i="1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Polarisation Angle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1157472"/>
              </p:ext>
            </p:extLst>
          </p:nvPr>
        </p:nvGraphicFramePr>
        <p:xfrm>
          <a:off x="7793424" y="2764970"/>
          <a:ext cx="4192199" cy="4093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4429080" imgH="4324320" progId="">
                  <p:embed/>
                </p:oleObj>
              </mc:Choice>
              <mc:Fallback>
                <p:oleObj r:id="rId4" imgW="4429080" imgH="4324320" progId="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793424" y="2764970"/>
                        <a:ext cx="4192199" cy="40930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 flipH="1">
            <a:off x="9515379" y="2395638"/>
            <a:ext cx="171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i="1" kern="100" spc="-100" dirty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U component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1DED12-4E5C-2160-E46E-F3E5E14A3639}"/>
              </a:ext>
            </a:extLst>
          </p:cNvPr>
          <p:cNvSpPr txBox="1"/>
          <p:nvPr/>
        </p:nvSpPr>
        <p:spPr>
          <a:xfrm>
            <a:off x="6834895" y="5954245"/>
            <a:ext cx="10198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kern="100" spc="-100" dirty="0">
                <a:solidFill>
                  <a:schemeClr val="bg1">
                    <a:lumMod val="50000"/>
                    <a:lumOff val="50000"/>
                  </a:schemeClr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POLDER-1</a:t>
            </a:r>
            <a:endParaRPr lang="en-IE" sz="1600" i="1" kern="100" spc="-100" dirty="0" err="1">
              <a:solidFill>
                <a:schemeClr val="bg1">
                  <a:lumMod val="50000"/>
                  <a:lumOff val="50000"/>
                </a:schemeClr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A2B82A-0A4A-2162-D262-4751310CF286}"/>
              </a:ext>
            </a:extLst>
          </p:cNvPr>
          <p:cNvSpPr txBox="1"/>
          <p:nvPr/>
        </p:nvSpPr>
        <p:spPr>
          <a:xfrm>
            <a:off x="4697492" y="4552728"/>
            <a:ext cx="10005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kern="100" spc="-100" dirty="0">
                <a:solidFill>
                  <a:schemeClr val="bg1">
                    <a:lumMod val="50000"/>
                    <a:lumOff val="50000"/>
                  </a:schemeClr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PARASOL</a:t>
            </a:r>
            <a:endParaRPr lang="en-IE" sz="1600" i="1" kern="100" spc="-100" dirty="0" err="1">
              <a:solidFill>
                <a:schemeClr val="bg1">
                  <a:lumMod val="50000"/>
                  <a:lumOff val="50000"/>
                </a:schemeClr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30152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Applications Template">
  <a:themeElements>
    <a:clrScheme name="EUMETSAT 2021 Colours">
      <a:dk1>
        <a:srgbClr val="FFFFFF"/>
      </a:dk1>
      <a:lt1>
        <a:srgbClr val="00205B"/>
      </a:lt1>
      <a:dk2>
        <a:srgbClr val="38484E"/>
      </a:dk2>
      <a:lt2>
        <a:srgbClr val="5B7F95"/>
      </a:lt2>
      <a:accent1>
        <a:srgbClr val="00B5E2"/>
      </a:accent1>
      <a:accent2>
        <a:srgbClr val="EAAA00"/>
      </a:accent2>
      <a:accent3>
        <a:srgbClr val="00B2A9"/>
      </a:accent3>
      <a:accent4>
        <a:srgbClr val="FE5000"/>
      </a:accent4>
      <a:accent5>
        <a:srgbClr val="7C7FAB"/>
      </a:accent5>
      <a:accent6>
        <a:srgbClr val="D6D2C4"/>
      </a:accent6>
      <a:hlink>
        <a:srgbClr val="C5B9AC"/>
      </a:hlink>
      <a:folHlink>
        <a:srgbClr val="968C83"/>
      </a:folHlink>
    </a:clrScheme>
    <a:fontScheme name="EUMETSAT">
      <a:majorFont>
        <a:latin typeface="Bahnschrift SemiLight"/>
        <a:ea typeface=""/>
        <a:cs typeface=""/>
      </a:majorFont>
      <a:minorFont>
        <a:latin typeface="Bahnschrif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1600" b="0" kern="100" spc="-100" dirty="0" err="1" smtClean="0">
            <a:solidFill>
              <a:schemeClr val="tx2"/>
            </a:solidFill>
            <a:latin typeface="Bahnschrift Light" panose="020B0502040204020203" pitchFamily="34" charset="0"/>
            <a:ea typeface="Roboto" panose="02000000000000000000" pitchFamily="2" charset="0"/>
          </a:defRPr>
        </a:defPPr>
      </a:lstStyle>
    </a:tx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 Landscape Template (Applications)" id="{D785BFDD-2E5B-4C55-920E-06CEA1B1407C}" vid="{68D8182D-4241-4F8F-9547-816F8DFF900F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UMETSAT 2021 Colours">
    <a:dk1>
      <a:srgbClr val="FFFFFF"/>
    </a:dk1>
    <a:lt1>
      <a:srgbClr val="00205B"/>
    </a:lt1>
    <a:dk2>
      <a:srgbClr val="38484E"/>
    </a:dk2>
    <a:lt2>
      <a:srgbClr val="5B7F95"/>
    </a:lt2>
    <a:accent1>
      <a:srgbClr val="00B5E2"/>
    </a:accent1>
    <a:accent2>
      <a:srgbClr val="EAAA00"/>
    </a:accent2>
    <a:accent3>
      <a:srgbClr val="00B2A9"/>
    </a:accent3>
    <a:accent4>
      <a:srgbClr val="FE5000"/>
    </a:accent4>
    <a:accent5>
      <a:srgbClr val="7C7FAB"/>
    </a:accent5>
    <a:accent6>
      <a:srgbClr val="D6D2C4"/>
    </a:accent6>
    <a:hlink>
      <a:srgbClr val="C5B9AC"/>
    </a:hlink>
    <a:folHlink>
      <a:srgbClr val="968C8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92a3b380-abf6-46f2-87bb-c2c114de1c9e" ContentTypeId="0x01" PreviousValue="false"/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fab5f87-ed30-4dbb-a820-4234a14babf6">X6PPVAVDZMSZ-613157859-13650</_dlc_DocId>
    <WMOWFApprovalStatus xmlns="715fcdb6-58ff-4d84-993c-bb26a5b54815">Not Submitted</WMOWFApprovalStatus>
    <_dlc_DocIdUrl xmlns="cfab5f87-ed30-4dbb-a820-4234a14babf6">
      <Url>https://wmoomm.sharepoint.com/sites/Collaboration/_layouts/15/DocIdRedir.aspx?ID=X6PPVAVDZMSZ-613157859-13650</Url>
      <Description>X6PPVAVDZMSZ-613157859-13650</Description>
    </_dlc_DocIdUrl>
    <lcf76f155ced4ddcb4097134ff3c332f xmlns="b872a7c1-ed7f-4c06-9e7d-9181e1c04fc6">
      <Terms xmlns="http://schemas.microsoft.com/office/infopath/2007/PartnerControls"/>
    </lcf76f155ced4ddcb4097134ff3c332f>
    <TaxCatchAll xmlns="cfab5f87-ed30-4dbb-a820-4234a14babf6" xsi:nil="true"/>
  </documentManagement>
</p:properties>
</file>

<file path=customXml/itemProps1.xml><?xml version="1.0" encoding="utf-8"?>
<ds:datastoreItem xmlns:ds="http://schemas.openxmlformats.org/officeDocument/2006/customXml" ds:itemID="{1A72683B-68C5-4F72-9F0C-5C2D202960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1D8D282-8AE9-41DD-824F-9FF78C9622F4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A88FF671-4FC5-40A0-BC8D-5C3873B30067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EC72EBA4-FFB3-497C-A219-3E3A00F776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5fcdb6-58ff-4d84-993c-bb26a5b54815"/>
    <ds:schemaRef ds:uri="cfab5f87-ed30-4dbb-a820-4234a14babf6"/>
    <ds:schemaRef ds:uri="b872a7c1-ed7f-4c06-9e7d-9181e1c04f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4279EAD6-F31B-43DC-9B95-4B8CA9CE6A3A}">
  <ds:schemaRefs>
    <ds:schemaRef ds:uri="http://schemas.microsoft.com/office/2006/metadata/properties"/>
    <ds:schemaRef ds:uri="http://schemas.microsoft.com/office/infopath/2007/PartnerControls"/>
    <ds:schemaRef ds:uri="cfab5f87-ed30-4dbb-a820-4234a14babf6"/>
    <ds:schemaRef ds:uri="715fcdb6-58ff-4d84-993c-bb26a5b54815"/>
    <ds:schemaRef ds:uri="b872a7c1-ed7f-4c06-9e7d-9181e1c04fc6"/>
  </ds:schemaRefs>
</ds:datastoreItem>
</file>

<file path=docMetadata/LabelInfo.xml><?xml version="1.0" encoding="utf-8"?>
<clbl:labelList xmlns:clbl="http://schemas.microsoft.com/office/2020/mipLabelMetadata">
  <clbl:label id="{e962d134-526b-49fe-8fc7-dd80537250d0}" enabled="1" method="Standard" siteId="{eaa6be54-4687-40c4-9827-c044bd8e8d3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2190</Words>
  <Application>Microsoft Office PowerPoint</Application>
  <PresentationFormat>Widescreen</PresentationFormat>
  <Paragraphs>342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1_Applications Template</vt:lpstr>
      <vt:lpstr>PowerPoint Presentation</vt:lpstr>
      <vt:lpstr>Summary</vt:lpstr>
      <vt:lpstr>Why Polarisation and Polarimeters</vt:lpstr>
      <vt:lpstr>Specificity of Polarimeters</vt:lpstr>
      <vt:lpstr>Performance – Specific Needs for Polarisers</vt:lpstr>
      <vt:lpstr>Measure the polarisation sensitivity – Ground or In-Orbit</vt:lpstr>
      <vt:lpstr>Need for a Physical Polarisation Model</vt:lpstr>
      <vt:lpstr>In-flight Calibration of Polarisation - Overview</vt:lpstr>
      <vt:lpstr>Polarimeters Fleet</vt:lpstr>
      <vt:lpstr>Summary and way forward - 1</vt:lpstr>
      <vt:lpstr>Summary and way forward - 2</vt:lpstr>
      <vt:lpstr>PowerPoint Presentation</vt:lpstr>
      <vt:lpstr>References</vt:lpstr>
      <vt:lpstr>Vicarious Technics - PICS </vt:lpstr>
      <vt:lpstr>Vicarious Technics – Rayleigh Scattering </vt:lpstr>
      <vt:lpstr>Vicarious Technics - Sunglint </vt:lpstr>
      <vt:lpstr>Vicarious Technics - Clouds</vt:lpstr>
      <vt:lpstr>Vicarious Technics – Lunar calibration</vt:lpstr>
      <vt:lpstr>Vicarious Technics – Simultaneous Observations</vt:lpstr>
      <vt:lpstr>Vicarious Technics – Statistical</vt:lpstr>
    </vt:vector>
  </TitlesOfParts>
  <Company>EUMETSAT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Bertrand Fougnie</dc:creator>
  <cp:lastModifiedBy>Bertrand Fougnie</cp:lastModifiedBy>
  <cp:revision>442</cp:revision>
  <cp:lastPrinted>2006-03-06T14:11:17Z</cp:lastPrinted>
  <dcterms:created xsi:type="dcterms:W3CDTF">2023-03-06T15:15:47Z</dcterms:created>
  <dcterms:modified xsi:type="dcterms:W3CDTF">2026-03-27T16:06:26Z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M_DOCNUM">
    <vt:lpwstr>1359721</vt:lpwstr>
  </property>
  <property fmtid="{D5CDD505-2E9C-101B-9397-08002B2CF9AE}" pid="3" name="DM_DOCNAME">
    <vt:lpwstr>GRASP_KeyPoint_April2023</vt:lpwstr>
  </property>
  <property fmtid="{D5CDD505-2E9C-101B-9397-08002B2CF9AE}" pid="4" name="DM_AUTHOR">
    <vt:lpwstr>Bertrand Fougnie</vt:lpwstr>
  </property>
  <property fmtid="{D5CDD505-2E9C-101B-9397-08002B2CF9AE}" pid="5" name="DM_E_DOC_NO">
    <vt:lpwstr>EUM/RSP/VWG/23/1359721</vt:lpwstr>
  </property>
  <property fmtid="{D5CDD505-2E9C-101B-9397-08002B2CF9AE}" pid="6" name="DM_E_VER_NO">
    <vt:lpwstr>1 Draft</vt:lpwstr>
  </property>
  <property fmtid="{D5CDD505-2E9C-101B-9397-08002B2CF9AE}" pid="7" name="DM_E_ISS_DATE">
    <vt:lpwstr>20 April 2023</vt:lpwstr>
  </property>
  <property fmtid="{D5CDD505-2E9C-101B-9397-08002B2CF9AE}" pid="8" name="DM_E_FROM_PERS2">
    <vt:lpwstr/>
  </property>
  <property fmtid="{D5CDD505-2E9C-101B-9397-08002B2CF9AE}" pid="9" name="DM_E_CONFID">
    <vt:lpwstr/>
  </property>
  <property fmtid="{D5CDD505-2E9C-101B-9397-08002B2CF9AE}" pid="10" name="DM_E_WBS_CODE">
    <vt:lpwstr/>
  </property>
  <property fmtid="{D5CDD505-2E9C-101B-9397-08002B2CF9AE}" pid="11" name="DM_E_DISTRIB">
    <vt:lpwstr/>
  </property>
  <property fmtid="{D5CDD505-2E9C-101B-9397-08002B2CF9AE}" pid="12" name="DIGITAL_SIGNATURE">
    <vt:lpwstr/>
  </property>
  <property fmtid="{D5CDD505-2E9C-101B-9397-08002B2CF9AE}" pid="13" name="ContentTypeId">
    <vt:lpwstr>0x01010074A2E87CC028834B9BA9E2783CC7F26B</vt:lpwstr>
  </property>
  <property fmtid="{D5CDD505-2E9C-101B-9397-08002B2CF9AE}" pid="14" name="_dlc_DocIdItemGuid">
    <vt:lpwstr>0e2b1b5c-ebbc-42cc-9529-a79ee9c9421b</vt:lpwstr>
  </property>
  <property fmtid="{D5CDD505-2E9C-101B-9397-08002B2CF9AE}" pid="15" name="MediaServiceImageTags">
    <vt:lpwstr/>
  </property>
</Properties>
</file>