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4"/>
  </p:sldMasterIdLst>
  <p:notesMasterIdLst>
    <p:notesMasterId r:id="rId17"/>
  </p:notesMasterIdLst>
  <p:handoutMasterIdLst>
    <p:handoutMasterId r:id="rId18"/>
  </p:handoutMasterIdLst>
  <p:sldIdLst>
    <p:sldId id="620" r:id="rId5"/>
    <p:sldId id="606" r:id="rId6"/>
    <p:sldId id="626" r:id="rId7"/>
    <p:sldId id="619" r:id="rId8"/>
    <p:sldId id="623" r:id="rId9"/>
    <p:sldId id="622" r:id="rId10"/>
    <p:sldId id="624" r:id="rId11"/>
    <p:sldId id="625" r:id="rId12"/>
    <p:sldId id="629" r:id="rId13"/>
    <p:sldId id="628" r:id="rId14"/>
    <p:sldId id="627" r:id="rId15"/>
    <p:sldId id="609" r:id="rId16"/>
  </p:sldIdLst>
  <p:sldSz cx="12192000" cy="6858000"/>
  <p:notesSz cx="9931400" cy="14363700"/>
  <p:custDataLst>
    <p:tags r:id="rId19"/>
  </p:custDataLst>
  <p:defaultTextStyle>
    <a:defPPr>
      <a:defRPr lang="en-GB"/>
    </a:defPPr>
    <a:lvl1pPr algn="l" rtl="0" fontAlgn="base">
      <a:spcBef>
        <a:spcPct val="0"/>
      </a:spcBef>
      <a:spcAft>
        <a:spcPct val="0"/>
      </a:spcAft>
      <a:defRPr sz="900" b="1" kern="1200">
        <a:solidFill>
          <a:schemeClr val="bg1"/>
        </a:solidFill>
        <a:latin typeface="Tahoma" pitchFamily="34" charset="0"/>
        <a:ea typeface="+mn-ea"/>
        <a:cs typeface="+mn-cs"/>
      </a:defRPr>
    </a:lvl1pPr>
    <a:lvl2pPr marL="457200" algn="l" rtl="0" fontAlgn="base">
      <a:spcBef>
        <a:spcPct val="0"/>
      </a:spcBef>
      <a:spcAft>
        <a:spcPct val="0"/>
      </a:spcAft>
      <a:defRPr sz="900" b="1" kern="1200">
        <a:solidFill>
          <a:schemeClr val="bg1"/>
        </a:solidFill>
        <a:latin typeface="Tahoma" pitchFamily="34" charset="0"/>
        <a:ea typeface="+mn-ea"/>
        <a:cs typeface="+mn-cs"/>
      </a:defRPr>
    </a:lvl2pPr>
    <a:lvl3pPr marL="914400" algn="l" rtl="0" fontAlgn="base">
      <a:spcBef>
        <a:spcPct val="0"/>
      </a:spcBef>
      <a:spcAft>
        <a:spcPct val="0"/>
      </a:spcAft>
      <a:defRPr sz="900" b="1" kern="1200">
        <a:solidFill>
          <a:schemeClr val="bg1"/>
        </a:solidFill>
        <a:latin typeface="Tahoma" pitchFamily="34" charset="0"/>
        <a:ea typeface="+mn-ea"/>
        <a:cs typeface="+mn-cs"/>
      </a:defRPr>
    </a:lvl3pPr>
    <a:lvl4pPr marL="1371600" algn="l" rtl="0" fontAlgn="base">
      <a:spcBef>
        <a:spcPct val="0"/>
      </a:spcBef>
      <a:spcAft>
        <a:spcPct val="0"/>
      </a:spcAft>
      <a:defRPr sz="900" b="1" kern="1200">
        <a:solidFill>
          <a:schemeClr val="bg1"/>
        </a:solidFill>
        <a:latin typeface="Tahoma" pitchFamily="34" charset="0"/>
        <a:ea typeface="+mn-ea"/>
        <a:cs typeface="+mn-cs"/>
      </a:defRPr>
    </a:lvl4pPr>
    <a:lvl5pPr marL="1828800" algn="l" rtl="0" fontAlgn="base">
      <a:spcBef>
        <a:spcPct val="0"/>
      </a:spcBef>
      <a:spcAft>
        <a:spcPct val="0"/>
      </a:spcAft>
      <a:defRPr sz="900" b="1" kern="1200">
        <a:solidFill>
          <a:schemeClr val="bg1"/>
        </a:solidFill>
        <a:latin typeface="Tahoma" pitchFamily="34" charset="0"/>
        <a:ea typeface="+mn-ea"/>
        <a:cs typeface="+mn-cs"/>
      </a:defRPr>
    </a:lvl5pPr>
    <a:lvl6pPr marL="2286000" algn="l" defTabSz="914400" rtl="0" eaLnBrk="1" latinLnBrk="0" hangingPunct="1">
      <a:defRPr sz="900" b="1" kern="1200">
        <a:solidFill>
          <a:schemeClr val="bg1"/>
        </a:solidFill>
        <a:latin typeface="Tahoma" pitchFamily="34" charset="0"/>
        <a:ea typeface="+mn-ea"/>
        <a:cs typeface="+mn-cs"/>
      </a:defRPr>
    </a:lvl6pPr>
    <a:lvl7pPr marL="2743200" algn="l" defTabSz="914400" rtl="0" eaLnBrk="1" latinLnBrk="0" hangingPunct="1">
      <a:defRPr sz="900" b="1" kern="1200">
        <a:solidFill>
          <a:schemeClr val="bg1"/>
        </a:solidFill>
        <a:latin typeface="Tahoma" pitchFamily="34" charset="0"/>
        <a:ea typeface="+mn-ea"/>
        <a:cs typeface="+mn-cs"/>
      </a:defRPr>
    </a:lvl7pPr>
    <a:lvl8pPr marL="3200400" algn="l" defTabSz="914400" rtl="0" eaLnBrk="1" latinLnBrk="0" hangingPunct="1">
      <a:defRPr sz="900" b="1" kern="1200">
        <a:solidFill>
          <a:schemeClr val="bg1"/>
        </a:solidFill>
        <a:latin typeface="Tahoma" pitchFamily="34" charset="0"/>
        <a:ea typeface="+mn-ea"/>
        <a:cs typeface="+mn-cs"/>
      </a:defRPr>
    </a:lvl8pPr>
    <a:lvl9pPr marL="3657600" algn="l" defTabSz="914400" rtl="0" eaLnBrk="1" latinLnBrk="0" hangingPunct="1">
      <a:defRPr sz="900" b="1" kern="1200">
        <a:solidFill>
          <a:schemeClr val="bg1"/>
        </a:solidFill>
        <a:latin typeface="Tahoma" pitchFamily="34" charset="0"/>
        <a:ea typeface="+mn-ea"/>
        <a:cs typeface="+mn-cs"/>
      </a:defRPr>
    </a:lvl9pPr>
  </p:defaultTextStyle>
  <p:extLst>
    <p:ext uri="{EFAFB233-063F-42B5-8137-9DF3F51BA10A}">
      <p15:sldGuideLst xmlns:p15="http://schemas.microsoft.com/office/powerpoint/2012/main">
        <p15:guide id="1" orient="horz" pos="1164" userDrawn="1">
          <p15:clr>
            <a:srgbClr val="A4A3A4"/>
          </p15:clr>
        </p15:guide>
        <p15:guide id="2" orient="horz" pos="1410" userDrawn="1">
          <p15:clr>
            <a:srgbClr val="A4A3A4"/>
          </p15:clr>
        </p15:guide>
        <p15:guide id="3" orient="horz" pos="2715" userDrawn="1">
          <p15:clr>
            <a:srgbClr val="A4A3A4"/>
          </p15:clr>
        </p15:guide>
        <p15:guide id="4" orient="horz" pos="2389" userDrawn="1">
          <p15:clr>
            <a:srgbClr val="A4A3A4"/>
          </p15:clr>
        </p15:guide>
        <p15:guide id="5" orient="horz" pos="2064" userDrawn="1">
          <p15:clr>
            <a:srgbClr val="A4A3A4"/>
          </p15:clr>
        </p15:guide>
        <p15:guide id="6" orient="horz" pos="1735" userDrawn="1">
          <p15:clr>
            <a:srgbClr val="A4A3A4"/>
          </p15:clr>
        </p15:guide>
        <p15:guide id="7" orient="horz" pos="3369" userDrawn="1">
          <p15:clr>
            <a:srgbClr val="A4A3A4"/>
          </p15:clr>
        </p15:guide>
        <p15:guide id="8" orient="horz" pos="3698" userDrawn="1">
          <p15:clr>
            <a:srgbClr val="A4A3A4"/>
          </p15:clr>
        </p15:guide>
        <p15:guide id="9" pos="5186" userDrawn="1">
          <p15:clr>
            <a:srgbClr val="A4A3A4"/>
          </p15:clr>
        </p15:guide>
        <p15:guide id="10" pos="241" userDrawn="1">
          <p15:clr>
            <a:srgbClr val="A4A3A4"/>
          </p15:clr>
        </p15:guide>
        <p15:guide id="11" pos="1910" userDrawn="1">
          <p15:clr>
            <a:srgbClr val="A4A3A4"/>
          </p15:clr>
        </p15:guide>
        <p15:guide id="12" pos="6005" userDrawn="1">
          <p15:clr>
            <a:srgbClr val="A4A3A4"/>
          </p15:clr>
        </p15:guide>
        <p15:guide id="13" pos="6838" userDrawn="1">
          <p15:clr>
            <a:srgbClr val="A4A3A4"/>
          </p15:clr>
        </p15:guide>
        <p15:guide id="14" pos="2751" userDrawn="1">
          <p15:clr>
            <a:srgbClr val="A4A3A4"/>
          </p15:clr>
        </p15:guide>
        <p15:guide id="15" pos="1076" userDrawn="1">
          <p15:clr>
            <a:srgbClr val="A4A3A4"/>
          </p15:clr>
        </p15:guide>
      </p15:sldGuideLst>
    </p:ext>
    <p:ext uri="{2D200454-40CA-4A62-9FC3-DE9A4176ACB9}">
      <p15:notesGuideLst xmlns:p15="http://schemas.microsoft.com/office/powerpoint/2012/main">
        <p15:guide id="1" orient="horz" pos="4525">
          <p15:clr>
            <a:srgbClr val="A4A3A4"/>
          </p15:clr>
        </p15:guide>
        <p15:guide id="2" pos="31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A19B9B-6571-4CE7-A80B-98D139BA5B68}" v="66" dt="2026-03-23T13:22:13.2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0" autoAdjust="0"/>
    <p:restoredTop sz="90299" autoAdjust="0"/>
  </p:normalViewPr>
  <p:slideViewPr>
    <p:cSldViewPr snapToGrid="0">
      <p:cViewPr varScale="1">
        <p:scale>
          <a:sx n="100" d="100"/>
          <a:sy n="100" d="100"/>
        </p:scale>
        <p:origin x="114" y="108"/>
      </p:cViewPr>
      <p:guideLst>
        <p:guide orient="horz" pos="1164"/>
        <p:guide orient="horz" pos="1410"/>
        <p:guide orient="horz" pos="2715"/>
        <p:guide orient="horz" pos="2389"/>
        <p:guide orient="horz" pos="2064"/>
        <p:guide orient="horz" pos="1735"/>
        <p:guide orient="horz" pos="3369"/>
        <p:guide orient="horz" pos="3698"/>
        <p:guide pos="5186"/>
        <p:guide pos="241"/>
        <p:guide pos="1910"/>
        <p:guide pos="6005"/>
        <p:guide pos="6838"/>
        <p:guide pos="2751"/>
        <p:guide pos="1076"/>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49" d="100"/>
          <a:sy n="49" d="100"/>
        </p:scale>
        <p:origin x="3162" y="72"/>
      </p:cViewPr>
      <p:guideLst>
        <p:guide orient="horz" pos="4525"/>
        <p:guide pos="312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openxmlformats.org/officeDocument/2006/relationships/customXml" Target="../customXml/item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 Id="rId27" Type="http://schemas.openxmlformats.org/officeDocument/2006/relationships/customXml" Target="../customXml/item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rtrand Fougnie" userId="b8e211a2-4769-42bb-9721-90e7775e7608" providerId="ADAL" clId="{8DCDF675-9CE4-4EBC-85B7-CE6B091ED78E}"/>
    <pc:docChg chg="undo custSel addSld delSld modSld sldOrd modMainMaster">
      <pc:chgData name="Bertrand Fougnie" userId="b8e211a2-4769-42bb-9721-90e7775e7608" providerId="ADAL" clId="{8DCDF675-9CE4-4EBC-85B7-CE6B091ED78E}" dt="2026-03-23T13:34:48.273" v="4506" actId="20577"/>
      <pc:docMkLst>
        <pc:docMk/>
      </pc:docMkLst>
      <pc:sldChg chg="modSp mod">
        <pc:chgData name="Bertrand Fougnie" userId="b8e211a2-4769-42bb-9721-90e7775e7608" providerId="ADAL" clId="{8DCDF675-9CE4-4EBC-85B7-CE6B091ED78E}" dt="2026-03-23T09:22:49.344" v="4077" actId="20577"/>
        <pc:sldMkLst>
          <pc:docMk/>
          <pc:sldMk cId="1249469010" sldId="606"/>
        </pc:sldMkLst>
        <pc:spChg chg="mod">
          <ac:chgData name="Bertrand Fougnie" userId="b8e211a2-4769-42bb-9721-90e7775e7608" providerId="ADAL" clId="{8DCDF675-9CE4-4EBC-85B7-CE6B091ED78E}" dt="2026-03-23T09:22:49.344" v="4077" actId="20577"/>
          <ac:spMkLst>
            <pc:docMk/>
            <pc:sldMk cId="1249469010" sldId="606"/>
            <ac:spMk id="5" creationId="{00000000-0000-0000-0000-000000000000}"/>
          </ac:spMkLst>
        </pc:spChg>
      </pc:sldChg>
      <pc:sldChg chg="add">
        <pc:chgData name="Bertrand Fougnie" userId="b8e211a2-4769-42bb-9721-90e7775e7608" providerId="ADAL" clId="{8DCDF675-9CE4-4EBC-85B7-CE6B091ED78E}" dt="2026-03-20T12:34:46.912" v="56"/>
        <pc:sldMkLst>
          <pc:docMk/>
          <pc:sldMk cId="1370948273" sldId="619"/>
        </pc:sldMkLst>
      </pc:sldChg>
      <pc:sldChg chg="modSp mod">
        <pc:chgData name="Bertrand Fougnie" userId="b8e211a2-4769-42bb-9721-90e7775e7608" providerId="ADAL" clId="{8DCDF675-9CE4-4EBC-85B7-CE6B091ED78E}" dt="2026-03-23T12:55:57.676" v="4354" actId="20577"/>
        <pc:sldMkLst>
          <pc:docMk/>
          <pc:sldMk cId="2953885717" sldId="620"/>
        </pc:sldMkLst>
        <pc:spChg chg="mod">
          <ac:chgData name="Bertrand Fougnie" userId="b8e211a2-4769-42bb-9721-90e7775e7608" providerId="ADAL" clId="{8DCDF675-9CE4-4EBC-85B7-CE6B091ED78E}" dt="2026-03-23T12:55:57.676" v="4354" actId="20577"/>
          <ac:spMkLst>
            <pc:docMk/>
            <pc:sldMk cId="2953885717" sldId="620"/>
            <ac:spMk id="3" creationId="{67862622-40F0-A8DB-88FB-AF3865D97264}"/>
          </ac:spMkLst>
        </pc:spChg>
      </pc:sldChg>
      <pc:sldChg chg="addSp delSp modSp add mod ord">
        <pc:chgData name="Bertrand Fougnie" userId="b8e211a2-4769-42bb-9721-90e7775e7608" providerId="ADAL" clId="{8DCDF675-9CE4-4EBC-85B7-CE6B091ED78E}" dt="2026-03-23T12:56:11.193" v="4356" actId="20577"/>
        <pc:sldMkLst>
          <pc:docMk/>
          <pc:sldMk cId="4253980492" sldId="622"/>
        </pc:sldMkLst>
        <pc:spChg chg="mod">
          <ac:chgData name="Bertrand Fougnie" userId="b8e211a2-4769-42bb-9721-90e7775e7608" providerId="ADAL" clId="{8DCDF675-9CE4-4EBC-85B7-CE6B091ED78E}" dt="2026-03-20T12:34:58.239" v="69" actId="20577"/>
          <ac:spMkLst>
            <pc:docMk/>
            <pc:sldMk cId="4253980492" sldId="622"/>
            <ac:spMk id="2" creationId="{BC435E28-EB67-B5D7-421E-EA2EE41A3E85}"/>
          </ac:spMkLst>
        </pc:spChg>
        <pc:spChg chg="mod">
          <ac:chgData name="Bertrand Fougnie" userId="b8e211a2-4769-42bb-9721-90e7775e7608" providerId="ADAL" clId="{8DCDF675-9CE4-4EBC-85B7-CE6B091ED78E}" dt="2026-03-23T12:56:11.193" v="4356" actId="20577"/>
          <ac:spMkLst>
            <pc:docMk/>
            <pc:sldMk cId="4253980492" sldId="622"/>
            <ac:spMk id="3" creationId="{9F5055CC-D9C1-3AA5-F201-DA750332C2D2}"/>
          </ac:spMkLst>
        </pc:spChg>
      </pc:sldChg>
      <pc:sldChg chg="add">
        <pc:chgData name="Bertrand Fougnie" userId="b8e211a2-4769-42bb-9721-90e7775e7608" providerId="ADAL" clId="{8DCDF675-9CE4-4EBC-85B7-CE6B091ED78E}" dt="2026-03-20T12:34:46.912" v="56"/>
        <pc:sldMkLst>
          <pc:docMk/>
          <pc:sldMk cId="80903857" sldId="623"/>
        </pc:sldMkLst>
      </pc:sldChg>
      <pc:sldChg chg="addSp delSp modSp add mod">
        <pc:chgData name="Bertrand Fougnie" userId="b8e211a2-4769-42bb-9721-90e7775e7608" providerId="ADAL" clId="{8DCDF675-9CE4-4EBC-85B7-CE6B091ED78E}" dt="2026-03-23T12:56:21.843" v="4358" actId="20577"/>
        <pc:sldMkLst>
          <pc:docMk/>
          <pc:sldMk cId="35881879" sldId="624"/>
        </pc:sldMkLst>
        <pc:spChg chg="mod">
          <ac:chgData name="Bertrand Fougnie" userId="b8e211a2-4769-42bb-9721-90e7775e7608" providerId="ADAL" clId="{8DCDF675-9CE4-4EBC-85B7-CE6B091ED78E}" dt="2026-03-20T12:55:40.392" v="917" actId="20577"/>
          <ac:spMkLst>
            <pc:docMk/>
            <pc:sldMk cId="35881879" sldId="624"/>
            <ac:spMk id="2" creationId="{CA8D1171-3369-18D4-1186-E38DE8561637}"/>
          </ac:spMkLst>
        </pc:spChg>
        <pc:spChg chg="mod">
          <ac:chgData name="Bertrand Fougnie" userId="b8e211a2-4769-42bb-9721-90e7775e7608" providerId="ADAL" clId="{8DCDF675-9CE4-4EBC-85B7-CE6B091ED78E}" dt="2026-03-23T09:14:45.778" v="3716" actId="404"/>
          <ac:spMkLst>
            <pc:docMk/>
            <pc:sldMk cId="35881879" sldId="624"/>
            <ac:spMk id="3" creationId="{884DAD8D-0769-5CA1-EE63-447BF314264E}"/>
          </ac:spMkLst>
        </pc:spChg>
        <pc:spChg chg="add mod">
          <ac:chgData name="Bertrand Fougnie" userId="b8e211a2-4769-42bb-9721-90e7775e7608" providerId="ADAL" clId="{8DCDF675-9CE4-4EBC-85B7-CE6B091ED78E}" dt="2026-03-20T12:59:51.839" v="1213" actId="1076"/>
          <ac:spMkLst>
            <pc:docMk/>
            <pc:sldMk cId="35881879" sldId="624"/>
            <ac:spMk id="4" creationId="{DF367E3B-2AB0-D70F-5A16-6C52E1651DAC}"/>
          </ac:spMkLst>
        </pc:spChg>
        <pc:spChg chg="add mod">
          <ac:chgData name="Bertrand Fougnie" userId="b8e211a2-4769-42bb-9721-90e7775e7608" providerId="ADAL" clId="{8DCDF675-9CE4-4EBC-85B7-CE6B091ED78E}" dt="2026-03-23T12:56:21.843" v="4358" actId="20577"/>
          <ac:spMkLst>
            <pc:docMk/>
            <pc:sldMk cId="35881879" sldId="624"/>
            <ac:spMk id="8" creationId="{D5913332-EE44-48BB-62C1-F6A5244E04D1}"/>
          </ac:spMkLst>
        </pc:spChg>
        <pc:picChg chg="mod">
          <ac:chgData name="Bertrand Fougnie" userId="b8e211a2-4769-42bb-9721-90e7775e7608" providerId="ADAL" clId="{8DCDF675-9CE4-4EBC-85B7-CE6B091ED78E}" dt="2026-03-20T12:59:11.626" v="1182" actId="14100"/>
          <ac:picMkLst>
            <pc:docMk/>
            <pc:sldMk cId="35881879" sldId="624"/>
            <ac:picMk id="5" creationId="{B85D61BC-6176-6E16-766F-5653DD93E918}"/>
          </ac:picMkLst>
        </pc:picChg>
      </pc:sldChg>
      <pc:sldChg chg="addSp delSp modSp add mod">
        <pc:chgData name="Bertrand Fougnie" userId="b8e211a2-4769-42bb-9721-90e7775e7608" providerId="ADAL" clId="{8DCDF675-9CE4-4EBC-85B7-CE6B091ED78E}" dt="2026-03-20T14:17:50.033" v="1903" actId="1036"/>
        <pc:sldMkLst>
          <pc:docMk/>
          <pc:sldMk cId="2207779439" sldId="625"/>
        </pc:sldMkLst>
        <pc:spChg chg="mod">
          <ac:chgData name="Bertrand Fougnie" userId="b8e211a2-4769-42bb-9721-90e7775e7608" providerId="ADAL" clId="{8DCDF675-9CE4-4EBC-85B7-CE6B091ED78E}" dt="2026-03-20T13:13:28.626" v="1350" actId="20577"/>
          <ac:spMkLst>
            <pc:docMk/>
            <pc:sldMk cId="2207779439" sldId="625"/>
            <ac:spMk id="2" creationId="{A4E74DAE-19F5-6AD5-7771-1F819F6F195A}"/>
          </ac:spMkLst>
        </pc:spChg>
        <pc:spChg chg="mod">
          <ac:chgData name="Bertrand Fougnie" userId="b8e211a2-4769-42bb-9721-90e7775e7608" providerId="ADAL" clId="{8DCDF675-9CE4-4EBC-85B7-CE6B091ED78E}" dt="2026-03-20T14:00:08.044" v="1718" actId="20577"/>
          <ac:spMkLst>
            <pc:docMk/>
            <pc:sldMk cId="2207779439" sldId="625"/>
            <ac:spMk id="3" creationId="{966BC7E5-F570-A36B-BDDC-5C46D6A56CCB}"/>
          </ac:spMkLst>
        </pc:spChg>
        <pc:spChg chg="add mod">
          <ac:chgData name="Bertrand Fougnie" userId="b8e211a2-4769-42bb-9721-90e7775e7608" providerId="ADAL" clId="{8DCDF675-9CE4-4EBC-85B7-CE6B091ED78E}" dt="2026-03-20T13:49:48.626" v="1676" actId="164"/>
          <ac:spMkLst>
            <pc:docMk/>
            <pc:sldMk cId="2207779439" sldId="625"/>
            <ac:spMk id="12" creationId="{E5F8471C-756D-3ABE-1FD3-D2D3630E9446}"/>
          </ac:spMkLst>
        </pc:spChg>
        <pc:grpChg chg="add mod">
          <ac:chgData name="Bertrand Fougnie" userId="b8e211a2-4769-42bb-9721-90e7775e7608" providerId="ADAL" clId="{8DCDF675-9CE4-4EBC-85B7-CE6B091ED78E}" dt="2026-03-20T14:17:50.033" v="1903" actId="1036"/>
          <ac:grpSpMkLst>
            <pc:docMk/>
            <pc:sldMk cId="2207779439" sldId="625"/>
            <ac:grpSpMk id="13" creationId="{E9CB4733-8B9B-B398-3435-61E8ED490E39}"/>
          </ac:grpSpMkLst>
        </pc:grpChg>
        <pc:picChg chg="add mod">
          <ac:chgData name="Bertrand Fougnie" userId="b8e211a2-4769-42bb-9721-90e7775e7608" providerId="ADAL" clId="{8DCDF675-9CE4-4EBC-85B7-CE6B091ED78E}" dt="2026-03-20T13:49:48.626" v="1676" actId="164"/>
          <ac:picMkLst>
            <pc:docMk/>
            <pc:sldMk cId="2207779439" sldId="625"/>
            <ac:picMk id="11" creationId="{2E17F681-D013-89EE-4B42-F91AB44B722F}"/>
          </ac:picMkLst>
        </pc:picChg>
      </pc:sldChg>
      <pc:sldChg chg="addSp delSp modSp add mod delAnim modAnim">
        <pc:chgData name="Bertrand Fougnie" userId="b8e211a2-4769-42bb-9721-90e7775e7608" providerId="ADAL" clId="{8DCDF675-9CE4-4EBC-85B7-CE6B091ED78E}" dt="2026-03-20T14:52:28.255" v="2315"/>
        <pc:sldMkLst>
          <pc:docMk/>
          <pc:sldMk cId="2313992251" sldId="626"/>
        </pc:sldMkLst>
        <pc:spChg chg="mod">
          <ac:chgData name="Bertrand Fougnie" userId="b8e211a2-4769-42bb-9721-90e7775e7608" providerId="ADAL" clId="{8DCDF675-9CE4-4EBC-85B7-CE6B091ED78E}" dt="2026-03-20T14:23:27.821" v="1934" actId="1076"/>
          <ac:spMkLst>
            <pc:docMk/>
            <pc:sldMk cId="2313992251" sldId="626"/>
            <ac:spMk id="5" creationId="{43661A75-4207-94A9-0CE6-7F258A326184}"/>
          </ac:spMkLst>
        </pc:spChg>
        <pc:spChg chg="mod">
          <ac:chgData name="Bertrand Fougnie" userId="b8e211a2-4769-42bb-9721-90e7775e7608" providerId="ADAL" clId="{8DCDF675-9CE4-4EBC-85B7-CE6B091ED78E}" dt="2026-03-20T14:25:56.071" v="2038" actId="1038"/>
          <ac:spMkLst>
            <pc:docMk/>
            <pc:sldMk cId="2313992251" sldId="626"/>
            <ac:spMk id="7" creationId="{5965864A-9A59-ED97-CC56-51ACFC4CAC38}"/>
          </ac:spMkLst>
        </pc:spChg>
        <pc:spChg chg="mod ord">
          <ac:chgData name="Bertrand Fougnie" userId="b8e211a2-4769-42bb-9721-90e7775e7608" providerId="ADAL" clId="{8DCDF675-9CE4-4EBC-85B7-CE6B091ED78E}" dt="2026-03-20T14:25:39.033" v="2003" actId="1076"/>
          <ac:spMkLst>
            <pc:docMk/>
            <pc:sldMk cId="2313992251" sldId="626"/>
            <ac:spMk id="8" creationId="{FF7C91C9-1A22-1955-E09A-4047689BA69D}"/>
          </ac:spMkLst>
        </pc:spChg>
        <pc:spChg chg="mod">
          <ac:chgData name="Bertrand Fougnie" userId="b8e211a2-4769-42bb-9721-90e7775e7608" providerId="ADAL" clId="{8DCDF675-9CE4-4EBC-85B7-CE6B091ED78E}" dt="2026-03-20T14:32:08.989" v="2289" actId="1076"/>
          <ac:spMkLst>
            <pc:docMk/>
            <pc:sldMk cId="2313992251" sldId="626"/>
            <ac:spMk id="9" creationId="{2A62FF51-5B9D-A460-5886-C3F72DAD28F1}"/>
          </ac:spMkLst>
        </pc:spChg>
        <pc:spChg chg="add mod">
          <ac:chgData name="Bertrand Fougnie" userId="b8e211a2-4769-42bb-9721-90e7775e7608" providerId="ADAL" clId="{8DCDF675-9CE4-4EBC-85B7-CE6B091ED78E}" dt="2026-03-20T14:31:11.536" v="2288" actId="1038"/>
          <ac:spMkLst>
            <pc:docMk/>
            <pc:sldMk cId="2313992251" sldId="626"/>
            <ac:spMk id="14" creationId="{987FD6CC-0F17-E962-699E-1C50A9D4048D}"/>
          </ac:spMkLst>
        </pc:spChg>
        <pc:spChg chg="add mod">
          <ac:chgData name="Bertrand Fougnie" userId="b8e211a2-4769-42bb-9721-90e7775e7608" providerId="ADAL" clId="{8DCDF675-9CE4-4EBC-85B7-CE6B091ED78E}" dt="2026-03-20T14:31:11.536" v="2288" actId="1038"/>
          <ac:spMkLst>
            <pc:docMk/>
            <pc:sldMk cId="2313992251" sldId="626"/>
            <ac:spMk id="15" creationId="{B4D5BCE3-E274-991B-D25A-19AA28207EC2}"/>
          </ac:spMkLst>
        </pc:spChg>
        <pc:spChg chg="mod">
          <ac:chgData name="Bertrand Fougnie" userId="b8e211a2-4769-42bb-9721-90e7775e7608" providerId="ADAL" clId="{8DCDF675-9CE4-4EBC-85B7-CE6B091ED78E}" dt="2026-03-20T14:27:16.330" v="2080" actId="1035"/>
          <ac:spMkLst>
            <pc:docMk/>
            <pc:sldMk cId="2313992251" sldId="626"/>
            <ac:spMk id="31" creationId="{E4743175-CAC0-26AF-0558-960AD7578369}"/>
          </ac:spMkLst>
        </pc:spChg>
        <pc:spChg chg="mod">
          <ac:chgData name="Bertrand Fougnie" userId="b8e211a2-4769-42bb-9721-90e7775e7608" providerId="ADAL" clId="{8DCDF675-9CE4-4EBC-85B7-CE6B091ED78E}" dt="2026-03-20T14:27:19.373" v="2087" actId="1035"/>
          <ac:spMkLst>
            <pc:docMk/>
            <pc:sldMk cId="2313992251" sldId="626"/>
            <ac:spMk id="32" creationId="{8F9E02FE-F55E-4031-651C-75D059882E91}"/>
          </ac:spMkLst>
        </pc:spChg>
        <pc:spChg chg="mod">
          <ac:chgData name="Bertrand Fougnie" userId="b8e211a2-4769-42bb-9721-90e7775e7608" providerId="ADAL" clId="{8DCDF675-9CE4-4EBC-85B7-CE6B091ED78E}" dt="2026-03-20T14:27:22.281" v="2091" actId="1037"/>
          <ac:spMkLst>
            <pc:docMk/>
            <pc:sldMk cId="2313992251" sldId="626"/>
            <ac:spMk id="33" creationId="{D49FF2A9-A91A-64AA-3E9A-F78DF6F70018}"/>
          </ac:spMkLst>
        </pc:spChg>
        <pc:spChg chg="mod">
          <ac:chgData name="Bertrand Fougnie" userId="b8e211a2-4769-42bb-9721-90e7775e7608" providerId="ADAL" clId="{8DCDF675-9CE4-4EBC-85B7-CE6B091ED78E}" dt="2026-03-20T14:27:46.330" v="2133" actId="1037"/>
          <ac:spMkLst>
            <pc:docMk/>
            <pc:sldMk cId="2313992251" sldId="626"/>
            <ac:spMk id="34" creationId="{F66707C0-503D-7DE9-55E7-8FF2955BB680}"/>
          </ac:spMkLst>
        </pc:spChg>
        <pc:spChg chg="mod">
          <ac:chgData name="Bertrand Fougnie" userId="b8e211a2-4769-42bb-9721-90e7775e7608" providerId="ADAL" clId="{8DCDF675-9CE4-4EBC-85B7-CE6B091ED78E}" dt="2026-03-20T14:27:52.266" v="2147" actId="1037"/>
          <ac:spMkLst>
            <pc:docMk/>
            <pc:sldMk cId="2313992251" sldId="626"/>
            <ac:spMk id="35" creationId="{A433B6D0-4BCA-8010-A69B-2ADFF21C27CC}"/>
          </ac:spMkLst>
        </pc:spChg>
        <pc:spChg chg="mod">
          <ac:chgData name="Bertrand Fougnie" userId="b8e211a2-4769-42bb-9721-90e7775e7608" providerId="ADAL" clId="{8DCDF675-9CE4-4EBC-85B7-CE6B091ED78E}" dt="2026-03-20T14:27:57.175" v="2157" actId="1038"/>
          <ac:spMkLst>
            <pc:docMk/>
            <pc:sldMk cId="2313992251" sldId="626"/>
            <ac:spMk id="36" creationId="{9DDC58F9-67AE-B5BA-FBA0-70A5BE273D96}"/>
          </ac:spMkLst>
        </pc:spChg>
        <pc:spChg chg="mod">
          <ac:chgData name="Bertrand Fougnie" userId="b8e211a2-4769-42bb-9721-90e7775e7608" providerId="ADAL" clId="{8DCDF675-9CE4-4EBC-85B7-CE6B091ED78E}" dt="2026-03-20T14:28:15.705" v="2251" actId="1038"/>
          <ac:spMkLst>
            <pc:docMk/>
            <pc:sldMk cId="2313992251" sldId="626"/>
            <ac:spMk id="38" creationId="{B4FF8BA9-C867-7E31-FBEA-2528F43AF25C}"/>
          </ac:spMkLst>
        </pc:spChg>
        <pc:spChg chg="mod">
          <ac:chgData name="Bertrand Fougnie" userId="b8e211a2-4769-42bb-9721-90e7775e7608" providerId="ADAL" clId="{8DCDF675-9CE4-4EBC-85B7-CE6B091ED78E}" dt="2026-03-20T14:28:06.968" v="2186" actId="1035"/>
          <ac:spMkLst>
            <pc:docMk/>
            <pc:sldMk cId="2313992251" sldId="626"/>
            <ac:spMk id="39" creationId="{791CC6DB-0C45-9BD0-6AD1-99824DAA0AA5}"/>
          </ac:spMkLst>
        </pc:spChg>
        <pc:spChg chg="mod">
          <ac:chgData name="Bertrand Fougnie" userId="b8e211a2-4769-42bb-9721-90e7775e7608" providerId="ADAL" clId="{8DCDF675-9CE4-4EBC-85B7-CE6B091ED78E}" dt="2026-03-20T14:27:36.505" v="2126" actId="1035"/>
          <ac:spMkLst>
            <pc:docMk/>
            <pc:sldMk cId="2313992251" sldId="626"/>
            <ac:spMk id="40" creationId="{A86734B1-C0A7-0078-6956-E003BB3CE9B1}"/>
          </ac:spMkLst>
        </pc:spChg>
        <pc:grpChg chg="mod ord">
          <ac:chgData name="Bertrand Fougnie" userId="b8e211a2-4769-42bb-9721-90e7775e7608" providerId="ADAL" clId="{8DCDF675-9CE4-4EBC-85B7-CE6B091ED78E}" dt="2026-03-20T14:26:47.578" v="2076" actId="167"/>
          <ac:grpSpMkLst>
            <pc:docMk/>
            <pc:sldMk cId="2313992251" sldId="626"/>
            <ac:grpSpMk id="30" creationId="{1D7E8CE8-7E78-7DBE-B4B4-9749F832473F}"/>
          </ac:grpSpMkLst>
        </pc:grpChg>
        <pc:grpChg chg="mod ord">
          <ac:chgData name="Bertrand Fougnie" userId="b8e211a2-4769-42bb-9721-90e7775e7608" providerId="ADAL" clId="{8DCDF675-9CE4-4EBC-85B7-CE6B091ED78E}" dt="2026-03-20T14:26:47.578" v="2076" actId="167"/>
          <ac:grpSpMkLst>
            <pc:docMk/>
            <pc:sldMk cId="2313992251" sldId="626"/>
            <ac:grpSpMk id="37" creationId="{A5ECFE98-58C5-691D-6907-DE1C3C2AC4C8}"/>
          </ac:grpSpMkLst>
        </pc:grpChg>
        <pc:graphicFrameChg chg="add mod">
          <ac:chgData name="Bertrand Fougnie" userId="b8e211a2-4769-42bb-9721-90e7775e7608" providerId="ADAL" clId="{8DCDF675-9CE4-4EBC-85B7-CE6B091ED78E}" dt="2026-03-20T14:31:11.536" v="2288" actId="1038"/>
          <ac:graphicFrameMkLst>
            <pc:docMk/>
            <pc:sldMk cId="2313992251" sldId="626"/>
            <ac:graphicFrameMk id="3" creationId="{21AEB049-CDD5-55F1-0BF0-0BB9CD1A3537}"/>
          </ac:graphicFrameMkLst>
        </pc:graphicFrameChg>
        <pc:graphicFrameChg chg="mod">
          <ac:chgData name="Bertrand Fougnie" userId="b8e211a2-4769-42bb-9721-90e7775e7608" providerId="ADAL" clId="{8DCDF675-9CE4-4EBC-85B7-CE6B091ED78E}" dt="2026-03-20T14:25:21.378" v="1997" actId="14100"/>
          <ac:graphicFrameMkLst>
            <pc:docMk/>
            <pc:sldMk cId="2313992251" sldId="626"/>
            <ac:graphicFrameMk id="10" creationId="{D16E4A2A-9BFD-BCCE-9BD2-BBCCFA890FB4}"/>
          </ac:graphicFrameMkLst>
        </pc:graphicFrameChg>
        <pc:graphicFrameChg chg="mod">
          <ac:chgData name="Bertrand Fougnie" userId="b8e211a2-4769-42bb-9721-90e7775e7608" providerId="ADAL" clId="{8DCDF675-9CE4-4EBC-85B7-CE6B091ED78E}" dt="2026-03-20T14:25:35.573" v="2002" actId="14100"/>
          <ac:graphicFrameMkLst>
            <pc:docMk/>
            <pc:sldMk cId="2313992251" sldId="626"/>
            <ac:graphicFrameMk id="11" creationId="{3807BDE2-0884-B3CE-8093-F79B0BB8227C}"/>
          </ac:graphicFrameMkLst>
        </pc:graphicFrameChg>
        <pc:graphicFrameChg chg="mod">
          <ac:chgData name="Bertrand Fougnie" userId="b8e211a2-4769-42bb-9721-90e7775e7608" providerId="ADAL" clId="{8DCDF675-9CE4-4EBC-85B7-CE6B091ED78E}" dt="2026-03-20T14:25:29.783" v="2000" actId="14100"/>
          <ac:graphicFrameMkLst>
            <pc:docMk/>
            <pc:sldMk cId="2313992251" sldId="626"/>
            <ac:graphicFrameMk id="12" creationId="{DE9074C2-AF64-83F7-6BC3-3BB3BE2F7CCC}"/>
          </ac:graphicFrameMkLst>
        </pc:graphicFrameChg>
        <pc:picChg chg="mod">
          <ac:chgData name="Bertrand Fougnie" userId="b8e211a2-4769-42bb-9721-90e7775e7608" providerId="ADAL" clId="{8DCDF675-9CE4-4EBC-85B7-CE6B091ED78E}" dt="2026-03-20T14:25:43.173" v="2013" actId="1038"/>
          <ac:picMkLst>
            <pc:docMk/>
            <pc:sldMk cId="2313992251" sldId="626"/>
            <ac:picMk id="13" creationId="{B03AED06-8DD7-30F4-28CA-15B8E1F2F3B9}"/>
          </ac:picMkLst>
        </pc:picChg>
        <pc:picChg chg="add mod ord">
          <ac:chgData name="Bertrand Fougnie" userId="b8e211a2-4769-42bb-9721-90e7775e7608" providerId="ADAL" clId="{8DCDF675-9CE4-4EBC-85B7-CE6B091ED78E}" dt="2026-03-20T14:26:47.578" v="2076" actId="167"/>
          <ac:picMkLst>
            <pc:docMk/>
            <pc:sldMk cId="2313992251" sldId="626"/>
            <ac:picMk id="29" creationId="{0E102DE9-810E-3AA3-E185-F7185442155C}"/>
          </ac:picMkLst>
        </pc:picChg>
        <pc:picChg chg="add mod">
          <ac:chgData name="Bertrand Fougnie" userId="b8e211a2-4769-42bb-9721-90e7775e7608" providerId="ADAL" clId="{8DCDF675-9CE4-4EBC-85B7-CE6B091ED78E}" dt="2026-03-20T14:40:21.346" v="2312" actId="1035"/>
          <ac:picMkLst>
            <pc:docMk/>
            <pc:sldMk cId="2313992251" sldId="626"/>
            <ac:picMk id="42" creationId="{7FD3D61A-8193-6B1C-80E5-FB0854B997DB}"/>
          </ac:picMkLst>
        </pc:picChg>
        <pc:picChg chg="add mod">
          <ac:chgData name="Bertrand Fougnie" userId="b8e211a2-4769-42bb-9721-90e7775e7608" providerId="ADAL" clId="{8DCDF675-9CE4-4EBC-85B7-CE6B091ED78E}" dt="2026-03-20T14:40:21.346" v="2312" actId="1035"/>
          <ac:picMkLst>
            <pc:docMk/>
            <pc:sldMk cId="2313992251" sldId="626"/>
            <ac:picMk id="43" creationId="{BB61163F-C38B-4716-E7F1-A3EF9644C1BC}"/>
          </ac:picMkLst>
        </pc:picChg>
      </pc:sldChg>
      <pc:sldChg chg="delSp modSp add mod">
        <pc:chgData name="Bertrand Fougnie" userId="b8e211a2-4769-42bb-9721-90e7775e7608" providerId="ADAL" clId="{8DCDF675-9CE4-4EBC-85B7-CE6B091ED78E}" dt="2026-03-23T09:20:27.446" v="3893" actId="404"/>
        <pc:sldMkLst>
          <pc:docMk/>
          <pc:sldMk cId="929928389" sldId="627"/>
        </pc:sldMkLst>
        <pc:spChg chg="mod">
          <ac:chgData name="Bertrand Fougnie" userId="b8e211a2-4769-42bb-9721-90e7775e7608" providerId="ADAL" clId="{8DCDF675-9CE4-4EBC-85B7-CE6B091ED78E}" dt="2026-03-20T16:47:56.459" v="3496" actId="20577"/>
          <ac:spMkLst>
            <pc:docMk/>
            <pc:sldMk cId="929928389" sldId="627"/>
            <ac:spMk id="2" creationId="{AAC5E268-6D25-8E16-BB3C-37AF49282A25}"/>
          </ac:spMkLst>
        </pc:spChg>
        <pc:spChg chg="mod">
          <ac:chgData name="Bertrand Fougnie" userId="b8e211a2-4769-42bb-9721-90e7775e7608" providerId="ADAL" clId="{8DCDF675-9CE4-4EBC-85B7-CE6B091ED78E}" dt="2026-03-23T09:20:27.446" v="3893" actId="404"/>
          <ac:spMkLst>
            <pc:docMk/>
            <pc:sldMk cId="929928389" sldId="627"/>
            <ac:spMk id="3" creationId="{CC0450F2-AA9C-5821-FD43-3D32B106A9B6}"/>
          </ac:spMkLst>
        </pc:spChg>
      </pc:sldChg>
      <pc:sldChg chg="addSp delSp modSp add mod modAnim">
        <pc:chgData name="Bertrand Fougnie" userId="b8e211a2-4769-42bb-9721-90e7775e7608" providerId="ADAL" clId="{8DCDF675-9CE4-4EBC-85B7-CE6B091ED78E}" dt="2026-03-23T13:34:48.273" v="4506" actId="20577"/>
        <pc:sldMkLst>
          <pc:docMk/>
          <pc:sldMk cId="2202655235" sldId="628"/>
        </pc:sldMkLst>
        <pc:spChg chg="mod">
          <ac:chgData name="Bertrand Fougnie" userId="b8e211a2-4769-42bb-9721-90e7775e7608" providerId="ADAL" clId="{8DCDF675-9CE4-4EBC-85B7-CE6B091ED78E}" dt="2026-03-20T14:55:13.330" v="2528" actId="20577"/>
          <ac:spMkLst>
            <pc:docMk/>
            <pc:sldMk cId="2202655235" sldId="628"/>
            <ac:spMk id="2" creationId="{B5B2FC73-DB2C-1F50-4820-72FCF7D60643}"/>
          </ac:spMkLst>
        </pc:spChg>
        <pc:spChg chg="mod">
          <ac:chgData name="Bertrand Fougnie" userId="b8e211a2-4769-42bb-9721-90e7775e7608" providerId="ADAL" clId="{8DCDF675-9CE4-4EBC-85B7-CE6B091ED78E}" dt="2026-03-23T13:34:48.273" v="4506" actId="20577"/>
          <ac:spMkLst>
            <pc:docMk/>
            <pc:sldMk cId="2202655235" sldId="628"/>
            <ac:spMk id="3" creationId="{92F0F7CC-B393-465F-1BE8-7C789B947BEE}"/>
          </ac:spMkLst>
        </pc:spChg>
        <pc:spChg chg="add mod">
          <ac:chgData name="Bertrand Fougnie" userId="b8e211a2-4769-42bb-9721-90e7775e7608" providerId="ADAL" clId="{8DCDF675-9CE4-4EBC-85B7-CE6B091ED78E}" dt="2026-03-23T13:34:42.908" v="4505" actId="1036"/>
          <ac:spMkLst>
            <pc:docMk/>
            <pc:sldMk cId="2202655235" sldId="628"/>
            <ac:spMk id="7" creationId="{A6551D83-B495-D317-1B44-0B28FE4D1D17}"/>
          </ac:spMkLst>
        </pc:spChg>
        <pc:spChg chg="add mod">
          <ac:chgData name="Bertrand Fougnie" userId="b8e211a2-4769-42bb-9721-90e7775e7608" providerId="ADAL" clId="{8DCDF675-9CE4-4EBC-85B7-CE6B091ED78E}" dt="2026-03-23T13:34:42.908" v="4505" actId="1036"/>
          <ac:spMkLst>
            <pc:docMk/>
            <pc:sldMk cId="2202655235" sldId="628"/>
            <ac:spMk id="10" creationId="{39AAAAEE-A639-A162-5CF2-90248B217C04}"/>
          </ac:spMkLst>
        </pc:spChg>
        <pc:spChg chg="add mod">
          <ac:chgData name="Bertrand Fougnie" userId="b8e211a2-4769-42bb-9721-90e7775e7608" providerId="ADAL" clId="{8DCDF675-9CE4-4EBC-85B7-CE6B091ED78E}" dt="2026-03-23T13:34:42.908" v="4505" actId="1036"/>
          <ac:spMkLst>
            <pc:docMk/>
            <pc:sldMk cId="2202655235" sldId="628"/>
            <ac:spMk id="13" creationId="{2318094C-A99A-1705-3C26-C628921393C3}"/>
          </ac:spMkLst>
        </pc:spChg>
        <pc:picChg chg="add mod">
          <ac:chgData name="Bertrand Fougnie" userId="b8e211a2-4769-42bb-9721-90e7775e7608" providerId="ADAL" clId="{8DCDF675-9CE4-4EBC-85B7-CE6B091ED78E}" dt="2026-03-23T09:12:53.627" v="3702" actId="1076"/>
          <ac:picMkLst>
            <pc:docMk/>
            <pc:sldMk cId="2202655235" sldId="628"/>
            <ac:picMk id="5" creationId="{C6311259-AA71-4EDB-8EA6-BDBE80857BC7}"/>
          </ac:picMkLst>
        </pc:picChg>
        <pc:picChg chg="add mod">
          <ac:chgData name="Bertrand Fougnie" userId="b8e211a2-4769-42bb-9721-90e7775e7608" providerId="ADAL" clId="{8DCDF675-9CE4-4EBC-85B7-CE6B091ED78E}" dt="2026-03-23T13:34:42.908" v="4505" actId="1036"/>
          <ac:picMkLst>
            <pc:docMk/>
            <pc:sldMk cId="2202655235" sldId="628"/>
            <ac:picMk id="6" creationId="{7E6AEF4A-3DEF-4A61-7893-A849981596E2}"/>
          </ac:picMkLst>
        </pc:picChg>
        <pc:picChg chg="add mod">
          <ac:chgData name="Bertrand Fougnie" userId="b8e211a2-4769-42bb-9721-90e7775e7608" providerId="ADAL" clId="{8DCDF675-9CE4-4EBC-85B7-CE6B091ED78E}" dt="2026-03-23T13:34:42.908" v="4505" actId="1036"/>
          <ac:picMkLst>
            <pc:docMk/>
            <pc:sldMk cId="2202655235" sldId="628"/>
            <ac:picMk id="9" creationId="{C7847E88-F644-DFB5-8DC0-A7AE60A3D0E6}"/>
          </ac:picMkLst>
        </pc:picChg>
        <pc:picChg chg="add mod">
          <ac:chgData name="Bertrand Fougnie" userId="b8e211a2-4769-42bb-9721-90e7775e7608" providerId="ADAL" clId="{8DCDF675-9CE4-4EBC-85B7-CE6B091ED78E}" dt="2026-03-23T13:34:42.908" v="4505" actId="1036"/>
          <ac:picMkLst>
            <pc:docMk/>
            <pc:sldMk cId="2202655235" sldId="628"/>
            <ac:picMk id="12" creationId="{F5CAA714-0571-F717-97A5-39ECDCD0C17A}"/>
          </ac:picMkLst>
        </pc:picChg>
      </pc:sldChg>
      <pc:sldChg chg="addSp delSp modSp add mod">
        <pc:chgData name="Bertrand Fougnie" userId="b8e211a2-4769-42bb-9721-90e7775e7608" providerId="ADAL" clId="{8DCDF675-9CE4-4EBC-85B7-CE6B091ED78E}" dt="2026-03-23T12:56:51.950" v="4360" actId="20577"/>
        <pc:sldMkLst>
          <pc:docMk/>
          <pc:sldMk cId="1398811222" sldId="629"/>
        </pc:sldMkLst>
        <pc:spChg chg="mod">
          <ac:chgData name="Bertrand Fougnie" userId="b8e211a2-4769-42bb-9721-90e7775e7608" providerId="ADAL" clId="{8DCDF675-9CE4-4EBC-85B7-CE6B091ED78E}" dt="2026-03-20T15:07:08.781" v="2562" actId="20577"/>
          <ac:spMkLst>
            <pc:docMk/>
            <pc:sldMk cId="1398811222" sldId="629"/>
            <ac:spMk id="2" creationId="{0CA96FCC-FFC7-05D2-3232-73627A91BF53}"/>
          </ac:spMkLst>
        </pc:spChg>
        <pc:spChg chg="mod">
          <ac:chgData name="Bertrand Fougnie" userId="b8e211a2-4769-42bb-9721-90e7775e7608" providerId="ADAL" clId="{8DCDF675-9CE4-4EBC-85B7-CE6B091ED78E}" dt="2026-03-23T12:56:51.950" v="4360" actId="20577"/>
          <ac:spMkLst>
            <pc:docMk/>
            <pc:sldMk cId="1398811222" sldId="629"/>
            <ac:spMk id="3" creationId="{027CE3FF-A3EC-4570-F724-23A65AB23F43}"/>
          </ac:spMkLst>
        </pc:spChg>
        <pc:spChg chg="add mod">
          <ac:chgData name="Bertrand Fougnie" userId="b8e211a2-4769-42bb-9721-90e7775e7608" providerId="ADAL" clId="{8DCDF675-9CE4-4EBC-85B7-CE6B091ED78E}" dt="2026-03-20T16:32:02.824" v="3173" actId="164"/>
          <ac:spMkLst>
            <pc:docMk/>
            <pc:sldMk cId="1398811222" sldId="629"/>
            <ac:spMk id="8" creationId="{0CB0EDC6-CC2C-9A90-BAE2-E2E1F547422B}"/>
          </ac:spMkLst>
        </pc:spChg>
        <pc:spChg chg="add mod">
          <ac:chgData name="Bertrand Fougnie" userId="b8e211a2-4769-42bb-9721-90e7775e7608" providerId="ADAL" clId="{8DCDF675-9CE4-4EBC-85B7-CE6B091ED78E}" dt="2026-03-20T16:32:02.824" v="3173" actId="164"/>
          <ac:spMkLst>
            <pc:docMk/>
            <pc:sldMk cId="1398811222" sldId="629"/>
            <ac:spMk id="9" creationId="{1AA7FEEA-4FBE-EE17-9373-A5AC6B647B03}"/>
          </ac:spMkLst>
        </pc:spChg>
        <pc:spChg chg="add mod">
          <ac:chgData name="Bertrand Fougnie" userId="b8e211a2-4769-42bb-9721-90e7775e7608" providerId="ADAL" clId="{8DCDF675-9CE4-4EBC-85B7-CE6B091ED78E}" dt="2026-03-23T09:27:27.477" v="4197" actId="1036"/>
          <ac:spMkLst>
            <pc:docMk/>
            <pc:sldMk cId="1398811222" sldId="629"/>
            <ac:spMk id="10" creationId="{9E57B418-DD67-779B-EF5D-262874ECF38E}"/>
          </ac:spMkLst>
        </pc:spChg>
        <pc:spChg chg="add mod">
          <ac:chgData name="Bertrand Fougnie" userId="b8e211a2-4769-42bb-9721-90e7775e7608" providerId="ADAL" clId="{8DCDF675-9CE4-4EBC-85B7-CE6B091ED78E}" dt="2026-03-20T16:32:02.824" v="3173" actId="164"/>
          <ac:spMkLst>
            <pc:docMk/>
            <pc:sldMk cId="1398811222" sldId="629"/>
            <ac:spMk id="11" creationId="{A2255955-F6E5-5363-E2BA-E5B3B12A5B61}"/>
          </ac:spMkLst>
        </pc:spChg>
        <pc:spChg chg="add mod">
          <ac:chgData name="Bertrand Fougnie" userId="b8e211a2-4769-42bb-9721-90e7775e7608" providerId="ADAL" clId="{8DCDF675-9CE4-4EBC-85B7-CE6B091ED78E}" dt="2026-03-20T16:32:02.824" v="3173" actId="164"/>
          <ac:spMkLst>
            <pc:docMk/>
            <pc:sldMk cId="1398811222" sldId="629"/>
            <ac:spMk id="12" creationId="{1D82F457-88F7-EF25-9144-8003C6C7170A}"/>
          </ac:spMkLst>
        </pc:spChg>
        <pc:spChg chg="add mod">
          <ac:chgData name="Bertrand Fougnie" userId="b8e211a2-4769-42bb-9721-90e7775e7608" providerId="ADAL" clId="{8DCDF675-9CE4-4EBC-85B7-CE6B091ED78E}" dt="2026-03-23T09:30:54.211" v="4350" actId="164"/>
          <ac:spMkLst>
            <pc:docMk/>
            <pc:sldMk cId="1398811222" sldId="629"/>
            <ac:spMk id="15" creationId="{8212F035-5CBF-6875-7D25-E7B505D69D5B}"/>
          </ac:spMkLst>
        </pc:spChg>
        <pc:spChg chg="add mod">
          <ac:chgData name="Bertrand Fougnie" userId="b8e211a2-4769-42bb-9721-90e7775e7608" providerId="ADAL" clId="{8DCDF675-9CE4-4EBC-85B7-CE6B091ED78E}" dt="2026-03-23T09:30:54.211" v="4350" actId="164"/>
          <ac:spMkLst>
            <pc:docMk/>
            <pc:sldMk cId="1398811222" sldId="629"/>
            <ac:spMk id="16" creationId="{56F495C2-8B9A-E32B-C54E-A85DE6126158}"/>
          </ac:spMkLst>
        </pc:spChg>
        <pc:grpChg chg="add mod">
          <ac:chgData name="Bertrand Fougnie" userId="b8e211a2-4769-42bb-9721-90e7775e7608" providerId="ADAL" clId="{8DCDF675-9CE4-4EBC-85B7-CE6B091ED78E}" dt="2026-03-23T09:30:54.211" v="4350" actId="164"/>
          <ac:grpSpMkLst>
            <pc:docMk/>
            <pc:sldMk cId="1398811222" sldId="629"/>
            <ac:grpSpMk id="13" creationId="{1437A1F1-0A60-EA7A-7AC7-A232BB93E163}"/>
          </ac:grpSpMkLst>
        </pc:grpChg>
        <pc:grpChg chg="add mod">
          <ac:chgData name="Bertrand Fougnie" userId="b8e211a2-4769-42bb-9721-90e7775e7608" providerId="ADAL" clId="{8DCDF675-9CE4-4EBC-85B7-CE6B091ED78E}" dt="2026-03-23T09:30:54.211" v="4350" actId="164"/>
          <ac:grpSpMkLst>
            <pc:docMk/>
            <pc:sldMk cId="1398811222" sldId="629"/>
            <ac:grpSpMk id="17" creationId="{33CC34CE-0115-BC49-C58F-BF00FFB9CE3A}"/>
          </ac:grpSpMkLst>
        </pc:grpChg>
        <pc:graphicFrameChg chg="add mod">
          <ac:chgData name="Bertrand Fougnie" userId="b8e211a2-4769-42bb-9721-90e7775e7608" providerId="ADAL" clId="{8DCDF675-9CE4-4EBC-85B7-CE6B091ED78E}" dt="2026-03-23T09:27:27.477" v="4197" actId="1036"/>
          <ac:graphicFrameMkLst>
            <pc:docMk/>
            <pc:sldMk cId="1398811222" sldId="629"/>
            <ac:graphicFrameMk id="4" creationId="{ADC740A2-C3FB-B748-B965-6C173A4E786B}"/>
          </ac:graphicFrameMkLst>
        </pc:graphicFrameChg>
        <pc:graphicFrameChg chg="add mod">
          <ac:chgData name="Bertrand Fougnie" userId="b8e211a2-4769-42bb-9721-90e7775e7608" providerId="ADAL" clId="{8DCDF675-9CE4-4EBC-85B7-CE6B091ED78E}" dt="2026-03-20T16:32:02.824" v="3173" actId="164"/>
          <ac:graphicFrameMkLst>
            <pc:docMk/>
            <pc:sldMk cId="1398811222" sldId="629"/>
            <ac:graphicFrameMk id="7" creationId="{ECE2AC4A-6ECD-6021-ED88-40D5DF6D59DC}"/>
          </ac:graphicFrameMkLst>
        </pc:graphicFrameChg>
        <pc:picChg chg="add mod">
          <ac:chgData name="Bertrand Fougnie" userId="b8e211a2-4769-42bb-9721-90e7775e7608" providerId="ADAL" clId="{8DCDF675-9CE4-4EBC-85B7-CE6B091ED78E}" dt="2026-03-23T09:27:27.477" v="4197" actId="1036"/>
          <ac:picMkLst>
            <pc:docMk/>
            <pc:sldMk cId="1398811222" sldId="629"/>
            <ac:picMk id="6" creationId="{20214F46-A5F5-CCB1-BFC0-AE40F396A379}"/>
          </ac:picMkLst>
        </pc:picChg>
        <pc:cxnChg chg="add mod">
          <ac:chgData name="Bertrand Fougnie" userId="b8e211a2-4769-42bb-9721-90e7775e7608" providerId="ADAL" clId="{8DCDF675-9CE4-4EBC-85B7-CE6B091ED78E}" dt="2026-03-23T09:30:54.211" v="4350" actId="164"/>
          <ac:cxnSpMkLst>
            <pc:docMk/>
            <pc:sldMk cId="1398811222" sldId="629"/>
            <ac:cxnSpMk id="14" creationId="{3C46EBC4-F0C7-7080-6FEE-CF4996D9FBB8}"/>
          </ac:cxnSpMkLst>
        </pc:cxnChg>
      </pc:sldChg>
      <pc:sldMasterChg chg="delSp mod">
        <pc:chgData name="Bertrand Fougnie" userId="b8e211a2-4769-42bb-9721-90e7775e7608" providerId="ADAL" clId="{8DCDF675-9CE4-4EBC-85B7-CE6B091ED78E}" dt="2026-03-23T09:25:34.255" v="4078" actId="478"/>
        <pc:sldMasterMkLst>
          <pc:docMk/>
          <pc:sldMasterMk cId="0" sldId="2147483652"/>
        </pc:sldMasterMkLst>
        <pc:spChg chg="del">
          <ac:chgData name="Bertrand Fougnie" userId="b8e211a2-4769-42bb-9721-90e7775e7608" providerId="ADAL" clId="{8DCDF675-9CE4-4EBC-85B7-CE6B091ED78E}" dt="2026-03-23T09:25:34.255" v="4078" actId="478"/>
          <ac:spMkLst>
            <pc:docMk/>
            <pc:sldMasterMk cId="0" sldId="2147483652"/>
            <ac:spMk id="3" creationId="{AC6526B0-0085-C373-F3C8-BB3A6BF838E1}"/>
          </ac:spMkLst>
        </pc:spChg>
        <pc:spChg chg="del">
          <ac:chgData name="Bertrand Fougnie" userId="b8e211a2-4769-42bb-9721-90e7775e7608" providerId="ADAL" clId="{8DCDF675-9CE4-4EBC-85B7-CE6B091ED78E}" dt="2026-03-23T09:25:34.255" v="4078" actId="478"/>
          <ac:spMkLst>
            <pc:docMk/>
            <pc:sldMasterMk cId="0" sldId="2147483652"/>
            <ac:spMk id="5" creationId="{ECD20100-422D-809D-958D-C82D59239957}"/>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bwMode="auto">
          <a:xfrm flipH="1">
            <a:off x="0" y="0"/>
            <a:ext cx="0" cy="261938"/>
          </a:xfrm>
          <a:prstGeom prst="rect">
            <a:avLst/>
          </a:prstGeom>
          <a:noFill/>
          <a:ln w="9525">
            <a:noFill/>
            <a:miter lim="800000"/>
          </a:ln>
          <a:effectLst/>
        </p:spPr>
        <p:txBody>
          <a:bodyPr vert="horz" wrap="none" lIns="0" tIns="0" rIns="0" bIns="0" numCol="1" anchor="t" anchorCtr="0" compatLnSpc="1">
            <a:prstTxWarp prst="textNoShape">
              <a:avLst/>
            </a:prstTxWarp>
            <a:spAutoFit/>
          </a:bodyPr>
          <a:lstStyle>
            <a:lvl1pPr defTabSz="1336954" eaLnBrk="0" hangingPunct="0">
              <a:spcBef>
                <a:spcPct val="0"/>
              </a:spcBef>
              <a:defRPr sz="1700" b="0">
                <a:solidFill>
                  <a:srgbClr val="000000"/>
                </a:solidFill>
                <a:latin typeface="Helvetica" pitchFamily="34" charset="0"/>
              </a:defRPr>
            </a:lvl1pPr>
          </a:lstStyle>
          <a:p>
            <a:pPr>
              <a:defRPr/>
            </a:pPr>
            <a:endParaRPr lang="de-DE"/>
          </a:p>
        </p:txBody>
      </p:sp>
      <p:sp>
        <p:nvSpPr>
          <p:cNvPr id="126979" name="Rectangle 3"/>
          <p:cNvSpPr>
            <a:spLocks noGrp="1" noChangeArrowheads="1"/>
          </p:cNvSpPr>
          <p:nvPr>
            <p:ph type="dt" sz="quarter" idx="1"/>
          </p:nvPr>
        </p:nvSpPr>
        <p:spPr bwMode="auto">
          <a:xfrm flipH="1">
            <a:off x="9982200" y="0"/>
            <a:ext cx="0" cy="261938"/>
          </a:xfrm>
          <a:prstGeom prst="rect">
            <a:avLst/>
          </a:prstGeom>
          <a:noFill/>
          <a:ln w="9525">
            <a:noFill/>
            <a:miter lim="800000"/>
          </a:ln>
          <a:effectLst/>
        </p:spPr>
        <p:txBody>
          <a:bodyPr vert="horz" wrap="none" lIns="0" tIns="0" rIns="0" bIns="0" numCol="1" anchor="t" anchorCtr="0" compatLnSpc="1">
            <a:prstTxWarp prst="textNoShape">
              <a:avLst/>
            </a:prstTxWarp>
            <a:spAutoFit/>
          </a:bodyPr>
          <a:lstStyle>
            <a:lvl1pPr algn="r" defTabSz="1336954" eaLnBrk="0" hangingPunct="0">
              <a:spcBef>
                <a:spcPct val="0"/>
              </a:spcBef>
              <a:defRPr sz="1700" b="0">
                <a:solidFill>
                  <a:srgbClr val="000000"/>
                </a:solidFill>
                <a:latin typeface="Helvetica" pitchFamily="34" charset="0"/>
              </a:defRPr>
            </a:lvl1pPr>
          </a:lstStyle>
          <a:p>
            <a:pPr>
              <a:defRPr/>
            </a:pPr>
            <a:endParaRPr lang="de-DE"/>
          </a:p>
        </p:txBody>
      </p:sp>
      <p:sp>
        <p:nvSpPr>
          <p:cNvPr id="126980" name="Rectangle 4"/>
          <p:cNvSpPr>
            <a:spLocks noGrp="1" noChangeArrowheads="1"/>
          </p:cNvSpPr>
          <p:nvPr>
            <p:ph type="ftr" sz="quarter" idx="2"/>
          </p:nvPr>
        </p:nvSpPr>
        <p:spPr bwMode="auto">
          <a:xfrm flipH="1">
            <a:off x="0" y="14090650"/>
            <a:ext cx="0" cy="261938"/>
          </a:xfrm>
          <a:prstGeom prst="rect">
            <a:avLst/>
          </a:prstGeom>
          <a:noFill/>
          <a:ln w="9525">
            <a:noFill/>
            <a:miter lim="800000"/>
          </a:ln>
          <a:effectLst/>
        </p:spPr>
        <p:txBody>
          <a:bodyPr vert="horz" wrap="none" lIns="0" tIns="0" rIns="0" bIns="0" numCol="1" anchor="b" anchorCtr="0" compatLnSpc="1">
            <a:prstTxWarp prst="textNoShape">
              <a:avLst/>
            </a:prstTxWarp>
            <a:spAutoFit/>
          </a:bodyPr>
          <a:lstStyle>
            <a:lvl1pPr defTabSz="1336954" eaLnBrk="0" hangingPunct="0">
              <a:spcBef>
                <a:spcPct val="0"/>
              </a:spcBef>
              <a:defRPr sz="1700" b="0">
                <a:solidFill>
                  <a:srgbClr val="000000"/>
                </a:solidFill>
                <a:latin typeface="Helvetica" pitchFamily="34" charset="0"/>
              </a:defRPr>
            </a:lvl1pPr>
          </a:lstStyle>
          <a:p>
            <a:pPr>
              <a:defRPr/>
            </a:pPr>
            <a:endParaRPr lang="de-DE"/>
          </a:p>
        </p:txBody>
      </p:sp>
      <p:sp>
        <p:nvSpPr>
          <p:cNvPr id="126981" name="Rectangle 5"/>
          <p:cNvSpPr>
            <a:spLocks noGrp="1" noChangeArrowheads="1"/>
          </p:cNvSpPr>
          <p:nvPr>
            <p:ph type="sldNum" sz="quarter" idx="3"/>
          </p:nvPr>
        </p:nvSpPr>
        <p:spPr bwMode="auto">
          <a:xfrm>
            <a:off x="9707563" y="14085888"/>
            <a:ext cx="274637" cy="266700"/>
          </a:xfrm>
          <a:prstGeom prst="rect">
            <a:avLst/>
          </a:prstGeom>
          <a:noFill/>
          <a:ln w="9525">
            <a:noFill/>
            <a:miter lim="800000"/>
          </a:ln>
          <a:effectLst/>
        </p:spPr>
        <p:txBody>
          <a:bodyPr vert="horz" wrap="none" lIns="0" tIns="0" rIns="0" bIns="0" numCol="1" anchor="b" anchorCtr="0" compatLnSpc="1">
            <a:prstTxWarp prst="textNoShape">
              <a:avLst/>
            </a:prstTxWarp>
            <a:spAutoFit/>
          </a:bodyPr>
          <a:lstStyle>
            <a:lvl1pPr algn="r" defTabSz="1336954" eaLnBrk="0" hangingPunct="0">
              <a:spcBef>
                <a:spcPct val="0"/>
              </a:spcBef>
              <a:defRPr sz="1700" b="0">
                <a:solidFill>
                  <a:srgbClr val="000000"/>
                </a:solidFill>
                <a:latin typeface="Helvetica" pitchFamily="34" charset="0"/>
              </a:defRPr>
            </a:lvl1pPr>
          </a:lstStyle>
          <a:p>
            <a:pPr>
              <a:defRPr/>
            </a:pPr>
            <a:fld id="{E842FA72-B9ED-494F-A64D-EC1E1901C355}" type="slidenum">
              <a:rPr lang="de-DE"/>
              <a:pPr>
                <a:defRPr/>
              </a:pPr>
              <a:t>‹#›</a:t>
            </a:fld>
            <a:endParaRPr lang="de-DE"/>
          </a:p>
        </p:txBody>
      </p:sp>
    </p:spTree>
    <p:extLst>
      <p:ext uri="{BB962C8B-B14F-4D97-AF65-F5344CB8AC3E}">
        <p14:creationId xmlns:p14="http://schemas.microsoft.com/office/powerpoint/2010/main" val="609361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302125" cy="719138"/>
          </a:xfrm>
          <a:prstGeom prst="rect">
            <a:avLst/>
          </a:prstGeom>
          <a:noFill/>
          <a:ln w="9525">
            <a:noFill/>
            <a:miter lim="800000"/>
          </a:ln>
          <a:effectLst/>
        </p:spPr>
        <p:txBody>
          <a:bodyPr vert="horz" wrap="square" lIns="133601" tIns="66800" rIns="133601" bIns="66800" numCol="1" anchor="t" anchorCtr="0" compatLnSpc="1">
            <a:prstTxWarp prst="textNoShape">
              <a:avLst/>
            </a:prstTxWarp>
          </a:bodyPr>
          <a:lstStyle>
            <a:lvl1pPr defTabSz="1336954" eaLnBrk="0" hangingPunct="0">
              <a:spcBef>
                <a:spcPct val="0"/>
              </a:spcBef>
              <a:defRPr sz="1700" b="0">
                <a:solidFill>
                  <a:schemeClr val="tx1"/>
                </a:solidFill>
                <a:latin typeface="Times New Roman" pitchFamily="18" charset="0"/>
              </a:defRPr>
            </a:lvl1pPr>
          </a:lstStyle>
          <a:p>
            <a:pPr>
              <a:defRPr/>
            </a:pPr>
            <a:endParaRPr lang="de-DE"/>
          </a:p>
        </p:txBody>
      </p:sp>
      <p:sp>
        <p:nvSpPr>
          <p:cNvPr id="3075" name="Rectangle 3"/>
          <p:cNvSpPr>
            <a:spLocks noGrp="1" noChangeArrowheads="1"/>
          </p:cNvSpPr>
          <p:nvPr>
            <p:ph type="dt" idx="1"/>
          </p:nvPr>
        </p:nvSpPr>
        <p:spPr bwMode="auto">
          <a:xfrm>
            <a:off x="5629275" y="0"/>
            <a:ext cx="4302125" cy="719138"/>
          </a:xfrm>
          <a:prstGeom prst="rect">
            <a:avLst/>
          </a:prstGeom>
          <a:noFill/>
          <a:ln w="9525">
            <a:noFill/>
            <a:miter lim="800000"/>
          </a:ln>
          <a:effectLst/>
        </p:spPr>
        <p:txBody>
          <a:bodyPr vert="horz" wrap="square" lIns="133601" tIns="66800" rIns="133601" bIns="66800" numCol="1" anchor="t" anchorCtr="0" compatLnSpc="1">
            <a:prstTxWarp prst="textNoShape">
              <a:avLst/>
            </a:prstTxWarp>
          </a:bodyPr>
          <a:lstStyle>
            <a:lvl1pPr algn="r" defTabSz="1336954" eaLnBrk="0" hangingPunct="0">
              <a:spcBef>
                <a:spcPct val="0"/>
              </a:spcBef>
              <a:defRPr sz="1700" b="0">
                <a:solidFill>
                  <a:schemeClr val="tx1"/>
                </a:solidFill>
                <a:latin typeface="Times New Roman" pitchFamily="18" charset="0"/>
              </a:defRPr>
            </a:lvl1pPr>
          </a:lstStyle>
          <a:p>
            <a:pPr>
              <a:defRPr/>
            </a:pPr>
            <a:endParaRPr lang="de-DE"/>
          </a:p>
        </p:txBody>
      </p:sp>
      <p:sp>
        <p:nvSpPr>
          <p:cNvPr id="205828" name="Rectangle 4"/>
          <p:cNvSpPr>
            <a:spLocks noGrp="1" noRot="1" noChangeAspect="1" noChangeArrowheads="1" noTextEdit="1"/>
          </p:cNvSpPr>
          <p:nvPr>
            <p:ph type="sldImg" idx="2"/>
          </p:nvPr>
        </p:nvSpPr>
        <p:spPr bwMode="auto">
          <a:xfrm>
            <a:off x="177800" y="1074738"/>
            <a:ext cx="9575800" cy="5386387"/>
          </a:xfrm>
          <a:prstGeom prst="rect">
            <a:avLst/>
          </a:prstGeom>
          <a:noFill/>
          <a:ln w="9525">
            <a:solidFill>
              <a:srgbClr val="000000"/>
            </a:solidFill>
            <a:miter lim="800000"/>
          </a:ln>
        </p:spPr>
      </p:sp>
      <p:sp>
        <p:nvSpPr>
          <p:cNvPr id="3077" name="Rectangle 5"/>
          <p:cNvSpPr>
            <a:spLocks noGrp="1" noChangeArrowheads="1"/>
          </p:cNvSpPr>
          <p:nvPr>
            <p:ph type="body" sz="quarter" idx="3"/>
          </p:nvPr>
        </p:nvSpPr>
        <p:spPr bwMode="auto">
          <a:xfrm>
            <a:off x="1322388" y="6819900"/>
            <a:ext cx="7286625" cy="6469063"/>
          </a:xfrm>
          <a:prstGeom prst="rect">
            <a:avLst/>
          </a:prstGeom>
          <a:noFill/>
          <a:ln w="9525">
            <a:noFill/>
            <a:miter lim="800000"/>
          </a:ln>
          <a:effectLst/>
        </p:spPr>
        <p:txBody>
          <a:bodyPr vert="horz" wrap="square" lIns="133601" tIns="66800" rIns="133601" bIns="6680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078" name="Rectangle 6"/>
          <p:cNvSpPr>
            <a:spLocks noGrp="1" noChangeArrowheads="1"/>
          </p:cNvSpPr>
          <p:nvPr>
            <p:ph type="ftr" sz="quarter" idx="4"/>
          </p:nvPr>
        </p:nvSpPr>
        <p:spPr bwMode="auto">
          <a:xfrm>
            <a:off x="0" y="13644562"/>
            <a:ext cx="4302125" cy="719137"/>
          </a:xfrm>
          <a:prstGeom prst="rect">
            <a:avLst/>
          </a:prstGeom>
          <a:noFill/>
          <a:ln w="9525">
            <a:noFill/>
            <a:miter lim="800000"/>
          </a:ln>
          <a:effectLst/>
        </p:spPr>
        <p:txBody>
          <a:bodyPr vert="horz" wrap="square" lIns="133601" tIns="66800" rIns="133601" bIns="66800" numCol="1" anchor="b" anchorCtr="0" compatLnSpc="1">
            <a:prstTxWarp prst="textNoShape">
              <a:avLst/>
            </a:prstTxWarp>
          </a:bodyPr>
          <a:lstStyle>
            <a:lvl1pPr defTabSz="1336954" eaLnBrk="0" hangingPunct="0">
              <a:spcBef>
                <a:spcPct val="0"/>
              </a:spcBef>
              <a:defRPr sz="1700" b="0">
                <a:solidFill>
                  <a:schemeClr val="tx1"/>
                </a:solidFill>
                <a:latin typeface="Times New Roman" pitchFamily="18" charset="0"/>
              </a:defRPr>
            </a:lvl1pPr>
          </a:lstStyle>
          <a:p>
            <a:pPr>
              <a:defRPr/>
            </a:pPr>
            <a:endParaRPr lang="de-DE"/>
          </a:p>
        </p:txBody>
      </p:sp>
      <p:sp>
        <p:nvSpPr>
          <p:cNvPr id="3079" name="Rectangle 7"/>
          <p:cNvSpPr>
            <a:spLocks noGrp="1" noChangeArrowheads="1"/>
          </p:cNvSpPr>
          <p:nvPr>
            <p:ph type="sldNum" sz="quarter" idx="5"/>
          </p:nvPr>
        </p:nvSpPr>
        <p:spPr bwMode="auto">
          <a:xfrm>
            <a:off x="5629275" y="13644562"/>
            <a:ext cx="4302125" cy="719137"/>
          </a:xfrm>
          <a:prstGeom prst="rect">
            <a:avLst/>
          </a:prstGeom>
          <a:noFill/>
          <a:ln w="9525">
            <a:noFill/>
            <a:miter lim="800000"/>
          </a:ln>
          <a:effectLst/>
        </p:spPr>
        <p:txBody>
          <a:bodyPr vert="horz" wrap="square" lIns="133601" tIns="66800" rIns="133601" bIns="66800" numCol="1" anchor="b" anchorCtr="0" compatLnSpc="1">
            <a:prstTxWarp prst="textNoShape">
              <a:avLst/>
            </a:prstTxWarp>
          </a:bodyPr>
          <a:lstStyle>
            <a:lvl1pPr algn="r" defTabSz="1336954" eaLnBrk="0" hangingPunct="0">
              <a:spcBef>
                <a:spcPct val="0"/>
              </a:spcBef>
              <a:defRPr sz="1700" b="0">
                <a:solidFill>
                  <a:schemeClr val="tx1"/>
                </a:solidFill>
                <a:latin typeface="Times New Roman" pitchFamily="18" charset="0"/>
              </a:defRPr>
            </a:lvl1pPr>
          </a:lstStyle>
          <a:p>
            <a:pPr>
              <a:defRPr/>
            </a:pPr>
            <a:fld id="{7FE02029-9BE2-4139-82E8-7E205433FD51}" type="slidenum">
              <a:rPr lang="de-DE"/>
              <a:pPr>
                <a:defRPr/>
              </a:pPr>
              <a:t>‹#›</a:t>
            </a:fld>
            <a:endParaRPr lang="de-DE"/>
          </a:p>
        </p:txBody>
      </p:sp>
    </p:spTree>
    <p:extLst>
      <p:ext uri="{BB962C8B-B14F-4D97-AF65-F5344CB8AC3E}">
        <p14:creationId xmlns:p14="http://schemas.microsoft.com/office/powerpoint/2010/main" val="39804190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7FE02029-9BE2-4139-82E8-7E205433FD51}" type="slidenum">
              <a:rPr lang="de-DE" smtClean="0"/>
              <a:pPr>
                <a:defRPr/>
              </a:pPr>
              <a:t>9</a:t>
            </a:fld>
            <a:endParaRPr lang="de-DE"/>
          </a:p>
        </p:txBody>
      </p:sp>
    </p:spTree>
    <p:extLst>
      <p:ext uri="{BB962C8B-B14F-4D97-AF65-F5344CB8AC3E}">
        <p14:creationId xmlns:p14="http://schemas.microsoft.com/office/powerpoint/2010/main" val="35925565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Atmosphere">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18058" y="1199921"/>
            <a:ext cx="9406214" cy="5330187"/>
          </a:xfrm>
          <a:prstGeom prst="rect">
            <a:avLst/>
          </a:prstGeom>
        </p:spPr>
      </p:pic>
      <p:sp>
        <p:nvSpPr>
          <p:cNvPr id="243" name="Freeform 242"/>
          <p:cNvSpPr/>
          <p:nvPr userDrawn="1"/>
        </p:nvSpPr>
        <p:spPr bwMode="auto">
          <a:xfrm>
            <a:off x="36945" y="1154545"/>
            <a:ext cx="3306619" cy="5375564"/>
          </a:xfrm>
          <a:custGeom>
            <a:avLst/>
            <a:gdLst>
              <a:gd name="connsiteX0" fmla="*/ 46182 w 3306619"/>
              <a:gd name="connsiteY0" fmla="*/ 0 h 5375564"/>
              <a:gd name="connsiteX1" fmla="*/ 3306619 w 3306619"/>
              <a:gd name="connsiteY1" fmla="*/ 0 h 5375564"/>
              <a:gd name="connsiteX2" fmla="*/ 2050473 w 3306619"/>
              <a:gd name="connsiteY2" fmla="*/ 5375564 h 5375564"/>
              <a:gd name="connsiteX3" fmla="*/ 0 w 3306619"/>
              <a:gd name="connsiteY3" fmla="*/ 5375564 h 5375564"/>
              <a:gd name="connsiteX4" fmla="*/ 46182 w 3306619"/>
              <a:gd name="connsiteY4" fmla="*/ 0 h 5375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6619" h="5375564">
                <a:moveTo>
                  <a:pt x="46182" y="0"/>
                </a:moveTo>
                <a:lnTo>
                  <a:pt x="3306619" y="0"/>
                </a:lnTo>
                <a:lnTo>
                  <a:pt x="2050473" y="5375564"/>
                </a:lnTo>
                <a:lnTo>
                  <a:pt x="0" y="5375564"/>
                </a:lnTo>
                <a:lnTo>
                  <a:pt x="46182" y="0"/>
                </a:lnTo>
                <a:close/>
              </a:path>
            </a:pathLst>
          </a:custGeom>
          <a:solidFill>
            <a:schemeClr val="accent5"/>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rcRect b="3839"/>
          <a:stretch>
            <a:fillRect/>
          </a:stretch>
        </p:blipFill>
        <p:spPr>
          <a:xfrm>
            <a:off x="-1" y="-1"/>
            <a:ext cx="12192001" cy="6594765"/>
          </a:xfrm>
          <a:prstGeom prst="rect">
            <a:avLst/>
          </a:prstGeom>
        </p:spPr>
      </p:pic>
      <p:cxnSp>
        <p:nvCxnSpPr>
          <p:cNvPr id="268" name="Straight Connector 267"/>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4" name="Logo box">
            <a:extLst>
              <a:ext uri="{FF2B5EF4-FFF2-40B4-BE49-F238E27FC236}">
                <a16:creationId xmlns:a16="http://schemas.microsoft.com/office/drawing/2014/main" id="{91C69168-F063-CFEF-E75F-923C5D299174}"/>
              </a:ext>
            </a:extLst>
          </p:cNvPr>
          <p:cNvSpPr/>
          <p:nvPr userDrawn="1"/>
        </p:nvSpPr>
        <p:spPr bwMode="auto">
          <a:xfrm>
            <a:off x="145054" y="-8719"/>
            <a:ext cx="2107258"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5" name="Picture 4" descr="A black background with white text&#10;&#10;AI-generated content may be incorrect.">
            <a:extLst>
              <a:ext uri="{FF2B5EF4-FFF2-40B4-BE49-F238E27FC236}">
                <a16:creationId xmlns:a16="http://schemas.microsoft.com/office/drawing/2014/main" id="{7C460F7A-3E10-FADA-F010-5CF6432CC43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8735" y="-8719"/>
            <a:ext cx="1939895" cy="646028"/>
          </a:xfrm>
          <a:prstGeom prst="rect">
            <a:avLst/>
          </a:prstGeom>
        </p:spPr>
      </p:pic>
      <p:sp>
        <p:nvSpPr>
          <p:cNvPr id="6" name="TextBox 5">
            <a:extLst>
              <a:ext uri="{FF2B5EF4-FFF2-40B4-BE49-F238E27FC236}">
                <a16:creationId xmlns:a16="http://schemas.microsoft.com/office/drawing/2014/main" id="{D53D748A-91F8-E795-587F-35D125A6B60D}"/>
              </a:ext>
            </a:extLst>
          </p:cNvPr>
          <p:cNvSpPr txBox="1"/>
          <p:nvPr userDrawn="1"/>
        </p:nvSpPr>
        <p:spPr>
          <a:xfrm>
            <a:off x="9075634" y="158614"/>
            <a:ext cx="3060354" cy="338554"/>
          </a:xfrm>
          <a:prstGeom prst="rect">
            <a:avLst/>
          </a:prstGeom>
          <a:noFill/>
        </p:spPr>
        <p:txBody>
          <a:bodyPr wrap="square" rtlCol="0">
            <a:spAutoFit/>
          </a:bodyPr>
          <a:lstStyle/>
          <a:p>
            <a:pPr algn="ctr"/>
            <a:r>
              <a:rPr lang="en-US" sz="1600" b="0" kern="100" spc="-100">
                <a:solidFill>
                  <a:srgbClr val="800000"/>
                </a:solidFill>
                <a:latin typeface="Bahnschrift Light" panose="020B0502040204020203" pitchFamily="34" charset="0"/>
                <a:ea typeface="Roboto" panose="02000000000000000000" pitchFamily="2" charset="0"/>
              </a:rPr>
              <a:t>Trusted in Space. Essential on Earth.</a:t>
            </a:r>
          </a:p>
        </p:txBody>
      </p:sp>
    </p:spTree>
    <p:extLst>
      <p:ext uri="{BB962C8B-B14F-4D97-AF65-F5344CB8AC3E}">
        <p14:creationId xmlns:p14="http://schemas.microsoft.com/office/powerpoint/2010/main" val="210166231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 blue">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rcRect t="12794" b="3165"/>
          <a:stretch>
            <a:fillRect/>
          </a:stretch>
        </p:blipFill>
        <p:spPr>
          <a:xfrm>
            <a:off x="0" y="877455"/>
            <a:ext cx="12192000" cy="5763490"/>
          </a:xfrm>
          <a:prstGeom prst="rect">
            <a:avLst/>
          </a:prstGeom>
        </p:spPr>
      </p:pic>
      <p:sp>
        <p:nvSpPr>
          <p:cNvPr id="8" name="Rectangle 7"/>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sp>
        <p:nvSpPr>
          <p:cNvPr id="2" name="Title 1"/>
          <p:cNvSpPr>
            <a:spLocks noGrp="1"/>
          </p:cNvSpPr>
          <p:nvPr>
            <p:ph type="title"/>
          </p:nvPr>
        </p:nvSpPr>
        <p:spPr>
          <a:xfrm>
            <a:off x="792480" y="1"/>
            <a:ext cx="11254467" cy="640079"/>
          </a:xfrm>
        </p:spPr>
        <p:txBody>
          <a:bodyPr/>
          <a:lstStyle>
            <a:lvl1pPr marL="221544">
              <a:defRPr>
                <a:solidFill>
                  <a:schemeClr val="bg1"/>
                </a:solidFill>
              </a:defRPr>
            </a:lvl1pPr>
          </a:lstStyle>
          <a:p>
            <a:r>
              <a:rPr lang="en-GB"/>
              <a:t>Click to edit Master title style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778" y="3061592"/>
            <a:ext cx="1245440" cy="1243492"/>
          </a:xfrm>
          <a:prstGeom prst="rect">
            <a:avLst/>
          </a:prstGeom>
        </p:spPr>
      </p:pic>
      <p:sp>
        <p:nvSpPr>
          <p:cNvPr id="6" name="Text Placeholder 5"/>
          <p:cNvSpPr>
            <a:spLocks noGrp="1"/>
          </p:cNvSpPr>
          <p:nvPr>
            <p:ph type="body" sz="quarter" idx="10"/>
          </p:nvPr>
        </p:nvSpPr>
        <p:spPr>
          <a:xfrm>
            <a:off x="6308436" y="1237673"/>
            <a:ext cx="5463956" cy="5164431"/>
          </a:xfrm>
        </p:spPr>
        <p:txBody>
          <a:bodyPr/>
          <a:lstStyle>
            <a:lvl1pPr>
              <a:defRPr sz="3200" spc="-100" baseline="0"/>
            </a:lvl1pPr>
            <a:lvl2pPr>
              <a:defRPr sz="2800" spc="-100" baseline="0"/>
            </a:lvl2pPr>
            <a:lvl3pPr>
              <a:defRPr sz="2400" spc="-100" baseline="0"/>
            </a:lvl3pPr>
            <a:lvl4pPr>
              <a:defRPr sz="2000" spc="-100" baseline="0"/>
            </a:lvl4pPr>
            <a:lvl5pPr>
              <a:defRPr sz="1800" spc="-1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descr="A black background with white text&#10;&#10;AI-generated content may be incorrect.">
            <a:extLst>
              <a:ext uri="{FF2B5EF4-FFF2-40B4-BE49-F238E27FC236}">
                <a16:creationId xmlns:a16="http://schemas.microsoft.com/office/drawing/2014/main" id="{EE4C975A-D8FD-20D8-1337-4EFFD65ED2F4}"/>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303291904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 yellow">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2"/>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rcRect t="12794" b="3165"/>
          <a:stretch>
            <a:fillRect/>
          </a:stretch>
        </p:blipFill>
        <p:spPr>
          <a:xfrm>
            <a:off x="0" y="877455"/>
            <a:ext cx="12192000" cy="5763490"/>
          </a:xfrm>
          <a:prstGeom prst="rect">
            <a:avLst/>
          </a:prstGeom>
        </p:spPr>
      </p:pic>
      <p:sp>
        <p:nvSpPr>
          <p:cNvPr id="2" name="Title 1"/>
          <p:cNvSpPr>
            <a:spLocks noGrp="1"/>
          </p:cNvSpPr>
          <p:nvPr>
            <p:ph type="title"/>
          </p:nvPr>
        </p:nvSpPr>
        <p:spPr>
          <a:xfrm>
            <a:off x="792480" y="1"/>
            <a:ext cx="11254467" cy="640079"/>
          </a:xfrm>
        </p:spPr>
        <p:txBody>
          <a:bodyPr/>
          <a:lstStyle>
            <a:lvl1pPr marL="221544">
              <a:defRPr>
                <a:solidFill>
                  <a:schemeClr val="bg1"/>
                </a:solidFill>
              </a:defRPr>
            </a:lvl1pPr>
          </a:lstStyle>
          <a:p>
            <a:r>
              <a:rPr lang="en-GB"/>
              <a:t>Click to edit Master title style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778" y="3061592"/>
            <a:ext cx="1245440" cy="1243492"/>
          </a:xfrm>
          <a:prstGeom prst="rect">
            <a:avLst/>
          </a:prstGeom>
        </p:spPr>
      </p:pic>
      <p:sp>
        <p:nvSpPr>
          <p:cNvPr id="6" name="Text Placeholder 5"/>
          <p:cNvSpPr>
            <a:spLocks noGrp="1"/>
          </p:cNvSpPr>
          <p:nvPr>
            <p:ph type="body" sz="quarter" idx="10"/>
          </p:nvPr>
        </p:nvSpPr>
        <p:spPr>
          <a:xfrm>
            <a:off x="6308436" y="1237673"/>
            <a:ext cx="5463956" cy="5164431"/>
          </a:xfrm>
        </p:spPr>
        <p:txBody>
          <a:bodyPr/>
          <a:lstStyle>
            <a:lvl1pPr>
              <a:defRPr sz="3200" spc="-100" baseline="0"/>
            </a:lvl1pPr>
            <a:lvl2pPr>
              <a:defRPr sz="2800" spc="-100" baseline="0"/>
            </a:lvl2pPr>
            <a:lvl3pPr>
              <a:defRPr sz="2400" spc="-100" baseline="0"/>
            </a:lvl3pPr>
            <a:lvl4pPr>
              <a:defRPr sz="2000" spc="-100" baseline="0"/>
            </a:lvl4pPr>
            <a:lvl5pPr>
              <a:defRPr sz="1800" spc="-1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3">
            <a:extLst>
              <a:ext uri="{FF2B5EF4-FFF2-40B4-BE49-F238E27FC236}">
                <a16:creationId xmlns:a16="http://schemas.microsoft.com/office/drawing/2014/main" id="{136A40B4-9476-3CC7-1FC9-048DA89B5726}"/>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9" name="Picture 8" descr="A black background with white text&#10;&#10;AI-generated content may be incorrect.">
            <a:extLst>
              <a:ext uri="{FF2B5EF4-FFF2-40B4-BE49-F238E27FC236}">
                <a16:creationId xmlns:a16="http://schemas.microsoft.com/office/drawing/2014/main" id="{950D9AEB-55E7-D78F-89E0-5D9043EE575A}"/>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248612369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 purple">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5"/>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rcRect t="12794" b="3165"/>
          <a:stretch>
            <a:fillRect/>
          </a:stretch>
        </p:blipFill>
        <p:spPr>
          <a:xfrm>
            <a:off x="0" y="877455"/>
            <a:ext cx="12192000" cy="5763490"/>
          </a:xfrm>
          <a:prstGeom prst="rect">
            <a:avLst/>
          </a:prstGeom>
        </p:spPr>
      </p:pic>
      <p:sp>
        <p:nvSpPr>
          <p:cNvPr id="2" name="Title 1"/>
          <p:cNvSpPr>
            <a:spLocks noGrp="1"/>
          </p:cNvSpPr>
          <p:nvPr>
            <p:ph type="title"/>
          </p:nvPr>
        </p:nvSpPr>
        <p:spPr>
          <a:xfrm>
            <a:off x="792480" y="1"/>
            <a:ext cx="11254467" cy="640079"/>
          </a:xfrm>
        </p:spPr>
        <p:txBody>
          <a:bodyPr/>
          <a:lstStyle>
            <a:lvl1pPr marL="221544">
              <a:defRPr>
                <a:solidFill>
                  <a:schemeClr val="bg1"/>
                </a:solidFill>
              </a:defRPr>
            </a:lvl1pPr>
          </a:lstStyle>
          <a:p>
            <a:r>
              <a:rPr lang="en-GB"/>
              <a:t>Click to edit Master title style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778" y="3061592"/>
            <a:ext cx="1245440" cy="1243492"/>
          </a:xfrm>
          <a:prstGeom prst="rect">
            <a:avLst/>
          </a:prstGeom>
        </p:spPr>
      </p:pic>
      <p:sp>
        <p:nvSpPr>
          <p:cNvPr id="6" name="Text Placeholder 5"/>
          <p:cNvSpPr>
            <a:spLocks noGrp="1"/>
          </p:cNvSpPr>
          <p:nvPr>
            <p:ph type="body" sz="quarter" idx="10"/>
          </p:nvPr>
        </p:nvSpPr>
        <p:spPr>
          <a:xfrm>
            <a:off x="6308436" y="1237673"/>
            <a:ext cx="5463956" cy="5164431"/>
          </a:xfrm>
        </p:spPr>
        <p:txBody>
          <a:bodyPr/>
          <a:lstStyle>
            <a:lvl1pPr>
              <a:defRPr sz="3200" spc="-100" baseline="0"/>
            </a:lvl1pPr>
            <a:lvl2pPr>
              <a:defRPr sz="2800" spc="-100" baseline="0"/>
            </a:lvl2pPr>
            <a:lvl3pPr>
              <a:defRPr sz="2400" spc="-100" baseline="0"/>
            </a:lvl3pPr>
            <a:lvl4pPr>
              <a:defRPr sz="2000" spc="-100" baseline="0"/>
            </a:lvl4pPr>
            <a:lvl5pPr>
              <a:defRPr sz="1800" spc="-1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3">
            <a:extLst>
              <a:ext uri="{FF2B5EF4-FFF2-40B4-BE49-F238E27FC236}">
                <a16:creationId xmlns:a16="http://schemas.microsoft.com/office/drawing/2014/main" id="{15EA9A88-C455-E7C7-6727-AB6BAE746E39}"/>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9" name="Picture 8" descr="A black background with white text&#10;&#10;AI-generated content may be incorrect.">
            <a:extLst>
              <a:ext uri="{FF2B5EF4-FFF2-40B4-BE49-F238E27FC236}">
                <a16:creationId xmlns:a16="http://schemas.microsoft.com/office/drawing/2014/main" id="{F7EB373E-9305-7F05-2C7F-6B6E76483985}"/>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256177795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 green">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3"/>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rcRect t="12794" b="3165"/>
          <a:stretch>
            <a:fillRect/>
          </a:stretch>
        </p:blipFill>
        <p:spPr>
          <a:xfrm>
            <a:off x="0" y="877455"/>
            <a:ext cx="12192000" cy="5763490"/>
          </a:xfrm>
          <a:prstGeom prst="rect">
            <a:avLst/>
          </a:prstGeom>
        </p:spPr>
      </p:pic>
      <p:sp>
        <p:nvSpPr>
          <p:cNvPr id="2" name="Title 1"/>
          <p:cNvSpPr>
            <a:spLocks noGrp="1"/>
          </p:cNvSpPr>
          <p:nvPr>
            <p:ph type="title"/>
          </p:nvPr>
        </p:nvSpPr>
        <p:spPr>
          <a:xfrm>
            <a:off x="792480" y="1"/>
            <a:ext cx="11254467" cy="640079"/>
          </a:xfrm>
        </p:spPr>
        <p:txBody>
          <a:bodyPr/>
          <a:lstStyle>
            <a:lvl1pPr marL="221544">
              <a:defRPr>
                <a:solidFill>
                  <a:schemeClr val="bg1"/>
                </a:solidFill>
              </a:defRPr>
            </a:lvl1pPr>
          </a:lstStyle>
          <a:p>
            <a:r>
              <a:rPr lang="en-GB"/>
              <a:t>Click to edit Master title style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778" y="3061592"/>
            <a:ext cx="1245440" cy="1243492"/>
          </a:xfrm>
          <a:prstGeom prst="rect">
            <a:avLst/>
          </a:prstGeom>
        </p:spPr>
      </p:pic>
      <p:sp>
        <p:nvSpPr>
          <p:cNvPr id="6" name="Text Placeholder 5"/>
          <p:cNvSpPr>
            <a:spLocks noGrp="1"/>
          </p:cNvSpPr>
          <p:nvPr>
            <p:ph type="body" sz="quarter" idx="10"/>
          </p:nvPr>
        </p:nvSpPr>
        <p:spPr>
          <a:xfrm>
            <a:off x="6308436" y="1237673"/>
            <a:ext cx="5463956" cy="5164431"/>
          </a:xfrm>
        </p:spPr>
        <p:txBody>
          <a:bodyPr/>
          <a:lstStyle>
            <a:lvl1pPr>
              <a:defRPr sz="3200" spc="-100" baseline="0"/>
            </a:lvl1pPr>
            <a:lvl2pPr>
              <a:defRPr sz="2800" spc="-100" baseline="0"/>
            </a:lvl2pPr>
            <a:lvl3pPr>
              <a:defRPr sz="2400" spc="-100" baseline="0"/>
            </a:lvl3pPr>
            <a:lvl4pPr>
              <a:defRPr sz="2000" spc="-100" baseline="0"/>
            </a:lvl4pPr>
            <a:lvl5pPr>
              <a:defRPr sz="1800" spc="-1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3">
            <a:extLst>
              <a:ext uri="{FF2B5EF4-FFF2-40B4-BE49-F238E27FC236}">
                <a16:creationId xmlns:a16="http://schemas.microsoft.com/office/drawing/2014/main" id="{F435587F-E5E3-C072-6931-1000911C6A8E}"/>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9" name="Picture 8" descr="A black background with white text&#10;&#10;AI-generated content may be incorrect.">
            <a:extLst>
              <a:ext uri="{FF2B5EF4-FFF2-40B4-BE49-F238E27FC236}">
                <a16:creationId xmlns:a16="http://schemas.microsoft.com/office/drawing/2014/main" id="{F88EA190-1ED4-7718-4AA2-91BF52AF0256}"/>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161013831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 orange">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4"/>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rcRect t="12794" b="3165"/>
          <a:stretch>
            <a:fillRect/>
          </a:stretch>
        </p:blipFill>
        <p:spPr>
          <a:xfrm>
            <a:off x="0" y="877455"/>
            <a:ext cx="12192000" cy="5763490"/>
          </a:xfrm>
          <a:prstGeom prst="rect">
            <a:avLst/>
          </a:prstGeom>
        </p:spPr>
      </p:pic>
      <p:sp>
        <p:nvSpPr>
          <p:cNvPr id="2" name="Title 1"/>
          <p:cNvSpPr>
            <a:spLocks noGrp="1"/>
          </p:cNvSpPr>
          <p:nvPr>
            <p:ph type="title"/>
          </p:nvPr>
        </p:nvSpPr>
        <p:spPr>
          <a:xfrm>
            <a:off x="792480" y="1"/>
            <a:ext cx="11254467" cy="640079"/>
          </a:xfrm>
        </p:spPr>
        <p:txBody>
          <a:bodyPr/>
          <a:lstStyle>
            <a:lvl1pPr marL="221544">
              <a:defRPr>
                <a:solidFill>
                  <a:schemeClr val="bg1"/>
                </a:solidFill>
              </a:defRPr>
            </a:lvl1pPr>
          </a:lstStyle>
          <a:p>
            <a:r>
              <a:rPr lang="en-GB"/>
              <a:t>Click to edit Master title style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8778" y="3061592"/>
            <a:ext cx="1245440" cy="1243492"/>
          </a:xfrm>
          <a:prstGeom prst="rect">
            <a:avLst/>
          </a:prstGeom>
        </p:spPr>
      </p:pic>
      <p:sp>
        <p:nvSpPr>
          <p:cNvPr id="6" name="Text Placeholder 5"/>
          <p:cNvSpPr>
            <a:spLocks noGrp="1"/>
          </p:cNvSpPr>
          <p:nvPr>
            <p:ph type="body" sz="quarter" idx="10"/>
          </p:nvPr>
        </p:nvSpPr>
        <p:spPr>
          <a:xfrm>
            <a:off x="6308436" y="1237673"/>
            <a:ext cx="5463956" cy="5164431"/>
          </a:xfrm>
        </p:spPr>
        <p:txBody>
          <a:bodyPr/>
          <a:lstStyle>
            <a:lvl1pPr>
              <a:defRPr sz="3200" spc="-100" baseline="0"/>
            </a:lvl1pPr>
            <a:lvl2pPr>
              <a:defRPr sz="2800" spc="-100" baseline="0"/>
            </a:lvl2pPr>
            <a:lvl3pPr>
              <a:defRPr sz="2400" spc="-100" baseline="0"/>
            </a:lvl3pPr>
            <a:lvl4pPr>
              <a:defRPr sz="2000" spc="-100" baseline="0"/>
            </a:lvl4pPr>
            <a:lvl5pPr>
              <a:defRPr sz="1800" spc="-1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Rectangle 3">
            <a:extLst>
              <a:ext uri="{FF2B5EF4-FFF2-40B4-BE49-F238E27FC236}">
                <a16:creationId xmlns:a16="http://schemas.microsoft.com/office/drawing/2014/main" id="{1E6C6A13-D0B2-112F-D4E9-A0818AC63EE5}"/>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9" name="Picture 8" descr="A black background with white text&#10;&#10;AI-generated content may be incorrect.">
            <a:extLst>
              <a:ext uri="{FF2B5EF4-FFF2-40B4-BE49-F238E27FC236}">
                <a16:creationId xmlns:a16="http://schemas.microsoft.com/office/drawing/2014/main" id="{B4E3C7E9-B696-DF37-A1F9-B75CFDE6C36B}"/>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93885859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amp;A - blue">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t="12525" b="3434"/>
          <a:stretch>
            <a:fillRect/>
          </a:stretch>
        </p:blipFill>
        <p:spPr>
          <a:xfrm>
            <a:off x="0" y="858982"/>
            <a:ext cx="12192000" cy="5763491"/>
          </a:xfrm>
          <a:prstGeom prst="rect">
            <a:avLst/>
          </a:prstGeom>
        </p:spPr>
      </p:pic>
      <p:sp>
        <p:nvSpPr>
          <p:cNvPr id="6" name="Text Placeholder 5"/>
          <p:cNvSpPr>
            <a:spLocks noGrp="1"/>
          </p:cNvSpPr>
          <p:nvPr>
            <p:ph type="body" sz="quarter" idx="10"/>
          </p:nvPr>
        </p:nvSpPr>
        <p:spPr>
          <a:xfrm>
            <a:off x="6308436" y="1237673"/>
            <a:ext cx="5463956" cy="5164431"/>
          </a:xfrm>
        </p:spPr>
        <p:txBody>
          <a:bodyPr anchor="ctr"/>
          <a:lstStyle>
            <a:lvl1pPr marL="0" indent="0">
              <a:buNone/>
              <a:defRPr sz="3200" baseline="0"/>
            </a:lvl1pPr>
            <a:lvl2pPr marL="562722" indent="0">
              <a:buNone/>
              <a:defRPr sz="2800" baseline="0"/>
            </a:lvl2pPr>
            <a:lvl3pPr marL="1125443" indent="0">
              <a:buNone/>
              <a:defRPr sz="2400" baseline="0"/>
            </a:lvl3pPr>
            <a:lvl4pPr marL="1688165" indent="0">
              <a:buNone/>
              <a:defRPr sz="2000" baseline="0"/>
            </a:lvl4pPr>
            <a:lvl5pPr marL="2250887" indent="0">
              <a:buNone/>
              <a:defRPr sz="18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3147" y="2427580"/>
            <a:ext cx="2640047" cy="2635916"/>
          </a:xfrm>
          <a:prstGeom prst="rect">
            <a:avLst/>
          </a:prstGeom>
        </p:spPr>
      </p:pic>
      <p:sp>
        <p:nvSpPr>
          <p:cNvPr id="2" name="Rectangle 1">
            <a:extLst>
              <a:ext uri="{FF2B5EF4-FFF2-40B4-BE49-F238E27FC236}">
                <a16:creationId xmlns:a16="http://schemas.microsoft.com/office/drawing/2014/main" id="{4734FFE1-4D68-C451-C29A-95B93B3980B4}"/>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descr="A black background with white text&#10;&#10;AI-generated content may be incorrect.">
            <a:extLst>
              <a:ext uri="{FF2B5EF4-FFF2-40B4-BE49-F238E27FC236}">
                <a16:creationId xmlns:a16="http://schemas.microsoft.com/office/drawing/2014/main" id="{2DE914CB-0948-49A5-51BF-A80AEC799A7D}"/>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156486514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amp;A - yellow">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2"/>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t="12525" b="3434"/>
          <a:stretch>
            <a:fillRect/>
          </a:stretch>
        </p:blipFill>
        <p:spPr>
          <a:xfrm>
            <a:off x="0" y="858982"/>
            <a:ext cx="12192000" cy="5763491"/>
          </a:xfrm>
          <a:prstGeom prst="rect">
            <a:avLst/>
          </a:prstGeom>
        </p:spPr>
      </p:pic>
      <p:sp>
        <p:nvSpPr>
          <p:cNvPr id="6" name="Text Placeholder 5"/>
          <p:cNvSpPr>
            <a:spLocks noGrp="1"/>
          </p:cNvSpPr>
          <p:nvPr>
            <p:ph type="body" sz="quarter" idx="10"/>
          </p:nvPr>
        </p:nvSpPr>
        <p:spPr>
          <a:xfrm>
            <a:off x="6308436" y="1237673"/>
            <a:ext cx="5463956" cy="5164431"/>
          </a:xfrm>
        </p:spPr>
        <p:txBody>
          <a:bodyPr anchor="ctr"/>
          <a:lstStyle>
            <a:lvl1pPr marL="0" indent="0">
              <a:buNone/>
              <a:defRPr sz="3200" baseline="0"/>
            </a:lvl1pPr>
            <a:lvl2pPr marL="562722" indent="0">
              <a:buNone/>
              <a:defRPr sz="2800" baseline="0"/>
            </a:lvl2pPr>
            <a:lvl3pPr marL="1125443" indent="0">
              <a:buNone/>
              <a:defRPr sz="2400" baseline="0"/>
            </a:lvl3pPr>
            <a:lvl4pPr marL="1688165" indent="0">
              <a:buNone/>
              <a:defRPr sz="2000" baseline="0"/>
            </a:lvl4pPr>
            <a:lvl5pPr marL="2250887" indent="0">
              <a:buNone/>
              <a:defRPr sz="18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3147" y="2427580"/>
            <a:ext cx="2640047" cy="2635916"/>
          </a:xfrm>
          <a:prstGeom prst="rect">
            <a:avLst/>
          </a:prstGeom>
        </p:spPr>
      </p:pic>
      <p:sp>
        <p:nvSpPr>
          <p:cNvPr id="2" name="Rectangle 1">
            <a:extLst>
              <a:ext uri="{FF2B5EF4-FFF2-40B4-BE49-F238E27FC236}">
                <a16:creationId xmlns:a16="http://schemas.microsoft.com/office/drawing/2014/main" id="{790110A3-A2FA-0ED7-51BC-DE1CBE681CC6}"/>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descr="A black background with white text&#10;&#10;AI-generated content may be incorrect.">
            <a:extLst>
              <a:ext uri="{FF2B5EF4-FFF2-40B4-BE49-F238E27FC236}">
                <a16:creationId xmlns:a16="http://schemas.microsoft.com/office/drawing/2014/main" id="{468E99D9-7E18-FB4C-4098-30FD111D56A4}"/>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45763544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amp;A - purple">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5"/>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t="12525" b="3434"/>
          <a:stretch>
            <a:fillRect/>
          </a:stretch>
        </p:blipFill>
        <p:spPr>
          <a:xfrm>
            <a:off x="0" y="858982"/>
            <a:ext cx="12192000" cy="5763491"/>
          </a:xfrm>
          <a:prstGeom prst="rect">
            <a:avLst/>
          </a:prstGeom>
        </p:spPr>
      </p:pic>
      <p:sp>
        <p:nvSpPr>
          <p:cNvPr id="6" name="Text Placeholder 5"/>
          <p:cNvSpPr>
            <a:spLocks noGrp="1"/>
          </p:cNvSpPr>
          <p:nvPr>
            <p:ph type="body" sz="quarter" idx="10"/>
          </p:nvPr>
        </p:nvSpPr>
        <p:spPr>
          <a:xfrm>
            <a:off x="6308436" y="1237673"/>
            <a:ext cx="5463956" cy="5164431"/>
          </a:xfrm>
        </p:spPr>
        <p:txBody>
          <a:bodyPr anchor="ctr"/>
          <a:lstStyle>
            <a:lvl1pPr marL="0" indent="0">
              <a:buNone/>
              <a:defRPr sz="3200" baseline="0"/>
            </a:lvl1pPr>
            <a:lvl2pPr marL="562722" indent="0">
              <a:buNone/>
              <a:defRPr sz="2800" baseline="0"/>
            </a:lvl2pPr>
            <a:lvl3pPr marL="1125443" indent="0">
              <a:buNone/>
              <a:defRPr sz="2400" baseline="0"/>
            </a:lvl3pPr>
            <a:lvl4pPr marL="1688165" indent="0">
              <a:buNone/>
              <a:defRPr sz="2000" baseline="0"/>
            </a:lvl4pPr>
            <a:lvl5pPr marL="2250887" indent="0">
              <a:buNone/>
              <a:defRPr sz="18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3147" y="2427580"/>
            <a:ext cx="2640047" cy="2635916"/>
          </a:xfrm>
          <a:prstGeom prst="rect">
            <a:avLst/>
          </a:prstGeom>
        </p:spPr>
      </p:pic>
      <p:sp>
        <p:nvSpPr>
          <p:cNvPr id="2" name="Rectangle 1">
            <a:extLst>
              <a:ext uri="{FF2B5EF4-FFF2-40B4-BE49-F238E27FC236}">
                <a16:creationId xmlns:a16="http://schemas.microsoft.com/office/drawing/2014/main" id="{240E88DA-5D62-A14E-BC69-AE25EB34AF4A}"/>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descr="A black background with white text&#10;&#10;AI-generated content may be incorrect.">
            <a:extLst>
              <a:ext uri="{FF2B5EF4-FFF2-40B4-BE49-F238E27FC236}">
                <a16:creationId xmlns:a16="http://schemas.microsoft.com/office/drawing/2014/main" id="{D79308BB-6CA2-65A0-6D2E-7C45980895F9}"/>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4374480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amp;A - green">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3"/>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t="12525" b="3434"/>
          <a:stretch>
            <a:fillRect/>
          </a:stretch>
        </p:blipFill>
        <p:spPr>
          <a:xfrm>
            <a:off x="0" y="858982"/>
            <a:ext cx="12192000" cy="5763491"/>
          </a:xfrm>
          <a:prstGeom prst="rect">
            <a:avLst/>
          </a:prstGeom>
        </p:spPr>
      </p:pic>
      <p:sp>
        <p:nvSpPr>
          <p:cNvPr id="6" name="Text Placeholder 5"/>
          <p:cNvSpPr>
            <a:spLocks noGrp="1"/>
          </p:cNvSpPr>
          <p:nvPr>
            <p:ph type="body" sz="quarter" idx="10"/>
          </p:nvPr>
        </p:nvSpPr>
        <p:spPr>
          <a:xfrm>
            <a:off x="6308436" y="1237673"/>
            <a:ext cx="5463956" cy="5164431"/>
          </a:xfrm>
        </p:spPr>
        <p:txBody>
          <a:bodyPr anchor="ctr"/>
          <a:lstStyle>
            <a:lvl1pPr marL="0" indent="0">
              <a:buNone/>
              <a:defRPr sz="3200" baseline="0"/>
            </a:lvl1pPr>
            <a:lvl2pPr marL="562722" indent="0">
              <a:buNone/>
              <a:defRPr sz="2800" baseline="0"/>
            </a:lvl2pPr>
            <a:lvl3pPr marL="1125443" indent="0">
              <a:buNone/>
              <a:defRPr sz="2400" baseline="0"/>
            </a:lvl3pPr>
            <a:lvl4pPr marL="1688165" indent="0">
              <a:buNone/>
              <a:defRPr sz="2000" baseline="0"/>
            </a:lvl4pPr>
            <a:lvl5pPr marL="2250887" indent="0">
              <a:buNone/>
              <a:defRPr sz="18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3147" y="2427580"/>
            <a:ext cx="2640047" cy="2635916"/>
          </a:xfrm>
          <a:prstGeom prst="rect">
            <a:avLst/>
          </a:prstGeom>
        </p:spPr>
      </p:pic>
      <p:sp>
        <p:nvSpPr>
          <p:cNvPr id="2" name="Rectangle 1">
            <a:extLst>
              <a:ext uri="{FF2B5EF4-FFF2-40B4-BE49-F238E27FC236}">
                <a16:creationId xmlns:a16="http://schemas.microsoft.com/office/drawing/2014/main" id="{23D84B37-8BB0-CA6D-8B7F-6FA21B7C8B06}"/>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descr="A black background with white text&#10;&#10;AI-generated content may be incorrect.">
            <a:extLst>
              <a:ext uri="{FF2B5EF4-FFF2-40B4-BE49-F238E27FC236}">
                <a16:creationId xmlns:a16="http://schemas.microsoft.com/office/drawing/2014/main" id="{D975A67A-673B-1D1E-D9EA-A2FBE92D5810}"/>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77932471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amp;A - orange">
    <p:bg>
      <p:bgPr>
        <a:solidFill>
          <a:schemeClr val="tx1"/>
        </a:solidFill>
        <a:effectLst/>
      </p:bgPr>
    </p:bg>
    <p:spTree>
      <p:nvGrpSpPr>
        <p:cNvPr id="1" name=""/>
        <p:cNvGrpSpPr/>
        <p:nvPr/>
      </p:nvGrpSpPr>
      <p:grpSpPr>
        <a:xfrm>
          <a:off x="0" y="0"/>
          <a:ext cx="0" cy="0"/>
          <a:chOff x="0" y="0"/>
          <a:chExt cx="0" cy="0"/>
        </a:xfrm>
      </p:grpSpPr>
      <p:sp>
        <p:nvSpPr>
          <p:cNvPr id="7" name="Rectangle 6"/>
          <p:cNvSpPr/>
          <p:nvPr userDrawn="1"/>
        </p:nvSpPr>
        <p:spPr bwMode="auto">
          <a:xfrm>
            <a:off x="0" y="1139429"/>
            <a:ext cx="8183418" cy="5447472"/>
          </a:xfrm>
          <a:prstGeom prst="rect">
            <a:avLst/>
          </a:prstGeom>
          <a:solidFill>
            <a:schemeClr val="accent4"/>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t="12525" b="3434"/>
          <a:stretch>
            <a:fillRect/>
          </a:stretch>
        </p:blipFill>
        <p:spPr>
          <a:xfrm>
            <a:off x="0" y="858982"/>
            <a:ext cx="12192000" cy="5763491"/>
          </a:xfrm>
          <a:prstGeom prst="rect">
            <a:avLst/>
          </a:prstGeom>
        </p:spPr>
      </p:pic>
      <p:sp>
        <p:nvSpPr>
          <p:cNvPr id="6" name="Text Placeholder 5"/>
          <p:cNvSpPr>
            <a:spLocks noGrp="1"/>
          </p:cNvSpPr>
          <p:nvPr>
            <p:ph type="body" sz="quarter" idx="10"/>
          </p:nvPr>
        </p:nvSpPr>
        <p:spPr>
          <a:xfrm>
            <a:off x="6308436" y="1237673"/>
            <a:ext cx="5463956" cy="5164431"/>
          </a:xfrm>
        </p:spPr>
        <p:txBody>
          <a:bodyPr anchor="ctr"/>
          <a:lstStyle>
            <a:lvl1pPr marL="0" indent="0">
              <a:buNone/>
              <a:defRPr sz="3200" baseline="0"/>
            </a:lvl1pPr>
            <a:lvl2pPr marL="562722" indent="0">
              <a:buNone/>
              <a:defRPr sz="2800" baseline="0"/>
            </a:lvl2pPr>
            <a:lvl3pPr marL="1125443" indent="0">
              <a:buNone/>
              <a:defRPr sz="2400" baseline="0"/>
            </a:lvl3pPr>
            <a:lvl4pPr marL="1688165" indent="0">
              <a:buNone/>
              <a:defRPr sz="2000" baseline="0"/>
            </a:lvl4pPr>
            <a:lvl5pPr marL="2250887" indent="0">
              <a:buNone/>
              <a:defRPr sz="18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3147" y="2427580"/>
            <a:ext cx="2640047" cy="2635916"/>
          </a:xfrm>
          <a:prstGeom prst="rect">
            <a:avLst/>
          </a:prstGeom>
        </p:spPr>
      </p:pic>
      <p:sp>
        <p:nvSpPr>
          <p:cNvPr id="2" name="Rectangle 1">
            <a:extLst>
              <a:ext uri="{FF2B5EF4-FFF2-40B4-BE49-F238E27FC236}">
                <a16:creationId xmlns:a16="http://schemas.microsoft.com/office/drawing/2014/main" id="{2475B50D-643C-BEAF-946D-CA5BDCDB9285}"/>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3" name="Picture 2" descr="A black background with white text&#10;&#10;AI-generated content may be incorrect.">
            <a:extLst>
              <a:ext uri="{FF2B5EF4-FFF2-40B4-BE49-F238E27FC236}">
                <a16:creationId xmlns:a16="http://schemas.microsoft.com/office/drawing/2014/main" id="{C8BA6208-16A5-ABE6-DD31-D682752E0821}"/>
              </a:ext>
            </a:extLst>
          </p:cNvPr>
          <p:cNvPicPr>
            <a:picLocks noChangeAspect="1"/>
          </p:cNvPicPr>
          <p:nvPr userDrawn="1"/>
        </p:nvPicPr>
        <p:blipFill>
          <a:blip r:embed="rId4">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334085399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ite Background">
    <p:bg>
      <p:bgPr>
        <a:solidFill>
          <a:schemeClr val="tx1"/>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147782" y="-8719"/>
            <a:ext cx="11896436" cy="647425"/>
          </a:xfrm>
          <a:prstGeom prst="rect">
            <a:avLst/>
          </a:prstGeom>
          <a:solidFill>
            <a:srgbClr val="00205B"/>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sp>
        <p:nvSpPr>
          <p:cNvPr id="2" name="Title 1"/>
          <p:cNvSpPr>
            <a:spLocks noGrp="1"/>
          </p:cNvSpPr>
          <p:nvPr>
            <p:ph type="title"/>
          </p:nvPr>
        </p:nvSpPr>
        <p:spPr>
          <a:xfrm>
            <a:off x="792480" y="1"/>
            <a:ext cx="11399520" cy="640079"/>
          </a:xfrm>
        </p:spPr>
        <p:txBody>
          <a:bodyPr/>
          <a:lstStyle>
            <a:lvl1pPr marL="221544">
              <a:defRPr>
                <a:solidFill>
                  <a:schemeClr val="tx1"/>
                </a:solidFill>
              </a:defRPr>
            </a:lvl1pPr>
          </a:lstStyle>
          <a:p>
            <a:r>
              <a:rPr lang="en-GB"/>
              <a:t>Click to edit Master title style</a:t>
            </a:r>
          </a:p>
        </p:txBody>
      </p:sp>
      <p:sp>
        <p:nvSpPr>
          <p:cNvPr id="6" name="Text Placeholder 5"/>
          <p:cNvSpPr>
            <a:spLocks noGrp="1"/>
          </p:cNvSpPr>
          <p:nvPr>
            <p:ph type="body" sz="quarter" idx="10"/>
          </p:nvPr>
        </p:nvSpPr>
        <p:spPr>
          <a:xfrm>
            <a:off x="145053" y="1139429"/>
            <a:ext cx="11627339" cy="5262675"/>
          </a:xfrm>
        </p:spPr>
        <p:txBody>
          <a:bodyPr/>
          <a:lstStyle>
            <a:lvl1pPr>
              <a:defRPr sz="3200" spc="-100" baseline="0"/>
            </a:lvl1pPr>
            <a:lvl2pPr>
              <a:defRPr sz="2800" spc="-100" baseline="0"/>
            </a:lvl2pPr>
            <a:lvl3pPr>
              <a:defRPr sz="2400" spc="-100" baseline="0"/>
            </a:lvl3pPr>
            <a:lvl4pPr>
              <a:defRPr sz="2000" spc="-100" baseline="0"/>
            </a:lvl4pPr>
            <a:lvl5pPr>
              <a:defRPr sz="1800" spc="-1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Rectangle 2">
            <a:extLst>
              <a:ext uri="{FF2B5EF4-FFF2-40B4-BE49-F238E27FC236}">
                <a16:creationId xmlns:a16="http://schemas.microsoft.com/office/drawing/2014/main" id="{CBBAFD0F-C436-EB79-93CC-C81D9016CED8}"/>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7" name="Picture 6" descr="A black background with white text&#10;&#10;AI-generated content may be incorrect.">
            <a:extLst>
              <a:ext uri="{FF2B5EF4-FFF2-40B4-BE49-F238E27FC236}">
                <a16:creationId xmlns:a16="http://schemas.microsoft.com/office/drawing/2014/main" id="{C0BFFBB0-45D1-C44C-2322-077B17D6939D}"/>
              </a:ext>
            </a:extLst>
          </p:cNvPr>
          <p:cNvPicPr>
            <a:picLocks noChangeAspect="1"/>
          </p:cNvPicPr>
          <p:nvPr userDrawn="1"/>
        </p:nvPicPr>
        <p:blipFill>
          <a:blip r:embed="rId2">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218669883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rk blue background">
    <p:bg>
      <p:bgPr>
        <a:solidFill>
          <a:srgbClr val="253948"/>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145053" y="-8719"/>
            <a:ext cx="11901894" cy="647425"/>
          </a:xfrm>
          <a:prstGeom prst="rect">
            <a:avLst/>
          </a:prstGeom>
          <a:solidFill>
            <a:schemeClr val="tx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lvl="0" indent="0" algn="l" defTabSz="914400" rtl="0" eaLnBrk="0" fontAlgn="base" latinLnBrk="0" hangingPunct="0">
              <a:lnSpc>
                <a:spcPct val="100000"/>
              </a:lnSpc>
              <a:spcBef>
                <a:spcPct val="50000"/>
              </a:spcBef>
              <a:spcAft>
                <a:spcPct val="0"/>
              </a:spcAft>
              <a:buClrTx/>
              <a:buSzTx/>
              <a:buFontTx/>
              <a:buNone/>
              <a:defRPr/>
            </a:pPr>
            <a:endParaRPr kumimoji="0" lang="en-GB" sz="900" b="1" i="0" u="none" strike="noStrike" kern="1200" cap="none" spc="0" normalizeH="0" baseline="0" noProof="0">
              <a:ln>
                <a:noFill/>
              </a:ln>
              <a:solidFill>
                <a:srgbClr val="00205B"/>
              </a:solidFill>
              <a:effectLst/>
              <a:uLnTx/>
              <a:uFillTx/>
              <a:latin typeface="Tahoma" pitchFamily="34" charset="0"/>
              <a:ea typeface="+mn-ea"/>
              <a:cs typeface="+mn-cs"/>
            </a:endParaRPr>
          </a:p>
        </p:txBody>
      </p:sp>
      <p:sp>
        <p:nvSpPr>
          <p:cNvPr id="2" name="Title 1"/>
          <p:cNvSpPr>
            <a:spLocks noGrp="1"/>
          </p:cNvSpPr>
          <p:nvPr>
            <p:ph type="title"/>
          </p:nvPr>
        </p:nvSpPr>
        <p:spPr>
          <a:xfrm>
            <a:off x="792479" y="-8719"/>
            <a:ext cx="11254467" cy="640079"/>
          </a:xfrm>
        </p:spPr>
        <p:txBody>
          <a:bodyPr/>
          <a:lstStyle>
            <a:lvl1pPr marL="221544">
              <a:defRPr>
                <a:solidFill>
                  <a:schemeClr val="bg1"/>
                </a:solidFill>
              </a:defRPr>
            </a:lvl1pPr>
          </a:lstStyle>
          <a:p>
            <a:r>
              <a:rPr lang="en-GB"/>
              <a:t>Click to edit Master title style</a:t>
            </a:r>
          </a:p>
        </p:txBody>
      </p:sp>
      <p:sp>
        <p:nvSpPr>
          <p:cNvPr id="7" name="TextBox 6"/>
          <p:cNvSpPr txBox="1"/>
          <p:nvPr userDrawn="1"/>
        </p:nvSpPr>
        <p:spPr>
          <a:xfrm>
            <a:off x="10901866" y="641568"/>
            <a:ext cx="1226619" cy="246221"/>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en-GB" sz="1000"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rPr>
              <a:t>www.eumetsat.int</a:t>
            </a:r>
          </a:p>
        </p:txBody>
      </p:sp>
      <p:sp>
        <p:nvSpPr>
          <p:cNvPr id="6" name="Text Placeholder 5"/>
          <p:cNvSpPr>
            <a:spLocks noGrp="1"/>
          </p:cNvSpPr>
          <p:nvPr>
            <p:ph type="body" sz="quarter" idx="10"/>
          </p:nvPr>
        </p:nvSpPr>
        <p:spPr>
          <a:xfrm>
            <a:off x="145052" y="1139428"/>
            <a:ext cx="11822493" cy="52626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Rectangle 2">
            <a:extLst>
              <a:ext uri="{FF2B5EF4-FFF2-40B4-BE49-F238E27FC236}">
                <a16:creationId xmlns:a16="http://schemas.microsoft.com/office/drawing/2014/main" id="{E7DD8B77-78AB-30A3-2819-0AD7A8288E5E}"/>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9" name="Picture 8" descr="A black background with white text&#10;&#10;AI-generated content may be incorrect.">
            <a:extLst>
              <a:ext uri="{FF2B5EF4-FFF2-40B4-BE49-F238E27FC236}">
                <a16:creationId xmlns:a16="http://schemas.microsoft.com/office/drawing/2014/main" id="{3462B3FA-722D-E418-91CF-AD733B5D6545}"/>
              </a:ext>
            </a:extLst>
          </p:cNvPr>
          <p:cNvPicPr>
            <a:picLocks noChangeAspect="1"/>
          </p:cNvPicPr>
          <p:nvPr userDrawn="1"/>
        </p:nvPicPr>
        <p:blipFill>
          <a:blip r:embed="rId2">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266201507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ured background">
    <p:bg>
      <p:bgPr>
        <a:solidFill>
          <a:schemeClr val="tx1"/>
        </a:solidFill>
        <a:effectLst/>
      </p:bgPr>
    </p:bg>
    <p:spTree>
      <p:nvGrpSpPr>
        <p:cNvPr id="1" name=""/>
        <p:cNvGrpSpPr/>
        <p:nvPr/>
      </p:nvGrpSpPr>
      <p:grpSpPr>
        <a:xfrm>
          <a:off x="0" y="0"/>
          <a:ext cx="0" cy="0"/>
          <a:chOff x="0" y="0"/>
          <a:chExt cx="0" cy="0"/>
        </a:xfrm>
      </p:grpSpPr>
      <p:sp>
        <p:nvSpPr>
          <p:cNvPr id="8" name="Rectangle 7"/>
          <p:cNvSpPr/>
          <p:nvPr userDrawn="1"/>
        </p:nvSpPr>
        <p:spPr bwMode="auto">
          <a:xfrm>
            <a:off x="145053" y="-8719"/>
            <a:ext cx="11901894" cy="647425"/>
          </a:xfrm>
          <a:prstGeom prst="rect">
            <a:avLst/>
          </a:prstGeom>
          <a:solidFill>
            <a:srgbClr val="D6D2C4">
              <a:alpha val="40000"/>
            </a:srgbClr>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l="6413" t="28964" r="31087" b="35710"/>
          <a:stretch>
            <a:fillRect/>
          </a:stretch>
        </p:blipFill>
        <p:spPr>
          <a:xfrm>
            <a:off x="-42530" y="-42530"/>
            <a:ext cx="12227442" cy="6911163"/>
          </a:xfrm>
          <a:prstGeom prst="rect">
            <a:avLst/>
          </a:prstGeom>
        </p:spPr>
      </p:pic>
      <p:sp>
        <p:nvSpPr>
          <p:cNvPr id="2" name="Title 1"/>
          <p:cNvSpPr>
            <a:spLocks noGrp="1"/>
          </p:cNvSpPr>
          <p:nvPr>
            <p:ph type="title"/>
          </p:nvPr>
        </p:nvSpPr>
        <p:spPr>
          <a:xfrm>
            <a:off x="792480" y="1"/>
            <a:ext cx="11399520" cy="640079"/>
          </a:xfrm>
        </p:spPr>
        <p:txBody>
          <a:bodyPr/>
          <a:lstStyle>
            <a:lvl1pPr marL="221544">
              <a:defRPr/>
            </a:lvl1pPr>
          </a:lstStyle>
          <a:p>
            <a:r>
              <a:rPr lang="en-GB"/>
              <a:t>Click to edit Master title style</a:t>
            </a:r>
          </a:p>
        </p:txBody>
      </p:sp>
      <p:sp>
        <p:nvSpPr>
          <p:cNvPr id="6" name="Text Placeholder 5"/>
          <p:cNvSpPr>
            <a:spLocks noGrp="1"/>
          </p:cNvSpPr>
          <p:nvPr>
            <p:ph type="body" sz="quarter" idx="10"/>
          </p:nvPr>
        </p:nvSpPr>
        <p:spPr>
          <a:xfrm>
            <a:off x="145053" y="1139429"/>
            <a:ext cx="11627339" cy="5262675"/>
          </a:xfrm>
        </p:spPr>
        <p:txBody>
          <a:bodyPr/>
          <a:lstStyle>
            <a:lvl1pPr>
              <a:defRPr sz="3200"/>
            </a:lvl1pPr>
            <a:lvl2pPr>
              <a:defRPr sz="2800"/>
            </a:lvl2pPr>
            <a:lvl3pPr>
              <a:defRPr sz="2400"/>
            </a:lvl3pPr>
            <a:lvl4pPr>
              <a:defRPr sz="20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Rectangle 2">
            <a:extLst>
              <a:ext uri="{FF2B5EF4-FFF2-40B4-BE49-F238E27FC236}">
                <a16:creationId xmlns:a16="http://schemas.microsoft.com/office/drawing/2014/main" id="{5B347559-999B-94F9-6210-9E45B6B2067F}"/>
              </a:ext>
            </a:extLst>
          </p:cNvPr>
          <p:cNvSpPr/>
          <p:nvPr userDrawn="1"/>
        </p:nvSpPr>
        <p:spPr bwMode="auto">
          <a:xfrm>
            <a:off x="145054" y="-8719"/>
            <a:ext cx="647425" cy="647425"/>
          </a:xfrm>
          <a:prstGeom prst="rect">
            <a:avLst/>
          </a:prstGeom>
          <a:solidFill>
            <a:srgbClr val="800000"/>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pPr>
            <a:endParaRPr kumimoji="0" lang="en-GB" sz="900" b="1" i="0" u="none" strike="noStrike" cap="none" normalizeH="0" baseline="0">
              <a:ln>
                <a:noFill/>
              </a:ln>
              <a:solidFill>
                <a:schemeClr val="bg1"/>
              </a:solidFill>
              <a:effectLst/>
              <a:latin typeface="Tahoma" pitchFamily="34" charset="0"/>
            </a:endParaRPr>
          </a:p>
        </p:txBody>
      </p:sp>
      <p:pic>
        <p:nvPicPr>
          <p:cNvPr id="9" name="Picture 8" descr="A black background with white text&#10;&#10;AI-generated content may be incorrect.">
            <a:extLst>
              <a:ext uri="{FF2B5EF4-FFF2-40B4-BE49-F238E27FC236}">
                <a16:creationId xmlns:a16="http://schemas.microsoft.com/office/drawing/2014/main" id="{16BB19EE-C37A-F940-80CE-C5B1FC503D5D}"/>
              </a:ext>
            </a:extLst>
          </p:cNvPr>
          <p:cNvPicPr>
            <a:picLocks noChangeAspect="1"/>
          </p:cNvPicPr>
          <p:nvPr userDrawn="1"/>
        </p:nvPicPr>
        <p:blipFill>
          <a:blip r:embed="rId3">
            <a:extLst>
              <a:ext uri="{28A0092B-C50C-407E-A947-70E740481C1C}">
                <a14:useLocalDpi xmlns:a14="http://schemas.microsoft.com/office/drawing/2010/main" val="0"/>
              </a:ext>
            </a:extLst>
          </a:blip>
          <a:srcRect l="67541"/>
          <a:stretch>
            <a:fillRect/>
          </a:stretch>
        </p:blipFill>
        <p:spPr>
          <a:xfrm>
            <a:off x="165575" y="-1547"/>
            <a:ext cx="605540" cy="621262"/>
          </a:xfrm>
          <a:prstGeom prst="rect">
            <a:avLst/>
          </a:prstGeom>
        </p:spPr>
      </p:pic>
    </p:spTree>
    <p:extLst>
      <p:ext uri="{BB962C8B-B14F-4D97-AF65-F5344CB8AC3E}">
        <p14:creationId xmlns:p14="http://schemas.microsoft.com/office/powerpoint/2010/main" val="76746123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bwMode="auto">
          <a:xfrm>
            <a:off x="792479" y="4"/>
            <a:ext cx="11399521" cy="600764"/>
          </a:xfrm>
          <a:prstGeom prst="rect">
            <a:avLst/>
          </a:prstGeom>
          <a:noFill/>
          <a:ln w="9525">
            <a:noFill/>
            <a:miter lim="800000"/>
          </a:ln>
        </p:spPr>
        <p:txBody>
          <a:bodyPr vert="horz" wrap="square" lIns="0" tIns="36000" rIns="36000" bIns="36000" numCol="1" anchor="ctr" anchorCtr="0" compatLnSpc="1">
            <a:prstTxWarp prst="textNoShape">
              <a:avLst/>
            </a:prstTxWarp>
            <a:normAutofit/>
          </a:bodyPr>
          <a:lstStyle/>
          <a:p>
            <a:pPr lvl="0"/>
            <a:r>
              <a:rPr lang="en-GB"/>
              <a:t>Click to edit Master title style</a:t>
            </a:r>
          </a:p>
        </p:txBody>
      </p:sp>
      <p:sp>
        <p:nvSpPr>
          <p:cNvPr id="29700" name="Rectangle 58"/>
          <p:cNvSpPr>
            <a:spLocks noGrp="1" noChangeArrowheads="1"/>
          </p:cNvSpPr>
          <p:nvPr>
            <p:ph type="body" idx="1"/>
          </p:nvPr>
        </p:nvSpPr>
        <p:spPr bwMode="auto">
          <a:xfrm>
            <a:off x="145054" y="1139429"/>
            <a:ext cx="11627339" cy="5262675"/>
          </a:xfrm>
          <a:prstGeom prst="rect">
            <a:avLst/>
          </a:prstGeom>
          <a:noFill/>
          <a:ln w="9525">
            <a:noFill/>
            <a:miter lim="800000"/>
          </a:ln>
        </p:spPr>
        <p:txBody>
          <a:bodyPr vert="horz" wrap="square" lIns="91440" tIns="45720" rIns="91440" bIns="45720" numCol="1" anchor="t" anchorCtr="0" compatLnSpc="1">
            <a:prstTxWarp prst="textNoShape">
              <a:avLst/>
            </a:prstTxWarp>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9" name="Straight Connector 8"/>
          <p:cNvCxnSpPr/>
          <p:nvPr userDrawn="1"/>
        </p:nvCxnSpPr>
        <p:spPr bwMode="auto">
          <a:xfrm>
            <a:off x="145054" y="638706"/>
            <a:ext cx="12046946" cy="0"/>
          </a:xfrm>
          <a:prstGeom prst="line">
            <a:avLst/>
          </a:prstGeom>
          <a:solidFill>
            <a:schemeClr val="bg2"/>
          </a:solidFill>
          <a:ln w="6350" cap="flat" cmpd="sng" algn="ctr">
            <a:solidFill>
              <a:schemeClr val="tx2">
                <a:alpha val="20000"/>
              </a:schemeClr>
            </a:solidFill>
            <a:prstDash val="solid"/>
            <a:round/>
            <a:headEnd type="none" w="med" len="med"/>
            <a:tailEnd type="none" w="med" len="med"/>
          </a:ln>
          <a:effectLst/>
        </p:spPr>
      </p:cxnSp>
      <p:sp>
        <p:nvSpPr>
          <p:cNvPr id="16" name="TextBox 15"/>
          <p:cNvSpPr txBox="1"/>
          <p:nvPr userDrawn="1"/>
        </p:nvSpPr>
        <p:spPr>
          <a:xfrm>
            <a:off x="10901866" y="641568"/>
            <a:ext cx="1226619" cy="246221"/>
          </a:xfrm>
          <a:prstGeom prst="rect">
            <a:avLst/>
          </a:prstGeom>
          <a:noFill/>
        </p:spPr>
        <p:txBody>
          <a:bodyPr wrap="none" rtlCol="0">
            <a:spAutoFit/>
          </a:bodyPr>
          <a:lstStyle/>
          <a:p>
            <a:pPr algn="r"/>
            <a:r>
              <a:rPr lang="en-GB" sz="1000" b="0" baseline="0">
                <a:solidFill>
                  <a:schemeClr val="bg1"/>
                </a:solidFill>
                <a:latin typeface="Bahnschrift SemiLight" panose="020B0502040204020203" pitchFamily="34" charset="0"/>
                <a:ea typeface="Roboto" panose="02000000000000000000" pitchFamily="2" charset="0"/>
              </a:rPr>
              <a:t>www.eumetsat.int</a:t>
            </a:r>
          </a:p>
        </p:txBody>
      </p:sp>
      <p:sp>
        <p:nvSpPr>
          <p:cNvPr id="2" name="Rectangle 1"/>
          <p:cNvSpPr/>
          <p:nvPr userDrawn="1"/>
        </p:nvSpPr>
        <p:spPr>
          <a:xfrm>
            <a:off x="11519350" y="6593586"/>
            <a:ext cx="609135" cy="261610"/>
          </a:xfrm>
          <a:prstGeom prst="rect">
            <a:avLst/>
          </a:prstGeom>
        </p:spPr>
        <p:txBody>
          <a:bodyPr wrap="square">
            <a:spAutoFit/>
          </a:bodyPr>
          <a:lstStyle/>
          <a:p>
            <a:pPr algn="r"/>
            <a:fld id="{FF9CC606-8418-49EA-9DB7-3FFD72983DD3}" type="slidenum">
              <a:rPr lang="de-DE" sz="1100" b="0" smtClean="0">
                <a:solidFill>
                  <a:srgbClr val="00B5E2"/>
                </a:solidFill>
                <a:latin typeface="Arial" panose="020B0604020202020204" pitchFamily="34" charset="0"/>
                <a:ea typeface="Roboto" panose="02000000000000000000" pitchFamily="2" charset="0"/>
                <a:cs typeface="Arial" panose="020B0604020202020204" pitchFamily="34" charset="0"/>
              </a:rPr>
              <a:pPr algn="r"/>
              <a:t>‹#›</a:t>
            </a:fld>
            <a:endParaRPr lang="en-GB" sz="1000">
              <a:latin typeface="Arial" panose="020B0604020202020204" pitchFamily="34" charset="0"/>
              <a:ea typeface="Roboto" panose="02000000000000000000" pitchFamily="2"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7729" r:id="rId1"/>
    <p:sldLayoutId id="2147487678" r:id="rId2"/>
    <p:sldLayoutId id="2147487733" r:id="rId3"/>
    <p:sldLayoutId id="2147487735" r:id="rId4"/>
    <p:sldLayoutId id="2147487737" r:id="rId5"/>
    <p:sldLayoutId id="2147487739" r:id="rId6"/>
    <p:sldLayoutId id="2147487679" r:id="rId7"/>
    <p:sldLayoutId id="2147487734" r:id="rId8"/>
    <p:sldLayoutId id="2147487736" r:id="rId9"/>
    <p:sldLayoutId id="2147487738" r:id="rId10"/>
    <p:sldLayoutId id="2147487740" r:id="rId11"/>
    <p:sldLayoutId id="2147487717" r:id="rId12"/>
    <p:sldLayoutId id="2147487720" r:id="rId13"/>
    <p:sldLayoutId id="2147487718" r:id="rId14"/>
  </p:sldLayoutIdLst>
  <p:transition/>
  <p:txStyles>
    <p:titleStyle>
      <a:lvl1pPr marL="220791" algn="l" rtl="0" eaLnBrk="1" fontAlgn="base" hangingPunct="1">
        <a:spcBef>
          <a:spcPct val="0"/>
        </a:spcBef>
        <a:spcAft>
          <a:spcPct val="0"/>
        </a:spcAft>
        <a:defRPr sz="3200" b="1" spc="-100" baseline="0">
          <a:solidFill>
            <a:schemeClr val="bg1"/>
          </a:solidFill>
          <a:latin typeface="Arial" panose="020B0604020202020204" pitchFamily="34" charset="0"/>
          <a:ea typeface="+mj-ea"/>
          <a:cs typeface="Arial" panose="020B0604020202020204" pitchFamily="34" charset="0"/>
        </a:defRPr>
      </a:lvl1pPr>
      <a:lvl2pPr marL="220791" algn="l" rtl="0" eaLnBrk="1" fontAlgn="base" hangingPunct="1">
        <a:spcBef>
          <a:spcPct val="0"/>
        </a:spcBef>
        <a:spcAft>
          <a:spcPct val="0"/>
        </a:spcAft>
        <a:defRPr sz="3446" b="1">
          <a:solidFill>
            <a:schemeClr val="bg1"/>
          </a:solidFill>
          <a:latin typeface="Arial" panose="020B0604020202020204" pitchFamily="34" charset="0"/>
          <a:cs typeface="Arial" panose="020B0604020202020204" pitchFamily="34" charset="0"/>
        </a:defRPr>
      </a:lvl2pPr>
      <a:lvl3pPr marL="220791" algn="l" rtl="0" eaLnBrk="1" fontAlgn="base" hangingPunct="1">
        <a:spcBef>
          <a:spcPct val="0"/>
        </a:spcBef>
        <a:spcAft>
          <a:spcPct val="0"/>
        </a:spcAft>
        <a:defRPr sz="3446" b="1">
          <a:solidFill>
            <a:schemeClr val="bg1"/>
          </a:solidFill>
          <a:latin typeface="Arial" panose="020B0604020202020204" pitchFamily="34" charset="0"/>
          <a:cs typeface="Arial" panose="020B0604020202020204" pitchFamily="34" charset="0"/>
        </a:defRPr>
      </a:lvl3pPr>
      <a:lvl4pPr marL="220791" algn="l" rtl="0" eaLnBrk="1" fontAlgn="base" hangingPunct="1">
        <a:spcBef>
          <a:spcPct val="0"/>
        </a:spcBef>
        <a:spcAft>
          <a:spcPct val="0"/>
        </a:spcAft>
        <a:defRPr sz="3446" b="1">
          <a:solidFill>
            <a:schemeClr val="bg1"/>
          </a:solidFill>
          <a:latin typeface="Arial" panose="020B0604020202020204" pitchFamily="34" charset="0"/>
          <a:cs typeface="Arial" panose="020B0604020202020204" pitchFamily="34" charset="0"/>
        </a:defRPr>
      </a:lvl4pPr>
      <a:lvl5pPr marL="220791" algn="l" rtl="0" eaLnBrk="1" fontAlgn="base" hangingPunct="1">
        <a:spcBef>
          <a:spcPct val="0"/>
        </a:spcBef>
        <a:spcAft>
          <a:spcPct val="0"/>
        </a:spcAft>
        <a:defRPr sz="3446" b="1">
          <a:solidFill>
            <a:schemeClr val="bg1"/>
          </a:solidFill>
          <a:latin typeface="Arial" panose="020B0604020202020204" pitchFamily="34" charset="0"/>
          <a:cs typeface="Arial" panose="020B0604020202020204" pitchFamily="34" charset="0"/>
        </a:defRPr>
      </a:lvl5pPr>
      <a:lvl6pPr marL="562722" algn="l" rtl="0" eaLnBrk="1" fontAlgn="base" hangingPunct="1">
        <a:spcBef>
          <a:spcPct val="0"/>
        </a:spcBef>
        <a:spcAft>
          <a:spcPct val="0"/>
        </a:spcAft>
        <a:defRPr sz="3446" b="1">
          <a:solidFill>
            <a:schemeClr val="bg1"/>
          </a:solidFill>
          <a:latin typeface="Century Gothic" pitchFamily="34" charset="0"/>
        </a:defRPr>
      </a:lvl6pPr>
      <a:lvl7pPr marL="1125444" algn="l" rtl="0" eaLnBrk="1" fontAlgn="base" hangingPunct="1">
        <a:spcBef>
          <a:spcPct val="0"/>
        </a:spcBef>
        <a:spcAft>
          <a:spcPct val="0"/>
        </a:spcAft>
        <a:defRPr sz="3446" b="1">
          <a:solidFill>
            <a:schemeClr val="bg1"/>
          </a:solidFill>
          <a:latin typeface="Century Gothic" pitchFamily="34" charset="0"/>
        </a:defRPr>
      </a:lvl7pPr>
      <a:lvl8pPr marL="1688165" algn="l" rtl="0" eaLnBrk="1" fontAlgn="base" hangingPunct="1">
        <a:spcBef>
          <a:spcPct val="0"/>
        </a:spcBef>
        <a:spcAft>
          <a:spcPct val="0"/>
        </a:spcAft>
        <a:defRPr sz="3446" b="1">
          <a:solidFill>
            <a:schemeClr val="bg1"/>
          </a:solidFill>
          <a:latin typeface="Century Gothic" pitchFamily="34" charset="0"/>
        </a:defRPr>
      </a:lvl8pPr>
      <a:lvl9pPr marL="2250887" algn="l" rtl="0" eaLnBrk="1" fontAlgn="base" hangingPunct="1">
        <a:spcBef>
          <a:spcPct val="0"/>
        </a:spcBef>
        <a:spcAft>
          <a:spcPct val="0"/>
        </a:spcAft>
        <a:defRPr sz="3446" b="1">
          <a:solidFill>
            <a:schemeClr val="bg1"/>
          </a:solidFill>
          <a:latin typeface="Century Gothic" pitchFamily="34" charset="0"/>
        </a:defRPr>
      </a:lvl9pPr>
    </p:titleStyle>
    <p:bodyStyle>
      <a:lvl1pPr marL="328254" indent="-328254" algn="l" rtl="0" eaLnBrk="1" fontAlgn="base" hangingPunct="1">
        <a:spcBef>
          <a:spcPct val="20000"/>
        </a:spcBef>
        <a:spcAft>
          <a:spcPct val="0"/>
        </a:spcAft>
        <a:buFont typeface="Arial" panose="020B0604020202020204" pitchFamily="34" charset="0"/>
        <a:buChar char="•"/>
        <a:defRPr sz="4431" spc="-100" baseline="0">
          <a:solidFill>
            <a:schemeClr val="tx2"/>
          </a:solidFill>
          <a:latin typeface="Arial" panose="020B0604020202020204" pitchFamily="34" charset="0"/>
          <a:ea typeface="Roboto" panose="02000000000000000000" pitchFamily="2" charset="0"/>
          <a:cs typeface="Arial" panose="020B0604020202020204" pitchFamily="34" charset="0"/>
        </a:defRPr>
      </a:lvl1pPr>
      <a:lvl2pPr marL="914423" indent="-351701" algn="l" rtl="0" eaLnBrk="1" fontAlgn="base" hangingPunct="1">
        <a:spcBef>
          <a:spcPct val="20000"/>
        </a:spcBef>
        <a:spcAft>
          <a:spcPct val="0"/>
        </a:spcAft>
        <a:buFont typeface="Arial" panose="020B0604020202020204" pitchFamily="34" charset="0"/>
        <a:buChar char="•"/>
        <a:defRPr sz="3939" spc="-100" baseline="0">
          <a:solidFill>
            <a:schemeClr val="tx2"/>
          </a:solidFill>
          <a:latin typeface="Arial" panose="020B0604020202020204" pitchFamily="34" charset="0"/>
          <a:ea typeface="Roboto" panose="02000000000000000000" pitchFamily="2" charset="0"/>
          <a:cs typeface="Arial" panose="020B0604020202020204" pitchFamily="34" charset="0"/>
        </a:defRPr>
      </a:lvl2pPr>
      <a:lvl3pPr marL="1406804" indent="-281361" algn="l" rtl="0" eaLnBrk="1" fontAlgn="base" hangingPunct="1">
        <a:spcBef>
          <a:spcPct val="20000"/>
        </a:spcBef>
        <a:spcAft>
          <a:spcPct val="0"/>
        </a:spcAft>
        <a:buFont typeface="Arial" panose="020B0604020202020204" pitchFamily="34" charset="0"/>
        <a:buChar char="•"/>
        <a:defRPr sz="3446" spc="-100" baseline="0">
          <a:solidFill>
            <a:schemeClr val="tx2"/>
          </a:solidFill>
          <a:latin typeface="Arial" panose="020B0604020202020204" pitchFamily="34" charset="0"/>
          <a:ea typeface="Roboto" panose="02000000000000000000" pitchFamily="2" charset="0"/>
          <a:cs typeface="Arial" panose="020B0604020202020204" pitchFamily="34" charset="0"/>
        </a:defRPr>
      </a:lvl3pPr>
      <a:lvl4pPr marL="1969526" indent="-281361" algn="l" rtl="0" eaLnBrk="1" fontAlgn="base" hangingPunct="1">
        <a:spcBef>
          <a:spcPct val="20000"/>
        </a:spcBef>
        <a:spcAft>
          <a:spcPct val="0"/>
        </a:spcAft>
        <a:buFont typeface="Arial" panose="020B0604020202020204" pitchFamily="34" charset="0"/>
        <a:buChar char="•"/>
        <a:defRPr sz="2954" spc="-100" baseline="0">
          <a:solidFill>
            <a:schemeClr val="tx2"/>
          </a:solidFill>
          <a:latin typeface="Arial" panose="020B0604020202020204" pitchFamily="34" charset="0"/>
          <a:ea typeface="Roboto" panose="02000000000000000000" pitchFamily="2" charset="0"/>
          <a:cs typeface="Arial" panose="020B0604020202020204" pitchFamily="34" charset="0"/>
        </a:defRPr>
      </a:lvl4pPr>
      <a:lvl5pPr marL="2532248" indent="-281361" algn="l" rtl="0" eaLnBrk="1" fontAlgn="base" hangingPunct="1">
        <a:spcBef>
          <a:spcPct val="20000"/>
        </a:spcBef>
        <a:spcAft>
          <a:spcPct val="0"/>
        </a:spcAft>
        <a:buFont typeface="Arial" panose="020B0604020202020204" pitchFamily="34" charset="0"/>
        <a:buChar char="•"/>
        <a:defRPr sz="2462" spc="-100" baseline="0">
          <a:solidFill>
            <a:schemeClr val="tx2"/>
          </a:solidFill>
          <a:latin typeface="Arial" panose="020B0604020202020204" pitchFamily="34" charset="0"/>
          <a:ea typeface="Roboto" panose="02000000000000000000" pitchFamily="2" charset="0"/>
          <a:cs typeface="Arial" panose="020B0604020202020204" pitchFamily="34" charset="0"/>
        </a:defRPr>
      </a:lvl5pPr>
      <a:lvl6pPr marL="3094970" indent="-281361" algn="l" rtl="0" eaLnBrk="1" fontAlgn="base" hangingPunct="1">
        <a:spcBef>
          <a:spcPct val="20000"/>
        </a:spcBef>
        <a:spcAft>
          <a:spcPct val="0"/>
        </a:spcAft>
        <a:defRPr sz="2954">
          <a:solidFill>
            <a:schemeClr val="tx2"/>
          </a:solidFill>
          <a:latin typeface="+mn-lt"/>
        </a:defRPr>
      </a:lvl6pPr>
      <a:lvl7pPr marL="3657691" indent="-281361" algn="l" rtl="0" eaLnBrk="1" fontAlgn="base" hangingPunct="1">
        <a:spcBef>
          <a:spcPct val="20000"/>
        </a:spcBef>
        <a:spcAft>
          <a:spcPct val="0"/>
        </a:spcAft>
        <a:defRPr sz="2954">
          <a:solidFill>
            <a:schemeClr val="tx2"/>
          </a:solidFill>
          <a:latin typeface="+mn-lt"/>
        </a:defRPr>
      </a:lvl7pPr>
      <a:lvl8pPr marL="4220413" indent="-281361" algn="l" rtl="0" eaLnBrk="1" fontAlgn="base" hangingPunct="1">
        <a:spcBef>
          <a:spcPct val="20000"/>
        </a:spcBef>
        <a:spcAft>
          <a:spcPct val="0"/>
        </a:spcAft>
        <a:defRPr sz="2954">
          <a:solidFill>
            <a:schemeClr val="tx2"/>
          </a:solidFill>
          <a:latin typeface="+mn-lt"/>
        </a:defRPr>
      </a:lvl8pPr>
      <a:lvl9pPr marL="4783135" indent="-281361" algn="l" rtl="0" eaLnBrk="1" fontAlgn="base" hangingPunct="1">
        <a:spcBef>
          <a:spcPct val="20000"/>
        </a:spcBef>
        <a:spcAft>
          <a:spcPct val="0"/>
        </a:spcAft>
        <a:defRPr sz="2954">
          <a:solidFill>
            <a:schemeClr val="tx2"/>
          </a:solidFill>
          <a:latin typeface="+mn-lt"/>
        </a:defRPr>
      </a:lvl9pPr>
    </p:bodyStyle>
    <p:otherStyle>
      <a:defPPr>
        <a:defRPr lang="en-US"/>
      </a:defPPr>
      <a:lvl1pPr marL="0" algn="l" defTabSz="1125444" rtl="0" eaLnBrk="1" latinLnBrk="0" hangingPunct="1">
        <a:defRPr sz="2215" kern="1200">
          <a:solidFill>
            <a:schemeClr val="tx1"/>
          </a:solidFill>
          <a:latin typeface="+mn-lt"/>
          <a:ea typeface="+mn-ea"/>
          <a:cs typeface="+mn-cs"/>
        </a:defRPr>
      </a:lvl1pPr>
      <a:lvl2pPr marL="562722" algn="l" defTabSz="1125444" rtl="0" eaLnBrk="1" latinLnBrk="0" hangingPunct="1">
        <a:defRPr sz="2215" kern="1200">
          <a:solidFill>
            <a:schemeClr val="tx1"/>
          </a:solidFill>
          <a:latin typeface="+mn-lt"/>
          <a:ea typeface="+mn-ea"/>
          <a:cs typeface="+mn-cs"/>
        </a:defRPr>
      </a:lvl2pPr>
      <a:lvl3pPr marL="1125444" algn="l" defTabSz="1125444" rtl="0" eaLnBrk="1" latinLnBrk="0" hangingPunct="1">
        <a:defRPr sz="2215" kern="1200">
          <a:solidFill>
            <a:schemeClr val="tx1"/>
          </a:solidFill>
          <a:latin typeface="+mn-lt"/>
          <a:ea typeface="+mn-ea"/>
          <a:cs typeface="+mn-cs"/>
        </a:defRPr>
      </a:lvl3pPr>
      <a:lvl4pPr marL="1688165" algn="l" defTabSz="1125444" rtl="0" eaLnBrk="1" latinLnBrk="0" hangingPunct="1">
        <a:defRPr sz="2215" kern="1200">
          <a:solidFill>
            <a:schemeClr val="tx1"/>
          </a:solidFill>
          <a:latin typeface="+mn-lt"/>
          <a:ea typeface="+mn-ea"/>
          <a:cs typeface="+mn-cs"/>
        </a:defRPr>
      </a:lvl4pPr>
      <a:lvl5pPr marL="2250887" algn="l" defTabSz="1125444" rtl="0" eaLnBrk="1" latinLnBrk="0" hangingPunct="1">
        <a:defRPr sz="2215" kern="1200">
          <a:solidFill>
            <a:schemeClr val="tx1"/>
          </a:solidFill>
          <a:latin typeface="+mn-lt"/>
          <a:ea typeface="+mn-ea"/>
          <a:cs typeface="+mn-cs"/>
        </a:defRPr>
      </a:lvl5pPr>
      <a:lvl6pPr marL="2813609" algn="l" defTabSz="1125444" rtl="0" eaLnBrk="1" latinLnBrk="0" hangingPunct="1">
        <a:defRPr sz="2215" kern="1200">
          <a:solidFill>
            <a:schemeClr val="tx1"/>
          </a:solidFill>
          <a:latin typeface="+mn-lt"/>
          <a:ea typeface="+mn-ea"/>
          <a:cs typeface="+mn-cs"/>
        </a:defRPr>
      </a:lvl6pPr>
      <a:lvl7pPr marL="3376331" algn="l" defTabSz="1125444" rtl="0" eaLnBrk="1" latinLnBrk="0" hangingPunct="1">
        <a:defRPr sz="2215" kern="1200">
          <a:solidFill>
            <a:schemeClr val="tx1"/>
          </a:solidFill>
          <a:latin typeface="+mn-lt"/>
          <a:ea typeface="+mn-ea"/>
          <a:cs typeface="+mn-cs"/>
        </a:defRPr>
      </a:lvl7pPr>
      <a:lvl8pPr marL="3939052" algn="l" defTabSz="1125444" rtl="0" eaLnBrk="1" latinLnBrk="0" hangingPunct="1">
        <a:defRPr sz="2215" kern="1200">
          <a:solidFill>
            <a:schemeClr val="tx1"/>
          </a:solidFill>
          <a:latin typeface="+mn-lt"/>
          <a:ea typeface="+mn-ea"/>
          <a:cs typeface="+mn-cs"/>
        </a:defRPr>
      </a:lvl8pPr>
      <a:lvl9pPr marL="4501774" algn="l" defTabSz="1125444" rtl="0" eaLnBrk="1" latinLnBrk="0" hangingPunct="1">
        <a:defRPr sz="22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6.gif"/><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12.wmf"/><Relationship Id="rId11" Type="http://schemas.openxmlformats.org/officeDocument/2006/relationships/image" Target="../media/image15.emf"/><Relationship Id="rId5" Type="http://schemas.openxmlformats.org/officeDocument/2006/relationships/oleObject" Target="../embeddings/oleObject2.bin"/><Relationship Id="rId10" Type="http://schemas.openxmlformats.org/officeDocument/2006/relationships/oleObject" Target="../embeddings/oleObject4.bin"/><Relationship Id="rId4" Type="http://schemas.openxmlformats.org/officeDocument/2006/relationships/image" Target="../media/image11.wmf"/><Relationship Id="rId9" Type="http://schemas.openxmlformats.org/officeDocument/2006/relationships/image" Target="../media/image14.em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26.em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oleObject" Target="../embeddings/oleObject6.bin"/><Relationship Id="rId5" Type="http://schemas.openxmlformats.org/officeDocument/2006/relationships/image" Target="../media/image25.png"/><Relationship Id="rId4"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title="[DM_DOCNAME]">
            <a:extLst>
              <a:ext uri="{FF2B5EF4-FFF2-40B4-BE49-F238E27FC236}">
                <a16:creationId xmlns:a16="http://schemas.microsoft.com/office/drawing/2014/main" id="{67862622-40F0-A8DB-88FB-AF3865D97264}"/>
              </a:ext>
            </a:extLst>
          </p:cNvPr>
          <p:cNvSpPr txBox="1"/>
          <p:nvPr/>
        </p:nvSpPr>
        <p:spPr>
          <a:xfrm>
            <a:off x="-1" y="1884152"/>
            <a:ext cx="8896575" cy="2887283"/>
          </a:xfrm>
          <a:prstGeom prst="rect">
            <a:avLst/>
          </a:prstGeom>
          <a:solidFill>
            <a:schemeClr val="bg1"/>
          </a:solidFill>
        </p:spPr>
        <p:txBody>
          <a:bodyPr wrap="square" lIns="288000" tIns="180000" rIns="288000" bIns="180000" rtlCol="0" anchor="t" anchorCtr="0">
            <a:spAutoFit/>
          </a:bodyPr>
          <a:lstStyle/>
          <a:p>
            <a:pPr>
              <a:defRPr/>
            </a:pPr>
            <a:r>
              <a:rPr lang="en-US" sz="2400" dirty="0">
                <a:solidFill>
                  <a:schemeClr val="tx1"/>
                </a:solidFill>
              </a:rPr>
              <a:t>Lunar Acquisitions </a:t>
            </a:r>
          </a:p>
          <a:p>
            <a:pPr>
              <a:defRPr/>
            </a:pPr>
            <a:r>
              <a:rPr lang="en-US" sz="2400" dirty="0">
                <a:solidFill>
                  <a:schemeClr val="tx1"/>
                </a:solidFill>
              </a:rPr>
              <a:t>Inter-band &amp; Inter-</a:t>
            </a:r>
            <a:r>
              <a:rPr lang="en-US" sz="2400" dirty="0" err="1">
                <a:solidFill>
                  <a:schemeClr val="tx1"/>
                </a:solidFill>
              </a:rPr>
              <a:t>polariser</a:t>
            </a:r>
            <a:r>
              <a:rPr lang="en-US" sz="2400" dirty="0">
                <a:solidFill>
                  <a:schemeClr val="tx1"/>
                </a:solidFill>
              </a:rPr>
              <a:t> Calibration of 3MI</a:t>
            </a:r>
            <a:r>
              <a:rPr lang="en-GB" sz="2400" spc="-100" dirty="0">
                <a:solidFill>
                  <a:schemeClr val="tx1"/>
                </a:solidFill>
                <a:latin typeface="Arial" panose="020B0604020202020204" pitchFamily="34" charset="0"/>
                <a:cs typeface="Arial" panose="020B0604020202020204" pitchFamily="34" charset="0"/>
              </a:rPr>
              <a:t> </a:t>
            </a:r>
          </a:p>
          <a:p>
            <a:pPr>
              <a:defRPr/>
            </a:pPr>
            <a:endParaRPr lang="en-GB" sz="1800" b="0" kern="0" dirty="0">
              <a:solidFill>
                <a:schemeClr val="tx1"/>
              </a:solidFill>
              <a:latin typeface="Arial" panose="020B0604020202020204" pitchFamily="34" charset="0"/>
              <a:ea typeface="Roboto Medium" panose="02000000000000000000" pitchFamily="2" charset="0"/>
              <a:cs typeface="Arial" panose="020B0604020202020204" pitchFamily="34" charset="0"/>
            </a:endParaRPr>
          </a:p>
          <a:p>
            <a:pPr>
              <a:defRPr/>
            </a:pPr>
            <a:r>
              <a:rPr lang="en-GB" sz="1800" b="0" dirty="0">
                <a:solidFill>
                  <a:schemeClr val="tx1"/>
                </a:solidFill>
                <a:latin typeface="Arial" panose="020B0604020202020204" pitchFamily="34" charset="0"/>
                <a:ea typeface="Roboto Medium" panose="02000000000000000000" pitchFamily="2" charset="0"/>
                <a:cs typeface="Arial" panose="020B0604020202020204" pitchFamily="34" charset="0"/>
              </a:rPr>
              <a:t>Margarita Vazquez Navarro</a:t>
            </a:r>
            <a:r>
              <a:rPr lang="en-GB" sz="1800" b="0" baseline="30000" dirty="0">
                <a:solidFill>
                  <a:schemeClr val="tx1"/>
                </a:solidFill>
                <a:latin typeface="Arial" panose="020B0604020202020204" pitchFamily="34" charset="0"/>
                <a:ea typeface="Roboto Medium" panose="02000000000000000000" pitchFamily="2" charset="0"/>
                <a:cs typeface="Arial" panose="020B0604020202020204" pitchFamily="34" charset="0"/>
              </a:rPr>
              <a:t>1</a:t>
            </a:r>
            <a:r>
              <a:rPr lang="en-GB" sz="1800" b="0" dirty="0">
                <a:solidFill>
                  <a:schemeClr val="tx1"/>
                </a:solidFill>
                <a:latin typeface="Arial" panose="020B0604020202020204" pitchFamily="34" charset="0"/>
                <a:ea typeface="Roboto Medium" panose="02000000000000000000" pitchFamily="2" charset="0"/>
                <a:cs typeface="Arial" panose="020B0604020202020204" pitchFamily="34" charset="0"/>
              </a:rPr>
              <a:t>, Bertrand Fougnie</a:t>
            </a:r>
            <a:r>
              <a:rPr lang="en-GB" sz="1800" b="0" baseline="30000" dirty="0">
                <a:solidFill>
                  <a:schemeClr val="tx1"/>
                </a:solidFill>
                <a:latin typeface="Arial" panose="020B0604020202020204" pitchFamily="34" charset="0"/>
                <a:ea typeface="Roboto Medium" panose="02000000000000000000" pitchFamily="2" charset="0"/>
                <a:cs typeface="Arial" panose="020B0604020202020204" pitchFamily="34" charset="0"/>
              </a:rPr>
              <a:t>1</a:t>
            </a:r>
            <a:endParaRPr lang="en-GB" sz="1800" b="0" dirty="0">
              <a:solidFill>
                <a:schemeClr val="tx1"/>
              </a:solidFill>
              <a:latin typeface="Arial" panose="020B0604020202020204" pitchFamily="34" charset="0"/>
              <a:ea typeface="Roboto Medium" panose="02000000000000000000" pitchFamily="2" charset="0"/>
              <a:cs typeface="Arial" panose="020B0604020202020204" pitchFamily="34" charset="0"/>
            </a:endParaRPr>
          </a:p>
          <a:p>
            <a:pPr>
              <a:defRPr/>
            </a:pPr>
            <a:r>
              <a:rPr lang="en-GB" sz="1800" b="0" dirty="0">
                <a:solidFill>
                  <a:schemeClr val="tx1"/>
                </a:solidFill>
                <a:latin typeface="Arial" panose="020B0604020202020204" pitchFamily="34" charset="0"/>
                <a:ea typeface="Roboto Medium" panose="02000000000000000000" pitchFamily="2" charset="0"/>
                <a:cs typeface="Arial" panose="020B0604020202020204" pitchFamily="34" charset="0"/>
              </a:rPr>
              <a:t>Henda Guermazi</a:t>
            </a:r>
            <a:r>
              <a:rPr lang="en-GB" sz="1800" b="0" baseline="30000" dirty="0">
                <a:solidFill>
                  <a:schemeClr val="tx1"/>
                </a:solidFill>
                <a:latin typeface="Arial" panose="020B0604020202020204" pitchFamily="34" charset="0"/>
                <a:ea typeface="Roboto Medium" panose="02000000000000000000" pitchFamily="2" charset="0"/>
                <a:cs typeface="Arial" panose="020B0604020202020204" pitchFamily="34" charset="0"/>
              </a:rPr>
              <a:t>1</a:t>
            </a:r>
            <a:r>
              <a:rPr lang="en-GB" sz="1800" b="0" dirty="0">
                <a:solidFill>
                  <a:schemeClr val="tx1"/>
                </a:solidFill>
                <a:latin typeface="Arial" panose="020B0604020202020204" pitchFamily="34" charset="0"/>
                <a:ea typeface="Roboto Medium" panose="02000000000000000000" pitchFamily="2" charset="0"/>
                <a:cs typeface="Arial" panose="020B0604020202020204" pitchFamily="34" charset="0"/>
              </a:rPr>
              <a:t>, Christopher Gin-Lee</a:t>
            </a:r>
            <a:r>
              <a:rPr lang="en-GB" sz="1800" b="0" baseline="30000" dirty="0">
                <a:solidFill>
                  <a:schemeClr val="tx1"/>
                </a:solidFill>
                <a:latin typeface="Arial" panose="020B0604020202020204" pitchFamily="34" charset="0"/>
                <a:ea typeface="Roboto Medium" panose="02000000000000000000" pitchFamily="2" charset="0"/>
                <a:cs typeface="Arial" panose="020B0604020202020204" pitchFamily="34" charset="0"/>
              </a:rPr>
              <a:t>1</a:t>
            </a:r>
            <a:r>
              <a:rPr lang="en-GB" sz="1800" b="0" dirty="0">
                <a:solidFill>
                  <a:schemeClr val="tx1"/>
                </a:solidFill>
                <a:latin typeface="Arial" panose="020B0604020202020204" pitchFamily="34" charset="0"/>
                <a:ea typeface="Roboto Medium" panose="02000000000000000000" pitchFamily="2" charset="0"/>
                <a:cs typeface="Arial" panose="020B0604020202020204" pitchFamily="34" charset="0"/>
              </a:rPr>
              <a:t>, Lucas Landier</a:t>
            </a:r>
            <a:r>
              <a:rPr lang="en-GB" sz="1800" b="0" baseline="30000" dirty="0">
                <a:solidFill>
                  <a:schemeClr val="tx1"/>
                </a:solidFill>
                <a:latin typeface="Arial" panose="020B0604020202020204" pitchFamily="34" charset="0"/>
                <a:ea typeface="Roboto Medium" panose="02000000000000000000" pitchFamily="2" charset="0"/>
                <a:cs typeface="Arial" panose="020B0604020202020204" pitchFamily="34" charset="0"/>
              </a:rPr>
              <a:t>2</a:t>
            </a:r>
            <a:endParaRPr lang="en-GB" sz="1800" b="0" dirty="0">
              <a:solidFill>
                <a:schemeClr val="tx1"/>
              </a:solidFill>
              <a:latin typeface="Arial" panose="020B0604020202020204" pitchFamily="34" charset="0"/>
              <a:ea typeface="Roboto Medium" panose="02000000000000000000" pitchFamily="2" charset="0"/>
              <a:cs typeface="Arial" panose="020B0604020202020204" pitchFamily="34" charset="0"/>
            </a:endParaRPr>
          </a:p>
          <a:p>
            <a:pPr>
              <a:defRPr/>
            </a:pPr>
            <a:endParaRPr lang="en-GB" sz="1800" b="0" i="1" dirty="0">
              <a:solidFill>
                <a:schemeClr val="tx1"/>
              </a:solidFill>
              <a:latin typeface="Arial" panose="020B0604020202020204" pitchFamily="34" charset="0"/>
              <a:ea typeface="Roboto" panose="02000000000000000000" pitchFamily="2" charset="0"/>
              <a:cs typeface="Arial" panose="020B0604020202020204" pitchFamily="34" charset="0"/>
            </a:endParaRPr>
          </a:p>
          <a:p>
            <a:pPr>
              <a:defRPr/>
            </a:pPr>
            <a:endParaRPr lang="en-GB" sz="1600" b="0" i="1" kern="0" dirty="0">
              <a:solidFill>
                <a:schemeClr val="tx1"/>
              </a:solidFill>
              <a:latin typeface="Arial" panose="020B0604020202020204" pitchFamily="34" charset="0"/>
              <a:ea typeface="Roboto" panose="02000000000000000000" pitchFamily="2" charset="0"/>
              <a:cs typeface="Arial" panose="020B0604020202020204" pitchFamily="34" charset="0"/>
            </a:endParaRPr>
          </a:p>
          <a:p>
            <a:pPr>
              <a:defRPr/>
            </a:pPr>
            <a:r>
              <a:rPr lang="en-GB" sz="1400" b="0" baseline="30000" dirty="0">
                <a:solidFill>
                  <a:schemeClr val="tx1"/>
                </a:solidFill>
                <a:latin typeface="Arial" panose="020B0604020202020204" pitchFamily="34" charset="0"/>
                <a:ea typeface="Roboto Medium" panose="02000000000000000000" pitchFamily="2" charset="0"/>
                <a:cs typeface="Arial" panose="020B0604020202020204" pitchFamily="34" charset="0"/>
              </a:rPr>
              <a:t>1</a:t>
            </a:r>
            <a:r>
              <a:rPr lang="en-GB" sz="1400" b="0" i="1" dirty="0">
                <a:solidFill>
                  <a:schemeClr val="tx1"/>
                </a:solidFill>
                <a:latin typeface="Arial" panose="020B0604020202020204" pitchFamily="34" charset="0"/>
                <a:ea typeface="Roboto Light" panose="02000000000000000000" pitchFamily="2" charset="0"/>
                <a:cs typeface="Arial" panose="020B0604020202020204" pitchFamily="34" charset="0"/>
              </a:rPr>
              <a:t> EUMETSAT</a:t>
            </a:r>
          </a:p>
          <a:p>
            <a:pPr>
              <a:defRPr/>
            </a:pPr>
            <a:r>
              <a:rPr lang="en-GB" sz="1400" b="0" i="1" baseline="30000" dirty="0">
                <a:solidFill>
                  <a:schemeClr val="tx1"/>
                </a:solidFill>
                <a:latin typeface="Arial" panose="020B0604020202020204" pitchFamily="34" charset="0"/>
                <a:ea typeface="Roboto Medium" panose="02000000000000000000" pitchFamily="2" charset="0"/>
                <a:cs typeface="Arial" panose="020B0604020202020204" pitchFamily="34" charset="0"/>
              </a:rPr>
              <a:t>2</a:t>
            </a:r>
            <a:r>
              <a:rPr lang="en-GB" sz="1400" b="0" i="1" dirty="0">
                <a:solidFill>
                  <a:schemeClr val="tx1"/>
                </a:solidFill>
                <a:latin typeface="Arial" panose="020B0604020202020204" pitchFamily="34" charset="0"/>
                <a:ea typeface="Roboto Light" panose="02000000000000000000" pitchFamily="2" charset="0"/>
                <a:cs typeface="Arial" panose="020B0604020202020204" pitchFamily="34" charset="0"/>
              </a:rPr>
              <a:t> CNES</a:t>
            </a:r>
          </a:p>
        </p:txBody>
      </p:sp>
    </p:spTree>
    <p:extLst>
      <p:ext uri="{BB962C8B-B14F-4D97-AF65-F5344CB8AC3E}">
        <p14:creationId xmlns:p14="http://schemas.microsoft.com/office/powerpoint/2010/main" val="295388571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kern="1200" spc="-100">
                <a:latin typeface="Bahnschrift SemiLight" panose="020B0502040204020203" pitchFamily="34" charset="0"/>
                <a:cs typeface="Calibri" panose="020F0502020204030204" pitchFamily="34" charset="0"/>
              </a:rPr>
              <a:t>Agenda</a:t>
            </a:r>
          </a:p>
        </p:txBody>
      </p:sp>
      <p:sp>
        <p:nvSpPr>
          <p:cNvPr id="5" name="Text Placeholder 4"/>
          <p:cNvSpPr>
            <a:spLocks noGrp="1"/>
          </p:cNvSpPr>
          <p:nvPr>
            <p:ph type="body" sz="quarter" idx="10"/>
          </p:nvPr>
        </p:nvSpPr>
        <p:spPr/>
        <p:txBody>
          <a:bodyPr>
            <a:normAutofit lnSpcReduction="10000"/>
          </a:bodyPr>
          <a:lstStyle/>
          <a:p>
            <a:pPr marL="0" indent="0">
              <a:buNone/>
            </a:pPr>
            <a:r>
              <a:rPr lang="en-GB" sz="2400" b="1" spc="0" dirty="0"/>
              <a:t>3MI in a Nutshell</a:t>
            </a:r>
          </a:p>
          <a:p>
            <a:pPr marL="0" indent="0">
              <a:buNone/>
            </a:pPr>
            <a:endParaRPr lang="en-GB" sz="2000" spc="0" dirty="0">
              <a:ea typeface="Roboto Light" panose="02000000000000000000" pitchFamily="2" charset="0"/>
            </a:endParaRPr>
          </a:p>
          <a:p>
            <a:pPr marL="0" indent="0">
              <a:buNone/>
            </a:pPr>
            <a:r>
              <a:rPr lang="en-GB" sz="2400" b="1" spc="0" dirty="0"/>
              <a:t>Motivation for Lunar Acquisitions</a:t>
            </a:r>
          </a:p>
          <a:p>
            <a:pPr marL="0" indent="0">
              <a:buNone/>
            </a:pPr>
            <a:endParaRPr lang="en-GB" sz="2000" spc="0" dirty="0">
              <a:ea typeface="Roboto Light" panose="02000000000000000000" pitchFamily="2" charset="0"/>
            </a:endParaRPr>
          </a:p>
          <a:p>
            <a:pPr marL="0" indent="0">
              <a:buNone/>
            </a:pPr>
            <a:r>
              <a:rPr lang="en-GB" sz="2400" b="1" spc="0" dirty="0"/>
              <a:t>Approach</a:t>
            </a:r>
          </a:p>
          <a:p>
            <a:pPr marL="0" indent="0">
              <a:buNone/>
            </a:pPr>
            <a:endParaRPr lang="en-GB" sz="2400" b="1" spc="0" dirty="0"/>
          </a:p>
          <a:p>
            <a:pPr marL="0" indent="0">
              <a:buNone/>
            </a:pPr>
            <a:r>
              <a:rPr lang="en-GB" sz="2400" b="1" spc="0" dirty="0"/>
              <a:t>Moon Acquisitions</a:t>
            </a:r>
          </a:p>
          <a:p>
            <a:pPr marL="0" indent="0">
              <a:buNone/>
            </a:pPr>
            <a:endParaRPr lang="en-GB" sz="2400" b="1" spc="0" dirty="0"/>
          </a:p>
          <a:p>
            <a:pPr marL="0" indent="0">
              <a:buNone/>
            </a:pPr>
            <a:r>
              <a:rPr lang="en-GB" sz="2400" b="1" spc="0" dirty="0"/>
              <a:t>Inter-band Assessment</a:t>
            </a:r>
          </a:p>
          <a:p>
            <a:pPr marL="0" indent="0">
              <a:buNone/>
            </a:pPr>
            <a:endParaRPr lang="en-GB" sz="2400" b="1" spc="0" dirty="0"/>
          </a:p>
          <a:p>
            <a:pPr marL="0" indent="0">
              <a:buNone/>
            </a:pPr>
            <a:r>
              <a:rPr lang="en-GB" sz="2400" b="1" spc="0" dirty="0"/>
              <a:t>Exploring Moon in Polarisation</a:t>
            </a:r>
          </a:p>
          <a:p>
            <a:pPr marL="0" indent="0">
              <a:buNone/>
            </a:pPr>
            <a:endParaRPr lang="en-GB" sz="2400" b="1" spc="0" dirty="0"/>
          </a:p>
          <a:p>
            <a:pPr marL="0" indent="0">
              <a:buNone/>
            </a:pPr>
            <a:r>
              <a:rPr lang="en-GB" sz="2400" b="1" spc="0" dirty="0"/>
              <a:t>Conclusion</a:t>
            </a:r>
          </a:p>
          <a:p>
            <a:pPr marL="0" indent="0">
              <a:buNone/>
            </a:pPr>
            <a:endParaRPr lang="en-GB" sz="2400" b="1" spc="0" dirty="0"/>
          </a:p>
          <a:p>
            <a:pPr marL="0" indent="0">
              <a:buNone/>
            </a:pPr>
            <a:endParaRPr lang="en-GB" sz="2400" b="1" spc="0" dirty="0"/>
          </a:p>
          <a:p>
            <a:pPr marL="0" indent="0">
              <a:buNone/>
            </a:pPr>
            <a:endParaRPr lang="en-GB" sz="2400" b="1" spc="0" dirty="0"/>
          </a:p>
          <a:p>
            <a:pPr marL="0" indent="0">
              <a:buNone/>
            </a:pPr>
            <a:endParaRPr lang="en-GB" sz="2000" spc="0" dirty="0">
              <a:ea typeface="Roboto Light" panose="02000000000000000000" pitchFamily="2" charset="0"/>
            </a:endParaRPr>
          </a:p>
          <a:p>
            <a:pPr marL="0" indent="0">
              <a:buNone/>
            </a:pPr>
            <a:endParaRPr lang="en-GB" sz="2000" spc="0" dirty="0">
              <a:ea typeface="Roboto Light" panose="02000000000000000000" pitchFamily="2" charset="0"/>
            </a:endParaRPr>
          </a:p>
          <a:p>
            <a:pPr marL="0" indent="0">
              <a:buNone/>
            </a:pPr>
            <a:endParaRPr lang="en-GB" sz="2000" spc="0" dirty="0">
              <a:ea typeface="Roboto Light" panose="02000000000000000000" pitchFamily="2" charset="0"/>
            </a:endParaRPr>
          </a:p>
        </p:txBody>
      </p:sp>
    </p:spTree>
    <p:extLst>
      <p:ext uri="{BB962C8B-B14F-4D97-AF65-F5344CB8AC3E}">
        <p14:creationId xmlns:p14="http://schemas.microsoft.com/office/powerpoint/2010/main" val="124946901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9A609-5E28-9844-762E-32101A241258}"/>
            </a:ext>
          </a:extLst>
        </p:cNvPr>
        <p:cNvGrpSpPr/>
        <p:nvPr/>
      </p:nvGrpSpPr>
      <p:grpSpPr>
        <a:xfrm>
          <a:off x="0" y="0"/>
          <a:ext cx="0" cy="0"/>
          <a:chOff x="0" y="0"/>
          <a:chExt cx="0" cy="0"/>
        </a:xfrm>
      </p:grpSpPr>
      <p:pic>
        <p:nvPicPr>
          <p:cNvPr id="29" name="Picture 28">
            <a:extLst>
              <a:ext uri="{FF2B5EF4-FFF2-40B4-BE49-F238E27FC236}">
                <a16:creationId xmlns:a16="http://schemas.microsoft.com/office/drawing/2014/main" id="{0E102DE9-810E-3AA3-E185-F7185442155C}"/>
              </a:ext>
            </a:extLst>
          </p:cNvPr>
          <p:cNvPicPr>
            <a:picLocks noChangeAspect="1"/>
          </p:cNvPicPr>
          <p:nvPr/>
        </p:nvPicPr>
        <p:blipFill rotWithShape="1">
          <a:blip r:embed="rId2">
            <a:extLst>
              <a:ext uri="{28A0092B-C50C-407E-A947-70E740481C1C}">
                <a14:useLocalDpi xmlns:a14="http://schemas.microsoft.com/office/drawing/2010/main" val="0"/>
              </a:ext>
            </a:extLst>
          </a:blip>
          <a:srcRect t="7416" b="3790"/>
          <a:stretch/>
        </p:blipFill>
        <p:spPr>
          <a:xfrm>
            <a:off x="5835185" y="1177259"/>
            <a:ext cx="3792455" cy="2595758"/>
          </a:xfrm>
          <a:prstGeom prst="rect">
            <a:avLst/>
          </a:prstGeom>
        </p:spPr>
      </p:pic>
      <p:grpSp>
        <p:nvGrpSpPr>
          <p:cNvPr id="30" name="Group 29">
            <a:extLst>
              <a:ext uri="{FF2B5EF4-FFF2-40B4-BE49-F238E27FC236}">
                <a16:creationId xmlns:a16="http://schemas.microsoft.com/office/drawing/2014/main" id="{1D7E8CE8-7E78-7DBE-B4B4-9749F832473F}"/>
              </a:ext>
            </a:extLst>
          </p:cNvPr>
          <p:cNvGrpSpPr/>
          <p:nvPr/>
        </p:nvGrpSpPr>
        <p:grpSpPr>
          <a:xfrm>
            <a:off x="6368016" y="1423919"/>
            <a:ext cx="2825751" cy="1911873"/>
            <a:chOff x="9373286" y="1478499"/>
            <a:chExt cx="2390710" cy="1589603"/>
          </a:xfrm>
        </p:grpSpPr>
        <p:sp>
          <p:nvSpPr>
            <p:cNvPr id="31" name="Oval 30">
              <a:extLst>
                <a:ext uri="{FF2B5EF4-FFF2-40B4-BE49-F238E27FC236}">
                  <a16:creationId xmlns:a16="http://schemas.microsoft.com/office/drawing/2014/main" id="{E4743175-CAC0-26AF-0558-960AD7578369}"/>
                </a:ext>
              </a:extLst>
            </p:cNvPr>
            <p:cNvSpPr/>
            <p:nvPr/>
          </p:nvSpPr>
          <p:spPr bwMode="auto">
            <a:xfrm rot="1252489">
              <a:off x="9602367" y="2489800"/>
              <a:ext cx="991507" cy="480802"/>
            </a:xfrm>
            <a:prstGeom prst="ellipse">
              <a:avLst/>
            </a:prstGeom>
            <a:noFill/>
            <a:ln w="38100" cap="flat" cmpd="sng" algn="ctr">
              <a:solidFill>
                <a:srgbClr val="FF0000"/>
              </a:solid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32" name="Oval 31">
              <a:extLst>
                <a:ext uri="{FF2B5EF4-FFF2-40B4-BE49-F238E27FC236}">
                  <a16:creationId xmlns:a16="http://schemas.microsoft.com/office/drawing/2014/main" id="{8F9E02FE-F55E-4031-651C-75D059882E91}"/>
                </a:ext>
              </a:extLst>
            </p:cNvPr>
            <p:cNvSpPr/>
            <p:nvPr/>
          </p:nvSpPr>
          <p:spPr bwMode="auto">
            <a:xfrm rot="20923381">
              <a:off x="10578377" y="2587300"/>
              <a:ext cx="991507" cy="480802"/>
            </a:xfrm>
            <a:prstGeom prst="ellipse">
              <a:avLst/>
            </a:prstGeom>
            <a:noFill/>
            <a:ln w="38100" cap="flat" cmpd="sng" algn="ctr">
              <a:solidFill>
                <a:srgbClr val="FF0000"/>
              </a:solid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33" name="Oval 32">
              <a:extLst>
                <a:ext uri="{FF2B5EF4-FFF2-40B4-BE49-F238E27FC236}">
                  <a16:creationId xmlns:a16="http://schemas.microsoft.com/office/drawing/2014/main" id="{D49FF2A9-A91A-64AA-3E9A-F78DF6F70018}"/>
                </a:ext>
              </a:extLst>
            </p:cNvPr>
            <p:cNvSpPr/>
            <p:nvPr/>
          </p:nvSpPr>
          <p:spPr bwMode="auto">
            <a:xfrm rot="18284584">
              <a:off x="11286357" y="2281805"/>
              <a:ext cx="601565" cy="353713"/>
            </a:xfrm>
            <a:prstGeom prst="ellipse">
              <a:avLst/>
            </a:prstGeom>
            <a:noFill/>
            <a:ln w="38100" cap="flat" cmpd="sng" algn="ctr">
              <a:solidFill>
                <a:srgbClr val="FF0000"/>
              </a:solid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34" name="Oval 33">
              <a:extLst>
                <a:ext uri="{FF2B5EF4-FFF2-40B4-BE49-F238E27FC236}">
                  <a16:creationId xmlns:a16="http://schemas.microsoft.com/office/drawing/2014/main" id="{F66707C0-503D-7DE9-55E7-8FF2955BB680}"/>
                </a:ext>
              </a:extLst>
            </p:cNvPr>
            <p:cNvSpPr/>
            <p:nvPr/>
          </p:nvSpPr>
          <p:spPr bwMode="auto">
            <a:xfrm rot="4657134">
              <a:off x="9317219" y="1985072"/>
              <a:ext cx="592935" cy="480802"/>
            </a:xfrm>
            <a:prstGeom prst="ellipse">
              <a:avLst/>
            </a:prstGeom>
            <a:noFill/>
            <a:ln w="38100" cap="flat" cmpd="sng" algn="ctr">
              <a:solidFill>
                <a:srgbClr val="FF0000"/>
              </a:solid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35" name="Oval 34">
              <a:extLst>
                <a:ext uri="{FF2B5EF4-FFF2-40B4-BE49-F238E27FC236}">
                  <a16:creationId xmlns:a16="http://schemas.microsoft.com/office/drawing/2014/main" id="{A433B6D0-4BCA-8010-A69B-2ADFF21C27CC}"/>
                </a:ext>
              </a:extLst>
            </p:cNvPr>
            <p:cNvSpPr/>
            <p:nvPr/>
          </p:nvSpPr>
          <p:spPr bwMode="auto">
            <a:xfrm rot="9359348">
              <a:off x="9531357" y="1566870"/>
              <a:ext cx="778138" cy="286678"/>
            </a:xfrm>
            <a:prstGeom prst="ellipse">
              <a:avLst/>
            </a:prstGeom>
            <a:noFill/>
            <a:ln w="38100" cap="flat" cmpd="sng" algn="ctr">
              <a:solidFill>
                <a:srgbClr val="FF0000"/>
              </a:solid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36" name="Oval 35">
              <a:extLst>
                <a:ext uri="{FF2B5EF4-FFF2-40B4-BE49-F238E27FC236}">
                  <a16:creationId xmlns:a16="http://schemas.microsoft.com/office/drawing/2014/main" id="{9DDC58F9-67AE-B5BA-FBA0-70A5BE273D96}"/>
                </a:ext>
              </a:extLst>
            </p:cNvPr>
            <p:cNvSpPr/>
            <p:nvPr/>
          </p:nvSpPr>
          <p:spPr bwMode="auto">
            <a:xfrm rot="11030324">
              <a:off x="10284825" y="1478499"/>
              <a:ext cx="768608" cy="286678"/>
            </a:xfrm>
            <a:prstGeom prst="ellipse">
              <a:avLst/>
            </a:prstGeom>
            <a:noFill/>
            <a:ln w="38100" cap="flat" cmpd="sng" algn="ctr">
              <a:solidFill>
                <a:srgbClr val="FF0000"/>
              </a:solid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grpSp>
      <p:grpSp>
        <p:nvGrpSpPr>
          <p:cNvPr id="37" name="Group 36">
            <a:extLst>
              <a:ext uri="{FF2B5EF4-FFF2-40B4-BE49-F238E27FC236}">
                <a16:creationId xmlns:a16="http://schemas.microsoft.com/office/drawing/2014/main" id="{A5ECFE98-58C5-691D-6907-DE1C3C2AC4C8}"/>
              </a:ext>
            </a:extLst>
          </p:cNvPr>
          <p:cNvGrpSpPr/>
          <p:nvPr/>
        </p:nvGrpSpPr>
        <p:grpSpPr>
          <a:xfrm>
            <a:off x="6862330" y="1642860"/>
            <a:ext cx="1888258" cy="1264154"/>
            <a:chOff x="9768256" y="1611674"/>
            <a:chExt cx="1597547" cy="1051062"/>
          </a:xfrm>
        </p:grpSpPr>
        <p:sp>
          <p:nvSpPr>
            <p:cNvPr id="38" name="Oval 37">
              <a:extLst>
                <a:ext uri="{FF2B5EF4-FFF2-40B4-BE49-F238E27FC236}">
                  <a16:creationId xmlns:a16="http://schemas.microsoft.com/office/drawing/2014/main" id="{B4FF8BA9-C867-7E31-FBEA-2528F43AF25C}"/>
                </a:ext>
              </a:extLst>
            </p:cNvPr>
            <p:cNvSpPr/>
            <p:nvPr/>
          </p:nvSpPr>
          <p:spPr bwMode="auto">
            <a:xfrm>
              <a:off x="10065222" y="2167235"/>
              <a:ext cx="1080267" cy="495501"/>
            </a:xfrm>
            <a:prstGeom prst="ellipse">
              <a:avLst/>
            </a:prstGeom>
            <a:noFill/>
            <a:ln w="38100" cap="flat" cmpd="sng" algn="ctr">
              <a:solidFill>
                <a:schemeClr val="accent3">
                  <a:lumMod val="60000"/>
                  <a:lumOff val="40000"/>
                </a:schemeClr>
              </a:solid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39" name="Oval 38">
              <a:extLst>
                <a:ext uri="{FF2B5EF4-FFF2-40B4-BE49-F238E27FC236}">
                  <a16:creationId xmlns:a16="http://schemas.microsoft.com/office/drawing/2014/main" id="{791CC6DB-0C45-9BD0-6AD1-99824DAA0AA5}"/>
                </a:ext>
              </a:extLst>
            </p:cNvPr>
            <p:cNvSpPr/>
            <p:nvPr/>
          </p:nvSpPr>
          <p:spPr bwMode="auto">
            <a:xfrm rot="3579970">
              <a:off x="10823928" y="1806319"/>
              <a:ext cx="671687" cy="412062"/>
            </a:xfrm>
            <a:prstGeom prst="ellipse">
              <a:avLst/>
            </a:prstGeom>
            <a:noFill/>
            <a:ln w="38100" cap="flat" cmpd="sng" algn="ctr">
              <a:solidFill>
                <a:schemeClr val="accent3">
                  <a:lumMod val="60000"/>
                  <a:lumOff val="40000"/>
                </a:schemeClr>
              </a:solid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40" name="Oval 39">
              <a:extLst>
                <a:ext uri="{FF2B5EF4-FFF2-40B4-BE49-F238E27FC236}">
                  <a16:creationId xmlns:a16="http://schemas.microsoft.com/office/drawing/2014/main" id="{A86734B1-C0A7-0078-6956-E003BB3CE9B1}"/>
                </a:ext>
              </a:extLst>
            </p:cNvPr>
            <p:cNvSpPr/>
            <p:nvPr/>
          </p:nvSpPr>
          <p:spPr bwMode="auto">
            <a:xfrm rot="9302872">
              <a:off x="9768256" y="1611674"/>
              <a:ext cx="828004" cy="292332"/>
            </a:xfrm>
            <a:prstGeom prst="ellipse">
              <a:avLst/>
            </a:prstGeom>
            <a:noFill/>
            <a:ln w="38100" cap="flat" cmpd="sng" algn="ctr">
              <a:solidFill>
                <a:schemeClr val="accent3">
                  <a:lumMod val="60000"/>
                  <a:lumOff val="40000"/>
                </a:schemeClr>
              </a:solid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grpSp>
      <p:sp>
        <p:nvSpPr>
          <p:cNvPr id="2" name="Title 1">
            <a:extLst>
              <a:ext uri="{FF2B5EF4-FFF2-40B4-BE49-F238E27FC236}">
                <a16:creationId xmlns:a16="http://schemas.microsoft.com/office/drawing/2014/main" id="{BB0603A8-50E7-4D0A-B1E3-39F0E722DFB6}"/>
              </a:ext>
            </a:extLst>
          </p:cNvPr>
          <p:cNvSpPr>
            <a:spLocks noGrp="1"/>
          </p:cNvSpPr>
          <p:nvPr>
            <p:ph type="title"/>
          </p:nvPr>
        </p:nvSpPr>
        <p:spPr/>
        <p:txBody>
          <a:bodyPr/>
          <a:lstStyle/>
          <a:p>
            <a:r>
              <a:rPr lang="en-GB" dirty="0"/>
              <a:t>3MI in a nutshell</a:t>
            </a:r>
          </a:p>
        </p:txBody>
      </p:sp>
      <p:sp>
        <p:nvSpPr>
          <p:cNvPr id="5" name="TextBox 4">
            <a:extLst>
              <a:ext uri="{FF2B5EF4-FFF2-40B4-BE49-F238E27FC236}">
                <a16:creationId xmlns:a16="http://schemas.microsoft.com/office/drawing/2014/main" id="{43661A75-4207-94A9-0CE6-7F258A326184}"/>
              </a:ext>
            </a:extLst>
          </p:cNvPr>
          <p:cNvSpPr txBox="1"/>
          <p:nvPr/>
        </p:nvSpPr>
        <p:spPr>
          <a:xfrm>
            <a:off x="341647" y="719269"/>
            <a:ext cx="8739893" cy="461665"/>
          </a:xfrm>
          <a:prstGeom prst="rect">
            <a:avLst/>
          </a:prstGeom>
          <a:noFill/>
        </p:spPr>
        <p:txBody>
          <a:bodyPr wrap="none" rtlCol="0">
            <a:spAutoFit/>
          </a:bodyPr>
          <a:lstStyle/>
          <a:p>
            <a:r>
              <a:rPr lang="en-GB" sz="2400" dirty="0">
                <a:solidFill>
                  <a:srgbClr val="FE5000"/>
                </a:solidFill>
              </a:rPr>
              <a:t>M</a:t>
            </a:r>
            <a:r>
              <a:rPr lang="en-GB" sz="2400" dirty="0">
                <a:solidFill>
                  <a:srgbClr val="002569">
                    <a:lumMod val="60000"/>
                    <a:lumOff val="40000"/>
                  </a:srgbClr>
                </a:solidFill>
              </a:rPr>
              <a:t>ulti-viewing </a:t>
            </a:r>
            <a:r>
              <a:rPr lang="en-GB" sz="2400" dirty="0">
                <a:solidFill>
                  <a:srgbClr val="FE5000"/>
                </a:solidFill>
              </a:rPr>
              <a:t>M</a:t>
            </a:r>
            <a:r>
              <a:rPr lang="en-GB" sz="2400" dirty="0">
                <a:solidFill>
                  <a:srgbClr val="002569">
                    <a:lumMod val="60000"/>
                    <a:lumOff val="40000"/>
                  </a:srgbClr>
                </a:solidFill>
              </a:rPr>
              <a:t>ulti-channel </a:t>
            </a:r>
            <a:r>
              <a:rPr lang="en-GB" sz="2400" dirty="0">
                <a:solidFill>
                  <a:srgbClr val="FE5000"/>
                </a:solidFill>
              </a:rPr>
              <a:t>M</a:t>
            </a:r>
            <a:r>
              <a:rPr lang="en-GB" sz="2400" dirty="0">
                <a:solidFill>
                  <a:srgbClr val="002569">
                    <a:lumMod val="60000"/>
                    <a:lumOff val="40000"/>
                  </a:srgbClr>
                </a:solidFill>
              </a:rPr>
              <a:t>ulti-polarisation </a:t>
            </a:r>
            <a:r>
              <a:rPr lang="en-GB" sz="2400" dirty="0">
                <a:solidFill>
                  <a:srgbClr val="FE5000"/>
                </a:solidFill>
              </a:rPr>
              <a:t>I</a:t>
            </a:r>
            <a:r>
              <a:rPr lang="en-GB" sz="2400" dirty="0">
                <a:solidFill>
                  <a:srgbClr val="002569">
                    <a:lumMod val="60000"/>
                    <a:lumOff val="40000"/>
                  </a:srgbClr>
                </a:solidFill>
              </a:rPr>
              <a:t>mager </a:t>
            </a:r>
            <a:r>
              <a:rPr lang="en-GB" sz="2400" b="0" dirty="0">
                <a:solidFill>
                  <a:srgbClr val="002569">
                    <a:lumMod val="60000"/>
                    <a:lumOff val="40000"/>
                  </a:srgbClr>
                </a:solidFill>
              </a:rPr>
              <a:t> </a:t>
            </a:r>
          </a:p>
        </p:txBody>
      </p:sp>
      <p:sp>
        <p:nvSpPr>
          <p:cNvPr id="6" name="TextBox 5">
            <a:extLst>
              <a:ext uri="{FF2B5EF4-FFF2-40B4-BE49-F238E27FC236}">
                <a16:creationId xmlns:a16="http://schemas.microsoft.com/office/drawing/2014/main" id="{734528F8-47FB-A74D-BD96-C4616E9EC023}"/>
              </a:ext>
            </a:extLst>
          </p:cNvPr>
          <p:cNvSpPr txBox="1"/>
          <p:nvPr/>
        </p:nvSpPr>
        <p:spPr>
          <a:xfrm>
            <a:off x="6909073" y="6203450"/>
            <a:ext cx="4703532" cy="338554"/>
          </a:xfrm>
          <a:prstGeom prst="rect">
            <a:avLst/>
          </a:prstGeom>
          <a:noFill/>
        </p:spPr>
        <p:txBody>
          <a:bodyPr wrap="none" rtlCol="0">
            <a:spAutoFit/>
          </a:bodyPr>
          <a:lstStyle/>
          <a:p>
            <a:r>
              <a:rPr lang="en-GB" sz="1600" dirty="0">
                <a:solidFill>
                  <a:srgbClr val="FFFFFF"/>
                </a:solidFill>
                <a:latin typeface="Comic Sans MS" panose="030F0702030302020204" pitchFamily="66" charset="0"/>
              </a:rPr>
              <a:t>Natural light (RGB)      Polarized light (RGB)</a:t>
            </a:r>
          </a:p>
        </p:txBody>
      </p:sp>
      <p:sp>
        <p:nvSpPr>
          <p:cNvPr id="7" name="TextBox 6">
            <a:extLst>
              <a:ext uri="{FF2B5EF4-FFF2-40B4-BE49-F238E27FC236}">
                <a16:creationId xmlns:a16="http://schemas.microsoft.com/office/drawing/2014/main" id="{5965864A-9A59-ED97-CC56-51ACFC4CAC38}"/>
              </a:ext>
            </a:extLst>
          </p:cNvPr>
          <p:cNvSpPr txBox="1"/>
          <p:nvPr/>
        </p:nvSpPr>
        <p:spPr>
          <a:xfrm>
            <a:off x="9441981" y="653816"/>
            <a:ext cx="2738356" cy="646331"/>
          </a:xfrm>
          <a:prstGeom prst="rect">
            <a:avLst/>
          </a:prstGeom>
          <a:solidFill>
            <a:schemeClr val="tx1"/>
          </a:solidFill>
        </p:spPr>
        <p:txBody>
          <a:bodyPr wrap="square" rtlCol="0">
            <a:spAutoFit/>
          </a:bodyPr>
          <a:lstStyle/>
          <a:p>
            <a:r>
              <a:rPr lang="en-GB" sz="1800" i="1" dirty="0">
                <a:solidFill>
                  <a:srgbClr val="002569">
                    <a:lumMod val="60000"/>
                    <a:lumOff val="40000"/>
                  </a:srgbClr>
                </a:solidFill>
                <a:latin typeface="Comic Sans MS" panose="030F0702030302020204" pitchFamily="66" charset="0"/>
              </a:rPr>
              <a:t>Filter wheel = spectral </a:t>
            </a:r>
          </a:p>
          <a:p>
            <a:pPr algn="ctr"/>
            <a:r>
              <a:rPr lang="en-GB" sz="1800" i="1" dirty="0">
                <a:solidFill>
                  <a:srgbClr val="002569">
                    <a:lumMod val="60000"/>
                    <a:lumOff val="40000"/>
                  </a:srgbClr>
                </a:solidFill>
                <a:latin typeface="Comic Sans MS" panose="030F0702030302020204" pitchFamily="66" charset="0"/>
              </a:rPr>
              <a:t>and polarization</a:t>
            </a:r>
          </a:p>
        </p:txBody>
      </p:sp>
      <p:sp>
        <p:nvSpPr>
          <p:cNvPr id="9" name="Rectangle 8">
            <a:extLst>
              <a:ext uri="{FF2B5EF4-FFF2-40B4-BE49-F238E27FC236}">
                <a16:creationId xmlns:a16="http://schemas.microsoft.com/office/drawing/2014/main" id="{2A62FF51-5B9D-A460-5886-C3F72DAD28F1}"/>
              </a:ext>
            </a:extLst>
          </p:cNvPr>
          <p:cNvSpPr/>
          <p:nvPr/>
        </p:nvSpPr>
        <p:spPr>
          <a:xfrm>
            <a:off x="386989" y="1197575"/>
            <a:ext cx="6265173" cy="1477328"/>
          </a:xfrm>
          <a:prstGeom prst="rect">
            <a:avLst/>
          </a:prstGeom>
        </p:spPr>
        <p:txBody>
          <a:bodyPr wrap="square">
            <a:spAutoFit/>
          </a:bodyPr>
          <a:lstStyle/>
          <a:p>
            <a:pPr marL="252000" indent="-252000">
              <a:spcBef>
                <a:spcPts val="0"/>
              </a:spcBef>
              <a:buFont typeface="Arial" pitchFamily="34" charset="0"/>
              <a:buChar char="•"/>
            </a:pPr>
            <a:r>
              <a:rPr lang="en-GB" sz="1800" b="0" kern="0" dirty="0">
                <a:solidFill>
                  <a:srgbClr val="002569"/>
                </a:solidFill>
                <a:latin typeface="Arial" pitchFamily="34" charset="0"/>
                <a:cs typeface="Arial" pitchFamily="34" charset="0"/>
              </a:rPr>
              <a:t>EPS-SG : Polar orbit at 09:30 – 12</a:t>
            </a:r>
            <a:r>
              <a:rPr lang="en-GB" sz="1800" b="0" kern="0" baseline="30000" dirty="0">
                <a:solidFill>
                  <a:srgbClr val="002569"/>
                </a:solidFill>
                <a:latin typeface="Arial" pitchFamily="34" charset="0"/>
                <a:cs typeface="Arial" pitchFamily="34" charset="0"/>
              </a:rPr>
              <a:t>th</a:t>
            </a:r>
            <a:r>
              <a:rPr lang="en-GB" sz="1800" b="0" kern="0" dirty="0">
                <a:solidFill>
                  <a:srgbClr val="002569"/>
                </a:solidFill>
                <a:latin typeface="Arial" pitchFamily="34" charset="0"/>
                <a:cs typeface="Arial" pitchFamily="34" charset="0"/>
              </a:rPr>
              <a:t> August 2025</a:t>
            </a:r>
          </a:p>
          <a:p>
            <a:pPr marL="252000" indent="-252000">
              <a:spcBef>
                <a:spcPts val="0"/>
              </a:spcBef>
              <a:buFont typeface="Arial" pitchFamily="34" charset="0"/>
              <a:buChar char="•"/>
            </a:pPr>
            <a:r>
              <a:rPr lang="en-GB" sz="1800" b="0" kern="0" dirty="0">
                <a:solidFill>
                  <a:srgbClr val="002569"/>
                </a:solidFill>
                <a:latin typeface="Arial" pitchFamily="34" charset="0"/>
                <a:cs typeface="Arial" pitchFamily="34" charset="0"/>
              </a:rPr>
              <a:t>3 redundant instrument/platforms </a:t>
            </a:r>
            <a:r>
              <a:rPr lang="en-GB" sz="1800" b="0" kern="0" dirty="0">
                <a:solidFill>
                  <a:srgbClr val="002569"/>
                </a:solidFill>
                <a:latin typeface="Arial" pitchFamily="34" charset="0"/>
                <a:cs typeface="Arial" pitchFamily="34" charset="0"/>
                <a:sym typeface="Wingdings" panose="05000000000000000000" pitchFamily="2" charset="2"/>
              </a:rPr>
              <a:t> 25 y. operation</a:t>
            </a:r>
          </a:p>
          <a:p>
            <a:pPr marL="252000" indent="-252000">
              <a:spcBef>
                <a:spcPts val="0"/>
              </a:spcBef>
              <a:buFont typeface="Arial" pitchFamily="34" charset="0"/>
              <a:buChar char="•"/>
            </a:pPr>
            <a:r>
              <a:rPr lang="en-GB" sz="1800" b="0" kern="0" dirty="0">
                <a:solidFill>
                  <a:srgbClr val="002569"/>
                </a:solidFill>
                <a:latin typeface="Arial" pitchFamily="34" charset="0"/>
                <a:cs typeface="Arial" pitchFamily="34" charset="0"/>
                <a:sym typeface="Wingdings" panose="05000000000000000000" pitchFamily="2" charset="2"/>
              </a:rPr>
              <a:t>3MI is a new instrument</a:t>
            </a:r>
          </a:p>
          <a:p>
            <a:pPr marL="252000" indent="-252000">
              <a:spcBef>
                <a:spcPts val="0"/>
              </a:spcBef>
              <a:buFont typeface="Arial" pitchFamily="34" charset="0"/>
              <a:buChar char="•"/>
            </a:pPr>
            <a:r>
              <a:rPr lang="en-GB" sz="1800" b="0" kern="0" dirty="0">
                <a:solidFill>
                  <a:srgbClr val="002569"/>
                </a:solidFill>
                <a:latin typeface="Arial" pitchFamily="34" charset="0"/>
                <a:cs typeface="Arial" pitchFamily="34" charset="0"/>
                <a:sym typeface="Wingdings" panose="05000000000000000000" pitchFamily="2" charset="2"/>
              </a:rPr>
              <a:t>12 bands from 410 to 2130nm, </a:t>
            </a:r>
            <a:r>
              <a:rPr lang="en-GB" sz="1800" b="0" kern="0" dirty="0" err="1">
                <a:solidFill>
                  <a:srgbClr val="002569"/>
                </a:solidFill>
                <a:latin typeface="Arial" pitchFamily="34" charset="0"/>
                <a:cs typeface="Arial" pitchFamily="34" charset="0"/>
                <a:sym typeface="Wingdings" panose="05000000000000000000" pitchFamily="2" charset="2"/>
              </a:rPr>
              <a:t>inc.</a:t>
            </a:r>
            <a:r>
              <a:rPr lang="en-GB" sz="1800" b="0" kern="0" dirty="0">
                <a:solidFill>
                  <a:srgbClr val="002569"/>
                </a:solidFill>
                <a:latin typeface="Arial" pitchFamily="34" charset="0"/>
                <a:cs typeface="Arial" pitchFamily="34" charset="0"/>
                <a:sym typeface="Wingdings" panose="05000000000000000000" pitchFamily="2" charset="2"/>
              </a:rPr>
              <a:t> 9 with I/Q/U</a:t>
            </a:r>
          </a:p>
          <a:p>
            <a:pPr marL="252000" indent="-252000">
              <a:spcBef>
                <a:spcPts val="0"/>
              </a:spcBef>
              <a:buFont typeface="Arial" pitchFamily="34" charset="0"/>
              <a:buChar char="•"/>
            </a:pPr>
            <a:r>
              <a:rPr lang="en-GB" sz="1800" b="0" kern="0" dirty="0">
                <a:solidFill>
                  <a:srgbClr val="002569"/>
                </a:solidFill>
                <a:latin typeface="Arial" pitchFamily="34" charset="0"/>
                <a:cs typeface="Arial" pitchFamily="34" charset="0"/>
              </a:rPr>
              <a:t>4km nadir – 2200x2200km² swath </a:t>
            </a:r>
            <a:r>
              <a:rPr lang="en-GB" sz="1600" b="0" kern="0" dirty="0">
                <a:solidFill>
                  <a:srgbClr val="002569"/>
                </a:solidFill>
                <a:latin typeface="Arial" pitchFamily="34" charset="0"/>
                <a:cs typeface="Arial" pitchFamily="34" charset="0"/>
              </a:rPr>
              <a:t>(for VISNIR)</a:t>
            </a:r>
            <a:endParaRPr lang="en-GB" sz="1800" b="0" kern="0" dirty="0">
              <a:solidFill>
                <a:srgbClr val="002569"/>
              </a:solidFill>
              <a:latin typeface="Arial" pitchFamily="34" charset="0"/>
              <a:cs typeface="Arial" pitchFamily="34" charset="0"/>
            </a:endParaRPr>
          </a:p>
        </p:txBody>
      </p:sp>
      <p:graphicFrame>
        <p:nvGraphicFramePr>
          <p:cNvPr id="10" name="Object 9">
            <a:extLst>
              <a:ext uri="{FF2B5EF4-FFF2-40B4-BE49-F238E27FC236}">
                <a16:creationId xmlns:a16="http://schemas.microsoft.com/office/drawing/2014/main" id="{D16E4A2A-9BFD-BCCE-9BD2-BBCCFA890FB4}"/>
              </a:ext>
            </a:extLst>
          </p:cNvPr>
          <p:cNvGraphicFramePr>
            <a:graphicFrameLocks noChangeAspect="1"/>
          </p:cNvGraphicFramePr>
          <p:nvPr>
            <p:extLst>
              <p:ext uri="{D42A27DB-BD31-4B8C-83A1-F6EECF244321}">
                <p14:modId xmlns:p14="http://schemas.microsoft.com/office/powerpoint/2010/main" val="2109497306"/>
              </p:ext>
            </p:extLst>
          </p:nvPr>
        </p:nvGraphicFramePr>
        <p:xfrm>
          <a:off x="7268110" y="4206886"/>
          <a:ext cx="4836027" cy="2636813"/>
        </p:xfrm>
        <a:graphic>
          <a:graphicData uri="http://schemas.openxmlformats.org/presentationml/2006/ole">
            <mc:AlternateContent xmlns:mc="http://schemas.openxmlformats.org/markup-compatibility/2006">
              <mc:Choice xmlns:v="urn:schemas-microsoft-com:vml" Requires="v">
                <p:oleObj r:id="rId3" imgW="4105440" imgH="2238480" progId="">
                  <p:embed/>
                </p:oleObj>
              </mc:Choice>
              <mc:Fallback>
                <p:oleObj r:id="rId3" imgW="4105440" imgH="2238480" progId="">
                  <p:embed/>
                  <p:pic>
                    <p:nvPicPr>
                      <p:cNvPr id="10" name="Object 9">
                        <a:extLst>
                          <a:ext uri="{FF2B5EF4-FFF2-40B4-BE49-F238E27FC236}">
                            <a16:creationId xmlns:a16="http://schemas.microsoft.com/office/drawing/2014/main" id="{D16E4A2A-9BFD-BCCE-9BD2-BBCCFA890FB4}"/>
                          </a:ext>
                        </a:extLst>
                      </p:cNvPr>
                      <p:cNvPicPr/>
                      <p:nvPr/>
                    </p:nvPicPr>
                    <p:blipFill>
                      <a:blip r:embed="rId4"/>
                      <a:stretch>
                        <a:fillRect/>
                      </a:stretch>
                    </p:blipFill>
                    <p:spPr>
                      <a:xfrm>
                        <a:off x="7268110" y="4206886"/>
                        <a:ext cx="4836027" cy="2636813"/>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3807BDE2-0884-B3CE-8093-F79B0BB8227C}"/>
              </a:ext>
            </a:extLst>
          </p:cNvPr>
          <p:cNvGraphicFramePr>
            <a:graphicFrameLocks noChangeAspect="1"/>
          </p:cNvGraphicFramePr>
          <p:nvPr>
            <p:extLst>
              <p:ext uri="{D42A27DB-BD31-4B8C-83A1-F6EECF244321}">
                <p14:modId xmlns:p14="http://schemas.microsoft.com/office/powerpoint/2010/main" val="2906518314"/>
              </p:ext>
            </p:extLst>
          </p:nvPr>
        </p:nvGraphicFramePr>
        <p:xfrm>
          <a:off x="10261600" y="3740246"/>
          <a:ext cx="1898142" cy="728266"/>
        </p:xfrm>
        <a:graphic>
          <a:graphicData uri="http://schemas.openxmlformats.org/presentationml/2006/ole">
            <mc:AlternateContent xmlns:mc="http://schemas.openxmlformats.org/markup-compatibility/2006">
              <mc:Choice xmlns:v="urn:schemas-microsoft-com:vml" Requires="v">
                <p:oleObj r:id="rId5" imgW="2333520" imgH="895320" progId="">
                  <p:embed/>
                </p:oleObj>
              </mc:Choice>
              <mc:Fallback>
                <p:oleObj r:id="rId5" imgW="2333520" imgH="895320" progId="">
                  <p:embed/>
                  <p:pic>
                    <p:nvPicPr>
                      <p:cNvPr id="11" name="Object 10">
                        <a:extLst>
                          <a:ext uri="{FF2B5EF4-FFF2-40B4-BE49-F238E27FC236}">
                            <a16:creationId xmlns:a16="http://schemas.microsoft.com/office/drawing/2014/main" id="{3807BDE2-0884-B3CE-8093-F79B0BB8227C}"/>
                          </a:ext>
                        </a:extLst>
                      </p:cNvPr>
                      <p:cNvPicPr/>
                      <p:nvPr/>
                    </p:nvPicPr>
                    <p:blipFill>
                      <a:blip r:embed="rId6"/>
                      <a:stretch>
                        <a:fillRect/>
                      </a:stretch>
                    </p:blipFill>
                    <p:spPr>
                      <a:xfrm>
                        <a:off x="10261600" y="3740246"/>
                        <a:ext cx="1898142" cy="728266"/>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DE9074C2-AF64-83F7-6BC3-3BB3BE2F7CCC}"/>
              </a:ext>
            </a:extLst>
          </p:cNvPr>
          <p:cNvGraphicFramePr>
            <a:graphicFrameLocks noChangeAspect="1"/>
          </p:cNvGraphicFramePr>
          <p:nvPr>
            <p:extLst>
              <p:ext uri="{D42A27DB-BD31-4B8C-83A1-F6EECF244321}">
                <p14:modId xmlns:p14="http://schemas.microsoft.com/office/powerpoint/2010/main" val="1904224169"/>
              </p:ext>
            </p:extLst>
          </p:nvPr>
        </p:nvGraphicFramePr>
        <p:xfrm>
          <a:off x="6348481" y="4524097"/>
          <a:ext cx="1387137" cy="1037228"/>
        </p:xfrm>
        <a:graphic>
          <a:graphicData uri="http://schemas.openxmlformats.org/presentationml/2006/ole">
            <mc:AlternateContent xmlns:mc="http://schemas.openxmlformats.org/markup-compatibility/2006">
              <mc:Choice xmlns:v="urn:schemas-microsoft-com:vml" Requires="v">
                <p:oleObj r:id="rId7" imgW="1057320" imgH="790560" progId="">
                  <p:embed/>
                </p:oleObj>
              </mc:Choice>
              <mc:Fallback>
                <p:oleObj r:id="rId7" imgW="1057320" imgH="790560" progId="">
                  <p:embed/>
                  <p:pic>
                    <p:nvPicPr>
                      <p:cNvPr id="12" name="Object 11">
                        <a:extLst>
                          <a:ext uri="{FF2B5EF4-FFF2-40B4-BE49-F238E27FC236}">
                            <a16:creationId xmlns:a16="http://schemas.microsoft.com/office/drawing/2014/main" id="{DE9074C2-AF64-83F7-6BC3-3BB3BE2F7CCC}"/>
                          </a:ext>
                        </a:extLst>
                      </p:cNvPr>
                      <p:cNvPicPr/>
                      <p:nvPr/>
                    </p:nvPicPr>
                    <p:blipFill>
                      <a:blip r:embed="rId8"/>
                      <a:stretch>
                        <a:fillRect/>
                      </a:stretch>
                    </p:blipFill>
                    <p:spPr>
                      <a:xfrm>
                        <a:off x="6348481" y="4524097"/>
                        <a:ext cx="1387137" cy="1037228"/>
                      </a:xfrm>
                      <a:prstGeom prst="rect">
                        <a:avLst/>
                      </a:prstGeom>
                    </p:spPr>
                  </p:pic>
                </p:oleObj>
              </mc:Fallback>
            </mc:AlternateContent>
          </a:graphicData>
        </a:graphic>
      </p:graphicFrame>
      <p:pic>
        <p:nvPicPr>
          <p:cNvPr id="13" name="Picture 12">
            <a:extLst>
              <a:ext uri="{FF2B5EF4-FFF2-40B4-BE49-F238E27FC236}">
                <a16:creationId xmlns:a16="http://schemas.microsoft.com/office/drawing/2014/main" id="{B03AED06-8DD7-30F4-28CA-15B8E1F2F3B9}"/>
              </a:ext>
            </a:extLst>
          </p:cNvPr>
          <p:cNvPicPr>
            <a:picLocks noChangeAspect="1"/>
          </p:cNvPicPr>
          <p:nvPr/>
        </p:nvPicPr>
        <p:blipFill>
          <a:blip r:embed="rId9"/>
          <a:stretch>
            <a:fillRect/>
          </a:stretch>
        </p:blipFill>
        <p:spPr>
          <a:xfrm rot="10800000" flipH="1">
            <a:off x="9516303" y="1227425"/>
            <a:ext cx="2669056" cy="2279305"/>
          </a:xfrm>
          <a:prstGeom prst="rect">
            <a:avLst/>
          </a:prstGeom>
        </p:spPr>
      </p:pic>
      <p:sp>
        <p:nvSpPr>
          <p:cNvPr id="8" name="TextBox 7">
            <a:extLst>
              <a:ext uri="{FF2B5EF4-FFF2-40B4-BE49-F238E27FC236}">
                <a16:creationId xmlns:a16="http://schemas.microsoft.com/office/drawing/2014/main" id="{FF7C91C9-1A22-1955-E09A-4047689BA69D}"/>
              </a:ext>
            </a:extLst>
          </p:cNvPr>
          <p:cNvSpPr txBox="1"/>
          <p:nvPr/>
        </p:nvSpPr>
        <p:spPr>
          <a:xfrm>
            <a:off x="5928350" y="5732504"/>
            <a:ext cx="2732608" cy="646331"/>
          </a:xfrm>
          <a:prstGeom prst="rect">
            <a:avLst/>
          </a:prstGeom>
          <a:noFill/>
        </p:spPr>
        <p:txBody>
          <a:bodyPr wrap="none" rtlCol="0">
            <a:spAutoFit/>
          </a:bodyPr>
          <a:lstStyle/>
          <a:p>
            <a:r>
              <a:rPr lang="en-GB" sz="1800" i="1" dirty="0">
                <a:solidFill>
                  <a:srgbClr val="002569">
                    <a:lumMod val="60000"/>
                    <a:lumOff val="40000"/>
                  </a:srgbClr>
                </a:solidFill>
                <a:latin typeface="Comic Sans MS" panose="030F0702030302020204" pitchFamily="66" charset="0"/>
              </a:rPr>
              <a:t>Wide field-of-view = </a:t>
            </a:r>
          </a:p>
          <a:p>
            <a:pPr algn="ctr"/>
            <a:r>
              <a:rPr lang="en-GB" sz="1800" i="1" dirty="0">
                <a:solidFill>
                  <a:srgbClr val="002569">
                    <a:lumMod val="60000"/>
                    <a:lumOff val="40000"/>
                  </a:srgbClr>
                </a:solidFill>
                <a:latin typeface="Comic Sans MS" panose="030F0702030302020204" pitchFamily="66" charset="0"/>
              </a:rPr>
              <a:t>Multi-viewing </a:t>
            </a:r>
          </a:p>
        </p:txBody>
      </p:sp>
      <p:graphicFrame>
        <p:nvGraphicFramePr>
          <p:cNvPr id="3" name="Object 2">
            <a:extLst>
              <a:ext uri="{FF2B5EF4-FFF2-40B4-BE49-F238E27FC236}">
                <a16:creationId xmlns:a16="http://schemas.microsoft.com/office/drawing/2014/main" id="{21AEB049-CDD5-55F1-0BF0-0BB9CD1A3537}"/>
              </a:ext>
            </a:extLst>
          </p:cNvPr>
          <p:cNvGraphicFramePr>
            <a:graphicFrameLocks noChangeAspect="1"/>
          </p:cNvGraphicFramePr>
          <p:nvPr>
            <p:extLst>
              <p:ext uri="{D42A27DB-BD31-4B8C-83A1-F6EECF244321}">
                <p14:modId xmlns:p14="http://schemas.microsoft.com/office/powerpoint/2010/main" val="2985853809"/>
              </p:ext>
            </p:extLst>
          </p:nvPr>
        </p:nvGraphicFramePr>
        <p:xfrm>
          <a:off x="670996" y="2846082"/>
          <a:ext cx="3191692" cy="3696941"/>
        </p:xfrm>
        <a:graphic>
          <a:graphicData uri="http://schemas.openxmlformats.org/presentationml/2006/ole">
            <mc:AlternateContent xmlns:mc="http://schemas.openxmlformats.org/markup-compatibility/2006">
              <mc:Choice xmlns:v="urn:schemas-microsoft-com:vml" Requires="v">
                <p:oleObj r:id="rId10" imgW="2467661" imgH="2857971" progId="">
                  <p:embed/>
                </p:oleObj>
              </mc:Choice>
              <mc:Fallback>
                <p:oleObj r:id="rId10" imgW="2467661" imgH="2857971" progId="">
                  <p:embed/>
                  <p:pic>
                    <p:nvPicPr>
                      <p:cNvPr id="3" name="Object 2">
                        <a:extLst>
                          <a:ext uri="{FF2B5EF4-FFF2-40B4-BE49-F238E27FC236}">
                            <a16:creationId xmlns:a16="http://schemas.microsoft.com/office/drawing/2014/main" id="{21AEB049-CDD5-55F1-0BF0-0BB9CD1A3537}"/>
                          </a:ext>
                        </a:extLst>
                      </p:cNvPr>
                      <p:cNvPicPr/>
                      <p:nvPr/>
                    </p:nvPicPr>
                    <p:blipFill>
                      <a:blip r:embed="rId11"/>
                      <a:stretch>
                        <a:fillRect/>
                      </a:stretch>
                    </p:blipFill>
                    <p:spPr>
                      <a:xfrm>
                        <a:off x="670996" y="2846082"/>
                        <a:ext cx="3191692" cy="3696941"/>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987FD6CC-0F17-E962-699E-1C50A9D4048D}"/>
              </a:ext>
            </a:extLst>
          </p:cNvPr>
          <p:cNvSpPr/>
          <p:nvPr/>
        </p:nvSpPr>
        <p:spPr bwMode="auto">
          <a:xfrm>
            <a:off x="685512" y="3383260"/>
            <a:ext cx="3117935" cy="2281674"/>
          </a:xfrm>
          <a:prstGeom prst="rect">
            <a:avLst/>
          </a:prstGeom>
          <a:noFill/>
          <a:ln w="38100" cap="flat" cmpd="sng" algn="ctr">
            <a:solidFill>
              <a:srgbClr val="FF0000"/>
            </a:solid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sp>
        <p:nvSpPr>
          <p:cNvPr id="15" name="Rectangle 14">
            <a:extLst>
              <a:ext uri="{FF2B5EF4-FFF2-40B4-BE49-F238E27FC236}">
                <a16:creationId xmlns:a16="http://schemas.microsoft.com/office/drawing/2014/main" id="{B4D5BCE3-E274-991B-D25A-19AA28207EC2}"/>
              </a:ext>
            </a:extLst>
          </p:cNvPr>
          <p:cNvSpPr/>
          <p:nvPr/>
        </p:nvSpPr>
        <p:spPr bwMode="auto">
          <a:xfrm>
            <a:off x="704353" y="5675820"/>
            <a:ext cx="3096000" cy="796071"/>
          </a:xfrm>
          <a:prstGeom prst="rect">
            <a:avLst/>
          </a:prstGeom>
          <a:noFill/>
          <a:ln w="38100" cap="flat" cmpd="sng" algn="ctr">
            <a:solidFill>
              <a:schemeClr val="accent3">
                <a:lumMod val="60000"/>
                <a:lumOff val="40000"/>
              </a:schemeClr>
            </a:solid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GB" sz="900" b="1" i="0" u="none" strike="noStrike" cap="none" normalizeH="0" baseline="0">
              <a:ln>
                <a:noFill/>
              </a:ln>
              <a:solidFill>
                <a:schemeClr val="bg1"/>
              </a:solidFill>
              <a:effectLst/>
              <a:latin typeface="Tahoma" pitchFamily="34" charset="0"/>
            </a:endParaRPr>
          </a:p>
        </p:txBody>
      </p:sp>
      <p:pic>
        <p:nvPicPr>
          <p:cNvPr id="42" name="Picture 41">
            <a:extLst>
              <a:ext uri="{FF2B5EF4-FFF2-40B4-BE49-F238E27FC236}">
                <a16:creationId xmlns:a16="http://schemas.microsoft.com/office/drawing/2014/main" id="{7FD3D61A-8193-6B1C-80E5-FB0854B997DB}"/>
              </a:ext>
            </a:extLst>
          </p:cNvPr>
          <p:cNvPicPr>
            <a:picLocks noChangeAspect="1"/>
          </p:cNvPicPr>
          <p:nvPr/>
        </p:nvPicPr>
        <p:blipFill>
          <a:blip r:embed="rId12" cstate="print">
            <a:extLst>
              <a:ext uri="{28A0092B-C50C-407E-A947-70E740481C1C}">
                <a14:useLocalDpi xmlns:a14="http://schemas.microsoft.com/office/drawing/2010/main" val="0"/>
              </a:ext>
            </a:extLst>
          </a:blip>
          <a:srcRect l="8127" t="14262" r="51090" b="8123"/>
          <a:stretch>
            <a:fillRect/>
          </a:stretch>
        </p:blipFill>
        <p:spPr>
          <a:xfrm>
            <a:off x="4175519" y="3298489"/>
            <a:ext cx="1666220" cy="1585468"/>
          </a:xfrm>
          <a:prstGeom prst="rect">
            <a:avLst/>
          </a:prstGeom>
        </p:spPr>
      </p:pic>
      <p:pic>
        <p:nvPicPr>
          <p:cNvPr id="43" name="Picture 42">
            <a:extLst>
              <a:ext uri="{FF2B5EF4-FFF2-40B4-BE49-F238E27FC236}">
                <a16:creationId xmlns:a16="http://schemas.microsoft.com/office/drawing/2014/main" id="{BB61163F-C38B-4716-E7F1-A3EF9644C1BC}"/>
              </a:ext>
            </a:extLst>
          </p:cNvPr>
          <p:cNvPicPr>
            <a:picLocks noChangeAspect="1"/>
          </p:cNvPicPr>
          <p:nvPr/>
        </p:nvPicPr>
        <p:blipFill>
          <a:blip r:embed="rId12" cstate="print">
            <a:extLst>
              <a:ext uri="{28A0092B-C50C-407E-A947-70E740481C1C}">
                <a14:useLocalDpi xmlns:a14="http://schemas.microsoft.com/office/drawing/2010/main" val="0"/>
              </a:ext>
            </a:extLst>
          </a:blip>
          <a:srcRect l="50494" t="13907" r="8531" b="8479"/>
          <a:stretch>
            <a:fillRect/>
          </a:stretch>
        </p:blipFill>
        <p:spPr>
          <a:xfrm>
            <a:off x="4195296" y="4951209"/>
            <a:ext cx="1674042" cy="1585468"/>
          </a:xfrm>
          <a:prstGeom prst="rect">
            <a:avLst/>
          </a:prstGeom>
        </p:spPr>
      </p:pic>
    </p:spTree>
    <p:extLst>
      <p:ext uri="{BB962C8B-B14F-4D97-AF65-F5344CB8AC3E}">
        <p14:creationId xmlns:p14="http://schemas.microsoft.com/office/powerpoint/2010/main" val="23139922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0"/>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66F3E-66C1-272C-3FEB-BD8718FBA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7E0573-6EF9-2CB2-2B45-3391D23BA24B}"/>
              </a:ext>
            </a:extLst>
          </p:cNvPr>
          <p:cNvSpPr>
            <a:spLocks noGrp="1"/>
          </p:cNvSpPr>
          <p:nvPr>
            <p:ph type="title"/>
          </p:nvPr>
        </p:nvSpPr>
        <p:spPr/>
        <p:txBody>
          <a:bodyPr/>
          <a:lstStyle/>
          <a:p>
            <a:r>
              <a:rPr lang="en-GB" dirty="0"/>
              <a:t>3MI Acquisitions</a:t>
            </a:r>
            <a:endParaRPr lang="en-IE" dirty="0"/>
          </a:p>
        </p:txBody>
      </p:sp>
      <p:sp>
        <p:nvSpPr>
          <p:cNvPr id="5" name="TextBox 4">
            <a:extLst>
              <a:ext uri="{FF2B5EF4-FFF2-40B4-BE49-F238E27FC236}">
                <a16:creationId xmlns:a16="http://schemas.microsoft.com/office/drawing/2014/main" id="{C418C95D-0DDE-D9ED-C4B1-D72B87B07674}"/>
              </a:ext>
            </a:extLst>
          </p:cNvPr>
          <p:cNvSpPr txBox="1"/>
          <p:nvPr/>
        </p:nvSpPr>
        <p:spPr>
          <a:xfrm>
            <a:off x="3521396" y="850336"/>
            <a:ext cx="5574539" cy="400110"/>
          </a:xfrm>
          <a:prstGeom prst="rect">
            <a:avLst/>
          </a:prstGeom>
          <a:noFill/>
        </p:spPr>
        <p:txBody>
          <a:bodyPr wrap="none" rtlCol="0">
            <a:spAutoFit/>
          </a:bodyPr>
          <a:lstStyle/>
          <a:p>
            <a:r>
              <a:rPr lang="en-GB" sz="2000" kern="100" spc="-100" dirty="0">
                <a:solidFill>
                  <a:schemeClr val="tx2"/>
                </a:solidFill>
                <a:latin typeface="Bahnschrift Light" panose="020B0502040204020203" pitchFamily="34" charset="0"/>
                <a:ea typeface="Roboto" panose="02000000000000000000" pitchFamily="2" charset="0"/>
              </a:rPr>
              <a:t>Overpass China / India – 15</a:t>
            </a:r>
            <a:r>
              <a:rPr lang="en-GB" sz="2000" kern="100" spc="-100" baseline="30000" dirty="0">
                <a:solidFill>
                  <a:schemeClr val="tx2"/>
                </a:solidFill>
                <a:latin typeface="Bahnschrift Light" panose="020B0502040204020203" pitchFamily="34" charset="0"/>
                <a:ea typeface="Roboto" panose="02000000000000000000" pitchFamily="2" charset="0"/>
              </a:rPr>
              <a:t>th</a:t>
            </a:r>
            <a:r>
              <a:rPr lang="en-GB" sz="2000" kern="100" spc="-100" dirty="0">
                <a:solidFill>
                  <a:schemeClr val="tx2"/>
                </a:solidFill>
                <a:latin typeface="Bahnschrift Light" panose="020B0502040204020203" pitchFamily="34" charset="0"/>
                <a:ea typeface="Roboto" panose="02000000000000000000" pitchFamily="2" charset="0"/>
              </a:rPr>
              <a:t> January 2026 (Level-1B)</a:t>
            </a:r>
            <a:endParaRPr lang="en-IE" sz="2000" kern="100" spc="-100" dirty="0" err="1">
              <a:solidFill>
                <a:schemeClr val="tx2"/>
              </a:solidFill>
              <a:latin typeface="Bahnschrift Light" panose="020B0502040204020203" pitchFamily="34" charset="0"/>
              <a:ea typeface="Roboto" panose="02000000000000000000" pitchFamily="2" charset="0"/>
            </a:endParaRPr>
          </a:p>
        </p:txBody>
      </p:sp>
      <p:sp>
        <p:nvSpPr>
          <p:cNvPr id="8" name="TextBox 7">
            <a:extLst>
              <a:ext uri="{FF2B5EF4-FFF2-40B4-BE49-F238E27FC236}">
                <a16:creationId xmlns:a16="http://schemas.microsoft.com/office/drawing/2014/main" id="{C841CEB7-D926-7B2F-2C96-932193E5DDEC}"/>
              </a:ext>
            </a:extLst>
          </p:cNvPr>
          <p:cNvSpPr txBox="1"/>
          <p:nvPr/>
        </p:nvSpPr>
        <p:spPr>
          <a:xfrm>
            <a:off x="2733137" y="1366160"/>
            <a:ext cx="2292615" cy="369332"/>
          </a:xfrm>
          <a:prstGeom prst="rect">
            <a:avLst/>
          </a:prstGeom>
          <a:noFill/>
        </p:spPr>
        <p:txBody>
          <a:bodyPr wrap="none" rtlCol="0">
            <a:spAutoFit/>
          </a:bodyPr>
          <a:lstStyle/>
          <a:p>
            <a:r>
              <a:rPr lang="en-GB" sz="1800" kern="100" spc="-100" dirty="0">
                <a:solidFill>
                  <a:schemeClr val="tx2"/>
                </a:solidFill>
                <a:latin typeface="Bahnschrift Light" panose="020B0502040204020203" pitchFamily="34" charset="0"/>
                <a:ea typeface="Roboto" panose="02000000000000000000" pitchFamily="2" charset="0"/>
              </a:rPr>
              <a:t>RGB – TOA Reflectance</a:t>
            </a:r>
            <a:endParaRPr lang="en-IE" sz="1800" kern="100" spc="-100" dirty="0" err="1">
              <a:solidFill>
                <a:schemeClr val="tx2"/>
              </a:solidFill>
              <a:latin typeface="Bahnschrift Light" panose="020B0502040204020203" pitchFamily="34" charset="0"/>
              <a:ea typeface="Roboto" panose="02000000000000000000" pitchFamily="2" charset="0"/>
            </a:endParaRPr>
          </a:p>
        </p:txBody>
      </p:sp>
      <p:sp>
        <p:nvSpPr>
          <p:cNvPr id="9" name="TextBox 8">
            <a:extLst>
              <a:ext uri="{FF2B5EF4-FFF2-40B4-BE49-F238E27FC236}">
                <a16:creationId xmlns:a16="http://schemas.microsoft.com/office/drawing/2014/main" id="{85439D23-7B29-B62A-906C-4A478B009DDB}"/>
              </a:ext>
            </a:extLst>
          </p:cNvPr>
          <p:cNvSpPr txBox="1"/>
          <p:nvPr/>
        </p:nvSpPr>
        <p:spPr>
          <a:xfrm>
            <a:off x="7284565" y="1356829"/>
            <a:ext cx="3212739" cy="369332"/>
          </a:xfrm>
          <a:prstGeom prst="rect">
            <a:avLst/>
          </a:prstGeom>
          <a:noFill/>
        </p:spPr>
        <p:txBody>
          <a:bodyPr wrap="none" rtlCol="0">
            <a:spAutoFit/>
          </a:bodyPr>
          <a:lstStyle/>
          <a:p>
            <a:r>
              <a:rPr lang="en-GB" sz="1800" kern="100" spc="-100" dirty="0">
                <a:solidFill>
                  <a:schemeClr val="tx2"/>
                </a:solidFill>
                <a:latin typeface="Bahnschrift Light" panose="020B0502040204020203" pitchFamily="34" charset="0"/>
                <a:ea typeface="Roboto" panose="02000000000000000000" pitchFamily="2" charset="0"/>
              </a:rPr>
              <a:t>RGB – TOA Polarised Reflectance</a:t>
            </a:r>
            <a:endParaRPr lang="en-IE" sz="1800" kern="100" spc="-100" dirty="0" err="1">
              <a:solidFill>
                <a:schemeClr val="tx2"/>
              </a:solidFill>
              <a:latin typeface="Bahnschrift Light" panose="020B0502040204020203" pitchFamily="34" charset="0"/>
              <a:ea typeface="Roboto" panose="02000000000000000000" pitchFamily="2" charset="0"/>
            </a:endParaRPr>
          </a:p>
        </p:txBody>
      </p:sp>
      <p:pic>
        <p:nvPicPr>
          <p:cNvPr id="3" name="India_animation_fromjpg">
            <a:hlinkClick r:id="" action="ppaction://media"/>
            <a:extLst>
              <a:ext uri="{FF2B5EF4-FFF2-40B4-BE49-F238E27FC236}">
                <a16:creationId xmlns:a16="http://schemas.microsoft.com/office/drawing/2014/main" id="{3EBB98DD-CB0E-B165-DE23-170F956C25DB}"/>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10853" t="10341" r="7975" b="11690"/>
          <a:stretch>
            <a:fillRect/>
          </a:stretch>
        </p:blipFill>
        <p:spPr>
          <a:xfrm>
            <a:off x="1640056" y="1726160"/>
            <a:ext cx="9447044" cy="4537127"/>
          </a:xfrm>
          <a:prstGeom prst="rect">
            <a:avLst/>
          </a:prstGeom>
        </p:spPr>
      </p:pic>
    </p:spTree>
    <p:extLst>
      <p:ext uri="{BB962C8B-B14F-4D97-AF65-F5344CB8AC3E}">
        <p14:creationId xmlns:p14="http://schemas.microsoft.com/office/powerpoint/2010/main" val="13709482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5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24026-8E8A-58D9-D8B1-BC3A12EFECF4}"/>
            </a:ext>
          </a:extLst>
        </p:cNvPr>
        <p:cNvGrpSpPr/>
        <p:nvPr/>
      </p:nvGrpSpPr>
      <p:grpSpPr>
        <a:xfrm>
          <a:off x="0" y="0"/>
          <a:ext cx="0" cy="0"/>
          <a:chOff x="0" y="0"/>
          <a:chExt cx="0" cy="0"/>
        </a:xfrm>
      </p:grpSpPr>
      <p:pic>
        <p:nvPicPr>
          <p:cNvPr id="18" name="Picture 17" descr="A collage of clouds and a blue sky&#10;&#10;AI-generated content may be incorrect.">
            <a:extLst>
              <a:ext uri="{FF2B5EF4-FFF2-40B4-BE49-F238E27FC236}">
                <a16:creationId xmlns:a16="http://schemas.microsoft.com/office/drawing/2014/main" id="{D6A537D3-4A63-18A2-869D-91865C324D66}"/>
              </a:ext>
            </a:extLst>
          </p:cNvPr>
          <p:cNvPicPr>
            <a:picLocks noChangeAspect="1"/>
          </p:cNvPicPr>
          <p:nvPr/>
        </p:nvPicPr>
        <p:blipFill>
          <a:blip r:embed="rId2"/>
          <a:srcRect t="8297"/>
          <a:stretch>
            <a:fillRect/>
          </a:stretch>
        </p:blipFill>
        <p:spPr>
          <a:xfrm>
            <a:off x="6090569" y="642654"/>
            <a:ext cx="5916706" cy="2968292"/>
          </a:xfrm>
          <a:prstGeom prst="rect">
            <a:avLst/>
          </a:prstGeom>
        </p:spPr>
      </p:pic>
      <p:sp>
        <p:nvSpPr>
          <p:cNvPr id="2" name="Title 1">
            <a:extLst>
              <a:ext uri="{FF2B5EF4-FFF2-40B4-BE49-F238E27FC236}">
                <a16:creationId xmlns:a16="http://schemas.microsoft.com/office/drawing/2014/main" id="{73BD01AA-A58F-A48F-0C0F-F6602795CE65}"/>
              </a:ext>
            </a:extLst>
          </p:cNvPr>
          <p:cNvSpPr>
            <a:spLocks noGrp="1"/>
          </p:cNvSpPr>
          <p:nvPr>
            <p:ph type="title"/>
          </p:nvPr>
        </p:nvSpPr>
        <p:spPr/>
        <p:txBody>
          <a:bodyPr/>
          <a:lstStyle/>
          <a:p>
            <a:r>
              <a:rPr lang="en-GB" dirty="0"/>
              <a:t>Aerosol events captured by 3MI</a:t>
            </a:r>
            <a:endParaRPr lang="en-IE" dirty="0"/>
          </a:p>
        </p:txBody>
      </p:sp>
      <p:pic>
        <p:nvPicPr>
          <p:cNvPr id="6" name="Picture 5" descr="A collage of clouds and water&#10;&#10;AI-generated content may be incorrect.">
            <a:extLst>
              <a:ext uri="{FF2B5EF4-FFF2-40B4-BE49-F238E27FC236}">
                <a16:creationId xmlns:a16="http://schemas.microsoft.com/office/drawing/2014/main" id="{79643671-04FB-AE03-71F8-0E576034575D}"/>
              </a:ext>
            </a:extLst>
          </p:cNvPr>
          <p:cNvPicPr>
            <a:picLocks noChangeAspect="1"/>
          </p:cNvPicPr>
          <p:nvPr/>
        </p:nvPicPr>
        <p:blipFill>
          <a:blip r:embed="rId3"/>
          <a:srcRect t="6185"/>
          <a:stretch>
            <a:fillRect/>
          </a:stretch>
        </p:blipFill>
        <p:spPr>
          <a:xfrm>
            <a:off x="215964" y="640079"/>
            <a:ext cx="5766945" cy="2970867"/>
          </a:xfrm>
          <a:prstGeom prst="rect">
            <a:avLst/>
          </a:prstGeom>
        </p:spPr>
      </p:pic>
      <p:pic>
        <p:nvPicPr>
          <p:cNvPr id="5" name="Picture 4" descr="A collage of a mountain range&#10;&#10;AI-generated content may be incorrect.">
            <a:extLst>
              <a:ext uri="{FF2B5EF4-FFF2-40B4-BE49-F238E27FC236}">
                <a16:creationId xmlns:a16="http://schemas.microsoft.com/office/drawing/2014/main" id="{ACCAD68A-FC69-0B71-AEFC-284DA6614DC2}"/>
              </a:ext>
            </a:extLst>
          </p:cNvPr>
          <p:cNvPicPr>
            <a:picLocks noChangeAspect="1"/>
          </p:cNvPicPr>
          <p:nvPr/>
        </p:nvPicPr>
        <p:blipFill>
          <a:blip r:embed="rId4"/>
          <a:srcRect t="6110"/>
          <a:stretch>
            <a:fillRect/>
          </a:stretch>
        </p:blipFill>
        <p:spPr>
          <a:xfrm>
            <a:off x="6097936" y="3685587"/>
            <a:ext cx="5909339" cy="2936715"/>
          </a:xfrm>
          <a:prstGeom prst="rect">
            <a:avLst/>
          </a:prstGeom>
        </p:spPr>
      </p:pic>
      <p:pic>
        <p:nvPicPr>
          <p:cNvPr id="8" name="Picture 7" descr="A collage of images of earth&#10;&#10;AI-generated content may be incorrect.">
            <a:extLst>
              <a:ext uri="{FF2B5EF4-FFF2-40B4-BE49-F238E27FC236}">
                <a16:creationId xmlns:a16="http://schemas.microsoft.com/office/drawing/2014/main" id="{8A131441-1345-75D1-6872-D85A1E03D332}"/>
              </a:ext>
            </a:extLst>
          </p:cNvPr>
          <p:cNvPicPr>
            <a:picLocks noChangeAspect="1"/>
          </p:cNvPicPr>
          <p:nvPr/>
        </p:nvPicPr>
        <p:blipFill>
          <a:blip r:embed="rId5"/>
          <a:srcRect t="6604"/>
          <a:stretch>
            <a:fillRect/>
          </a:stretch>
        </p:blipFill>
        <p:spPr>
          <a:xfrm>
            <a:off x="251615" y="3713581"/>
            <a:ext cx="5743794" cy="2887228"/>
          </a:xfrm>
          <a:prstGeom prst="rect">
            <a:avLst/>
          </a:prstGeom>
        </p:spPr>
      </p:pic>
      <p:sp>
        <p:nvSpPr>
          <p:cNvPr id="9" name="TextBox 8">
            <a:extLst>
              <a:ext uri="{FF2B5EF4-FFF2-40B4-BE49-F238E27FC236}">
                <a16:creationId xmlns:a16="http://schemas.microsoft.com/office/drawing/2014/main" id="{3F30B881-FB6B-74A3-5EBA-D3FD10F6BE41}"/>
              </a:ext>
            </a:extLst>
          </p:cNvPr>
          <p:cNvSpPr txBox="1"/>
          <p:nvPr/>
        </p:nvSpPr>
        <p:spPr>
          <a:xfrm>
            <a:off x="251615" y="793840"/>
            <a:ext cx="1047659" cy="307777"/>
          </a:xfrm>
          <a:prstGeom prst="rect">
            <a:avLst/>
          </a:prstGeom>
          <a:solidFill>
            <a:schemeClr val="tx1">
              <a:alpha val="62000"/>
            </a:schemeClr>
          </a:solidFill>
        </p:spPr>
        <p:txBody>
          <a:bodyPr wrap="none" rtlCol="0">
            <a:spAutoFit/>
          </a:bodyPr>
          <a:lstStyle/>
          <a:p>
            <a:r>
              <a:rPr lang="en-GB" sz="1400" kern="100" spc="-100" dirty="0">
                <a:latin typeface="Bahnschrift Light" panose="020B0502040204020203" pitchFamily="34" charset="0"/>
                <a:ea typeface="Roboto" panose="02000000000000000000" pitchFamily="2" charset="0"/>
              </a:rPr>
              <a:t>10</a:t>
            </a:r>
            <a:r>
              <a:rPr lang="en-GB" sz="1400" kern="100" spc="-100" baseline="30000" dirty="0">
                <a:latin typeface="Bahnschrift Light" panose="020B0502040204020203" pitchFamily="34" charset="0"/>
                <a:ea typeface="Roboto" panose="02000000000000000000" pitchFamily="2" charset="0"/>
              </a:rPr>
              <a:t>th</a:t>
            </a:r>
            <a:r>
              <a:rPr lang="en-GB" sz="1400" kern="100" spc="-100" dirty="0">
                <a:latin typeface="Bahnschrift Light" panose="020B0502040204020203" pitchFamily="34" charset="0"/>
                <a:ea typeface="Roboto" panose="02000000000000000000" pitchFamily="2" charset="0"/>
              </a:rPr>
              <a:t> Jan 2026</a:t>
            </a:r>
            <a:endParaRPr lang="en-IE" sz="1400" kern="100" spc="-100" dirty="0" err="1">
              <a:latin typeface="Bahnschrift Light" panose="020B0502040204020203" pitchFamily="34" charset="0"/>
              <a:ea typeface="Roboto" panose="02000000000000000000" pitchFamily="2" charset="0"/>
            </a:endParaRPr>
          </a:p>
        </p:txBody>
      </p:sp>
      <p:sp>
        <p:nvSpPr>
          <p:cNvPr id="10" name="TextBox 9">
            <a:extLst>
              <a:ext uri="{FF2B5EF4-FFF2-40B4-BE49-F238E27FC236}">
                <a16:creationId xmlns:a16="http://schemas.microsoft.com/office/drawing/2014/main" id="{6C45BB81-93D0-D004-E7D0-DCD490470EDE}"/>
              </a:ext>
            </a:extLst>
          </p:cNvPr>
          <p:cNvSpPr txBox="1"/>
          <p:nvPr/>
        </p:nvSpPr>
        <p:spPr>
          <a:xfrm>
            <a:off x="3123512" y="773744"/>
            <a:ext cx="2360009" cy="523220"/>
          </a:xfrm>
          <a:prstGeom prst="rect">
            <a:avLst/>
          </a:prstGeom>
          <a:solidFill>
            <a:schemeClr val="tx1">
              <a:alpha val="64000"/>
            </a:schemeClr>
          </a:solidFill>
        </p:spPr>
        <p:txBody>
          <a:bodyPr wrap="square" rtlCol="0">
            <a:spAutoFit/>
          </a:bodyPr>
          <a:lstStyle/>
          <a:p>
            <a:r>
              <a:rPr lang="en-GB" sz="1400" kern="100" spc="-100" dirty="0">
                <a:latin typeface="Bahnschrift Light" panose="020B0502040204020203" pitchFamily="34" charset="0"/>
                <a:ea typeface="Roboto" panose="02000000000000000000" pitchFamily="2" charset="0"/>
              </a:rPr>
              <a:t>Desert dusts emitted from </a:t>
            </a:r>
            <a:r>
              <a:rPr lang="en-GB" sz="1400" kern="100" spc="-100" dirty="0" err="1">
                <a:latin typeface="Bahnschrift Light" panose="020B0502040204020203" pitchFamily="34" charset="0"/>
                <a:ea typeface="Roboto" panose="02000000000000000000" pitchFamily="2" charset="0"/>
              </a:rPr>
              <a:t>Bodélé</a:t>
            </a:r>
            <a:r>
              <a:rPr lang="en-GB" sz="1400" kern="100" spc="-100" dirty="0">
                <a:latin typeface="Bahnschrift Light" panose="020B0502040204020203" pitchFamily="34" charset="0"/>
                <a:ea typeface="Roboto" panose="02000000000000000000" pitchFamily="2" charset="0"/>
              </a:rPr>
              <a:t> depression (Chad)</a:t>
            </a:r>
            <a:endParaRPr lang="en-IE" sz="1400" kern="100" spc="-100" dirty="0" err="1">
              <a:latin typeface="Bahnschrift Light" panose="020B0502040204020203" pitchFamily="34" charset="0"/>
              <a:ea typeface="Roboto" panose="02000000000000000000" pitchFamily="2" charset="0"/>
            </a:endParaRPr>
          </a:p>
        </p:txBody>
      </p:sp>
      <p:sp>
        <p:nvSpPr>
          <p:cNvPr id="19" name="TextBox 18">
            <a:extLst>
              <a:ext uri="{FF2B5EF4-FFF2-40B4-BE49-F238E27FC236}">
                <a16:creationId xmlns:a16="http://schemas.microsoft.com/office/drawing/2014/main" id="{6F6F84C9-21E8-C528-502E-E965D5203341}"/>
              </a:ext>
            </a:extLst>
          </p:cNvPr>
          <p:cNvSpPr txBox="1"/>
          <p:nvPr/>
        </p:nvSpPr>
        <p:spPr>
          <a:xfrm>
            <a:off x="258601" y="3872102"/>
            <a:ext cx="1082925" cy="307777"/>
          </a:xfrm>
          <a:prstGeom prst="rect">
            <a:avLst/>
          </a:prstGeom>
          <a:solidFill>
            <a:schemeClr val="tx1">
              <a:alpha val="62000"/>
            </a:schemeClr>
          </a:solidFill>
        </p:spPr>
        <p:txBody>
          <a:bodyPr wrap="none" rtlCol="0">
            <a:spAutoFit/>
          </a:bodyPr>
          <a:lstStyle/>
          <a:p>
            <a:r>
              <a:rPr lang="en-GB" sz="1400" kern="100" spc="-100" dirty="0">
                <a:latin typeface="Bahnschrift Light" panose="020B0502040204020203" pitchFamily="34" charset="0"/>
                <a:ea typeface="Roboto" panose="02000000000000000000" pitchFamily="2" charset="0"/>
              </a:rPr>
              <a:t>14</a:t>
            </a:r>
            <a:r>
              <a:rPr lang="en-GB" sz="1400" kern="100" spc="-100" baseline="30000" dirty="0">
                <a:latin typeface="Bahnschrift Light" panose="020B0502040204020203" pitchFamily="34" charset="0"/>
                <a:ea typeface="Roboto" panose="02000000000000000000" pitchFamily="2" charset="0"/>
              </a:rPr>
              <a:t>th</a:t>
            </a:r>
            <a:r>
              <a:rPr lang="en-GB" sz="1400" kern="100" spc="-100" dirty="0">
                <a:latin typeface="Bahnschrift Light" panose="020B0502040204020203" pitchFamily="34" charset="0"/>
                <a:ea typeface="Roboto" panose="02000000000000000000" pitchFamily="2" charset="0"/>
              </a:rPr>
              <a:t> Nov 2025</a:t>
            </a:r>
            <a:endParaRPr lang="en-IE" sz="1400" kern="100" spc="-100" dirty="0" err="1">
              <a:latin typeface="Bahnschrift Light" panose="020B0502040204020203" pitchFamily="34" charset="0"/>
              <a:ea typeface="Roboto" panose="02000000000000000000" pitchFamily="2" charset="0"/>
            </a:endParaRPr>
          </a:p>
        </p:txBody>
      </p:sp>
      <p:sp>
        <p:nvSpPr>
          <p:cNvPr id="20" name="TextBox 19">
            <a:extLst>
              <a:ext uri="{FF2B5EF4-FFF2-40B4-BE49-F238E27FC236}">
                <a16:creationId xmlns:a16="http://schemas.microsoft.com/office/drawing/2014/main" id="{12F40F9D-9865-999E-AD79-1E6A2F563FDF}"/>
              </a:ext>
            </a:extLst>
          </p:cNvPr>
          <p:cNvSpPr txBox="1"/>
          <p:nvPr/>
        </p:nvSpPr>
        <p:spPr>
          <a:xfrm>
            <a:off x="3123512" y="3873678"/>
            <a:ext cx="2360009" cy="523220"/>
          </a:xfrm>
          <a:prstGeom prst="rect">
            <a:avLst/>
          </a:prstGeom>
          <a:solidFill>
            <a:schemeClr val="tx1">
              <a:alpha val="64000"/>
            </a:schemeClr>
          </a:solidFill>
        </p:spPr>
        <p:txBody>
          <a:bodyPr wrap="square" rtlCol="0">
            <a:spAutoFit/>
          </a:bodyPr>
          <a:lstStyle/>
          <a:p>
            <a:r>
              <a:rPr lang="en-GB" sz="1400" kern="100" spc="-100" dirty="0">
                <a:latin typeface="Bahnschrift Light" panose="020B0502040204020203" pitchFamily="34" charset="0"/>
                <a:ea typeface="Roboto" panose="02000000000000000000" pitchFamily="2" charset="0"/>
              </a:rPr>
              <a:t>Desert dust &amp; Biomass burning (Chad)</a:t>
            </a:r>
            <a:endParaRPr lang="en-IE" sz="1400" kern="100" spc="-100" dirty="0" err="1">
              <a:latin typeface="Bahnschrift Light" panose="020B0502040204020203" pitchFamily="34" charset="0"/>
              <a:ea typeface="Roboto" panose="02000000000000000000" pitchFamily="2" charset="0"/>
            </a:endParaRPr>
          </a:p>
        </p:txBody>
      </p:sp>
      <p:sp>
        <p:nvSpPr>
          <p:cNvPr id="21" name="TextBox 20">
            <a:extLst>
              <a:ext uri="{FF2B5EF4-FFF2-40B4-BE49-F238E27FC236}">
                <a16:creationId xmlns:a16="http://schemas.microsoft.com/office/drawing/2014/main" id="{BCA438E9-B9E9-2E3B-DFCC-C70863BD5E73}"/>
              </a:ext>
            </a:extLst>
          </p:cNvPr>
          <p:cNvSpPr txBox="1"/>
          <p:nvPr/>
        </p:nvSpPr>
        <p:spPr>
          <a:xfrm>
            <a:off x="6119015" y="3862053"/>
            <a:ext cx="1052468" cy="307777"/>
          </a:xfrm>
          <a:prstGeom prst="rect">
            <a:avLst/>
          </a:prstGeom>
          <a:solidFill>
            <a:schemeClr val="tx1">
              <a:alpha val="62000"/>
            </a:schemeClr>
          </a:solidFill>
        </p:spPr>
        <p:txBody>
          <a:bodyPr wrap="none" rtlCol="0">
            <a:spAutoFit/>
          </a:bodyPr>
          <a:lstStyle/>
          <a:p>
            <a:r>
              <a:rPr lang="en-GB" sz="1400" kern="100" spc="-100" dirty="0">
                <a:latin typeface="Bahnschrift Light" panose="020B0502040204020203" pitchFamily="34" charset="0"/>
                <a:ea typeface="Roboto" panose="02000000000000000000" pitchFamily="2" charset="0"/>
              </a:rPr>
              <a:t>2</a:t>
            </a:r>
            <a:r>
              <a:rPr lang="en-GB" sz="1400" kern="100" spc="-100" baseline="30000" dirty="0">
                <a:latin typeface="Bahnschrift Light" panose="020B0502040204020203" pitchFamily="34" charset="0"/>
                <a:ea typeface="Roboto" panose="02000000000000000000" pitchFamily="2" charset="0"/>
              </a:rPr>
              <a:t>nd</a:t>
            </a:r>
            <a:r>
              <a:rPr lang="en-GB" sz="1400" kern="100" spc="-100" dirty="0">
                <a:latin typeface="Bahnschrift Light" panose="020B0502040204020203" pitchFamily="34" charset="0"/>
                <a:ea typeface="Roboto" panose="02000000000000000000" pitchFamily="2" charset="0"/>
              </a:rPr>
              <a:t> Nov 2025</a:t>
            </a:r>
            <a:endParaRPr lang="en-IE" sz="1400" kern="100" spc="-100" dirty="0" err="1">
              <a:latin typeface="Bahnschrift Light" panose="020B0502040204020203" pitchFamily="34" charset="0"/>
              <a:ea typeface="Roboto" panose="02000000000000000000" pitchFamily="2" charset="0"/>
            </a:endParaRPr>
          </a:p>
        </p:txBody>
      </p:sp>
      <p:sp>
        <p:nvSpPr>
          <p:cNvPr id="22" name="TextBox 21">
            <a:extLst>
              <a:ext uri="{FF2B5EF4-FFF2-40B4-BE49-F238E27FC236}">
                <a16:creationId xmlns:a16="http://schemas.microsoft.com/office/drawing/2014/main" id="{9A472FC3-28FB-6464-3FC2-1FCD9DEBE1C6}"/>
              </a:ext>
            </a:extLst>
          </p:cNvPr>
          <p:cNvSpPr txBox="1"/>
          <p:nvPr/>
        </p:nvSpPr>
        <p:spPr>
          <a:xfrm>
            <a:off x="9125604" y="3852865"/>
            <a:ext cx="1599907" cy="523220"/>
          </a:xfrm>
          <a:prstGeom prst="rect">
            <a:avLst/>
          </a:prstGeom>
          <a:solidFill>
            <a:schemeClr val="tx1">
              <a:alpha val="64000"/>
            </a:schemeClr>
          </a:solidFill>
        </p:spPr>
        <p:txBody>
          <a:bodyPr wrap="square" rtlCol="0">
            <a:spAutoFit/>
          </a:bodyPr>
          <a:lstStyle/>
          <a:p>
            <a:r>
              <a:rPr lang="en-GB" sz="1400" kern="100" spc="-100" dirty="0">
                <a:latin typeface="Bahnschrift Light" panose="020B0502040204020203" pitchFamily="34" charset="0"/>
                <a:ea typeface="Roboto" panose="02000000000000000000" pitchFamily="2" charset="0"/>
              </a:rPr>
              <a:t>Pollution &amp; Smoke  New Delhi (India)</a:t>
            </a:r>
            <a:endParaRPr lang="en-IE" sz="1400" kern="100" spc="-100" dirty="0" err="1">
              <a:latin typeface="Bahnschrift Light" panose="020B0502040204020203" pitchFamily="34" charset="0"/>
              <a:ea typeface="Roboto" panose="02000000000000000000" pitchFamily="2" charset="0"/>
            </a:endParaRPr>
          </a:p>
        </p:txBody>
      </p:sp>
      <p:sp>
        <p:nvSpPr>
          <p:cNvPr id="23" name="TextBox 22">
            <a:extLst>
              <a:ext uri="{FF2B5EF4-FFF2-40B4-BE49-F238E27FC236}">
                <a16:creationId xmlns:a16="http://schemas.microsoft.com/office/drawing/2014/main" id="{EC3F79B6-363F-3B57-99A0-CCB5BB14E533}"/>
              </a:ext>
            </a:extLst>
          </p:cNvPr>
          <p:cNvSpPr txBox="1"/>
          <p:nvPr/>
        </p:nvSpPr>
        <p:spPr>
          <a:xfrm>
            <a:off x="6100713" y="811615"/>
            <a:ext cx="1023614" cy="307777"/>
          </a:xfrm>
          <a:prstGeom prst="rect">
            <a:avLst/>
          </a:prstGeom>
          <a:solidFill>
            <a:schemeClr val="tx1">
              <a:alpha val="62000"/>
            </a:schemeClr>
          </a:solidFill>
        </p:spPr>
        <p:txBody>
          <a:bodyPr wrap="none" rtlCol="0">
            <a:spAutoFit/>
          </a:bodyPr>
          <a:lstStyle/>
          <a:p>
            <a:r>
              <a:rPr lang="en-GB" sz="1400" kern="100" spc="-100" dirty="0">
                <a:latin typeface="Bahnschrift Light" panose="020B0502040204020203" pitchFamily="34" charset="0"/>
                <a:ea typeface="Roboto" panose="02000000000000000000" pitchFamily="2" charset="0"/>
              </a:rPr>
              <a:t>7</a:t>
            </a:r>
            <a:r>
              <a:rPr lang="en-GB" sz="1400" kern="100" spc="-100" baseline="30000" dirty="0">
                <a:latin typeface="Bahnschrift Light" panose="020B0502040204020203" pitchFamily="34" charset="0"/>
                <a:ea typeface="Roboto" panose="02000000000000000000" pitchFamily="2" charset="0"/>
              </a:rPr>
              <a:t>th</a:t>
            </a:r>
            <a:r>
              <a:rPr lang="en-GB" sz="1400" kern="100" spc="-100" dirty="0">
                <a:latin typeface="Bahnschrift Light" panose="020B0502040204020203" pitchFamily="34" charset="0"/>
                <a:ea typeface="Roboto" panose="02000000000000000000" pitchFamily="2" charset="0"/>
              </a:rPr>
              <a:t> Nov 2025</a:t>
            </a:r>
            <a:endParaRPr lang="en-IE" sz="1400" kern="100" spc="-100" dirty="0" err="1">
              <a:latin typeface="Bahnschrift Light" panose="020B0502040204020203" pitchFamily="34" charset="0"/>
              <a:ea typeface="Roboto" panose="02000000000000000000" pitchFamily="2" charset="0"/>
            </a:endParaRPr>
          </a:p>
        </p:txBody>
      </p:sp>
      <p:sp>
        <p:nvSpPr>
          <p:cNvPr id="24" name="TextBox 23">
            <a:extLst>
              <a:ext uri="{FF2B5EF4-FFF2-40B4-BE49-F238E27FC236}">
                <a16:creationId xmlns:a16="http://schemas.microsoft.com/office/drawing/2014/main" id="{2C15F8BC-BFDB-58B9-0726-8F258847AC1F}"/>
              </a:ext>
            </a:extLst>
          </p:cNvPr>
          <p:cNvSpPr txBox="1"/>
          <p:nvPr/>
        </p:nvSpPr>
        <p:spPr>
          <a:xfrm>
            <a:off x="9093267" y="811615"/>
            <a:ext cx="2006402" cy="523220"/>
          </a:xfrm>
          <a:prstGeom prst="rect">
            <a:avLst/>
          </a:prstGeom>
          <a:solidFill>
            <a:schemeClr val="tx1">
              <a:alpha val="64000"/>
            </a:schemeClr>
          </a:solidFill>
        </p:spPr>
        <p:txBody>
          <a:bodyPr wrap="square" rtlCol="0">
            <a:spAutoFit/>
          </a:bodyPr>
          <a:lstStyle/>
          <a:p>
            <a:r>
              <a:rPr lang="en-GB" sz="1400" kern="100" spc="-100" dirty="0">
                <a:latin typeface="Bahnschrift Light" panose="020B0502040204020203" pitchFamily="34" charset="0"/>
                <a:ea typeface="Roboto" panose="02000000000000000000" pitchFamily="2" charset="0"/>
              </a:rPr>
              <a:t>Pollution &amp; Smoke  - New Delhi  &amp; Calcutta (India)</a:t>
            </a:r>
            <a:endParaRPr lang="en-IE" sz="1400" kern="100" spc="-100" dirty="0" err="1">
              <a:latin typeface="Bahnschrift Light" panose="020B0502040204020203" pitchFamily="34" charset="0"/>
              <a:ea typeface="Roboto" panose="02000000000000000000" pitchFamily="2" charset="0"/>
            </a:endParaRPr>
          </a:p>
        </p:txBody>
      </p:sp>
    </p:spTree>
    <p:extLst>
      <p:ext uri="{BB962C8B-B14F-4D97-AF65-F5344CB8AC3E}">
        <p14:creationId xmlns:p14="http://schemas.microsoft.com/office/powerpoint/2010/main" val="8090385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7A26F-5151-E4DC-CBB3-8AEC234B63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435E28-EB67-B5D7-421E-EA2EE41A3E85}"/>
              </a:ext>
            </a:extLst>
          </p:cNvPr>
          <p:cNvSpPr>
            <a:spLocks noGrp="1"/>
          </p:cNvSpPr>
          <p:nvPr>
            <p:ph type="title"/>
          </p:nvPr>
        </p:nvSpPr>
        <p:spPr/>
        <p:txBody>
          <a:bodyPr/>
          <a:lstStyle/>
          <a:p>
            <a:r>
              <a:rPr lang="en-GB" dirty="0"/>
              <a:t>Motivation </a:t>
            </a:r>
          </a:p>
        </p:txBody>
      </p:sp>
      <p:sp>
        <p:nvSpPr>
          <p:cNvPr id="3" name="Text Placeholder 2">
            <a:extLst>
              <a:ext uri="{FF2B5EF4-FFF2-40B4-BE49-F238E27FC236}">
                <a16:creationId xmlns:a16="http://schemas.microsoft.com/office/drawing/2014/main" id="{9F5055CC-D9C1-3AA5-F201-DA750332C2D2}"/>
              </a:ext>
            </a:extLst>
          </p:cNvPr>
          <p:cNvSpPr>
            <a:spLocks noGrp="1"/>
          </p:cNvSpPr>
          <p:nvPr>
            <p:ph type="body" sz="quarter" idx="10"/>
          </p:nvPr>
        </p:nvSpPr>
        <p:spPr>
          <a:xfrm>
            <a:off x="514350" y="1040037"/>
            <a:ext cx="11238164" cy="5262675"/>
          </a:xfrm>
        </p:spPr>
        <p:txBody>
          <a:bodyPr>
            <a:normAutofit lnSpcReduction="10000"/>
          </a:bodyPr>
          <a:lstStyle/>
          <a:p>
            <a:r>
              <a:rPr lang="en-GB" sz="2800" dirty="0">
                <a:latin typeface="Arial" panose="020B0604020202020204" pitchFamily="34" charset="0"/>
              </a:rPr>
              <a:t>One-shot acquisition during commissioning (no routine foreseen)</a:t>
            </a:r>
          </a:p>
          <a:p>
            <a:r>
              <a:rPr lang="en-GB" sz="2800" dirty="0"/>
              <a:t>Check the instrument for a perfect bright/dark target</a:t>
            </a:r>
          </a:p>
          <a:p>
            <a:r>
              <a:rPr lang="en-GB" sz="2800" dirty="0"/>
              <a:t>Check the level-1 processing for radiometric artefact corrections</a:t>
            </a:r>
          </a:p>
          <a:p>
            <a:r>
              <a:rPr lang="en-GB" sz="2800" dirty="0"/>
              <a:t>Check/adjust the inter-band calibration </a:t>
            </a:r>
          </a:p>
          <a:p>
            <a:pPr lvl="1"/>
            <a:r>
              <a:rPr lang="en-GB" sz="2400" dirty="0"/>
              <a:t>especially for the absorption bands (763, 765, 910, 1370) more difficult to calibrate using vicarious calibration</a:t>
            </a:r>
          </a:p>
          <a:p>
            <a:r>
              <a:rPr lang="en-GB" sz="2800" dirty="0"/>
              <a:t>Check/adjust the inter-polariser calibration </a:t>
            </a:r>
          </a:p>
          <a:p>
            <a:r>
              <a:rPr lang="en-GB" sz="2800" dirty="0"/>
              <a:t>Absolute with Moon is nice to have </a:t>
            </a:r>
          </a:p>
          <a:p>
            <a:pPr lvl="1"/>
            <a:r>
              <a:rPr lang="en-GB" sz="2400" dirty="0"/>
              <a:t>Will be relatively well tuned with vicarious calibration over natural targets </a:t>
            </a:r>
          </a:p>
          <a:p>
            <a:r>
              <a:rPr lang="en-GB" sz="2800" dirty="0">
                <a:latin typeface="Arial" panose="020B0604020202020204" pitchFamily="34" charset="0"/>
              </a:rPr>
              <a:t>Monitoring not planned</a:t>
            </a:r>
          </a:p>
          <a:p>
            <a:pPr marL="0" indent="0">
              <a:buNone/>
            </a:pPr>
            <a:r>
              <a:rPr lang="en-GB" sz="2800" dirty="0">
                <a:sym typeface="Wingdings" panose="05000000000000000000" pitchFamily="2" charset="2"/>
              </a:rPr>
              <a:t> Previous experience with PARASOL (reported to GSICS in 2016)</a:t>
            </a:r>
            <a:endParaRPr lang="en-GB" sz="2800" dirty="0">
              <a:latin typeface="Arial" panose="020B0604020202020204" pitchFamily="34" charset="0"/>
            </a:endParaRPr>
          </a:p>
        </p:txBody>
      </p:sp>
    </p:spTree>
    <p:extLst>
      <p:ext uri="{BB962C8B-B14F-4D97-AF65-F5344CB8AC3E}">
        <p14:creationId xmlns:p14="http://schemas.microsoft.com/office/powerpoint/2010/main" val="425398049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258D0-AE30-0389-0F55-FE5455814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D1171-3369-18D4-1186-E38DE8561637}"/>
              </a:ext>
            </a:extLst>
          </p:cNvPr>
          <p:cNvSpPr>
            <a:spLocks noGrp="1"/>
          </p:cNvSpPr>
          <p:nvPr>
            <p:ph type="title"/>
          </p:nvPr>
        </p:nvSpPr>
        <p:spPr/>
        <p:txBody>
          <a:bodyPr/>
          <a:lstStyle/>
          <a:p>
            <a:r>
              <a:rPr lang="en-GB" dirty="0"/>
              <a:t>Approach </a:t>
            </a:r>
          </a:p>
        </p:txBody>
      </p:sp>
      <p:sp>
        <p:nvSpPr>
          <p:cNvPr id="3" name="Text Placeholder 2">
            <a:extLst>
              <a:ext uri="{FF2B5EF4-FFF2-40B4-BE49-F238E27FC236}">
                <a16:creationId xmlns:a16="http://schemas.microsoft.com/office/drawing/2014/main" id="{884DAD8D-0769-5CA1-EE63-447BF314264E}"/>
              </a:ext>
            </a:extLst>
          </p:cNvPr>
          <p:cNvSpPr>
            <a:spLocks noGrp="1"/>
          </p:cNvSpPr>
          <p:nvPr>
            <p:ph type="body" sz="quarter" idx="10"/>
          </p:nvPr>
        </p:nvSpPr>
        <p:spPr>
          <a:xfrm>
            <a:off x="352995" y="920768"/>
            <a:ext cx="11399520" cy="2164292"/>
          </a:xfrm>
        </p:spPr>
        <p:txBody>
          <a:bodyPr>
            <a:normAutofit/>
          </a:bodyPr>
          <a:lstStyle/>
          <a:p>
            <a:r>
              <a:rPr lang="en-GB" sz="2400" dirty="0">
                <a:latin typeface="Arial" panose="020B0604020202020204" pitchFamily="34" charset="0"/>
              </a:rPr>
              <a:t>The lunar disk is captured by a very limited number of pixel</a:t>
            </a:r>
          </a:p>
          <a:p>
            <a:pPr lvl="1"/>
            <a:r>
              <a:rPr lang="en-GB" sz="2000" dirty="0"/>
              <a:t>Makes the calculation of the absolute irradiance very demanding in term of knowledge of the pixels IFOV (varying along the field of view), steering of the line of sight during the acquisition, and proper identification of the lunar disk on the focal plane</a:t>
            </a:r>
          </a:p>
        </p:txBody>
      </p:sp>
      <p:pic>
        <p:nvPicPr>
          <p:cNvPr id="5" name="Picture 4">
            <a:extLst>
              <a:ext uri="{FF2B5EF4-FFF2-40B4-BE49-F238E27FC236}">
                <a16:creationId xmlns:a16="http://schemas.microsoft.com/office/drawing/2014/main" id="{B85D61BC-6176-6E16-766F-5653DD93E918}"/>
              </a:ext>
            </a:extLst>
          </p:cNvPr>
          <p:cNvPicPr>
            <a:picLocks noChangeAspect="1"/>
          </p:cNvPicPr>
          <p:nvPr/>
        </p:nvPicPr>
        <p:blipFill>
          <a:blip r:embed="rId2"/>
          <a:stretch>
            <a:fillRect/>
          </a:stretch>
        </p:blipFill>
        <p:spPr>
          <a:xfrm>
            <a:off x="8241647" y="3140764"/>
            <a:ext cx="3670119" cy="3343541"/>
          </a:xfrm>
          <a:prstGeom prst="rect">
            <a:avLst/>
          </a:prstGeom>
        </p:spPr>
      </p:pic>
      <p:sp>
        <p:nvSpPr>
          <p:cNvPr id="4" name="TextBox 3">
            <a:extLst>
              <a:ext uri="{FF2B5EF4-FFF2-40B4-BE49-F238E27FC236}">
                <a16:creationId xmlns:a16="http://schemas.microsoft.com/office/drawing/2014/main" id="{DF367E3B-2AB0-D70F-5A16-6C52E1651DAC}"/>
              </a:ext>
            </a:extLst>
          </p:cNvPr>
          <p:cNvSpPr txBox="1"/>
          <p:nvPr/>
        </p:nvSpPr>
        <p:spPr>
          <a:xfrm>
            <a:off x="10546712" y="5653308"/>
            <a:ext cx="1365054" cy="830997"/>
          </a:xfrm>
          <a:prstGeom prst="rect">
            <a:avLst/>
          </a:prstGeom>
          <a:noFill/>
        </p:spPr>
        <p:txBody>
          <a:bodyPr wrap="none" rtlCol="0">
            <a:spAutoFit/>
          </a:bodyPr>
          <a:lstStyle/>
          <a:p>
            <a:pPr algn="r"/>
            <a:r>
              <a:rPr lang="en-US" sz="1600" b="0" kern="100" spc="-100" dirty="0">
                <a:solidFill>
                  <a:schemeClr val="tx1"/>
                </a:solidFill>
                <a:latin typeface="Bahnschrift Light" panose="020B0502040204020203" pitchFamily="34" charset="0"/>
                <a:ea typeface="Roboto" panose="02000000000000000000" pitchFamily="2" charset="0"/>
              </a:rPr>
              <a:t>3MI</a:t>
            </a:r>
          </a:p>
          <a:p>
            <a:pPr algn="r"/>
            <a:r>
              <a:rPr lang="en-US" sz="1600" b="0" kern="100" spc="-100" dirty="0">
                <a:solidFill>
                  <a:schemeClr val="tx1"/>
                </a:solidFill>
                <a:latin typeface="Bahnschrift Light" panose="020B0502040204020203" pitchFamily="34" charset="0"/>
                <a:ea typeface="Roboto" panose="02000000000000000000" pitchFamily="2" charset="0"/>
              </a:rPr>
              <a:t>865nm</a:t>
            </a:r>
          </a:p>
          <a:p>
            <a:pPr algn="r"/>
            <a:r>
              <a:rPr lang="en-US" sz="1600" b="0" kern="100" spc="-100" dirty="0">
                <a:solidFill>
                  <a:schemeClr val="tx1"/>
                </a:solidFill>
                <a:latin typeface="Bahnschrift Light" panose="020B0502040204020203" pitchFamily="34" charset="0"/>
                <a:ea typeface="Roboto" panose="02000000000000000000" pitchFamily="2" charset="0"/>
              </a:rPr>
              <a:t>4</a:t>
            </a:r>
            <a:r>
              <a:rPr lang="en-US" sz="1600" b="0" kern="100" spc="-100" baseline="30000" dirty="0">
                <a:solidFill>
                  <a:schemeClr val="tx1"/>
                </a:solidFill>
                <a:latin typeface="Bahnschrift Light" panose="020B0502040204020203" pitchFamily="34" charset="0"/>
                <a:ea typeface="Roboto" panose="02000000000000000000" pitchFamily="2" charset="0"/>
              </a:rPr>
              <a:t>th</a:t>
            </a:r>
            <a:r>
              <a:rPr lang="en-US" sz="1600" b="0" kern="100" spc="-100" dirty="0">
                <a:solidFill>
                  <a:schemeClr val="tx1"/>
                </a:solidFill>
                <a:latin typeface="Bahnschrift Light" panose="020B0502040204020203" pitchFamily="34" charset="0"/>
                <a:ea typeface="Roboto" panose="02000000000000000000" pitchFamily="2" charset="0"/>
              </a:rPr>
              <a:t> March 2026</a:t>
            </a:r>
          </a:p>
        </p:txBody>
      </p:sp>
      <p:sp>
        <p:nvSpPr>
          <p:cNvPr id="8" name="Text Placeholder 2">
            <a:extLst>
              <a:ext uri="{FF2B5EF4-FFF2-40B4-BE49-F238E27FC236}">
                <a16:creationId xmlns:a16="http://schemas.microsoft.com/office/drawing/2014/main" id="{D5913332-EE44-48BB-62C1-F6A5244E04D1}"/>
              </a:ext>
            </a:extLst>
          </p:cNvPr>
          <p:cNvSpPr txBox="1">
            <a:spLocks/>
          </p:cNvSpPr>
          <p:nvPr/>
        </p:nvSpPr>
        <p:spPr bwMode="auto">
          <a:xfrm>
            <a:off x="280234" y="2758317"/>
            <a:ext cx="7961413" cy="3232133"/>
          </a:xfrm>
          <a:prstGeom prst="rect">
            <a:avLst/>
          </a:prstGeom>
          <a:noFill/>
          <a:ln w="9525">
            <a:noFill/>
            <a:miter lim="800000"/>
          </a:ln>
        </p:spPr>
        <p:txBody>
          <a:bodyPr vert="horz" wrap="square" lIns="91440" tIns="45720" rIns="91440" bIns="45720" numCol="1" anchor="t" anchorCtr="0" compatLnSpc="1">
            <a:prstTxWarp prst="textNoShape">
              <a:avLst/>
            </a:prstTxWarp>
            <a:normAutofit/>
          </a:bodyPr>
          <a:lstStyle>
            <a:lvl1pPr marL="328254" indent="-328254" algn="l" rtl="0" eaLnBrk="1" fontAlgn="base" hangingPunct="1">
              <a:spcBef>
                <a:spcPct val="20000"/>
              </a:spcBef>
              <a:spcAft>
                <a:spcPct val="0"/>
              </a:spcAft>
              <a:buFont typeface="Arial" panose="020B0604020202020204" pitchFamily="34" charset="0"/>
              <a:buChar char="•"/>
              <a:defRPr sz="3200" spc="-100" baseline="0">
                <a:solidFill>
                  <a:schemeClr val="tx2"/>
                </a:solidFill>
                <a:latin typeface="Arial" panose="020B0604020202020204" pitchFamily="34" charset="0"/>
                <a:ea typeface="Roboto" panose="02000000000000000000" pitchFamily="2" charset="0"/>
                <a:cs typeface="Arial" panose="020B0604020202020204" pitchFamily="34" charset="0"/>
              </a:defRPr>
            </a:lvl1pPr>
            <a:lvl2pPr marL="914423" indent="-351701" algn="l" rtl="0" eaLnBrk="1" fontAlgn="base" hangingPunct="1">
              <a:spcBef>
                <a:spcPct val="20000"/>
              </a:spcBef>
              <a:spcAft>
                <a:spcPct val="0"/>
              </a:spcAft>
              <a:buFont typeface="Arial" panose="020B0604020202020204" pitchFamily="34" charset="0"/>
              <a:buChar char="•"/>
              <a:defRPr sz="2800" spc="-100" baseline="0">
                <a:solidFill>
                  <a:schemeClr val="tx2"/>
                </a:solidFill>
                <a:latin typeface="Arial" panose="020B0604020202020204" pitchFamily="34" charset="0"/>
                <a:ea typeface="Roboto" panose="02000000000000000000" pitchFamily="2" charset="0"/>
                <a:cs typeface="Arial" panose="020B0604020202020204" pitchFamily="34" charset="0"/>
              </a:defRPr>
            </a:lvl2pPr>
            <a:lvl3pPr marL="1406804" indent="-281361" algn="l" rtl="0" eaLnBrk="1" fontAlgn="base" hangingPunct="1">
              <a:spcBef>
                <a:spcPct val="20000"/>
              </a:spcBef>
              <a:spcAft>
                <a:spcPct val="0"/>
              </a:spcAft>
              <a:buFont typeface="Arial" panose="020B0604020202020204" pitchFamily="34" charset="0"/>
              <a:buChar char="•"/>
              <a:defRPr sz="2400" spc="-100" baseline="0">
                <a:solidFill>
                  <a:schemeClr val="tx2"/>
                </a:solidFill>
                <a:latin typeface="Arial" panose="020B0604020202020204" pitchFamily="34" charset="0"/>
                <a:ea typeface="Roboto" panose="02000000000000000000" pitchFamily="2" charset="0"/>
                <a:cs typeface="Arial" panose="020B0604020202020204" pitchFamily="34" charset="0"/>
              </a:defRPr>
            </a:lvl3pPr>
            <a:lvl4pPr marL="1969526" indent="-281361" algn="l" rtl="0" eaLnBrk="1" fontAlgn="base" hangingPunct="1">
              <a:spcBef>
                <a:spcPct val="20000"/>
              </a:spcBef>
              <a:spcAft>
                <a:spcPct val="0"/>
              </a:spcAft>
              <a:buFont typeface="Arial" panose="020B0604020202020204" pitchFamily="34" charset="0"/>
              <a:buChar char="•"/>
              <a:defRPr sz="2000" spc="-100" baseline="0">
                <a:solidFill>
                  <a:schemeClr val="tx2"/>
                </a:solidFill>
                <a:latin typeface="Arial" panose="020B0604020202020204" pitchFamily="34" charset="0"/>
                <a:ea typeface="Roboto" panose="02000000000000000000" pitchFamily="2" charset="0"/>
                <a:cs typeface="Arial" panose="020B0604020202020204" pitchFamily="34" charset="0"/>
              </a:defRPr>
            </a:lvl4pPr>
            <a:lvl5pPr marL="2532248" indent="-281361" algn="l" rtl="0" eaLnBrk="1" fontAlgn="base" hangingPunct="1">
              <a:spcBef>
                <a:spcPct val="20000"/>
              </a:spcBef>
              <a:spcAft>
                <a:spcPct val="0"/>
              </a:spcAft>
              <a:buFont typeface="Arial" panose="020B0604020202020204" pitchFamily="34" charset="0"/>
              <a:buChar char="•"/>
              <a:defRPr sz="1800" spc="-100" baseline="0">
                <a:solidFill>
                  <a:schemeClr val="tx2"/>
                </a:solidFill>
                <a:latin typeface="Arial" panose="020B0604020202020204" pitchFamily="34" charset="0"/>
                <a:ea typeface="Roboto" panose="02000000000000000000" pitchFamily="2" charset="0"/>
                <a:cs typeface="Arial" panose="020B0604020202020204" pitchFamily="34" charset="0"/>
              </a:defRPr>
            </a:lvl5pPr>
            <a:lvl6pPr marL="3094970" indent="-281361" algn="l" rtl="0" eaLnBrk="1" fontAlgn="base" hangingPunct="1">
              <a:spcBef>
                <a:spcPct val="20000"/>
              </a:spcBef>
              <a:spcAft>
                <a:spcPct val="0"/>
              </a:spcAft>
              <a:defRPr sz="2954">
                <a:solidFill>
                  <a:schemeClr val="tx2"/>
                </a:solidFill>
                <a:latin typeface="+mn-lt"/>
              </a:defRPr>
            </a:lvl6pPr>
            <a:lvl7pPr marL="3657691" indent="-281361" algn="l" rtl="0" eaLnBrk="1" fontAlgn="base" hangingPunct="1">
              <a:spcBef>
                <a:spcPct val="20000"/>
              </a:spcBef>
              <a:spcAft>
                <a:spcPct val="0"/>
              </a:spcAft>
              <a:defRPr sz="2954">
                <a:solidFill>
                  <a:schemeClr val="tx2"/>
                </a:solidFill>
                <a:latin typeface="+mn-lt"/>
              </a:defRPr>
            </a:lvl7pPr>
            <a:lvl8pPr marL="4220413" indent="-281361" algn="l" rtl="0" eaLnBrk="1" fontAlgn="base" hangingPunct="1">
              <a:spcBef>
                <a:spcPct val="20000"/>
              </a:spcBef>
              <a:spcAft>
                <a:spcPct val="0"/>
              </a:spcAft>
              <a:defRPr sz="2954">
                <a:solidFill>
                  <a:schemeClr val="tx2"/>
                </a:solidFill>
                <a:latin typeface="+mn-lt"/>
              </a:defRPr>
            </a:lvl8pPr>
            <a:lvl9pPr marL="4783135" indent="-281361" algn="l" rtl="0" eaLnBrk="1" fontAlgn="base" hangingPunct="1">
              <a:spcBef>
                <a:spcPct val="20000"/>
              </a:spcBef>
              <a:spcAft>
                <a:spcPct val="0"/>
              </a:spcAft>
              <a:defRPr sz="2954">
                <a:solidFill>
                  <a:schemeClr val="tx2"/>
                </a:solidFill>
                <a:latin typeface="+mn-lt"/>
              </a:defRPr>
            </a:lvl9pPr>
          </a:lstStyle>
          <a:p>
            <a:r>
              <a:rPr lang="en-GB" sz="2400" b="0" kern="0" dirty="0"/>
              <a:t>All pixels acquired at the same time (2D-detector)</a:t>
            </a:r>
          </a:p>
          <a:p>
            <a:endParaRPr lang="en-GB" sz="2400" b="0" kern="0" dirty="0"/>
          </a:p>
          <a:p>
            <a:r>
              <a:rPr lang="en-GB" sz="2400" b="0" kern="0" dirty="0"/>
              <a:t>Consider the Moon, and its motion during the acquisition, as the same virtual target for all bands &amp; polarisers </a:t>
            </a:r>
          </a:p>
          <a:p>
            <a:endParaRPr lang="en-GB" sz="2400" b="0" kern="0" dirty="0"/>
          </a:p>
          <a:p>
            <a:r>
              <a:rPr lang="en-GB" sz="2400" b="0" kern="0" dirty="0"/>
              <a:t>Compare the radiometry</a:t>
            </a:r>
          </a:p>
          <a:p>
            <a:pPr lvl="1"/>
            <a:endParaRPr lang="en-GB" sz="2400" b="0" kern="0" dirty="0"/>
          </a:p>
        </p:txBody>
      </p:sp>
    </p:spTree>
    <p:extLst>
      <p:ext uri="{BB962C8B-B14F-4D97-AF65-F5344CB8AC3E}">
        <p14:creationId xmlns:p14="http://schemas.microsoft.com/office/powerpoint/2010/main" val="358818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21C81-8E11-25DB-EFCF-D43AEA8029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E74DAE-19F5-6AD5-7771-1F819F6F195A}"/>
              </a:ext>
            </a:extLst>
          </p:cNvPr>
          <p:cNvSpPr>
            <a:spLocks noGrp="1"/>
          </p:cNvSpPr>
          <p:nvPr>
            <p:ph type="title"/>
          </p:nvPr>
        </p:nvSpPr>
        <p:spPr/>
        <p:txBody>
          <a:bodyPr/>
          <a:lstStyle/>
          <a:p>
            <a:r>
              <a:rPr lang="en-GB" dirty="0"/>
              <a:t>Moon acquisitions</a:t>
            </a:r>
          </a:p>
        </p:txBody>
      </p:sp>
      <p:sp>
        <p:nvSpPr>
          <p:cNvPr id="3" name="Text Placeholder 2">
            <a:extLst>
              <a:ext uri="{FF2B5EF4-FFF2-40B4-BE49-F238E27FC236}">
                <a16:creationId xmlns:a16="http://schemas.microsoft.com/office/drawing/2014/main" id="{966BC7E5-F570-A36B-BDDC-5C46D6A56CCB}"/>
              </a:ext>
            </a:extLst>
          </p:cNvPr>
          <p:cNvSpPr>
            <a:spLocks noGrp="1"/>
          </p:cNvSpPr>
          <p:nvPr>
            <p:ph type="body" sz="quarter" idx="10"/>
          </p:nvPr>
        </p:nvSpPr>
        <p:spPr>
          <a:xfrm>
            <a:off x="352995" y="920767"/>
            <a:ext cx="11399520" cy="5262675"/>
          </a:xfrm>
        </p:spPr>
        <p:txBody>
          <a:bodyPr>
            <a:normAutofit/>
          </a:bodyPr>
          <a:lstStyle/>
          <a:p>
            <a:r>
              <a:rPr lang="en-GB" sz="2800" dirty="0">
                <a:latin typeface="Arial" panose="020B0604020202020204" pitchFamily="34" charset="0"/>
              </a:rPr>
              <a:t>First acquisition 4</a:t>
            </a:r>
            <a:r>
              <a:rPr lang="en-GB" sz="2800" baseline="30000" dirty="0">
                <a:latin typeface="Arial" panose="020B0604020202020204" pitchFamily="34" charset="0"/>
              </a:rPr>
              <a:t>th</a:t>
            </a:r>
            <a:r>
              <a:rPr lang="en-GB" sz="2800" dirty="0">
                <a:latin typeface="Arial" panose="020B0604020202020204" pitchFamily="34" charset="0"/>
              </a:rPr>
              <a:t> March 2026</a:t>
            </a:r>
          </a:p>
          <a:p>
            <a:pPr lvl="1"/>
            <a:r>
              <a:rPr lang="en-GB" sz="2400" dirty="0"/>
              <a:t>Roll manoeuvre 120°</a:t>
            </a:r>
          </a:p>
          <a:p>
            <a:pPr lvl="1"/>
            <a:r>
              <a:rPr lang="en-GB" sz="2400" dirty="0"/>
              <a:t>Lunar phase 11°</a:t>
            </a:r>
          </a:p>
          <a:p>
            <a:pPr lvl="1"/>
            <a:r>
              <a:rPr lang="en-GB" sz="2400" dirty="0">
                <a:latin typeface="Arial" panose="020B0604020202020204" pitchFamily="34" charset="0"/>
              </a:rPr>
              <a:t>Moon </a:t>
            </a:r>
            <a:r>
              <a:rPr lang="en-GB" sz="2400" dirty="0"/>
              <a:t>excursion in the </a:t>
            </a:r>
            <a:r>
              <a:rPr lang="en-GB" sz="2400" dirty="0" err="1"/>
              <a:t>center</a:t>
            </a:r>
            <a:r>
              <a:rPr lang="en-GB" sz="2400" dirty="0"/>
              <a:t> of the field-of-view (~20 images)</a:t>
            </a:r>
            <a:endParaRPr lang="en-GB" sz="2400" dirty="0">
              <a:latin typeface="Arial" panose="020B0604020202020204" pitchFamily="34" charset="0"/>
            </a:endParaRPr>
          </a:p>
          <a:p>
            <a:r>
              <a:rPr lang="en-GB" sz="2800" dirty="0"/>
              <a:t>Second opportunity coming 1</a:t>
            </a:r>
            <a:r>
              <a:rPr lang="en-GB" sz="2800" baseline="30000" dirty="0"/>
              <a:t>st</a:t>
            </a:r>
            <a:r>
              <a:rPr lang="en-GB" sz="2800" dirty="0"/>
              <a:t> April 2026</a:t>
            </a:r>
          </a:p>
          <a:p>
            <a:pPr lvl="1"/>
            <a:r>
              <a:rPr lang="en-GB" sz="2400" dirty="0">
                <a:latin typeface="Arial" panose="020B0604020202020204" pitchFamily="34" charset="0"/>
              </a:rPr>
              <a:t>Lunar phase 9°</a:t>
            </a:r>
          </a:p>
          <a:p>
            <a:pPr lvl="1"/>
            <a:r>
              <a:rPr lang="en-GB" sz="2400" dirty="0"/>
              <a:t>Moon excursion off axis (about 20° ACT)</a:t>
            </a:r>
            <a:endParaRPr lang="en-GB" sz="2400" dirty="0">
              <a:latin typeface="Arial" panose="020B0604020202020204" pitchFamily="34" charset="0"/>
            </a:endParaRPr>
          </a:p>
        </p:txBody>
      </p:sp>
      <p:grpSp>
        <p:nvGrpSpPr>
          <p:cNvPr id="13" name="Group 12">
            <a:extLst>
              <a:ext uri="{FF2B5EF4-FFF2-40B4-BE49-F238E27FC236}">
                <a16:creationId xmlns:a16="http://schemas.microsoft.com/office/drawing/2014/main" id="{E9CB4733-8B9B-B398-3435-61E8ED490E39}"/>
              </a:ext>
            </a:extLst>
          </p:cNvPr>
          <p:cNvGrpSpPr/>
          <p:nvPr/>
        </p:nvGrpSpPr>
        <p:grpSpPr>
          <a:xfrm>
            <a:off x="8216900" y="2908691"/>
            <a:ext cx="3784599" cy="3593709"/>
            <a:chOff x="8216900" y="3264291"/>
            <a:chExt cx="3784599" cy="3593709"/>
          </a:xfrm>
        </p:grpSpPr>
        <p:pic>
          <p:nvPicPr>
            <p:cNvPr id="11" name="Picture 10">
              <a:extLst>
                <a:ext uri="{FF2B5EF4-FFF2-40B4-BE49-F238E27FC236}">
                  <a16:creationId xmlns:a16="http://schemas.microsoft.com/office/drawing/2014/main" id="{2E17F681-D013-89EE-4B42-F91AB44B722F}"/>
                </a:ext>
              </a:extLst>
            </p:cNvPr>
            <p:cNvPicPr>
              <a:picLocks noChangeAspect="1"/>
            </p:cNvPicPr>
            <p:nvPr/>
          </p:nvPicPr>
          <p:blipFill>
            <a:blip r:embed="rId2"/>
            <a:stretch>
              <a:fillRect/>
            </a:stretch>
          </p:blipFill>
          <p:spPr>
            <a:xfrm>
              <a:off x="8216900" y="3264291"/>
              <a:ext cx="3784599" cy="3593709"/>
            </a:xfrm>
            <a:prstGeom prst="rect">
              <a:avLst/>
            </a:prstGeom>
          </p:spPr>
        </p:pic>
        <p:sp>
          <p:nvSpPr>
            <p:cNvPr id="12" name="Rectangle 11">
              <a:extLst>
                <a:ext uri="{FF2B5EF4-FFF2-40B4-BE49-F238E27FC236}">
                  <a16:creationId xmlns:a16="http://schemas.microsoft.com/office/drawing/2014/main" id="{E5F8471C-756D-3ABE-1FD3-D2D3630E9446}"/>
                </a:ext>
              </a:extLst>
            </p:cNvPr>
            <p:cNvSpPr/>
            <p:nvPr/>
          </p:nvSpPr>
          <p:spPr bwMode="auto">
            <a:xfrm>
              <a:off x="8686800" y="4304657"/>
              <a:ext cx="3024000" cy="1473200"/>
            </a:xfrm>
            <a:prstGeom prst="rect">
              <a:avLst/>
            </a:prstGeom>
            <a:noFill/>
            <a:ln w="9525" cap="flat" cmpd="sng" algn="ctr">
              <a:solidFill>
                <a:schemeClr val="tx1"/>
              </a:solid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900" b="1" i="0" u="none" strike="noStrike" cap="none" normalizeH="0" baseline="0">
                <a:ln>
                  <a:noFill/>
                </a:ln>
                <a:solidFill>
                  <a:schemeClr val="bg1"/>
                </a:solidFill>
                <a:effectLst/>
                <a:latin typeface="Tahoma" pitchFamily="34" charset="0"/>
              </a:endParaRPr>
            </a:p>
          </p:txBody>
        </p:sp>
      </p:grpSp>
    </p:spTree>
    <p:extLst>
      <p:ext uri="{BB962C8B-B14F-4D97-AF65-F5344CB8AC3E}">
        <p14:creationId xmlns:p14="http://schemas.microsoft.com/office/powerpoint/2010/main" val="220777943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EEC45-DEA4-BAB5-A2CB-F078A2EA8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A96FCC-FFC7-05D2-3232-73627A91BF53}"/>
              </a:ext>
            </a:extLst>
          </p:cNvPr>
          <p:cNvSpPr>
            <a:spLocks noGrp="1"/>
          </p:cNvSpPr>
          <p:nvPr>
            <p:ph type="title"/>
          </p:nvPr>
        </p:nvSpPr>
        <p:spPr/>
        <p:txBody>
          <a:bodyPr/>
          <a:lstStyle/>
          <a:p>
            <a:r>
              <a:rPr lang="en-GB" dirty="0"/>
              <a:t>Inter-band Assessment</a:t>
            </a:r>
          </a:p>
        </p:txBody>
      </p:sp>
      <p:sp>
        <p:nvSpPr>
          <p:cNvPr id="3" name="Text Placeholder 2">
            <a:extLst>
              <a:ext uri="{FF2B5EF4-FFF2-40B4-BE49-F238E27FC236}">
                <a16:creationId xmlns:a16="http://schemas.microsoft.com/office/drawing/2014/main" id="{027CE3FF-A3EC-4570-F724-23A65AB23F43}"/>
              </a:ext>
            </a:extLst>
          </p:cNvPr>
          <p:cNvSpPr>
            <a:spLocks noGrp="1"/>
          </p:cNvSpPr>
          <p:nvPr>
            <p:ph type="body" sz="quarter" idx="10"/>
          </p:nvPr>
        </p:nvSpPr>
        <p:spPr>
          <a:xfrm>
            <a:off x="283421" y="738186"/>
            <a:ext cx="11399520" cy="5262675"/>
          </a:xfrm>
        </p:spPr>
        <p:txBody>
          <a:bodyPr>
            <a:normAutofit/>
          </a:bodyPr>
          <a:lstStyle/>
          <a:p>
            <a:r>
              <a:rPr lang="en-GB" sz="2800" dirty="0">
                <a:latin typeface="Arial" panose="020B0604020202020204" pitchFamily="34" charset="0"/>
              </a:rPr>
              <a:t>From measured digits to Moon reflectance</a:t>
            </a:r>
          </a:p>
          <a:p>
            <a:pPr lvl="1"/>
            <a:r>
              <a:rPr lang="en-GB" sz="2400" dirty="0"/>
              <a:t>Correction of radiometric artefacts (DC, NL, SL, FF…)</a:t>
            </a:r>
          </a:p>
          <a:p>
            <a:pPr lvl="1"/>
            <a:r>
              <a:rPr lang="en-GB" sz="2400" dirty="0"/>
              <a:t>Integrated radiometry, absolute calibration, normalisation to solar irradiance</a:t>
            </a:r>
          </a:p>
          <a:p>
            <a:pPr lvl="1"/>
            <a:r>
              <a:rPr lang="en-GB" sz="2400" dirty="0"/>
              <a:t>Dispersion due to polarisers and viewing directions</a:t>
            </a:r>
          </a:p>
        </p:txBody>
      </p:sp>
      <p:graphicFrame>
        <p:nvGraphicFramePr>
          <p:cNvPr id="4" name="Object 3">
            <a:extLst>
              <a:ext uri="{FF2B5EF4-FFF2-40B4-BE49-F238E27FC236}">
                <a16:creationId xmlns:a16="http://schemas.microsoft.com/office/drawing/2014/main" id="{ADC740A2-C3FB-B748-B965-6C173A4E786B}"/>
              </a:ext>
            </a:extLst>
          </p:cNvPr>
          <p:cNvGraphicFramePr>
            <a:graphicFrameLocks noChangeAspect="1"/>
          </p:cNvGraphicFramePr>
          <p:nvPr>
            <p:extLst>
              <p:ext uri="{D42A27DB-BD31-4B8C-83A1-F6EECF244321}">
                <p14:modId xmlns:p14="http://schemas.microsoft.com/office/powerpoint/2010/main" val="1973877258"/>
              </p:ext>
            </p:extLst>
          </p:nvPr>
        </p:nvGraphicFramePr>
        <p:xfrm>
          <a:off x="3936111" y="3094383"/>
          <a:ext cx="4054383" cy="3504536"/>
        </p:xfrm>
        <a:graphic>
          <a:graphicData uri="http://schemas.openxmlformats.org/presentationml/2006/ole">
            <mc:AlternateContent xmlns:mc="http://schemas.openxmlformats.org/markup-compatibility/2006">
              <mc:Choice xmlns:v="urn:schemas-microsoft-com:vml" Requires="v">
                <p:oleObj r:id="rId3" imgW="7233818" imgH="6564316" progId="">
                  <p:embed/>
                </p:oleObj>
              </mc:Choice>
              <mc:Fallback>
                <p:oleObj r:id="rId3" imgW="7233818" imgH="6564316" progId="">
                  <p:embed/>
                  <p:pic>
                    <p:nvPicPr>
                      <p:cNvPr id="4" name="Object 3">
                        <a:extLst>
                          <a:ext uri="{FF2B5EF4-FFF2-40B4-BE49-F238E27FC236}">
                            <a16:creationId xmlns:a16="http://schemas.microsoft.com/office/drawing/2014/main" id="{ADC740A2-C3FB-B748-B965-6C173A4E786B}"/>
                          </a:ext>
                        </a:extLst>
                      </p:cNvPr>
                      <p:cNvPicPr/>
                      <p:nvPr/>
                    </p:nvPicPr>
                    <p:blipFill>
                      <a:blip r:embed="rId4"/>
                      <a:stretch>
                        <a:fillRect/>
                      </a:stretch>
                    </p:blipFill>
                    <p:spPr>
                      <a:xfrm>
                        <a:off x="3936111" y="3094383"/>
                        <a:ext cx="4054383" cy="3504536"/>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20214F46-A5F5-CCB1-BFC0-AE40F396A379}"/>
              </a:ext>
            </a:extLst>
          </p:cNvPr>
          <p:cNvPicPr>
            <a:picLocks noChangeAspect="1"/>
          </p:cNvPicPr>
          <p:nvPr/>
        </p:nvPicPr>
        <p:blipFill>
          <a:blip r:embed="rId5"/>
          <a:stretch>
            <a:fillRect/>
          </a:stretch>
        </p:blipFill>
        <p:spPr>
          <a:xfrm>
            <a:off x="1" y="2936801"/>
            <a:ext cx="3796748" cy="3504536"/>
          </a:xfrm>
          <a:prstGeom prst="rect">
            <a:avLst/>
          </a:prstGeom>
        </p:spPr>
      </p:pic>
      <p:sp>
        <p:nvSpPr>
          <p:cNvPr id="10" name="TextBox 9">
            <a:extLst>
              <a:ext uri="{FF2B5EF4-FFF2-40B4-BE49-F238E27FC236}">
                <a16:creationId xmlns:a16="http://schemas.microsoft.com/office/drawing/2014/main" id="{9E57B418-DD67-779B-EF5D-262874ECF38E}"/>
              </a:ext>
            </a:extLst>
          </p:cNvPr>
          <p:cNvSpPr txBox="1"/>
          <p:nvPr/>
        </p:nvSpPr>
        <p:spPr>
          <a:xfrm>
            <a:off x="8213872" y="6258589"/>
            <a:ext cx="3659976" cy="338554"/>
          </a:xfrm>
          <a:prstGeom prst="rect">
            <a:avLst/>
          </a:prstGeom>
          <a:noFill/>
        </p:spPr>
        <p:txBody>
          <a:bodyPr wrap="none" rtlCol="0">
            <a:spAutoFit/>
          </a:bodyPr>
          <a:lstStyle/>
          <a:p>
            <a:r>
              <a:rPr lang="en-US" sz="1600" b="0" i="1" kern="100" spc="-100" dirty="0">
                <a:solidFill>
                  <a:schemeClr val="tx2"/>
                </a:solidFill>
                <a:latin typeface="Bahnschrift Light" panose="020B0502040204020203" pitchFamily="34" charset="0"/>
                <a:ea typeface="Roboto" panose="02000000000000000000" pitchFamily="2" charset="0"/>
              </a:rPr>
              <a:t>Preliminary results (but already very good !)</a:t>
            </a:r>
          </a:p>
        </p:txBody>
      </p:sp>
      <p:grpSp>
        <p:nvGrpSpPr>
          <p:cNvPr id="17" name="Group 16">
            <a:extLst>
              <a:ext uri="{FF2B5EF4-FFF2-40B4-BE49-F238E27FC236}">
                <a16:creationId xmlns:a16="http://schemas.microsoft.com/office/drawing/2014/main" id="{33CC34CE-0115-BC49-C58F-BF00FFB9CE3A}"/>
              </a:ext>
            </a:extLst>
          </p:cNvPr>
          <p:cNvGrpSpPr/>
          <p:nvPr/>
        </p:nvGrpSpPr>
        <p:grpSpPr>
          <a:xfrm>
            <a:off x="8031271" y="3015733"/>
            <a:ext cx="4033484" cy="3221714"/>
            <a:chOff x="8031271" y="3015733"/>
            <a:chExt cx="4033484" cy="3221714"/>
          </a:xfrm>
        </p:grpSpPr>
        <p:grpSp>
          <p:nvGrpSpPr>
            <p:cNvPr id="13" name="Group 12">
              <a:extLst>
                <a:ext uri="{FF2B5EF4-FFF2-40B4-BE49-F238E27FC236}">
                  <a16:creationId xmlns:a16="http://schemas.microsoft.com/office/drawing/2014/main" id="{1437A1F1-0A60-EA7A-7AC7-A232BB93E163}"/>
                </a:ext>
              </a:extLst>
            </p:cNvPr>
            <p:cNvGrpSpPr/>
            <p:nvPr/>
          </p:nvGrpSpPr>
          <p:grpSpPr>
            <a:xfrm>
              <a:off x="8031271" y="3015733"/>
              <a:ext cx="4033484" cy="3221714"/>
              <a:chOff x="8031271" y="2634733"/>
              <a:chExt cx="4033484" cy="3221714"/>
            </a:xfrm>
          </p:grpSpPr>
          <p:graphicFrame>
            <p:nvGraphicFramePr>
              <p:cNvPr id="7" name="Object 6">
                <a:extLst>
                  <a:ext uri="{FF2B5EF4-FFF2-40B4-BE49-F238E27FC236}">
                    <a16:creationId xmlns:a16="http://schemas.microsoft.com/office/drawing/2014/main" id="{ECE2AC4A-6ECD-6021-ED88-40D5DF6D59DC}"/>
                  </a:ext>
                </a:extLst>
              </p:cNvPr>
              <p:cNvGraphicFramePr>
                <a:graphicFrameLocks noChangeAspect="1"/>
              </p:cNvGraphicFramePr>
              <p:nvPr>
                <p:extLst>
                  <p:ext uri="{D42A27DB-BD31-4B8C-83A1-F6EECF244321}">
                    <p14:modId xmlns:p14="http://schemas.microsoft.com/office/powerpoint/2010/main" val="1733912450"/>
                  </p:ext>
                </p:extLst>
              </p:nvPr>
            </p:nvGraphicFramePr>
            <p:xfrm>
              <a:off x="8129856" y="2867412"/>
              <a:ext cx="3934899" cy="2881313"/>
            </p:xfrm>
            <a:graphic>
              <a:graphicData uri="http://schemas.openxmlformats.org/presentationml/2006/ole">
                <mc:AlternateContent xmlns:mc="http://schemas.openxmlformats.org/markup-compatibility/2006">
                  <mc:Choice xmlns:v="urn:schemas-microsoft-com:vml" Requires="v">
                    <p:oleObj r:id="rId6" imgW="6822643" imgH="2881873" progId="">
                      <p:embed/>
                    </p:oleObj>
                  </mc:Choice>
                  <mc:Fallback>
                    <p:oleObj r:id="rId6" imgW="6822643" imgH="2881873" progId="">
                      <p:embed/>
                      <p:pic>
                        <p:nvPicPr>
                          <p:cNvPr id="7" name="Object 6">
                            <a:extLst>
                              <a:ext uri="{FF2B5EF4-FFF2-40B4-BE49-F238E27FC236}">
                                <a16:creationId xmlns:a16="http://schemas.microsoft.com/office/drawing/2014/main" id="{ECE2AC4A-6ECD-6021-ED88-40D5DF6D59DC}"/>
                              </a:ext>
                            </a:extLst>
                          </p:cNvPr>
                          <p:cNvPicPr/>
                          <p:nvPr/>
                        </p:nvPicPr>
                        <p:blipFill>
                          <a:blip r:embed="rId7"/>
                          <a:stretch>
                            <a:fillRect/>
                          </a:stretch>
                        </p:blipFill>
                        <p:spPr>
                          <a:xfrm>
                            <a:off x="8129856" y="2867412"/>
                            <a:ext cx="3934899" cy="2881313"/>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0CB0EDC6-CC2C-9A90-BAE2-E2E1F547422B}"/>
                  </a:ext>
                </a:extLst>
              </p:cNvPr>
              <p:cNvSpPr txBox="1"/>
              <p:nvPr/>
            </p:nvSpPr>
            <p:spPr>
              <a:xfrm>
                <a:off x="9531625" y="2634733"/>
                <a:ext cx="1372492" cy="307777"/>
              </a:xfrm>
              <a:prstGeom prst="rect">
                <a:avLst/>
              </a:prstGeom>
              <a:noFill/>
            </p:spPr>
            <p:txBody>
              <a:bodyPr wrap="none" rtlCol="0">
                <a:spAutoFit/>
              </a:bodyPr>
              <a:lstStyle/>
              <a:p>
                <a:r>
                  <a:rPr lang="en-US" sz="1400" b="0" kern="100" spc="-100" dirty="0">
                    <a:solidFill>
                      <a:schemeClr val="tx2"/>
                    </a:solidFill>
                    <a:latin typeface="Bahnschrift Light" panose="020B0502040204020203" pitchFamily="34" charset="0"/>
                    <a:ea typeface="Roboto" panose="02000000000000000000" pitchFamily="2" charset="0"/>
                  </a:rPr>
                  <a:t>Moon reflectance</a:t>
                </a:r>
              </a:p>
            </p:txBody>
          </p:sp>
          <p:sp>
            <p:nvSpPr>
              <p:cNvPr id="9" name="TextBox 8">
                <a:extLst>
                  <a:ext uri="{FF2B5EF4-FFF2-40B4-BE49-F238E27FC236}">
                    <a16:creationId xmlns:a16="http://schemas.microsoft.com/office/drawing/2014/main" id="{1AA7FEEA-4FBE-EE17-9373-A5AC6B647B03}"/>
                  </a:ext>
                </a:extLst>
              </p:cNvPr>
              <p:cNvSpPr txBox="1"/>
              <p:nvPr/>
            </p:nvSpPr>
            <p:spPr>
              <a:xfrm>
                <a:off x="10699594" y="5169842"/>
                <a:ext cx="1208985" cy="307777"/>
              </a:xfrm>
              <a:prstGeom prst="rect">
                <a:avLst/>
              </a:prstGeom>
              <a:solidFill>
                <a:schemeClr val="tx1"/>
              </a:solidFill>
              <a:ln>
                <a:solidFill>
                  <a:schemeClr val="bg1"/>
                </a:solidFill>
              </a:ln>
            </p:spPr>
            <p:txBody>
              <a:bodyPr wrap="none" rtlCol="0">
                <a:spAutoFit/>
              </a:bodyPr>
              <a:lstStyle/>
              <a:p>
                <a:r>
                  <a:rPr lang="en-US" sz="1400" b="0" kern="100" spc="-100" dirty="0">
                    <a:solidFill>
                      <a:srgbClr val="FF0000"/>
                    </a:solidFill>
                    <a:latin typeface="Bahnschrift Light" panose="020B0502040204020203" pitchFamily="34" charset="0"/>
                    <a:ea typeface="Roboto" panose="02000000000000000000" pitchFamily="2" charset="0"/>
                    <a:sym typeface="Wingdings" panose="05000000000000000000" pitchFamily="2" charset="2"/>
                  </a:rPr>
                  <a:t></a:t>
                </a:r>
                <a:r>
                  <a:rPr lang="en-US" sz="1400" b="0" kern="100" spc="-100" dirty="0">
                    <a:solidFill>
                      <a:schemeClr val="tx2"/>
                    </a:solidFill>
                    <a:latin typeface="Bahnschrift Light" panose="020B0502040204020203" pitchFamily="34" charset="0"/>
                    <a:ea typeface="Roboto" panose="02000000000000000000" pitchFamily="2" charset="0"/>
                    <a:sym typeface="Wingdings" panose="05000000000000000000" pitchFamily="2" charset="2"/>
                  </a:rPr>
                  <a:t> </a:t>
                </a:r>
                <a:r>
                  <a:rPr lang="en-US" sz="1400" b="0" kern="100" spc="-100" dirty="0">
                    <a:solidFill>
                      <a:schemeClr val="tx2"/>
                    </a:solidFill>
                    <a:latin typeface="Bahnschrift Light" panose="020B0502040204020203" pitchFamily="34" charset="0"/>
                    <a:ea typeface="Roboto" panose="02000000000000000000" pitchFamily="2" charset="0"/>
                  </a:rPr>
                  <a:t>CNES model</a:t>
                </a:r>
              </a:p>
            </p:txBody>
          </p:sp>
          <p:sp>
            <p:nvSpPr>
              <p:cNvPr id="11" name="TextBox 10">
                <a:extLst>
                  <a:ext uri="{FF2B5EF4-FFF2-40B4-BE49-F238E27FC236}">
                    <a16:creationId xmlns:a16="http://schemas.microsoft.com/office/drawing/2014/main" id="{A2255955-F6E5-5363-E2BA-E5B3B12A5B61}"/>
                  </a:ext>
                </a:extLst>
              </p:cNvPr>
              <p:cNvSpPr txBox="1"/>
              <p:nvPr/>
            </p:nvSpPr>
            <p:spPr>
              <a:xfrm>
                <a:off x="8031271" y="2867412"/>
                <a:ext cx="197169" cy="2800767"/>
              </a:xfrm>
              <a:prstGeom prst="rect">
                <a:avLst/>
              </a:prstGeom>
              <a:solidFill>
                <a:schemeClr val="tx1"/>
              </a:solidFill>
            </p:spPr>
            <p:txBody>
              <a:bodyPr wrap="none" lIns="0" tIns="0" rIns="0" bIns="0" rtlCol="0">
                <a:spAutoFit/>
              </a:bodyPr>
              <a:lstStyle/>
              <a:p>
                <a:pPr algn="r">
                  <a:spcAft>
                    <a:spcPts val="1200"/>
                  </a:spcAft>
                </a:pPr>
                <a:r>
                  <a:rPr lang="en-US" sz="1400" b="0" kern="100" spc="-100" dirty="0">
                    <a:latin typeface="Bahnschrift Light" panose="020B0502040204020203" pitchFamily="34" charset="0"/>
                    <a:ea typeface="Roboto" panose="02000000000000000000" pitchFamily="2" charset="0"/>
                  </a:rPr>
                  <a:t>2.0</a:t>
                </a:r>
              </a:p>
              <a:p>
                <a:pPr algn="r">
                  <a:spcAft>
                    <a:spcPts val="1200"/>
                  </a:spcAft>
                </a:pPr>
                <a:r>
                  <a:rPr lang="en-US" sz="1400" b="0" kern="100" spc="-100" dirty="0">
                    <a:latin typeface="Bahnschrift Light" panose="020B0502040204020203" pitchFamily="34" charset="0"/>
                    <a:ea typeface="Roboto" panose="02000000000000000000" pitchFamily="2" charset="0"/>
                  </a:rPr>
                  <a:t>0.8</a:t>
                </a:r>
              </a:p>
              <a:p>
                <a:pPr algn="r">
                  <a:spcAft>
                    <a:spcPts val="1200"/>
                  </a:spcAft>
                </a:pPr>
                <a:r>
                  <a:rPr lang="en-US" sz="1400" b="0" kern="100" spc="-100" dirty="0">
                    <a:latin typeface="Bahnschrift Light" panose="020B0502040204020203" pitchFamily="34" charset="0"/>
                    <a:ea typeface="Roboto" panose="02000000000000000000" pitchFamily="2" charset="0"/>
                  </a:rPr>
                  <a:t>1.6</a:t>
                </a:r>
              </a:p>
              <a:p>
                <a:pPr algn="r">
                  <a:spcAft>
                    <a:spcPts val="1200"/>
                  </a:spcAft>
                </a:pPr>
                <a:r>
                  <a:rPr lang="en-US" sz="1400" b="0" kern="100" spc="-100" dirty="0">
                    <a:latin typeface="Bahnschrift Light" panose="020B0502040204020203" pitchFamily="34" charset="0"/>
                    <a:ea typeface="Roboto" panose="02000000000000000000" pitchFamily="2" charset="0"/>
                  </a:rPr>
                  <a:t>1.4</a:t>
                </a:r>
              </a:p>
              <a:p>
                <a:pPr algn="r">
                  <a:spcAft>
                    <a:spcPts val="1200"/>
                  </a:spcAft>
                </a:pPr>
                <a:r>
                  <a:rPr lang="en-US" sz="1400" b="0" kern="100" spc="-100" dirty="0">
                    <a:latin typeface="Bahnschrift Light" panose="020B0502040204020203" pitchFamily="34" charset="0"/>
                    <a:ea typeface="Roboto" panose="02000000000000000000" pitchFamily="2" charset="0"/>
                  </a:rPr>
                  <a:t>1.2</a:t>
                </a:r>
              </a:p>
              <a:p>
                <a:pPr algn="r">
                  <a:spcAft>
                    <a:spcPts val="1200"/>
                  </a:spcAft>
                </a:pPr>
                <a:r>
                  <a:rPr lang="en-US" sz="1400" b="0" kern="100" spc="-100" dirty="0">
                    <a:latin typeface="Bahnschrift Light" panose="020B0502040204020203" pitchFamily="34" charset="0"/>
                    <a:ea typeface="Roboto" panose="02000000000000000000" pitchFamily="2" charset="0"/>
                  </a:rPr>
                  <a:t>1.0</a:t>
                </a:r>
              </a:p>
              <a:p>
                <a:pPr algn="r">
                  <a:spcAft>
                    <a:spcPts val="1200"/>
                  </a:spcAft>
                </a:pPr>
                <a:r>
                  <a:rPr lang="en-US" sz="1400" b="0" kern="100" spc="-100" dirty="0">
                    <a:latin typeface="Bahnschrift Light" panose="020B0502040204020203" pitchFamily="34" charset="0"/>
                    <a:ea typeface="Roboto" panose="02000000000000000000" pitchFamily="2" charset="0"/>
                  </a:rPr>
                  <a:t>0.8</a:t>
                </a:r>
              </a:p>
              <a:p>
                <a:pPr algn="r">
                  <a:spcAft>
                    <a:spcPts val="1200"/>
                  </a:spcAft>
                </a:pPr>
                <a:r>
                  <a:rPr lang="en-US" sz="1400" b="0" kern="100" spc="-100" dirty="0">
                    <a:latin typeface="Bahnschrift Light" panose="020B0502040204020203" pitchFamily="34" charset="0"/>
                    <a:ea typeface="Roboto" panose="02000000000000000000" pitchFamily="2" charset="0"/>
                  </a:rPr>
                  <a:t>0.6</a:t>
                </a:r>
                <a:endParaRPr lang="en-US" sz="1600" b="0" kern="100" spc="-100" dirty="0">
                  <a:latin typeface="Bahnschrift Light" panose="020B0502040204020203" pitchFamily="34" charset="0"/>
                  <a:ea typeface="Roboto" panose="02000000000000000000" pitchFamily="2" charset="0"/>
                </a:endParaRPr>
              </a:p>
            </p:txBody>
          </p:sp>
          <p:sp>
            <p:nvSpPr>
              <p:cNvPr id="12" name="TextBox 11">
                <a:extLst>
                  <a:ext uri="{FF2B5EF4-FFF2-40B4-BE49-F238E27FC236}">
                    <a16:creationId xmlns:a16="http://schemas.microsoft.com/office/drawing/2014/main" id="{1D82F457-88F7-EF25-9144-8003C6C7170A}"/>
                  </a:ext>
                </a:extLst>
              </p:cNvPr>
              <p:cNvSpPr txBox="1"/>
              <p:nvPr/>
            </p:nvSpPr>
            <p:spPr>
              <a:xfrm>
                <a:off x="8511860" y="5641003"/>
                <a:ext cx="3300584" cy="215444"/>
              </a:xfrm>
              <a:prstGeom prst="rect">
                <a:avLst/>
              </a:prstGeom>
              <a:solidFill>
                <a:schemeClr val="tx1"/>
              </a:solidFill>
            </p:spPr>
            <p:txBody>
              <a:bodyPr wrap="none" lIns="0" tIns="0" rIns="0" bIns="0" rtlCol="0">
                <a:spAutoFit/>
              </a:bodyPr>
              <a:lstStyle/>
              <a:p>
                <a:pPr>
                  <a:spcAft>
                    <a:spcPts val="1200"/>
                  </a:spcAft>
                </a:pPr>
                <a:r>
                  <a:rPr lang="en-US" sz="1400" b="0" kern="100" spc="-100" dirty="0">
                    <a:latin typeface="Bahnschrift Light" panose="020B0502040204020203" pitchFamily="34" charset="0"/>
                    <a:ea typeface="Roboto" panose="02000000000000000000" pitchFamily="2" charset="0"/>
                  </a:rPr>
                  <a:t>500       750      1000       1250     1500     1750      2000</a:t>
                </a:r>
                <a:endParaRPr lang="en-US" sz="1600" b="0" kern="100" spc="-100" dirty="0">
                  <a:latin typeface="Bahnschrift Light" panose="020B0502040204020203" pitchFamily="34" charset="0"/>
                  <a:ea typeface="Roboto" panose="02000000000000000000" pitchFamily="2" charset="0"/>
                </a:endParaRPr>
              </a:p>
            </p:txBody>
          </p:sp>
        </p:grpSp>
        <p:cxnSp>
          <p:nvCxnSpPr>
            <p:cNvPr id="14" name="Straight Connector 13">
              <a:extLst>
                <a:ext uri="{FF2B5EF4-FFF2-40B4-BE49-F238E27FC236}">
                  <a16:creationId xmlns:a16="http://schemas.microsoft.com/office/drawing/2014/main" id="{3C46EBC4-F0C7-7080-6FEE-CF4996D9FBB8}"/>
                </a:ext>
              </a:extLst>
            </p:cNvPr>
            <p:cNvCxnSpPr/>
            <p:nvPr/>
          </p:nvCxnSpPr>
          <p:spPr bwMode="auto">
            <a:xfrm>
              <a:off x="9531625" y="3323509"/>
              <a:ext cx="0" cy="2628000"/>
            </a:xfrm>
            <a:prstGeom prst="line">
              <a:avLst/>
            </a:prstGeom>
            <a:solidFill>
              <a:schemeClr val="bg2"/>
            </a:solidFill>
            <a:ln w="19050" cap="flat" cmpd="sng" algn="ctr">
              <a:solidFill>
                <a:schemeClr val="accent1"/>
              </a:solidFill>
              <a:prstDash val="lgDash"/>
              <a:round/>
              <a:headEnd type="none" w="med" len="med"/>
              <a:tailEnd type="none" w="med" len="med"/>
            </a:ln>
            <a:effectLst/>
          </p:spPr>
        </p:cxnSp>
        <p:sp>
          <p:nvSpPr>
            <p:cNvPr id="15" name="TextBox 14">
              <a:extLst>
                <a:ext uri="{FF2B5EF4-FFF2-40B4-BE49-F238E27FC236}">
                  <a16:creationId xmlns:a16="http://schemas.microsoft.com/office/drawing/2014/main" id="{8212F035-5CBF-6875-7D25-E7B505D69D5B}"/>
                </a:ext>
              </a:extLst>
            </p:cNvPr>
            <p:cNvSpPr txBox="1"/>
            <p:nvPr/>
          </p:nvSpPr>
          <p:spPr>
            <a:xfrm>
              <a:off x="8705056" y="3429000"/>
              <a:ext cx="588623" cy="338554"/>
            </a:xfrm>
            <a:prstGeom prst="rect">
              <a:avLst/>
            </a:prstGeom>
            <a:noFill/>
          </p:spPr>
          <p:txBody>
            <a:bodyPr wrap="none" rtlCol="0">
              <a:spAutoFit/>
            </a:bodyPr>
            <a:lstStyle/>
            <a:p>
              <a:r>
                <a:rPr lang="en-US" sz="1600" kern="100" spc="-100" dirty="0">
                  <a:solidFill>
                    <a:schemeClr val="tx2"/>
                  </a:solidFill>
                  <a:latin typeface="Bahnschrift Light" panose="020B0502040204020203" pitchFamily="34" charset="0"/>
                  <a:ea typeface="Roboto" panose="02000000000000000000" pitchFamily="2" charset="0"/>
                </a:rPr>
                <a:t>VNIR</a:t>
              </a:r>
            </a:p>
          </p:txBody>
        </p:sp>
        <p:sp>
          <p:nvSpPr>
            <p:cNvPr id="16" name="TextBox 15">
              <a:extLst>
                <a:ext uri="{FF2B5EF4-FFF2-40B4-BE49-F238E27FC236}">
                  <a16:creationId xmlns:a16="http://schemas.microsoft.com/office/drawing/2014/main" id="{56F495C2-8B9A-E32B-C54E-A85DE6126158}"/>
                </a:ext>
              </a:extLst>
            </p:cNvPr>
            <p:cNvSpPr txBox="1"/>
            <p:nvPr/>
          </p:nvSpPr>
          <p:spPr>
            <a:xfrm>
              <a:off x="10159431" y="3429000"/>
              <a:ext cx="625492" cy="338554"/>
            </a:xfrm>
            <a:prstGeom prst="rect">
              <a:avLst/>
            </a:prstGeom>
            <a:noFill/>
          </p:spPr>
          <p:txBody>
            <a:bodyPr wrap="none" rtlCol="0">
              <a:spAutoFit/>
            </a:bodyPr>
            <a:lstStyle/>
            <a:p>
              <a:r>
                <a:rPr lang="en-US" sz="1600" kern="100" spc="-100" dirty="0">
                  <a:solidFill>
                    <a:schemeClr val="tx2"/>
                  </a:solidFill>
                  <a:latin typeface="Bahnschrift Light" panose="020B0502040204020203" pitchFamily="34" charset="0"/>
                  <a:ea typeface="Roboto" panose="02000000000000000000" pitchFamily="2" charset="0"/>
                </a:rPr>
                <a:t>SWIR</a:t>
              </a:r>
            </a:p>
          </p:txBody>
        </p:sp>
      </p:grpSp>
    </p:spTree>
    <p:extLst>
      <p:ext uri="{BB962C8B-B14F-4D97-AF65-F5344CB8AC3E}">
        <p14:creationId xmlns:p14="http://schemas.microsoft.com/office/powerpoint/2010/main" val="139881122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B965B-85E2-2691-2146-7CC866AAC3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B2FC73-DB2C-1F50-4820-72FCF7D60643}"/>
              </a:ext>
            </a:extLst>
          </p:cNvPr>
          <p:cNvSpPr>
            <a:spLocks noGrp="1"/>
          </p:cNvSpPr>
          <p:nvPr>
            <p:ph type="title"/>
          </p:nvPr>
        </p:nvSpPr>
        <p:spPr/>
        <p:txBody>
          <a:bodyPr/>
          <a:lstStyle/>
          <a:p>
            <a:r>
              <a:rPr lang="en-GB" dirty="0"/>
              <a:t>Exploring Moon in Polarisation</a:t>
            </a:r>
          </a:p>
        </p:txBody>
      </p:sp>
      <p:sp>
        <p:nvSpPr>
          <p:cNvPr id="3" name="Text Placeholder 2">
            <a:extLst>
              <a:ext uri="{FF2B5EF4-FFF2-40B4-BE49-F238E27FC236}">
                <a16:creationId xmlns:a16="http://schemas.microsoft.com/office/drawing/2014/main" id="{92F0F7CC-B393-465F-1BE8-7C789B947BEE}"/>
              </a:ext>
            </a:extLst>
          </p:cNvPr>
          <p:cNvSpPr>
            <a:spLocks noGrp="1"/>
          </p:cNvSpPr>
          <p:nvPr>
            <p:ph type="body" sz="quarter" idx="10"/>
          </p:nvPr>
        </p:nvSpPr>
        <p:spPr>
          <a:xfrm>
            <a:off x="509720" y="755324"/>
            <a:ext cx="11399520" cy="5262675"/>
          </a:xfrm>
        </p:spPr>
        <p:txBody>
          <a:bodyPr>
            <a:normAutofit/>
          </a:bodyPr>
          <a:lstStyle/>
          <a:p>
            <a:r>
              <a:rPr lang="en-GB" sz="2000" dirty="0">
                <a:latin typeface="Arial" panose="020B0604020202020204" pitchFamily="34" charset="0"/>
              </a:rPr>
              <a:t>Inter-polariser analysis</a:t>
            </a:r>
          </a:p>
          <a:p>
            <a:pPr lvl="1"/>
            <a:r>
              <a:rPr lang="en-GB" sz="1800" dirty="0"/>
              <a:t>P1 always -2%</a:t>
            </a:r>
          </a:p>
          <a:p>
            <a:pPr lvl="1"/>
            <a:r>
              <a:rPr lang="en-GB" sz="1800" dirty="0"/>
              <a:t>Anomaly in 410nm?</a:t>
            </a:r>
          </a:p>
          <a:p>
            <a:r>
              <a:rPr lang="en-GB" sz="2000" dirty="0"/>
              <a:t>Colour of the lunar polarisation?</a:t>
            </a:r>
          </a:p>
          <a:p>
            <a:pPr lvl="1"/>
            <a:r>
              <a:rPr lang="en-GB" sz="1800" dirty="0"/>
              <a:t>Slow blue to SWIR evolution </a:t>
            </a:r>
          </a:p>
          <a:p>
            <a:r>
              <a:rPr lang="en-GB" sz="2000" dirty="0"/>
              <a:t>Polarisation coming from the Moon</a:t>
            </a:r>
          </a:p>
          <a:p>
            <a:pPr lvl="1"/>
            <a:r>
              <a:rPr lang="en-GB" sz="1800" dirty="0"/>
              <a:t>here 1.2% </a:t>
            </a:r>
            <a:r>
              <a:rPr lang="en-GB" sz="1800" dirty="0" err="1"/>
              <a:t>DoLP</a:t>
            </a:r>
            <a:r>
              <a:rPr lang="en-GB" sz="1800" dirty="0"/>
              <a:t> in average</a:t>
            </a:r>
          </a:p>
          <a:p>
            <a:r>
              <a:rPr lang="en-GB" sz="2000" dirty="0"/>
              <a:t>Orientation of the polarisation </a:t>
            </a:r>
          </a:p>
          <a:p>
            <a:pPr lvl="1"/>
            <a:r>
              <a:rPr lang="en-GB" sz="1600" dirty="0"/>
              <a:t>here looks perpendicular to polariser P1 - TBC</a:t>
            </a:r>
          </a:p>
          <a:p>
            <a:r>
              <a:rPr lang="en-GB" sz="2000" dirty="0"/>
              <a:t>Comparison to the expected polarisation (</a:t>
            </a:r>
            <a:r>
              <a:rPr lang="en-GB" sz="1600" dirty="0"/>
              <a:t>Dolphus 1971: </a:t>
            </a:r>
            <a:r>
              <a:rPr lang="en-GB" sz="1600" dirty="0" err="1"/>
              <a:t>P</a:t>
            </a:r>
            <a:r>
              <a:rPr lang="en-GB" sz="1200" dirty="0" err="1"/>
              <a:t>min</a:t>
            </a:r>
            <a:r>
              <a:rPr lang="en-GB" sz="1600" dirty="0"/>
              <a:t>=12‰ for phase </a:t>
            </a:r>
            <a:r>
              <a:rPr lang="en-GB" sz="1600"/>
              <a:t>12°)</a:t>
            </a:r>
            <a:endParaRPr lang="en-GB" sz="1600" dirty="0"/>
          </a:p>
          <a:p>
            <a:endParaRPr lang="en-GB" sz="2800" dirty="0"/>
          </a:p>
          <a:p>
            <a:pPr lvl="1"/>
            <a:endParaRPr lang="en-GB" sz="2400" dirty="0">
              <a:latin typeface="Arial" panose="020B0604020202020204" pitchFamily="34" charset="0"/>
            </a:endParaRPr>
          </a:p>
        </p:txBody>
      </p:sp>
      <p:pic>
        <p:nvPicPr>
          <p:cNvPr id="5" name="Picture 4">
            <a:extLst>
              <a:ext uri="{FF2B5EF4-FFF2-40B4-BE49-F238E27FC236}">
                <a16:creationId xmlns:a16="http://schemas.microsoft.com/office/drawing/2014/main" id="{C6311259-AA71-4EDB-8EA6-BDBE80857BC7}"/>
              </a:ext>
            </a:extLst>
          </p:cNvPr>
          <p:cNvPicPr>
            <a:picLocks noChangeAspect="1"/>
          </p:cNvPicPr>
          <p:nvPr/>
        </p:nvPicPr>
        <p:blipFill>
          <a:blip r:embed="rId2"/>
          <a:stretch>
            <a:fillRect/>
          </a:stretch>
        </p:blipFill>
        <p:spPr>
          <a:xfrm>
            <a:off x="6492240" y="690214"/>
            <a:ext cx="4508315" cy="3085949"/>
          </a:xfrm>
          <a:prstGeom prst="rect">
            <a:avLst/>
          </a:prstGeom>
        </p:spPr>
      </p:pic>
      <p:pic>
        <p:nvPicPr>
          <p:cNvPr id="6" name="Picture 5">
            <a:extLst>
              <a:ext uri="{FF2B5EF4-FFF2-40B4-BE49-F238E27FC236}">
                <a16:creationId xmlns:a16="http://schemas.microsoft.com/office/drawing/2014/main" id="{7E6AEF4A-3DEF-4A61-7893-A849981596E2}"/>
              </a:ext>
            </a:extLst>
          </p:cNvPr>
          <p:cNvPicPr>
            <a:picLocks noChangeAspect="1"/>
          </p:cNvPicPr>
          <p:nvPr/>
        </p:nvPicPr>
        <p:blipFill>
          <a:blip r:embed="rId3"/>
          <a:stretch>
            <a:fillRect/>
          </a:stretch>
        </p:blipFill>
        <p:spPr>
          <a:xfrm>
            <a:off x="7253501" y="4143295"/>
            <a:ext cx="4833199" cy="2575643"/>
          </a:xfrm>
          <a:prstGeom prst="rect">
            <a:avLst/>
          </a:prstGeom>
        </p:spPr>
      </p:pic>
      <p:sp>
        <p:nvSpPr>
          <p:cNvPr id="7" name="TextBox 6">
            <a:extLst>
              <a:ext uri="{FF2B5EF4-FFF2-40B4-BE49-F238E27FC236}">
                <a16:creationId xmlns:a16="http://schemas.microsoft.com/office/drawing/2014/main" id="{A6551D83-B495-D317-1B44-0B28FE4D1D17}"/>
              </a:ext>
            </a:extLst>
          </p:cNvPr>
          <p:cNvSpPr txBox="1"/>
          <p:nvPr/>
        </p:nvSpPr>
        <p:spPr>
          <a:xfrm>
            <a:off x="8867775" y="4581195"/>
            <a:ext cx="1875835" cy="276999"/>
          </a:xfrm>
          <a:prstGeom prst="rect">
            <a:avLst/>
          </a:prstGeom>
          <a:noFill/>
        </p:spPr>
        <p:txBody>
          <a:bodyPr wrap="none" rtlCol="0">
            <a:spAutoFit/>
          </a:bodyPr>
          <a:lstStyle/>
          <a:p>
            <a:r>
              <a:rPr lang="en-US" sz="1200" b="0" kern="100" spc="-100" dirty="0" err="1">
                <a:solidFill>
                  <a:schemeClr val="tx2"/>
                </a:solidFill>
                <a:latin typeface="Bahnschrift Light" panose="020B0502040204020203" pitchFamily="34" charset="0"/>
                <a:ea typeface="Roboto" panose="02000000000000000000" pitchFamily="2" charset="0"/>
              </a:rPr>
              <a:t>Venkatesulu</a:t>
            </a:r>
            <a:r>
              <a:rPr lang="en-US" sz="1200" b="0" kern="100" spc="-100" dirty="0">
                <a:solidFill>
                  <a:schemeClr val="tx2"/>
                </a:solidFill>
                <a:latin typeface="Bahnschrift Light" panose="020B0502040204020203" pitchFamily="34" charset="0"/>
                <a:ea typeface="Roboto" panose="02000000000000000000" pitchFamily="2" charset="0"/>
              </a:rPr>
              <a:t> and Shaw, 2024</a:t>
            </a:r>
          </a:p>
        </p:txBody>
      </p:sp>
      <p:pic>
        <p:nvPicPr>
          <p:cNvPr id="9" name="Picture 8">
            <a:extLst>
              <a:ext uri="{FF2B5EF4-FFF2-40B4-BE49-F238E27FC236}">
                <a16:creationId xmlns:a16="http://schemas.microsoft.com/office/drawing/2014/main" id="{C7847E88-F644-DFB5-8DC0-A7AE60A3D0E6}"/>
              </a:ext>
            </a:extLst>
          </p:cNvPr>
          <p:cNvPicPr>
            <a:picLocks noChangeAspect="1"/>
          </p:cNvPicPr>
          <p:nvPr/>
        </p:nvPicPr>
        <p:blipFill>
          <a:blip r:embed="rId4"/>
          <a:stretch>
            <a:fillRect/>
          </a:stretch>
        </p:blipFill>
        <p:spPr>
          <a:xfrm>
            <a:off x="105300" y="4438874"/>
            <a:ext cx="2517709" cy="2390551"/>
          </a:xfrm>
          <a:prstGeom prst="rect">
            <a:avLst/>
          </a:prstGeom>
        </p:spPr>
      </p:pic>
      <p:sp>
        <p:nvSpPr>
          <p:cNvPr id="10" name="TextBox 9">
            <a:extLst>
              <a:ext uri="{FF2B5EF4-FFF2-40B4-BE49-F238E27FC236}">
                <a16:creationId xmlns:a16="http://schemas.microsoft.com/office/drawing/2014/main" id="{39AAAAEE-A639-A162-5CF2-90248B217C04}"/>
              </a:ext>
            </a:extLst>
          </p:cNvPr>
          <p:cNvSpPr txBox="1"/>
          <p:nvPr/>
        </p:nvSpPr>
        <p:spPr>
          <a:xfrm>
            <a:off x="642761" y="4537946"/>
            <a:ext cx="692818" cy="276999"/>
          </a:xfrm>
          <a:prstGeom prst="rect">
            <a:avLst/>
          </a:prstGeom>
          <a:noFill/>
        </p:spPr>
        <p:txBody>
          <a:bodyPr wrap="none" rtlCol="0">
            <a:spAutoFit/>
          </a:bodyPr>
          <a:lstStyle/>
          <a:p>
            <a:r>
              <a:rPr lang="en-US" sz="1200" b="0" kern="100" spc="-100" dirty="0" err="1">
                <a:solidFill>
                  <a:schemeClr val="tx2"/>
                </a:solidFill>
                <a:latin typeface="Bahnschrift Light" panose="020B0502040204020203" pitchFamily="34" charset="0"/>
                <a:ea typeface="Roboto" panose="02000000000000000000" pitchFamily="2" charset="0"/>
              </a:rPr>
              <a:t>Lyot</a:t>
            </a:r>
            <a:r>
              <a:rPr lang="en-US" sz="1200" b="0" kern="100" spc="-100" dirty="0">
                <a:solidFill>
                  <a:schemeClr val="tx2"/>
                </a:solidFill>
                <a:latin typeface="Bahnschrift Light" panose="020B0502040204020203" pitchFamily="34" charset="0"/>
                <a:ea typeface="Roboto" panose="02000000000000000000" pitchFamily="2" charset="0"/>
              </a:rPr>
              <a:t> 1929</a:t>
            </a:r>
          </a:p>
        </p:txBody>
      </p:sp>
      <p:pic>
        <p:nvPicPr>
          <p:cNvPr id="12" name="Picture 11">
            <a:extLst>
              <a:ext uri="{FF2B5EF4-FFF2-40B4-BE49-F238E27FC236}">
                <a16:creationId xmlns:a16="http://schemas.microsoft.com/office/drawing/2014/main" id="{F5CAA714-0571-F717-97A5-39ECDCD0C17A}"/>
              </a:ext>
            </a:extLst>
          </p:cNvPr>
          <p:cNvPicPr>
            <a:picLocks noChangeAspect="1"/>
          </p:cNvPicPr>
          <p:nvPr/>
        </p:nvPicPr>
        <p:blipFill>
          <a:blip r:embed="rId5"/>
          <a:stretch>
            <a:fillRect/>
          </a:stretch>
        </p:blipFill>
        <p:spPr>
          <a:xfrm>
            <a:off x="2487234" y="4323630"/>
            <a:ext cx="4636432" cy="2167878"/>
          </a:xfrm>
          <a:prstGeom prst="rect">
            <a:avLst/>
          </a:prstGeom>
        </p:spPr>
      </p:pic>
      <p:sp>
        <p:nvSpPr>
          <p:cNvPr id="13" name="TextBox 12">
            <a:extLst>
              <a:ext uri="{FF2B5EF4-FFF2-40B4-BE49-F238E27FC236}">
                <a16:creationId xmlns:a16="http://schemas.microsoft.com/office/drawing/2014/main" id="{2318094C-A99A-1705-3C26-C628921393C3}"/>
              </a:ext>
            </a:extLst>
          </p:cNvPr>
          <p:cNvSpPr txBox="1"/>
          <p:nvPr/>
        </p:nvSpPr>
        <p:spPr>
          <a:xfrm>
            <a:off x="4888780" y="4537946"/>
            <a:ext cx="1007007" cy="276999"/>
          </a:xfrm>
          <a:prstGeom prst="rect">
            <a:avLst/>
          </a:prstGeom>
          <a:noFill/>
        </p:spPr>
        <p:txBody>
          <a:bodyPr wrap="none" rtlCol="0">
            <a:spAutoFit/>
          </a:bodyPr>
          <a:lstStyle/>
          <a:p>
            <a:r>
              <a:rPr lang="en-US" sz="1200" b="0" kern="100" spc="-100" dirty="0">
                <a:solidFill>
                  <a:schemeClr val="tx2"/>
                </a:solidFill>
                <a:latin typeface="Bahnschrift Light" panose="020B0502040204020203" pitchFamily="34" charset="0"/>
                <a:ea typeface="Roboto" panose="02000000000000000000" pitchFamily="2" charset="0"/>
              </a:rPr>
              <a:t>Schmude 2019</a:t>
            </a:r>
          </a:p>
        </p:txBody>
      </p:sp>
    </p:spTree>
    <p:extLst>
      <p:ext uri="{BB962C8B-B14F-4D97-AF65-F5344CB8AC3E}">
        <p14:creationId xmlns:p14="http://schemas.microsoft.com/office/powerpoint/2010/main" val="22026552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5CEEB-F3F0-5E71-B33E-C696E587FA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C5E268-6D25-8E16-BB3C-37AF49282A25}"/>
              </a:ext>
            </a:extLst>
          </p:cNvPr>
          <p:cNvSpPr>
            <a:spLocks noGrp="1"/>
          </p:cNvSpPr>
          <p:nvPr>
            <p:ph type="title"/>
          </p:nvPr>
        </p:nvSpPr>
        <p:spPr/>
        <p:txBody>
          <a:bodyPr/>
          <a:lstStyle/>
          <a:p>
            <a:r>
              <a:rPr lang="en-GB"/>
              <a:t>Conclusion and On-going </a:t>
            </a:r>
            <a:r>
              <a:rPr lang="en-GB" dirty="0"/>
              <a:t>A</a:t>
            </a:r>
            <a:r>
              <a:rPr lang="en-GB"/>
              <a:t>ctivity</a:t>
            </a:r>
            <a:endParaRPr lang="en-GB" dirty="0"/>
          </a:p>
        </p:txBody>
      </p:sp>
      <p:sp>
        <p:nvSpPr>
          <p:cNvPr id="3" name="Text Placeholder 2">
            <a:extLst>
              <a:ext uri="{FF2B5EF4-FFF2-40B4-BE49-F238E27FC236}">
                <a16:creationId xmlns:a16="http://schemas.microsoft.com/office/drawing/2014/main" id="{CC0450F2-AA9C-5821-FD43-3D32B106A9B6}"/>
              </a:ext>
            </a:extLst>
          </p:cNvPr>
          <p:cNvSpPr>
            <a:spLocks noGrp="1"/>
          </p:cNvSpPr>
          <p:nvPr>
            <p:ph type="body" sz="quarter" idx="10"/>
          </p:nvPr>
        </p:nvSpPr>
        <p:spPr>
          <a:xfrm>
            <a:off x="628650" y="920767"/>
            <a:ext cx="11123865" cy="5262675"/>
          </a:xfrm>
        </p:spPr>
        <p:txBody>
          <a:bodyPr>
            <a:normAutofit lnSpcReduction="10000"/>
          </a:bodyPr>
          <a:lstStyle/>
          <a:p>
            <a:r>
              <a:rPr lang="en-GB" sz="2800" dirty="0"/>
              <a:t>Moon </a:t>
            </a:r>
            <a:r>
              <a:rPr lang="en-GB" sz="2800" dirty="0">
                <a:latin typeface="Arial" panose="020B0604020202020204" pitchFamily="34" charset="0"/>
              </a:rPr>
              <a:t>acquisitions are very useful</a:t>
            </a:r>
          </a:p>
          <a:p>
            <a:pPr lvl="1"/>
            <a:r>
              <a:rPr lang="en-GB" sz="2400" dirty="0">
                <a:latin typeface="Arial" panose="020B0604020202020204" pitchFamily="34" charset="0"/>
              </a:rPr>
              <a:t>should be able to validate the </a:t>
            </a:r>
            <a:r>
              <a:rPr lang="en-GB" sz="2400" dirty="0" err="1">
                <a:latin typeface="Arial" panose="020B0604020202020204" pitchFamily="34" charset="0"/>
              </a:rPr>
              <a:t>interband</a:t>
            </a:r>
            <a:r>
              <a:rPr lang="en-GB" sz="2400" dirty="0">
                <a:latin typeface="Arial" panose="020B0604020202020204" pitchFamily="34" charset="0"/>
              </a:rPr>
              <a:t> calibration for all bands, especially for absorption bands</a:t>
            </a:r>
          </a:p>
          <a:p>
            <a:r>
              <a:rPr lang="en-GB" sz="2800" dirty="0"/>
              <a:t>The analysis is extended to polarisation</a:t>
            </a:r>
            <a:endParaRPr lang="en-GB" sz="2800" dirty="0">
              <a:latin typeface="Arial" panose="020B0604020202020204" pitchFamily="34" charset="0"/>
            </a:endParaRPr>
          </a:p>
          <a:p>
            <a:endParaRPr lang="en-GB" sz="2800" dirty="0">
              <a:latin typeface="Arial" panose="020B0604020202020204" pitchFamily="34" charset="0"/>
            </a:endParaRPr>
          </a:p>
          <a:p>
            <a:r>
              <a:rPr lang="en-GB" sz="2800" dirty="0"/>
              <a:t>Refine the various corrections </a:t>
            </a:r>
            <a:r>
              <a:rPr lang="en-GB" sz="2400" dirty="0"/>
              <a:t>(results shown here are preliminary)</a:t>
            </a:r>
          </a:p>
          <a:p>
            <a:r>
              <a:rPr lang="en-GB" sz="2800" dirty="0">
                <a:latin typeface="Arial" panose="020B0604020202020204" pitchFamily="34" charset="0"/>
              </a:rPr>
              <a:t>Process all images </a:t>
            </a:r>
          </a:p>
          <a:p>
            <a:r>
              <a:rPr lang="en-GB" sz="2800" dirty="0">
                <a:latin typeface="Arial" panose="020B0604020202020204" pitchFamily="34" charset="0"/>
              </a:rPr>
              <a:t>Second moon acquisition to come</a:t>
            </a:r>
            <a:endParaRPr lang="en-GB" sz="2800" dirty="0"/>
          </a:p>
          <a:p>
            <a:r>
              <a:rPr lang="en-GB" sz="2800" dirty="0"/>
              <a:t>Analyse the variation within the field-of-view</a:t>
            </a:r>
          </a:p>
          <a:p>
            <a:endParaRPr lang="en-GB" sz="2800" dirty="0"/>
          </a:p>
          <a:p>
            <a:r>
              <a:rPr lang="en-GB" sz="2800" dirty="0"/>
              <a:t>Inject the data in CNES &amp; EUM lunar models --&gt; toward absolute</a:t>
            </a:r>
          </a:p>
        </p:txBody>
      </p:sp>
    </p:spTree>
    <p:extLst>
      <p:ext uri="{BB962C8B-B14F-4D97-AF65-F5344CB8AC3E}">
        <p14:creationId xmlns:p14="http://schemas.microsoft.com/office/powerpoint/2010/main" val="92992838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p:cNvSpPr>
            <a:spLocks noGrp="1"/>
          </p:cNvSpPr>
          <p:nvPr>
            <p:ph type="body" sz="quarter" idx="10"/>
          </p:nvPr>
        </p:nvSpPr>
        <p:spPr>
          <a:xfrm>
            <a:off x="6308436" y="1237673"/>
            <a:ext cx="5463956" cy="5164431"/>
          </a:xfrm>
        </p:spPr>
        <p:txBody>
          <a:bodyPr anchor="ctr"/>
          <a:lstStyle/>
          <a:p>
            <a:pPr marL="0" indent="0">
              <a:buNone/>
            </a:pPr>
            <a:r>
              <a:rPr lang="en-GB" sz="2400" b="1" spc="0"/>
              <a:t>Thank you!</a:t>
            </a:r>
          </a:p>
          <a:p>
            <a:pPr marL="0" indent="0">
              <a:buNone/>
            </a:pPr>
            <a:r>
              <a:rPr lang="en-GB" sz="2000" spc="0">
                <a:ea typeface="Roboto Light" panose="02000000000000000000" pitchFamily="2" charset="0"/>
              </a:rPr>
              <a:t>Questions are welcome.</a:t>
            </a:r>
          </a:p>
        </p:txBody>
      </p:sp>
    </p:spTree>
    <p:extLst>
      <p:ext uri="{BB962C8B-B14F-4D97-AF65-F5344CB8AC3E}">
        <p14:creationId xmlns:p14="http://schemas.microsoft.com/office/powerpoint/2010/main" val="188149218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5.05.14"/>
  <p:tag name="AS_TITLE" val="Aspose.Slides for .NET 4.0 Client Profile"/>
  <p:tag name="AS_VERSION" val="25.5"/>
</p:tagLst>
</file>

<file path=ppt/theme/theme1.xml><?xml version="1.0" encoding="utf-8"?>
<a:theme xmlns:a="http://schemas.openxmlformats.org/drawingml/2006/main" name="Title &amp; Seperator Slides">
  <a:themeElements>
    <a:clrScheme name="EUMETSAT">
      <a:dk1>
        <a:srgbClr val="FFFFFF"/>
      </a:dk1>
      <a:lt1>
        <a:srgbClr val="00205B"/>
      </a:lt1>
      <a:dk2>
        <a:srgbClr val="38484E"/>
      </a:dk2>
      <a:lt2>
        <a:srgbClr val="5B7F95"/>
      </a:lt2>
      <a:accent1>
        <a:srgbClr val="00B5E2"/>
      </a:accent1>
      <a:accent2>
        <a:srgbClr val="EAAA00"/>
      </a:accent2>
      <a:accent3>
        <a:srgbClr val="00B2A9"/>
      </a:accent3>
      <a:accent4>
        <a:srgbClr val="FE5000"/>
      </a:accent4>
      <a:accent5>
        <a:srgbClr val="7C7FAB"/>
      </a:accent5>
      <a:accent6>
        <a:srgbClr val="D6D2C4"/>
      </a:accent6>
      <a:hlink>
        <a:srgbClr val="C5B9AC"/>
      </a:hlink>
      <a:folHlink>
        <a:srgbClr val="968C83"/>
      </a:folHlink>
    </a:clrScheme>
    <a:fontScheme name="EUMETSAT Font">
      <a:majorFont>
        <a:latin typeface="Bahnschrift SemiBold"/>
        <a:ea typeface="Bahnschrift SemiBold"/>
        <a:cs typeface="Arial"/>
      </a:majorFont>
      <a:minorFont>
        <a:latin typeface="Bahnschrift Light"/>
        <a:ea typeface="Bahnschrift Light"/>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noFill/>
          <a:prstDash val="solid"/>
          <a:round/>
          <a:headEnd type="none" w="med" len="med"/>
          <a:tailEnd type="none" w="med" len="med"/>
        </a:ln>
        <a:effectLst/>
      </a:spPr>
      <a:bodyPr vert="horz" wrap="square" lIns="36000" tIns="36000" rIns="36000" bIns="3600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GB" sz="900" b="1" i="0" u="none" strike="noStrike" cap="none" normalizeH="0" baseline="0" smtClean="0">
            <a:ln>
              <a:noFill/>
            </a:ln>
            <a:solidFill>
              <a:schemeClr val="bg1"/>
            </a:solidFill>
            <a:effectLst/>
            <a:latin typeface="Tahoma" pitchFamily="34" charset="0"/>
          </a:defRPr>
        </a:defPPr>
      </a:lstStyle>
    </a:spDef>
    <a:lnDef>
      <a:spPr bwMode="auto">
        <a:xfrm>
          <a:off x="0" y="0"/>
          <a:ext cx="1" cy="1"/>
        </a:xfrm>
        <a:custGeom>
          <a:avLst/>
          <a:gdLst/>
          <a:ahLst/>
          <a:cxnLst/>
          <a:rect l="0" t="0" r="0" b="0"/>
          <a:pathLst/>
        </a:custGeom>
        <a:solidFill>
          <a:schemeClr val="bg2"/>
        </a:solidFill>
        <a:ln w="9525" cap="flat" cmpd="sng" algn="ctr">
          <a:noFill/>
          <a:prstDash val="solid"/>
          <a:round/>
          <a:headEnd type="none" w="med" len="med"/>
          <a:tailEnd type="none" w="med" len="med"/>
        </a:ln>
        <a:effectLst/>
      </a:spPr>
      <a:bodyPr vert="horz" wrap="square" lIns="36000" tIns="36000" rIns="36000" bIns="3600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GB" sz="900" b="1" i="0" u="none" strike="noStrike" cap="none" normalizeH="0" baseline="0" smtClean="0">
            <a:ln>
              <a:noFill/>
            </a:ln>
            <a:solidFill>
              <a:schemeClr val="bg1"/>
            </a:solidFill>
            <a:effectLst/>
            <a:latin typeface="Tahoma" pitchFamily="34" charset="0"/>
          </a:defRPr>
        </a:defPPr>
      </a:lstStyle>
    </a:lnDef>
    <a:txDef>
      <a:spPr>
        <a:noFill/>
      </a:spPr>
      <a:bodyPr wrap="square" rtlCol="0">
        <a:spAutoFit/>
      </a:bodyPr>
      <a:lstStyle>
        <a:defPPr>
          <a:defRPr sz="1600" b="0" kern="100" spc="-100" dirty="0" err="1" smtClean="0">
            <a:solidFill>
              <a:schemeClr val="tx2"/>
            </a:solidFill>
            <a:latin typeface="Bahnschrift Light" panose="020B0502040204020203" pitchFamily="34" charset="0"/>
            <a:ea typeface="Roboto" panose="02000000000000000000" pitchFamily="2" charset="0"/>
          </a:defRPr>
        </a:defPPr>
      </a:lstStyle>
    </a:txDef>
  </a:objectDefaults>
  <a:extraClrSchemeLst>
    <a:extraClrScheme>
      <a:clrScheme name="1_EUM_template_v03 1">
        <a:dk1>
          <a:srgbClr val="002569"/>
        </a:dk1>
        <a:lt1>
          <a:srgbClr val="FFFFFF"/>
        </a:lt1>
        <a:dk2>
          <a:srgbClr val="002569"/>
        </a:dk2>
        <a:lt2>
          <a:srgbClr val="5F758D"/>
        </a:lt2>
        <a:accent1>
          <a:srgbClr val="FF9A00"/>
        </a:accent1>
        <a:accent2>
          <a:srgbClr val="9F2D20"/>
        </a:accent2>
        <a:accent3>
          <a:srgbClr val="FFFFFF"/>
        </a:accent3>
        <a:accent4>
          <a:srgbClr val="001E59"/>
        </a:accent4>
        <a:accent5>
          <a:srgbClr val="FFCAAA"/>
        </a:accent5>
        <a:accent6>
          <a:srgbClr val="90281C"/>
        </a:accent6>
        <a:hlink>
          <a:srgbClr val="7498C0"/>
        </a:hlink>
        <a:folHlink>
          <a:srgbClr val="929497"/>
        </a:folHlink>
      </a:clrScheme>
      <a:clrMap bg1="lt1" tx1="dk1" bg2="lt2" tx2="dk2" accent1="accent1" accent2="accent2" accent3="accent3" accent4="accent4" accent5="accent5" accent6="accent6" hlink="hlink" folHlink="folHlink"/>
    </a:extraClrScheme>
    <a:extraClrScheme>
      <a:clrScheme name="1_EUM_template_v03 2">
        <a:dk1>
          <a:srgbClr val="002569"/>
        </a:dk1>
        <a:lt1>
          <a:srgbClr val="FFFFFF"/>
        </a:lt1>
        <a:dk2>
          <a:srgbClr val="002569"/>
        </a:dk2>
        <a:lt2>
          <a:srgbClr val="5F758D"/>
        </a:lt2>
        <a:accent1>
          <a:srgbClr val="F6D0A9"/>
        </a:accent1>
        <a:accent2>
          <a:srgbClr val="EBCAE3"/>
        </a:accent2>
        <a:accent3>
          <a:srgbClr val="FFFFFF"/>
        </a:accent3>
        <a:accent4>
          <a:srgbClr val="001E59"/>
        </a:accent4>
        <a:accent5>
          <a:srgbClr val="FAE4D1"/>
        </a:accent5>
        <a:accent6>
          <a:srgbClr val="D5B7CE"/>
        </a:accent6>
        <a:hlink>
          <a:srgbClr val="4E2029"/>
        </a:hlink>
        <a:folHlink>
          <a:srgbClr val="423B69"/>
        </a:folHlink>
      </a:clrScheme>
      <a:clrMap bg1="lt1" tx1="dk1" bg2="lt2" tx2="dk2" accent1="accent1" accent2="accent2" accent3="accent3" accent4="accent4" accent5="accent5" accent6="accent6" hlink="hlink" folHlink="folHlink"/>
    </a:extraClrScheme>
    <a:extraClrScheme>
      <a:clrScheme name="1_EUM_template_v03 3">
        <a:dk1>
          <a:srgbClr val="002569"/>
        </a:dk1>
        <a:lt1>
          <a:srgbClr val="FFFFFF"/>
        </a:lt1>
        <a:dk2>
          <a:srgbClr val="002569"/>
        </a:dk2>
        <a:lt2>
          <a:srgbClr val="5F758D"/>
        </a:lt2>
        <a:accent1>
          <a:srgbClr val="5B97B1"/>
        </a:accent1>
        <a:accent2>
          <a:srgbClr val="F39600"/>
        </a:accent2>
        <a:accent3>
          <a:srgbClr val="FFFFFF"/>
        </a:accent3>
        <a:accent4>
          <a:srgbClr val="001E59"/>
        </a:accent4>
        <a:accent5>
          <a:srgbClr val="B5C9D5"/>
        </a:accent5>
        <a:accent6>
          <a:srgbClr val="DC8700"/>
        </a:accent6>
        <a:hlink>
          <a:srgbClr val="FFE4AE"/>
        </a:hlink>
        <a:folHlink>
          <a:srgbClr val="002A3D"/>
        </a:folHlink>
      </a:clrScheme>
      <a:clrMap bg1="lt1" tx1="dk1" bg2="lt2" tx2="dk2" accent1="accent1" accent2="accent2" accent3="accent3" accent4="accent4" accent5="accent5" accent6="accent6" hlink="hlink" folHlink="folHlink"/>
    </a:extraClrScheme>
    <a:extraClrScheme>
      <a:clrScheme name="1_EUM_template_v03 4">
        <a:dk1>
          <a:srgbClr val="002569"/>
        </a:dk1>
        <a:lt1>
          <a:srgbClr val="FFFFFF"/>
        </a:lt1>
        <a:dk2>
          <a:srgbClr val="002569"/>
        </a:dk2>
        <a:lt2>
          <a:srgbClr val="5F758D"/>
        </a:lt2>
        <a:accent1>
          <a:srgbClr val="003F80"/>
        </a:accent1>
        <a:accent2>
          <a:srgbClr val="BDD7EE"/>
        </a:accent2>
        <a:accent3>
          <a:srgbClr val="FFFFFF"/>
        </a:accent3>
        <a:accent4>
          <a:srgbClr val="001E59"/>
        </a:accent4>
        <a:accent5>
          <a:srgbClr val="AAAFC0"/>
        </a:accent5>
        <a:accent6>
          <a:srgbClr val="ABC3D8"/>
        </a:accent6>
        <a:hlink>
          <a:srgbClr val="FFD350"/>
        </a:hlink>
        <a:folHlink>
          <a:srgbClr val="EB6F3F"/>
        </a:folHlink>
      </a:clrScheme>
      <a:clrMap bg1="lt1" tx1="dk1" bg2="lt2" tx2="dk2" accent1="accent1" accent2="accent2" accent3="accent3" accent4="accent4" accent5="accent5" accent6="accent6" hlink="hlink" folHlink="folHlink"/>
    </a:extraClrScheme>
    <a:extraClrScheme>
      <a:clrScheme name="1_EUM_template_v03 5">
        <a:dk1>
          <a:srgbClr val="002569"/>
        </a:dk1>
        <a:lt1>
          <a:srgbClr val="FFFFFF"/>
        </a:lt1>
        <a:dk2>
          <a:srgbClr val="002569"/>
        </a:dk2>
        <a:lt2>
          <a:srgbClr val="5F758D"/>
        </a:lt2>
        <a:accent1>
          <a:srgbClr val="C75B12"/>
        </a:accent1>
        <a:accent2>
          <a:srgbClr val="003359"/>
        </a:accent2>
        <a:accent3>
          <a:srgbClr val="FFFFFF"/>
        </a:accent3>
        <a:accent4>
          <a:srgbClr val="001E59"/>
        </a:accent4>
        <a:accent5>
          <a:srgbClr val="E0B5AA"/>
        </a:accent5>
        <a:accent6>
          <a:srgbClr val="002D50"/>
        </a:accent6>
        <a:hlink>
          <a:srgbClr val="92A2BD"/>
        </a:hlink>
        <a:folHlink>
          <a:srgbClr val="C7B37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 Landscape Template (All Designs).pptx" id="{12443F55-906A-4ACB-9A2F-98B2EB5A6081}" vid="{34CB0787-89DC-4D21-9BBE-BF3E5B2193E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X6PPVAVDZMSZ-613157859-13555</_dlc_DocId>
    <_dlc_DocIdUrl xmlns="cfab5f87-ed30-4dbb-a820-4234a14babf6">
      <Url>https://wmoomm.sharepoint.com/sites/Collaboration/_layouts/15/DocIdRedir.aspx?ID=X6PPVAVDZMSZ-613157859-13555</Url>
      <Description>X6PPVAVDZMSZ-613157859-13555</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mso-contentType ?>
<SharedContentType xmlns="Microsoft.SharePoint.Taxonomy.ContentTypeSync" SourceId="92a3b380-abf6-46f2-87bb-c2c114de1c9e" ContentTypeId="0x01" PreviousValue="false"/>
</file>

<file path=customXml/itemProps1.xml><?xml version="1.0" encoding="utf-8"?>
<ds:datastoreItem xmlns:ds="http://schemas.openxmlformats.org/officeDocument/2006/customXml" ds:itemID="{A3F162B5-2E6E-4C8D-881A-803D0DC84FC9}">
  <ds:schemaRefs>
    <ds:schemaRef ds:uri="http://schemas.microsoft.com/office/2006/metadata/properties"/>
    <ds:schemaRef ds:uri="http://schemas.microsoft.com/office/2006/documentManagement/types"/>
    <ds:schemaRef ds:uri="http://purl.org/dc/dcmitype/"/>
    <ds:schemaRef ds:uri="http://purl.org/dc/terms/"/>
    <ds:schemaRef ds:uri="3434cde1-f776-4c3f-9525-3f132e87b814"/>
    <ds:schemaRef ds:uri="http://www.w3.org/XML/1998/namespace"/>
    <ds:schemaRef ds:uri="http://schemas.microsoft.com/office/infopath/2007/PartnerControls"/>
    <ds:schemaRef ds:uri="http://schemas.openxmlformats.org/package/2006/metadata/core-properties"/>
    <ds:schemaRef ds:uri="4c0d32b7-afc5-4577-b835-8ee209ff46e1"/>
    <ds:schemaRef ds:uri="http://purl.org/dc/elements/1.1/"/>
  </ds:schemaRefs>
</ds:datastoreItem>
</file>

<file path=customXml/itemProps2.xml><?xml version="1.0" encoding="utf-8"?>
<ds:datastoreItem xmlns:ds="http://schemas.openxmlformats.org/officeDocument/2006/customXml" ds:itemID="{BD41DE0D-CEEB-4326-8A6A-B07B52869C8B}"/>
</file>

<file path=customXml/itemProps3.xml><?xml version="1.0" encoding="utf-8"?>
<ds:datastoreItem xmlns:ds="http://schemas.openxmlformats.org/officeDocument/2006/customXml" ds:itemID="{DEFCFFA2-E922-41DC-860B-821ED93E4680}">
  <ds:schemaRefs>
    <ds:schemaRef ds:uri="http://schemas.microsoft.com/sharepoint/v3/contenttype/forms"/>
  </ds:schemaRefs>
</ds:datastoreItem>
</file>

<file path=customXml/itemProps4.xml><?xml version="1.0" encoding="utf-8"?>
<ds:datastoreItem xmlns:ds="http://schemas.openxmlformats.org/officeDocument/2006/customXml" ds:itemID="{06BD95D9-F3F1-42F0-8E41-E60A4F49F708}"/>
</file>

<file path=customXml/itemProps5.xml><?xml version="1.0" encoding="utf-8"?>
<ds:datastoreItem xmlns:ds="http://schemas.openxmlformats.org/officeDocument/2006/customXml" ds:itemID="{ED210A3F-4633-4759-810C-0BDD52946F34}"/>
</file>

<file path=docProps/app.xml><?xml version="1.0" encoding="utf-8"?>
<Properties xmlns="http://schemas.openxmlformats.org/officeDocument/2006/extended-properties" xmlns:vt="http://schemas.openxmlformats.org/officeDocument/2006/docPropsVTypes">
  <Template>Presentation Landscape Template (All Designs)</Template>
  <TotalTime>0</TotalTime>
  <Words>656</Words>
  <Application>Microsoft Office PowerPoint</Application>
  <PresentationFormat>Widescreen</PresentationFormat>
  <Paragraphs>129</Paragraphs>
  <Slides>12</Slides>
  <Notes>1</Notes>
  <HiddenSlides>0</HiddenSlides>
  <MMClips>1</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0</vt:i4>
      </vt:variant>
      <vt:variant>
        <vt:lpstr>Slide Titles</vt:lpstr>
      </vt:variant>
      <vt:variant>
        <vt:i4>12</vt:i4>
      </vt:variant>
    </vt:vector>
  </HeadingPairs>
  <TitlesOfParts>
    <vt:vector size="24" baseType="lpstr">
      <vt:lpstr>Arial</vt:lpstr>
      <vt:lpstr>Bahnschrift Light</vt:lpstr>
      <vt:lpstr>Bahnschrift SemiLight</vt:lpstr>
      <vt:lpstr>Century Gothic</vt:lpstr>
      <vt:lpstr>Comic Sans MS</vt:lpstr>
      <vt:lpstr>Helvetica</vt:lpstr>
      <vt:lpstr>Roboto</vt:lpstr>
      <vt:lpstr>Roboto Light</vt:lpstr>
      <vt:lpstr>Tahoma</vt:lpstr>
      <vt:lpstr>Times New Roman</vt:lpstr>
      <vt:lpstr>Wingdings</vt:lpstr>
      <vt:lpstr>Title &amp; Seperator Slides</vt:lpstr>
      <vt:lpstr>PowerPoint Presentation</vt:lpstr>
      <vt:lpstr>Agenda</vt:lpstr>
      <vt:lpstr>3MI in a nutshell</vt:lpstr>
      <vt:lpstr>3MI Acquisitions</vt:lpstr>
      <vt:lpstr>Aerosol events captured by 3MI</vt:lpstr>
      <vt:lpstr>Motivation </vt:lpstr>
      <vt:lpstr>Approach </vt:lpstr>
      <vt:lpstr>Moon acquisitions</vt:lpstr>
      <vt:lpstr>Inter-band Assessment</vt:lpstr>
      <vt:lpstr>Exploring Moon in Polarisation</vt:lpstr>
      <vt:lpstr>Conclusion and On-going Activity</vt:lpstr>
      <vt:lpstr>PowerPoint Presentation</vt:lpstr>
    </vt:vector>
  </TitlesOfParts>
  <Company>EUMETSAT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Anne-Flore Laloe</dc:creator>
  <cp:lastModifiedBy>Bertrand Fougnie</cp:lastModifiedBy>
  <cp:revision>39</cp:revision>
  <cp:lastPrinted>2006-03-06T14:11:17Z</cp:lastPrinted>
  <dcterms:created xsi:type="dcterms:W3CDTF">2024-03-12T14:08:59Z</dcterms:created>
  <dcterms:modified xsi:type="dcterms:W3CDTF">2026-03-23T13:34:49Z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01486090-24c5-439c-870e-94c6daec9362</vt:lpwstr>
  </property>
</Properties>
</file>