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6"/>
  </p:sldMasterIdLst>
  <p:notesMasterIdLst>
    <p:notesMasterId r:id="rId25"/>
  </p:notesMasterIdLst>
  <p:handoutMasterIdLst>
    <p:handoutMasterId r:id="rId26"/>
  </p:handoutMasterIdLst>
  <p:sldIdLst>
    <p:sldId id="612" r:id="rId7"/>
    <p:sldId id="873" r:id="rId8"/>
    <p:sldId id="640" r:id="rId9"/>
    <p:sldId id="875" r:id="rId10"/>
    <p:sldId id="876" r:id="rId11"/>
    <p:sldId id="882" r:id="rId12"/>
    <p:sldId id="880" r:id="rId13"/>
    <p:sldId id="883" r:id="rId14"/>
    <p:sldId id="886" r:id="rId15"/>
    <p:sldId id="888" r:id="rId16"/>
    <p:sldId id="885" r:id="rId17"/>
    <p:sldId id="613" r:id="rId18"/>
    <p:sldId id="870" r:id="rId19"/>
    <p:sldId id="604" r:id="rId20"/>
    <p:sldId id="892" r:id="rId21"/>
    <p:sldId id="884" r:id="rId22"/>
    <p:sldId id="893" r:id="rId23"/>
    <p:sldId id="609" r:id="rId24"/>
  </p:sldIdLst>
  <p:sldSz cx="12192000" cy="6858000"/>
  <p:notesSz cx="9931400" cy="14363700"/>
  <p:custDataLst>
    <p:tags r:id="rId27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0299" autoAdjust="0"/>
  </p:normalViewPr>
  <p:slideViewPr>
    <p:cSldViewPr snapToGrid="0">
      <p:cViewPr varScale="1">
        <p:scale>
          <a:sx n="99" d="100"/>
          <a:sy n="99" d="100"/>
        </p:scale>
        <p:origin x="372" y="84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astien Wagner" userId="d3326b90-b849-4e03-8441-95e196d9c967" providerId="ADAL" clId="{A90D2BD5-08C5-4399-BC5A-CCF9D073DBA2}"/>
    <pc:docChg chg="undo custSel delSld modSld modMainMaster">
      <pc:chgData name="Sebastien Wagner" userId="d3326b90-b849-4e03-8441-95e196d9c967" providerId="ADAL" clId="{A90D2BD5-08C5-4399-BC5A-CCF9D073DBA2}" dt="2026-03-24T02:48:57.074" v="95" actId="20577"/>
      <pc:docMkLst>
        <pc:docMk/>
      </pc:docMkLst>
      <pc:sldChg chg="modSp mod">
        <pc:chgData name="Sebastien Wagner" userId="d3326b90-b849-4e03-8441-95e196d9c967" providerId="ADAL" clId="{A90D2BD5-08C5-4399-BC5A-CCF9D073DBA2}" dt="2026-03-23T21:23:03.041" v="68" actId="20577"/>
        <pc:sldMkLst>
          <pc:docMk/>
          <pc:sldMk cId="1881492184" sldId="609"/>
        </pc:sldMkLst>
        <pc:spChg chg="mod">
          <ac:chgData name="Sebastien Wagner" userId="d3326b90-b849-4e03-8441-95e196d9c967" providerId="ADAL" clId="{A90D2BD5-08C5-4399-BC5A-CCF9D073DBA2}" dt="2026-03-23T21:23:03.041" v="68" actId="20577"/>
          <ac:spMkLst>
            <pc:docMk/>
            <pc:sldMk cId="1881492184" sldId="609"/>
            <ac:spMk id="7" creationId="{00000000-0000-0000-0000-000000000000}"/>
          </ac:spMkLst>
        </pc:spChg>
      </pc:sldChg>
      <pc:sldChg chg="addSp delSp modSp mod modAnim">
        <pc:chgData name="Sebastien Wagner" userId="d3326b90-b849-4e03-8441-95e196d9c967" providerId="ADAL" clId="{A90D2BD5-08C5-4399-BC5A-CCF9D073DBA2}" dt="2026-03-24T02:42:21.563" v="94"/>
        <pc:sldMkLst>
          <pc:docMk/>
          <pc:sldMk cId="711869171" sldId="883"/>
        </pc:sldMkLst>
        <pc:spChg chg="mod topLvl">
          <ac:chgData name="Sebastien Wagner" userId="d3326b90-b849-4e03-8441-95e196d9c967" providerId="ADAL" clId="{A90D2BD5-08C5-4399-BC5A-CCF9D073DBA2}" dt="2026-03-24T02:41:10.278" v="83" actId="164"/>
          <ac:spMkLst>
            <pc:docMk/>
            <pc:sldMk cId="711869171" sldId="883"/>
            <ac:spMk id="31" creationId="{F5D8F7C6-AB21-CF7A-4E98-C758238A34DF}"/>
          </ac:spMkLst>
        </pc:spChg>
        <pc:spChg chg="mod topLvl">
          <ac:chgData name="Sebastien Wagner" userId="d3326b90-b849-4e03-8441-95e196d9c967" providerId="ADAL" clId="{A90D2BD5-08C5-4399-BC5A-CCF9D073DBA2}" dt="2026-03-24T02:41:10.278" v="83" actId="164"/>
          <ac:spMkLst>
            <pc:docMk/>
            <pc:sldMk cId="711869171" sldId="883"/>
            <ac:spMk id="32" creationId="{8D65FE06-F38E-B597-869D-7CEF5485C5FA}"/>
          </ac:spMkLst>
        </pc:spChg>
        <pc:spChg chg="mod ord">
          <ac:chgData name="Sebastien Wagner" userId="d3326b90-b849-4e03-8441-95e196d9c967" providerId="ADAL" clId="{A90D2BD5-08C5-4399-BC5A-CCF9D073DBA2}" dt="2026-03-24T02:42:20.123" v="93" actId="164"/>
          <ac:spMkLst>
            <pc:docMk/>
            <pc:sldMk cId="711869171" sldId="883"/>
            <ac:spMk id="45" creationId="{06296972-C8E2-6C77-4BA4-C9FFFC939262}"/>
          </ac:spMkLst>
        </pc:spChg>
        <pc:grpChg chg="add mod ord">
          <ac:chgData name="Sebastien Wagner" userId="d3326b90-b849-4e03-8441-95e196d9c967" providerId="ADAL" clId="{A90D2BD5-08C5-4399-BC5A-CCF9D073DBA2}" dt="2026-03-24T02:41:36.552" v="87" actId="166"/>
          <ac:grpSpMkLst>
            <pc:docMk/>
            <pc:sldMk cId="711869171" sldId="883"/>
            <ac:grpSpMk id="4" creationId="{CC0C29CC-AAD3-19B3-B683-1A5BF65DA7F8}"/>
          </ac:grpSpMkLst>
        </pc:grpChg>
        <pc:grpChg chg="add mod ord">
          <ac:chgData name="Sebastien Wagner" userId="d3326b90-b849-4e03-8441-95e196d9c967" providerId="ADAL" clId="{A90D2BD5-08C5-4399-BC5A-CCF9D073DBA2}" dt="2026-03-24T02:41:40.071" v="88" actId="166"/>
          <ac:grpSpMkLst>
            <pc:docMk/>
            <pc:sldMk cId="711869171" sldId="883"/>
            <ac:grpSpMk id="5" creationId="{81027A98-FD3F-26FD-64C2-86592CC50FA1}"/>
          </ac:grpSpMkLst>
        </pc:grpChg>
        <pc:grpChg chg="add mod">
          <ac:chgData name="Sebastien Wagner" userId="d3326b90-b849-4e03-8441-95e196d9c967" providerId="ADAL" clId="{A90D2BD5-08C5-4399-BC5A-CCF9D073DBA2}" dt="2026-03-24T02:42:20.123" v="93" actId="164"/>
          <ac:grpSpMkLst>
            <pc:docMk/>
            <pc:sldMk cId="711869171" sldId="883"/>
            <ac:grpSpMk id="6" creationId="{16B19942-3928-6A27-B44A-A2EE5E3B33CE}"/>
          </ac:grpSpMkLst>
        </pc:grpChg>
        <pc:picChg chg="mod topLvl">
          <ac:chgData name="Sebastien Wagner" userId="d3326b90-b849-4e03-8441-95e196d9c967" providerId="ADAL" clId="{A90D2BD5-08C5-4399-BC5A-CCF9D073DBA2}" dt="2026-03-24T02:41:10.278" v="83" actId="164"/>
          <ac:picMkLst>
            <pc:docMk/>
            <pc:sldMk cId="711869171" sldId="883"/>
            <ac:picMk id="20" creationId="{D84016A7-1BD7-5563-047B-AA651209D427}"/>
          </ac:picMkLst>
        </pc:picChg>
        <pc:picChg chg="mod topLvl">
          <ac:chgData name="Sebastien Wagner" userId="d3326b90-b849-4e03-8441-95e196d9c967" providerId="ADAL" clId="{A90D2BD5-08C5-4399-BC5A-CCF9D073DBA2}" dt="2026-03-24T02:41:28.981" v="86" actId="164"/>
          <ac:picMkLst>
            <pc:docMk/>
            <pc:sldMk cId="711869171" sldId="883"/>
            <ac:picMk id="35" creationId="{E2AAA7BD-B4E5-B14B-4191-DBA157321752}"/>
          </ac:picMkLst>
        </pc:picChg>
        <pc:picChg chg="mod ord topLvl">
          <ac:chgData name="Sebastien Wagner" userId="d3326b90-b849-4e03-8441-95e196d9c967" providerId="ADAL" clId="{A90D2BD5-08C5-4399-BC5A-CCF9D073DBA2}" dt="2026-03-24T02:42:20.123" v="93" actId="164"/>
          <ac:picMkLst>
            <pc:docMk/>
            <pc:sldMk cId="711869171" sldId="883"/>
            <ac:picMk id="44" creationId="{4236C279-2FCD-0D2B-FF59-79DAC06FA556}"/>
          </ac:picMkLst>
        </pc:picChg>
        <pc:cxnChg chg="mod topLvl">
          <ac:chgData name="Sebastien Wagner" userId="d3326b90-b849-4e03-8441-95e196d9c967" providerId="ADAL" clId="{A90D2BD5-08C5-4399-BC5A-CCF9D073DBA2}" dt="2026-03-24T02:41:10.278" v="83" actId="164"/>
          <ac:cxnSpMkLst>
            <pc:docMk/>
            <pc:sldMk cId="711869171" sldId="883"/>
            <ac:cxnSpMk id="22" creationId="{0FD106EA-D7CD-9A37-C36D-05B98A844F72}"/>
          </ac:cxnSpMkLst>
        </pc:cxnChg>
        <pc:cxnChg chg="mod topLvl">
          <ac:chgData name="Sebastien Wagner" userId="d3326b90-b849-4e03-8441-95e196d9c967" providerId="ADAL" clId="{A90D2BD5-08C5-4399-BC5A-CCF9D073DBA2}" dt="2026-03-24T02:41:28.981" v="86" actId="164"/>
          <ac:cxnSpMkLst>
            <pc:docMk/>
            <pc:sldMk cId="711869171" sldId="883"/>
            <ac:cxnSpMk id="38" creationId="{88C35FEC-7BBE-FC6A-981E-038019E6ED49}"/>
          </ac:cxnSpMkLst>
        </pc:cxnChg>
      </pc:sldChg>
      <pc:sldChg chg="modSp mod">
        <pc:chgData name="Sebastien Wagner" userId="d3326b90-b849-4e03-8441-95e196d9c967" providerId="ADAL" clId="{A90D2BD5-08C5-4399-BC5A-CCF9D073DBA2}" dt="2026-03-24T02:48:57.074" v="95" actId="20577"/>
        <pc:sldMkLst>
          <pc:docMk/>
          <pc:sldMk cId="3534663096" sldId="893"/>
        </pc:sldMkLst>
        <pc:spChg chg="mod">
          <ac:chgData name="Sebastien Wagner" userId="d3326b90-b849-4e03-8441-95e196d9c967" providerId="ADAL" clId="{A90D2BD5-08C5-4399-BC5A-CCF9D073DBA2}" dt="2026-03-24T02:48:57.074" v="95" actId="20577"/>
          <ac:spMkLst>
            <pc:docMk/>
            <pc:sldMk cId="3534663096" sldId="893"/>
            <ac:spMk id="3" creationId="{50A2563F-35BE-1AA2-3B1E-BE79E637BAA5}"/>
          </ac:spMkLst>
        </pc:spChg>
      </pc:sldChg>
      <pc:sldMasterChg chg="modSp mod">
        <pc:chgData name="Sebastien Wagner" userId="d3326b90-b849-4e03-8441-95e196d9c967" providerId="ADAL" clId="{A90D2BD5-08C5-4399-BC5A-CCF9D073DBA2}" dt="2026-03-23T13:08:43.431" v="14"/>
        <pc:sldMasterMkLst>
          <pc:docMk/>
          <pc:sldMasterMk cId="0" sldId="2147483652"/>
        </pc:sldMasterMkLst>
        <pc:spChg chg="mod">
          <ac:chgData name="Sebastien Wagner" userId="d3326b90-b849-4e03-8441-95e196d9c967" providerId="ADAL" clId="{A90D2BD5-08C5-4399-BC5A-CCF9D073DBA2}" dt="2026-03-23T13:08:43.431" v="14"/>
          <ac:spMkLst>
            <pc:docMk/>
            <pc:sldMasterMk cId="0" sldId="2147483652"/>
            <ac:spMk id="5" creationId="{ECD20100-422D-809D-958D-C82D59239957}"/>
          </ac:spMkLst>
        </pc:sp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535416-F659-4CEA-B3BB-7CDD360D9860}" type="doc">
      <dgm:prSet loTypeId="urn:microsoft.com/office/officeart/2005/8/layout/radial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92032D8-BB3F-48BE-A897-51442604AEE2}" type="parTrans" cxnId="{DDFB6482-BD84-4024-ACE6-F0B424BD95A1}">
      <dgm:prSet/>
      <dgm:spPr>
        <a:xfrm rot="11843438">
          <a:off x="1512282" y="3192368"/>
          <a:ext cx="2025341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5E14234B-1EB4-4EB9-8453-9F1DA0AAB05D}">
      <dgm:prSet phldrT="[Text]" custT="1"/>
      <dgm:spPr>
        <a:xfrm>
          <a:off x="512457" y="2199115"/>
          <a:ext cx="1070584" cy="107058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MFG</a:t>
          </a:r>
        </a:p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MVIRI</a:t>
          </a:r>
        </a:p>
      </dgm:t>
    </dgm:pt>
    <dgm:pt modelId="{5A10F2BD-30CA-41F5-A9A6-2CC71C948C12}" type="sibTrans" cxnId="{DDFB6482-BD84-4024-ACE6-F0B424BD95A1}">
      <dgm:prSet/>
      <dgm:spPr/>
      <dgm:t>
        <a:bodyPr/>
        <a:lstStyle/>
        <a:p>
          <a:endParaRPr lang="en-US"/>
        </a:p>
      </dgm:t>
    </dgm:pt>
    <dgm:pt modelId="{A3F3EED3-E10F-47E2-9188-80D8039BFE5F}" type="parTrans" cxnId="{A8335036-71FA-4AD5-B908-3BAF2D152477}">
      <dgm:prSet/>
      <dgm:spPr>
        <a:xfrm rot="13423768">
          <a:off x="2232356" y="2842853"/>
          <a:ext cx="1461709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63182D97-E4C8-4B9D-BF62-1AE4FA6D8326}">
      <dgm:prSet phldrT="[Text]" custT="1"/>
      <dgm:spPr>
        <a:xfrm>
          <a:off x="1512985" y="1437034"/>
          <a:ext cx="1070584" cy="107058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MSG</a:t>
          </a:r>
        </a:p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SEVIRI</a:t>
          </a:r>
        </a:p>
      </dgm:t>
    </dgm:pt>
    <dgm:pt modelId="{7EBE188D-6BEE-430E-A26B-20DA2F29DDCA}" type="sibTrans" cxnId="{A8335036-71FA-4AD5-B908-3BAF2D152477}">
      <dgm:prSet/>
      <dgm:spPr/>
      <dgm:t>
        <a:bodyPr/>
        <a:lstStyle/>
        <a:p>
          <a:endParaRPr lang="en-US"/>
        </a:p>
      </dgm:t>
    </dgm:pt>
    <dgm:pt modelId="{A552468F-C896-421E-93F6-63093F50B2AB}" type="parTrans" cxnId="{2A7AD588-BA0D-48AD-9652-CD0FBE640225}">
      <dgm:prSet/>
      <dgm:spPr>
        <a:xfrm rot="17021430">
          <a:off x="3210148" y="2618638"/>
          <a:ext cx="1481095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03B5DEA8-E49D-40D6-81E9-A02B88234CFB}">
      <dgm:prSet phldrT="[Text]" custT="1"/>
      <dgm:spPr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 spcFirstLastPara="0" vert="horz" wrap="square" lIns="10160" tIns="10160" rIns="10160" bIns="10160" numCol="1" spcCol="1270" anchor="ctr" anchorCtr="0"/>
        <a:lstStyle/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MTG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FCI</a:t>
          </a:r>
        </a:p>
      </dgm:t>
    </dgm:pt>
    <dgm:pt modelId="{862E6E4B-49AD-40D2-89C4-757B20125860}" type="sibTrans" cxnId="{2A7AD588-BA0D-48AD-9652-CD0FBE640225}">
      <dgm:prSet/>
      <dgm:spPr/>
      <dgm:t>
        <a:bodyPr/>
        <a:lstStyle/>
        <a:p>
          <a:endParaRPr lang="en-US"/>
        </a:p>
      </dgm:t>
    </dgm:pt>
    <dgm:pt modelId="{CE55829C-5207-4700-8837-F14C52BAADA5}" type="parTrans" cxnId="{3C6BE624-77B6-410F-BDC1-417227E0F25D}">
      <dgm:prSet/>
      <dgm:spPr>
        <a:xfrm rot="18400536">
          <a:off x="3544179" y="2649621"/>
          <a:ext cx="1716956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748092EC-08B5-4E73-8E3B-0B5DEE460945}">
      <dgm:prSet phldrT="[Text]" custT="1"/>
      <dgm:spPr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 spcFirstLastPara="0" vert="horz" wrap="square" lIns="10160" tIns="10160" rIns="10160" bIns="10160" numCol="1" spcCol="1270" anchor="ctr" anchorCtr="0"/>
        <a:lstStyle/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MTG</a:t>
          </a:r>
        </a:p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LI</a:t>
          </a:r>
        </a:p>
      </dgm:t>
    </dgm:pt>
    <dgm:pt modelId="{5AB3B235-DFA1-4359-BC71-BD4F864FBE3B}" type="sibTrans" cxnId="{3C6BE624-77B6-410F-BDC1-417227E0F25D}">
      <dgm:prSet/>
      <dgm:spPr/>
      <dgm:t>
        <a:bodyPr/>
        <a:lstStyle/>
        <a:p>
          <a:endParaRPr lang="en-US"/>
        </a:p>
      </dgm:t>
    </dgm:pt>
    <dgm:pt modelId="{B7ACD85F-E836-4944-921C-F6714BFC09CC}" type="parTrans" cxnId="{5421493A-2C4C-4898-B159-32EDF2109448}">
      <dgm:prSet/>
      <dgm:spPr>
        <a:xfrm rot="20022868">
          <a:off x="3761005" y="2651961"/>
          <a:ext cx="3621114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25E646F7-7AA8-4FC5-BE2F-9019C331150D}">
      <dgm:prSet phldrT="[Text]" custT="1"/>
      <dgm:spPr>
        <a:xfrm>
          <a:off x="7139554" y="1082522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S3</a:t>
          </a:r>
        </a:p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OLCI</a:t>
          </a:r>
        </a:p>
      </dgm:t>
    </dgm:pt>
    <dgm:pt modelId="{FA1B9C7E-0EC7-488D-A5A1-2CEA9D79EA2B}" type="sibTrans" cxnId="{5421493A-2C4C-4898-B159-32EDF2109448}">
      <dgm:prSet/>
      <dgm:spPr/>
      <dgm:t>
        <a:bodyPr/>
        <a:lstStyle/>
        <a:p>
          <a:endParaRPr lang="en-US"/>
        </a:p>
      </dgm:t>
    </dgm:pt>
    <dgm:pt modelId="{5EA63B17-EE78-4B35-A1B7-D08C4105F730}" type="parTrans" cxnId="{16D918B5-3D7D-42DD-B52B-09ABA682929F}">
      <dgm:prSet/>
      <dgm:spPr>
        <a:xfrm rot="20623156">
          <a:off x="3864805" y="2916711"/>
          <a:ext cx="4160312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5F3BF617-677E-496B-8F6A-92A95E54559B}">
      <dgm:prSet phldrT="[Text]" custT="1"/>
      <dgm:spPr>
        <a:xfrm>
          <a:off x="7920236" y="1652894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S3</a:t>
          </a:r>
        </a:p>
        <a:p>
          <a:r>
            <a:rPr lang="en-US" sz="1600">
              <a:solidFill>
                <a:srgbClr val="000000"/>
              </a:solidFill>
              <a:latin typeface="Tahoma"/>
              <a:ea typeface="+mn-ea"/>
              <a:cs typeface="+mn-cs"/>
            </a:rPr>
            <a:t>SLSTR</a:t>
          </a:r>
        </a:p>
      </dgm:t>
    </dgm:pt>
    <dgm:pt modelId="{FF10DE53-38E0-47AE-A54D-DDC5961E9BF3}" type="sibTrans" cxnId="{16D918B5-3D7D-42DD-B52B-09ABA682929F}">
      <dgm:prSet/>
      <dgm:spPr/>
      <dgm:t>
        <a:bodyPr/>
        <a:lstStyle/>
        <a:p>
          <a:endParaRPr lang="en-US"/>
        </a:p>
      </dgm:t>
    </dgm:pt>
    <dgm:pt modelId="{27B10799-4095-4C37-B550-C71882E20A19}" type="parTrans" cxnId="{AEA0F3A9-DAA2-489E-820D-C12404F294AE}">
      <dgm:prSet/>
      <dgm:spPr>
        <a:xfrm rot="1254134">
          <a:off x="3851092" y="4180396"/>
          <a:ext cx="2951797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A9209A07-17F7-408D-AC18-63052DC62A33}">
      <dgm:prSet phldrT="[Text]" custT="1"/>
      <dgm:spPr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 spcFirstLastPara="0" vert="horz" wrap="square" lIns="9525" tIns="9525" rIns="9525" bIns="9525" numCol="1" spcCol="1270" anchor="ctr" anchorCtr="0"/>
        <a:lstStyle/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defRPr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EPS-SG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METimage</a:t>
          </a:r>
        </a:p>
      </dgm:t>
    </dgm:pt>
    <dgm:pt modelId="{698CAD60-304B-4893-A0F7-524D13E5B7AB}" type="sibTrans" cxnId="{AEA0F3A9-DAA2-489E-820D-C12404F294AE}">
      <dgm:prSet/>
      <dgm:spPr/>
      <dgm:t>
        <a:bodyPr/>
        <a:lstStyle/>
        <a:p>
          <a:endParaRPr lang="en-US"/>
        </a:p>
      </dgm:t>
    </dgm:pt>
    <dgm:pt modelId="{F485CF4D-8C3B-460C-A43E-F510FB6171B9}" type="parTrans" cxnId="{5D540476-4FDA-47D2-8DEE-995807B06CA7}">
      <dgm:prSet/>
      <dgm:spPr>
        <a:xfrm rot="2295148">
          <a:off x="3657249" y="4585725"/>
          <a:ext cx="2710361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1EDF45D4-5B1D-4DED-B09E-50E1AB520E88}">
      <dgm:prSet phldrT="[Text]" custT="1"/>
      <dgm:spPr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 spcFirstLastPara="0" vert="horz" wrap="square" lIns="9525" tIns="9525" rIns="9525" bIns="9525" numCol="1" spcCol="1270" anchor="ctr" anchorCtr="0"/>
        <a:lstStyle/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EPS-SG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3MI</a:t>
          </a:r>
        </a:p>
      </dgm:t>
    </dgm:pt>
    <dgm:pt modelId="{A9EA2ABA-EDA5-4663-95F1-25F22AC96347}" type="sibTrans" cxnId="{5D540476-4FDA-47D2-8DEE-995807B06CA7}">
      <dgm:prSet/>
      <dgm:spPr/>
      <dgm:t>
        <a:bodyPr/>
        <a:lstStyle/>
        <a:p>
          <a:endParaRPr lang="en-US"/>
        </a:p>
      </dgm:t>
    </dgm:pt>
    <dgm:pt modelId="{ABD6D58D-DBCA-46C7-A689-927B2B69D5D7}" type="parTrans" cxnId="{5DD37DD8-612B-45B9-B705-8BB511E394CA}">
      <dgm:prSet/>
      <dgm:spPr>
        <a:xfrm rot="3197694">
          <a:off x="3448307" y="4675419"/>
          <a:ext cx="2196239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5935AAC0-5866-4057-8A43-970BB37E989C}">
      <dgm:prSet phldrT="[Text]"/>
      <dgm:spPr>
        <a:xfrm>
          <a:off x="4987419" y="5454372"/>
          <a:ext cx="1070584" cy="1070584"/>
        </a:xfrm>
        <a:prstGeom prst="ellipse">
          <a:avLst/>
        </a:prstGeom>
        <a:pattFill prst="dkUpDiag">
          <a:fgClr>
            <a:srgbClr val="FFC00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EPS-SG</a:t>
          </a:r>
        </a:p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MW inst.</a:t>
          </a:r>
        </a:p>
      </dgm:t>
    </dgm:pt>
    <dgm:pt modelId="{FED47B74-850A-4079-A93F-0C7F9DB52FBD}" type="sibTrans" cxnId="{5DD37DD8-612B-45B9-B705-8BB511E394CA}">
      <dgm:prSet/>
      <dgm:spPr/>
      <dgm:t>
        <a:bodyPr/>
        <a:lstStyle/>
        <a:p>
          <a:endParaRPr lang="en-US"/>
        </a:p>
      </dgm:t>
    </dgm:pt>
    <dgm:pt modelId="{424B08C4-8DB1-46A9-A6EA-322FDCF63B99}" type="parTrans" cxnId="{ECF1B686-B4B2-4C73-A537-1038A47E77E4}">
      <dgm:prSet/>
      <dgm:spPr>
        <a:xfrm rot="21530292">
          <a:off x="3947851" y="3525600"/>
          <a:ext cx="3586151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2FEE0810-F245-4EFD-AF87-2A42F44173DB}">
      <dgm:prSet phldrT="[Text]"/>
      <dgm:spPr>
        <a:xfrm>
          <a:off x="7533524" y="2947800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EPS</a:t>
          </a:r>
        </a:p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GOME-2</a:t>
          </a:r>
        </a:p>
      </dgm:t>
    </dgm:pt>
    <dgm:pt modelId="{3E09061E-D478-4974-9092-4B74824886BE}" type="sibTrans" cxnId="{ECF1B686-B4B2-4C73-A537-1038A47E77E4}">
      <dgm:prSet/>
      <dgm:spPr/>
      <dgm:t>
        <a:bodyPr/>
        <a:lstStyle/>
        <a:p>
          <a:endParaRPr lang="en-US"/>
        </a:p>
      </dgm:t>
    </dgm:pt>
    <dgm:pt modelId="{133EA2C2-C651-4865-A65D-835D5C35E61C}" type="parTrans" cxnId="{508B4F82-A5D1-4D19-9D38-B71907B1D0AB}">
      <dgm:prSet/>
      <dgm:spPr>
        <a:xfrm rot="5867561">
          <a:off x="2777694" y="4589693"/>
          <a:ext cx="1604136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248F935A-C21F-4D0A-9772-E24A3F8EC83D}">
      <dgm:prSet phldrT="[Text]"/>
      <dgm:spPr>
        <a:xfrm>
          <a:off x="2863139" y="5384113"/>
          <a:ext cx="1070584" cy="1070584"/>
        </a:xfrm>
        <a:prstGeom prst="ellipse">
          <a:avLst/>
        </a:prstGeom>
        <a:pattFill prst="dkUpDiag">
          <a:fgClr>
            <a:srgbClr val="92D05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S4</a:t>
          </a:r>
        </a:p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UVN</a:t>
          </a:r>
        </a:p>
      </dgm:t>
    </dgm:pt>
    <dgm:pt modelId="{225A6EA3-25BE-413F-B839-96BC38DF50DA}" type="sibTrans" cxnId="{508B4F82-A5D1-4D19-9D38-B71907B1D0AB}">
      <dgm:prSet/>
      <dgm:spPr/>
      <dgm:t>
        <a:bodyPr/>
        <a:lstStyle/>
        <a:p>
          <a:endParaRPr lang="en-US"/>
        </a:p>
      </dgm:t>
    </dgm:pt>
    <dgm:pt modelId="{F421EB9E-71CB-4AAF-A17C-1DF48CF2325C}" type="parTrans" cxnId="{D99645DB-C89E-4138-9138-A55B16D9D654}">
      <dgm:prSet/>
      <dgm:spPr>
        <a:xfrm rot="7232941">
          <a:off x="2264156" y="4549179"/>
          <a:ext cx="1751397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9F8F1F31-5ECD-42CD-89E0-F5CB3769D94B}">
      <dgm:prSet phldrT="[Text]"/>
      <dgm:spPr>
        <a:xfrm>
          <a:off x="1887391" y="5233727"/>
          <a:ext cx="1070584" cy="1070584"/>
        </a:xfrm>
        <a:prstGeom prst="ellipse">
          <a:avLst/>
        </a:prstGeom>
        <a:pattFill prst="shingle">
          <a:fgClr>
            <a:srgbClr val="FFC00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S5</a:t>
          </a:r>
        </a:p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UVNS</a:t>
          </a:r>
        </a:p>
      </dgm:t>
    </dgm:pt>
    <dgm:pt modelId="{E01736E8-6937-4783-B64F-4E1CA8BF8F91}" type="sibTrans" cxnId="{D99645DB-C89E-4138-9138-A55B16D9D654}">
      <dgm:prSet/>
      <dgm:spPr/>
      <dgm:t>
        <a:bodyPr/>
        <a:lstStyle/>
        <a:p>
          <a:endParaRPr lang="en-US"/>
        </a:p>
      </dgm:t>
    </dgm:pt>
    <dgm:pt modelId="{47CFD3CA-D056-4435-BF48-698D7E232BEF}" type="parTrans" cxnId="{E71F5E25-B2B2-4138-9002-7337E9DF2E32}">
      <dgm:prSet/>
      <dgm:spPr>
        <a:xfrm rot="8792437">
          <a:off x="847750" y="4512166"/>
          <a:ext cx="2882427" cy="9404"/>
        </a:xfr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endParaRPr/>
        </a:p>
      </dgm:t>
    </dgm:pt>
    <dgm:pt modelId="{1E721808-7D62-44A4-AAB1-6A14FD6F6376}">
      <dgm:prSet phldrT="[Text]" custT="1"/>
      <dgm:spPr>
        <a:xfrm>
          <a:off x="104718" y="5071314"/>
          <a:ext cx="1070584" cy="1070584"/>
        </a:xfrm>
        <a:prstGeom prst="ellipse">
          <a:avLst/>
        </a:prstGeom>
        <a:pattFill prst="dkUpDiag">
          <a:fgClr>
            <a:srgbClr val="FFC00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 sz="1500">
              <a:solidFill>
                <a:srgbClr val="000000"/>
              </a:solidFill>
              <a:latin typeface="Tahoma"/>
              <a:ea typeface="+mn-ea"/>
              <a:cs typeface="+mn-cs"/>
            </a:rPr>
            <a:t>CO2M</a:t>
          </a:r>
        </a:p>
        <a:p>
          <a:r>
            <a:rPr lang="en-US" sz="1500">
              <a:solidFill>
                <a:srgbClr val="000000"/>
              </a:solidFill>
              <a:latin typeface="Tahoma"/>
              <a:ea typeface="+mn-ea"/>
              <a:cs typeface="+mn-cs"/>
            </a:rPr>
            <a:t>MAP + CLIM</a:t>
          </a:r>
        </a:p>
      </dgm:t>
    </dgm:pt>
    <dgm:pt modelId="{91BDAF5D-4D9B-4713-9E03-3BB708BB7ABF}" type="sibTrans" cxnId="{E71F5E25-B2B2-4138-9002-7337E9DF2E32}">
      <dgm:prSet/>
      <dgm:spPr/>
      <dgm:t>
        <a:bodyPr/>
        <a:lstStyle/>
        <a:p>
          <a:endParaRPr lang="en-US"/>
        </a:p>
      </dgm:t>
    </dgm:pt>
    <dgm:pt modelId="{9E6B49B0-9DC2-4F07-BEBF-B392A4A807D8}" type="parTrans" cxnId="{50F7B354-396C-4503-AD65-A2BED3598C62}">
      <dgm:prSet/>
      <dgm:spPr>
        <a:xfrm rot="10055513">
          <a:off x="1337426" y="3850993"/>
          <a:ext cx="2179360" cy="9404"/>
        </a:xfrm>
        <a:noFill/>
        <a:ln w="25400" cap="flat" cmpd="sng" algn="ctr">
          <a:solidFill>
            <a:scrgbClr r="0" g="0" b="0"/>
          </a:solidFill>
          <a:prstDash val="dash"/>
        </a:ln>
      </dgm:spPr>
      <dgm:t>
        <a:bodyPr/>
        <a:lstStyle/>
        <a:p>
          <a:endParaRPr/>
        </a:p>
      </dgm:t>
    </dgm:pt>
    <dgm:pt modelId="{10C525AE-8B28-44F0-A3F5-FF31F3307661}">
      <dgm:prSet phldrT="[Text]"/>
      <dgm:spPr>
        <a:xfrm>
          <a:off x="304798" y="3669567"/>
          <a:ext cx="1070584" cy="1070584"/>
        </a:xfrm>
        <a:prstGeom prst="ellipse">
          <a:avLst/>
        </a:prstGeom>
        <a:pattFill prst="shingle">
          <a:fgClr>
            <a:srgbClr val="92D05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  <dgm:t>
        <a:bodyPr/>
        <a:lstStyle/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MTG</a:t>
          </a:r>
        </a:p>
        <a:p>
          <a:r>
            <a:rPr lang="en-US">
              <a:solidFill>
                <a:srgbClr val="000000"/>
              </a:solidFill>
              <a:latin typeface="Tahoma"/>
              <a:ea typeface="+mn-ea"/>
              <a:cs typeface="+mn-cs"/>
            </a:rPr>
            <a:t>IRS</a:t>
          </a:r>
        </a:p>
      </dgm:t>
    </dgm:pt>
    <dgm:pt modelId="{A8CB3A50-597D-40DF-89EC-2CB4B7DA5206}" type="sibTrans" cxnId="{50F7B354-396C-4503-AD65-A2BED3598C62}">
      <dgm:prSet/>
      <dgm:spPr/>
      <dgm:t>
        <a:bodyPr/>
        <a:lstStyle/>
        <a:p>
          <a:endParaRPr lang="en-US"/>
        </a:p>
      </dgm:t>
    </dgm:pt>
    <dgm:pt modelId="{00BA1432-1644-42A6-8FB1-2995843DA3AD}" type="pres">
      <dgm:prSet presAssocID="{E5535416-F659-4CEA-B3BB-7CDD360D9860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A9E7673-56BE-468C-AF8D-A3C39B02B94B}" type="pres">
      <dgm:prSet presAssocID="{E5535416-F659-4CEA-B3BB-7CDD360D9860}" presName="cycle" presStyleCnt="0"/>
      <dgm:spPr/>
    </dgm:pt>
    <dgm:pt modelId="{635B7FD0-12AC-4922-9ADB-032E1B30F3C5}" type="pres">
      <dgm:prSet presAssocID="{E5535416-F659-4CEA-B3BB-7CDD360D9860}" presName="centerShape" presStyleCnt="0"/>
      <dgm:spPr/>
    </dgm:pt>
    <dgm:pt modelId="{9EEA6C2E-9798-45C4-B883-B3415C24B2C6}" type="pres">
      <dgm:prSet presAssocID="{E5535416-F659-4CEA-B3BB-7CDD360D9860}" presName="connSite" presStyleLbl="node1" presStyleIdx="0" presStyleCnt="15"/>
      <dgm:spPr/>
    </dgm:pt>
    <dgm:pt modelId="{6C4A964C-EFAC-498E-B5F8-B61981774A60}" type="pres">
      <dgm:prSet presAssocID="{E5535416-F659-4CEA-B3BB-7CDD360D9860}" presName="visible" presStyleLbl="node1" presStyleIdx="0" presStyleCnt="15" custScaleX="250991" custScaleY="250991"/>
      <dgm:spPr>
        <a:xfrm>
          <a:off x="2900676" y="2752190"/>
          <a:ext cx="1638201" cy="16382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</dgm:spPr>
    </dgm:pt>
    <dgm:pt modelId="{40E26EA5-7C45-4DF5-BD49-52B54FCC7BAC}" type="pres">
      <dgm:prSet presAssocID="{D92032D8-BB3F-48BE-A897-51442604AEE2}" presName="Name25" presStyleLbl="parChTrans1D1" presStyleIdx="0" presStyleCnt="14"/>
      <dgm:spPr/>
    </dgm:pt>
    <dgm:pt modelId="{5BDD0486-7ECB-4A3D-9784-E9E2D34276C7}" type="pres">
      <dgm:prSet presAssocID="{5E14234B-1EB4-4EB9-8453-9F1DA0AAB05D}" presName="node" presStyleCnt="0"/>
      <dgm:spPr/>
    </dgm:pt>
    <dgm:pt modelId="{1E8885F4-0690-47D8-9EBF-734532ED8ECE}" type="pres">
      <dgm:prSet presAssocID="{5E14234B-1EB4-4EB9-8453-9F1DA0AAB05D}" presName="parentNode" presStyleLbl="node1" presStyleIdx="1" presStyleCnt="15" custScaleX="273376" custScaleY="273376" custLinFactX="-700000" custLinFactY="300000" custLinFactNeighborX="-741739" custLinFactNeighborY="347403">
        <dgm:presLayoutVars>
          <dgm:chMax val="1"/>
          <dgm:bulletEnabled val="1"/>
        </dgm:presLayoutVars>
      </dgm:prSet>
      <dgm:spPr/>
    </dgm:pt>
    <dgm:pt modelId="{907BAAAE-FFA5-4339-8DB5-D01839222D0E}" type="pres">
      <dgm:prSet presAssocID="{5E14234B-1EB4-4EB9-8453-9F1DA0AAB05D}" presName="childNode" presStyleLbl="revTx" presStyleIdx="0" presStyleCnt="0">
        <dgm:presLayoutVars>
          <dgm:bulletEnabled val="1"/>
        </dgm:presLayoutVars>
      </dgm:prSet>
      <dgm:spPr/>
    </dgm:pt>
    <dgm:pt modelId="{208DBD92-89B6-46A8-9BAA-1775BF23B11A}" type="pres">
      <dgm:prSet presAssocID="{A3F3EED3-E10F-47E2-9188-80D8039BFE5F}" presName="Name25" presStyleLbl="parChTrans1D1" presStyleIdx="1" presStyleCnt="14"/>
      <dgm:spPr/>
    </dgm:pt>
    <dgm:pt modelId="{19E7A116-A258-4539-A4B5-EC0545A1BB2C}" type="pres">
      <dgm:prSet presAssocID="{63182D97-E4C8-4B9D-BF62-1AE4FA6D8326}" presName="node" presStyleCnt="0"/>
      <dgm:spPr/>
    </dgm:pt>
    <dgm:pt modelId="{FB67D922-2B78-473B-8D38-A7FE8231BB39}" type="pres">
      <dgm:prSet presAssocID="{63182D97-E4C8-4B9D-BF62-1AE4FA6D8326}" presName="parentNode" presStyleLbl="node1" presStyleIdx="2" presStyleCnt="15" custScaleX="273376" custScaleY="273376" custLinFactX="-600000" custLinFactY="142731" custLinFactNeighborX="-683768" custLinFactNeighborY="200000">
        <dgm:presLayoutVars>
          <dgm:chMax val="1"/>
          <dgm:bulletEnabled val="1"/>
        </dgm:presLayoutVars>
      </dgm:prSet>
      <dgm:spPr/>
    </dgm:pt>
    <dgm:pt modelId="{A6C7C1E4-56F6-440E-816E-40326962005F}" type="pres">
      <dgm:prSet presAssocID="{63182D97-E4C8-4B9D-BF62-1AE4FA6D8326}" presName="childNode" presStyleLbl="revTx" presStyleIdx="0" presStyleCnt="0">
        <dgm:presLayoutVars>
          <dgm:bulletEnabled val="1"/>
        </dgm:presLayoutVars>
      </dgm:prSet>
      <dgm:spPr/>
    </dgm:pt>
    <dgm:pt modelId="{A0AED909-7AA1-4796-BAB9-766A23896D6E}" type="pres">
      <dgm:prSet presAssocID="{A552468F-C896-421E-93F6-63093F50B2AB}" presName="Name25" presStyleLbl="parChTrans1D1" presStyleIdx="2" presStyleCnt="14"/>
      <dgm:spPr/>
    </dgm:pt>
    <dgm:pt modelId="{B6E51BA8-730B-4D02-B717-3AEA306E09C5}" type="pres">
      <dgm:prSet presAssocID="{03B5DEA8-E49D-40D6-81E9-A02B88234CFB}" presName="node" presStyleCnt="0"/>
      <dgm:spPr/>
    </dgm:pt>
    <dgm:pt modelId="{655E92EA-387A-4A10-B25B-59631C51FFEE}" type="pres">
      <dgm:prSet presAssocID="{03B5DEA8-E49D-40D6-81E9-A02B88234CFB}" presName="parentNode" presStyleLbl="node1" presStyleIdx="3" presStyleCnt="15" custScaleX="273376" custScaleY="273376" custLinFactX="-400000" custLinFactNeighborX="-404412" custLinFactNeighborY="71412">
        <dgm:presLayoutVars>
          <dgm:chMax val="1"/>
          <dgm:bulletEnabled val="1"/>
        </dgm:presLayoutVars>
      </dgm:prSet>
      <dgm:spPr>
        <a:xfrm>
          <a:off x="3717366" y="848457"/>
          <a:ext cx="1070584" cy="1070584"/>
        </a:xfrm>
        <a:prstGeom prst="ellipse">
          <a:avLst/>
        </a:prstGeom>
      </dgm:spPr>
    </dgm:pt>
    <dgm:pt modelId="{52AEE8DB-7805-4E40-87DB-6A6891439002}" type="pres">
      <dgm:prSet presAssocID="{03B5DEA8-E49D-40D6-81E9-A02B88234CFB}" presName="childNode" presStyleLbl="revTx" presStyleIdx="0" presStyleCnt="0">
        <dgm:presLayoutVars>
          <dgm:bulletEnabled val="1"/>
        </dgm:presLayoutVars>
      </dgm:prSet>
      <dgm:spPr/>
    </dgm:pt>
    <dgm:pt modelId="{A49F90B3-B977-4DA2-A3D5-53E450C7B8BD}" type="pres">
      <dgm:prSet presAssocID="{CE55829C-5207-4700-8837-F14C52BAADA5}" presName="Name25" presStyleLbl="parChTrans1D1" presStyleIdx="3" presStyleCnt="14"/>
      <dgm:spPr/>
    </dgm:pt>
    <dgm:pt modelId="{FD25C8E5-BA05-4A87-8F7D-EAB937B7C73C}" type="pres">
      <dgm:prSet presAssocID="{748092EC-08B5-4E73-8E3B-0B5DEE460945}" presName="node" presStyleCnt="0"/>
      <dgm:spPr/>
    </dgm:pt>
    <dgm:pt modelId="{711D0BE7-FD61-486C-81AA-CB3E5A18D9C4}" type="pres">
      <dgm:prSet presAssocID="{748092EC-08B5-4E73-8E3B-0B5DEE460945}" presName="parentNode" presStyleLbl="node1" presStyleIdx="4" presStyleCnt="15" custScaleX="273376" custScaleY="273376" custLinFactX="-300000" custLinFactNeighborX="-321875" custLinFactNeighborY="-19800">
        <dgm:presLayoutVars>
          <dgm:chMax val="1"/>
          <dgm:bulletEnabled val="1"/>
        </dgm:presLayoutVars>
      </dgm:prSet>
      <dgm:spPr>
        <a:xfrm>
          <a:off x="4699842" y="1001185"/>
          <a:ext cx="1070584" cy="1070584"/>
        </a:xfrm>
        <a:prstGeom prst="ellipse">
          <a:avLst/>
        </a:prstGeom>
      </dgm:spPr>
    </dgm:pt>
    <dgm:pt modelId="{E2F4AC5E-DE79-4457-A398-FAF8332A2742}" type="pres">
      <dgm:prSet presAssocID="{748092EC-08B5-4E73-8E3B-0B5DEE460945}" presName="childNode" presStyleLbl="revTx" presStyleIdx="0" presStyleCnt="0">
        <dgm:presLayoutVars>
          <dgm:bulletEnabled val="1"/>
        </dgm:presLayoutVars>
      </dgm:prSet>
      <dgm:spPr/>
    </dgm:pt>
    <dgm:pt modelId="{05F53211-FB78-4AA4-A915-509E61A526D1}" type="pres">
      <dgm:prSet presAssocID="{B7ACD85F-E836-4944-921C-F6714BFC09CC}" presName="Name25" presStyleLbl="parChTrans1D1" presStyleIdx="4" presStyleCnt="14"/>
      <dgm:spPr/>
    </dgm:pt>
    <dgm:pt modelId="{5BF9E6C7-9A77-4FF4-AD92-4E00008DCE13}" type="pres">
      <dgm:prSet presAssocID="{25E646F7-7AA8-4FC5-BE2F-9019C331150D}" presName="node" presStyleCnt="0"/>
      <dgm:spPr/>
    </dgm:pt>
    <dgm:pt modelId="{07A0606B-6209-462D-B7FE-5209298FED0C}" type="pres">
      <dgm:prSet presAssocID="{25E646F7-7AA8-4FC5-BE2F-9019C331150D}" presName="parentNode" presStyleLbl="node1" presStyleIdx="5" presStyleCnt="15" custScaleX="273376" custScaleY="273376" custLinFactY="-36530" custLinFactNeighborX="-51036" custLinFactNeighborY="-100000">
        <dgm:presLayoutVars>
          <dgm:chMax val="1"/>
          <dgm:bulletEnabled val="1"/>
        </dgm:presLayoutVars>
      </dgm:prSet>
      <dgm:spPr/>
    </dgm:pt>
    <dgm:pt modelId="{646370C8-7740-4AF1-B9BB-C459D11D2316}" type="pres">
      <dgm:prSet presAssocID="{25E646F7-7AA8-4FC5-BE2F-9019C331150D}" presName="childNode" presStyleLbl="revTx" presStyleIdx="0" presStyleCnt="0">
        <dgm:presLayoutVars>
          <dgm:bulletEnabled val="1"/>
        </dgm:presLayoutVars>
      </dgm:prSet>
      <dgm:spPr/>
    </dgm:pt>
    <dgm:pt modelId="{C730A99C-410D-48B2-9F37-E9647E98AFDC}" type="pres">
      <dgm:prSet presAssocID="{5EA63B17-EE78-4B35-A1B7-D08C4105F730}" presName="Name25" presStyleLbl="parChTrans1D1" presStyleIdx="5" presStyleCnt="14"/>
      <dgm:spPr/>
    </dgm:pt>
    <dgm:pt modelId="{AEF09E4B-F4D9-4929-B68B-4A5B8BE5F612}" type="pres">
      <dgm:prSet presAssocID="{5F3BF617-677E-496B-8F6A-92A95E54559B}" presName="node" presStyleCnt="0"/>
      <dgm:spPr/>
    </dgm:pt>
    <dgm:pt modelId="{9B475413-0D72-4FE3-B8C3-34E44C6DB236}" type="pres">
      <dgm:prSet presAssocID="{5F3BF617-677E-496B-8F6A-92A95E54559B}" presName="parentNode" presStyleLbl="node1" presStyleIdx="6" presStyleCnt="15" custScaleX="273376" custScaleY="273376" custLinFactX="13120" custLinFactY="-33667" custLinFactNeighborX="100000" custLinFactNeighborY="-100000">
        <dgm:presLayoutVars>
          <dgm:chMax val="1"/>
          <dgm:bulletEnabled val="1"/>
        </dgm:presLayoutVars>
      </dgm:prSet>
      <dgm:spPr/>
    </dgm:pt>
    <dgm:pt modelId="{E1517C22-99B0-4AAE-9BA6-8811973FCB4A}" type="pres">
      <dgm:prSet presAssocID="{5F3BF617-677E-496B-8F6A-92A95E54559B}" presName="childNode" presStyleLbl="revTx" presStyleIdx="0" presStyleCnt="0">
        <dgm:presLayoutVars>
          <dgm:bulletEnabled val="1"/>
        </dgm:presLayoutVars>
      </dgm:prSet>
      <dgm:spPr/>
    </dgm:pt>
    <dgm:pt modelId="{B1490953-BB16-4440-B7C7-39D1885F3B8A}" type="pres">
      <dgm:prSet presAssocID="{27B10799-4095-4C37-B550-C71882E20A19}" presName="Name25" presStyleLbl="parChTrans1D1" presStyleIdx="6" presStyleCnt="14"/>
      <dgm:spPr/>
    </dgm:pt>
    <dgm:pt modelId="{F92176B4-C2C4-4C09-981E-94CC74F30849}" type="pres">
      <dgm:prSet presAssocID="{A9209A07-17F7-408D-AC18-63052DC62A33}" presName="node" presStyleCnt="0"/>
      <dgm:spPr/>
    </dgm:pt>
    <dgm:pt modelId="{F05D945B-CB85-4824-BF97-33D770592343}" type="pres">
      <dgm:prSet presAssocID="{A9209A07-17F7-408D-AC18-63052DC62A33}" presName="parentNode" presStyleLbl="node1" presStyleIdx="7" presStyleCnt="15" custScaleX="346276" custScaleY="346276" custLinFactX="-80556" custLinFactY="200000" custLinFactNeighborX="-100000" custLinFactNeighborY="226495">
        <dgm:presLayoutVars>
          <dgm:chMax val="1"/>
          <dgm:bulletEnabled val="1"/>
        </dgm:presLayoutVars>
      </dgm:prSet>
      <dgm:spPr>
        <a:xfrm>
          <a:off x="6661140" y="4275531"/>
          <a:ext cx="1356072" cy="1356072"/>
        </a:xfrm>
        <a:prstGeom prst="ellipse">
          <a:avLst/>
        </a:prstGeom>
      </dgm:spPr>
    </dgm:pt>
    <dgm:pt modelId="{83283B2E-265A-49C2-AD7A-56C6C4A542C5}" type="pres">
      <dgm:prSet presAssocID="{A9209A07-17F7-408D-AC18-63052DC62A33}" presName="childNode" presStyleLbl="revTx" presStyleIdx="0" presStyleCnt="0">
        <dgm:presLayoutVars>
          <dgm:bulletEnabled val="1"/>
        </dgm:presLayoutVars>
      </dgm:prSet>
      <dgm:spPr/>
    </dgm:pt>
    <dgm:pt modelId="{7DE5AB6B-7CCF-4F49-8B5A-6581458C39A5}" type="pres">
      <dgm:prSet presAssocID="{F485CF4D-8C3B-460C-A43E-F510FB6171B9}" presName="Name25" presStyleLbl="parChTrans1D1" presStyleIdx="7" presStyleCnt="14"/>
      <dgm:spPr/>
    </dgm:pt>
    <dgm:pt modelId="{6066938F-53C7-496B-B59E-74DFE0B52363}" type="pres">
      <dgm:prSet presAssocID="{1EDF45D4-5B1D-4DED-B09E-50E1AB520E88}" presName="node" presStyleCnt="0"/>
      <dgm:spPr/>
    </dgm:pt>
    <dgm:pt modelId="{0E37DC9F-7E93-4017-BFF1-42AD7EEC9289}" type="pres">
      <dgm:prSet presAssocID="{1EDF45D4-5B1D-4DED-B09E-50E1AB520E88}" presName="parentNode" presStyleLbl="node1" presStyleIdx="8" presStyleCnt="15" custScaleX="273376" custScaleY="273376" custLinFactX="-200000" custLinFactY="200000" custLinFactNeighborX="-204720" custLinFactNeighborY="285586">
        <dgm:presLayoutVars>
          <dgm:chMax val="1"/>
          <dgm:bulletEnabled val="1"/>
        </dgm:presLayoutVars>
      </dgm:prSet>
      <dgm:spPr>
        <a:xfrm>
          <a:off x="5961708" y="5225579"/>
          <a:ext cx="1070584" cy="1070584"/>
        </a:xfrm>
        <a:prstGeom prst="ellipse">
          <a:avLst/>
        </a:prstGeom>
      </dgm:spPr>
    </dgm:pt>
    <dgm:pt modelId="{513FFE1E-3664-415B-8C3D-7133647C4D71}" type="pres">
      <dgm:prSet presAssocID="{1EDF45D4-5B1D-4DED-B09E-50E1AB520E88}" presName="childNode" presStyleLbl="revTx" presStyleIdx="0" presStyleCnt="0">
        <dgm:presLayoutVars>
          <dgm:bulletEnabled val="1"/>
        </dgm:presLayoutVars>
      </dgm:prSet>
      <dgm:spPr/>
    </dgm:pt>
    <dgm:pt modelId="{A4B2A4F5-1C3A-4752-9623-05F4F72B98DA}" type="pres">
      <dgm:prSet presAssocID="{ABD6D58D-DBCA-46C7-A689-927B2B69D5D7}" presName="Name25" presStyleLbl="parChTrans1D1" presStyleIdx="8" presStyleCnt="14"/>
      <dgm:spPr/>
    </dgm:pt>
    <dgm:pt modelId="{6EC413F5-0F12-4B01-8492-D20CAAB0C30A}" type="pres">
      <dgm:prSet presAssocID="{5935AAC0-5866-4057-8A43-970BB37E989C}" presName="node" presStyleCnt="0"/>
      <dgm:spPr/>
    </dgm:pt>
    <dgm:pt modelId="{4F02E019-18DB-4046-BC7D-F4CBFF2889D7}" type="pres">
      <dgm:prSet presAssocID="{5935AAC0-5866-4057-8A43-970BB37E989C}" presName="parentNode" presStyleLbl="node1" presStyleIdx="9" presStyleCnt="15" custScaleX="273376" custScaleY="273376" custLinFactX="-300000" custLinFactY="198025" custLinFactNeighborX="-335781" custLinFactNeighborY="200000">
        <dgm:presLayoutVars>
          <dgm:chMax val="1"/>
          <dgm:bulletEnabled val="1"/>
        </dgm:presLayoutVars>
      </dgm:prSet>
      <dgm:spPr/>
    </dgm:pt>
    <dgm:pt modelId="{304D38DF-3544-4A2D-AAAC-66D277B3ED74}" type="pres">
      <dgm:prSet presAssocID="{5935AAC0-5866-4057-8A43-970BB37E989C}" presName="childNode" presStyleLbl="revTx" presStyleIdx="0" presStyleCnt="0">
        <dgm:presLayoutVars>
          <dgm:bulletEnabled val="1"/>
        </dgm:presLayoutVars>
      </dgm:prSet>
      <dgm:spPr/>
    </dgm:pt>
    <dgm:pt modelId="{2E079E2B-DD3B-41AF-A1CE-46BD86F6CB35}" type="pres">
      <dgm:prSet presAssocID="{424B08C4-8DB1-46A9-A6EA-322FDCF63B99}" presName="Name25" presStyleLbl="parChTrans1D1" presStyleIdx="9" presStyleCnt="14"/>
      <dgm:spPr/>
    </dgm:pt>
    <dgm:pt modelId="{97EA7A8B-BF85-4F53-BBD0-3F0F459A7D63}" type="pres">
      <dgm:prSet presAssocID="{2FEE0810-F245-4EFD-AF87-2A42F44173DB}" presName="node" presStyleCnt="0"/>
      <dgm:spPr/>
    </dgm:pt>
    <dgm:pt modelId="{081C857B-F974-445C-9BBF-41BEABC11D93}" type="pres">
      <dgm:prSet presAssocID="{2FEE0810-F245-4EFD-AF87-2A42F44173DB}" presName="parentNode" presStyleLbl="node1" presStyleIdx="10" presStyleCnt="15" custScaleX="273376" custScaleY="273376" custLinFactY="-184816" custLinFactNeighborX="49565" custLinFactNeighborY="-200000">
        <dgm:presLayoutVars>
          <dgm:chMax val="1"/>
          <dgm:bulletEnabled val="1"/>
        </dgm:presLayoutVars>
      </dgm:prSet>
      <dgm:spPr/>
    </dgm:pt>
    <dgm:pt modelId="{B7832B22-08F0-4583-8A0F-D2D5E010C249}" type="pres">
      <dgm:prSet presAssocID="{2FEE0810-F245-4EFD-AF87-2A42F44173DB}" presName="childNode" presStyleLbl="revTx" presStyleIdx="0" presStyleCnt="0">
        <dgm:presLayoutVars>
          <dgm:bulletEnabled val="1"/>
        </dgm:presLayoutVars>
      </dgm:prSet>
      <dgm:spPr/>
    </dgm:pt>
    <dgm:pt modelId="{EB551025-8E86-4F89-BA01-322AA4731442}" type="pres">
      <dgm:prSet presAssocID="{133EA2C2-C651-4865-A65D-835D5C35E61C}" presName="Name25" presStyleLbl="parChTrans1D1" presStyleIdx="10" presStyleCnt="14"/>
      <dgm:spPr/>
    </dgm:pt>
    <dgm:pt modelId="{464A1149-78F3-4EB7-BC44-2EF29C1163FF}" type="pres">
      <dgm:prSet presAssocID="{248F935A-C21F-4D0A-9772-E24A3F8EC83D}" presName="node" presStyleCnt="0"/>
      <dgm:spPr/>
    </dgm:pt>
    <dgm:pt modelId="{CC31DE72-BCAA-4F13-886E-39E420E97F78}" type="pres">
      <dgm:prSet presAssocID="{248F935A-C21F-4D0A-9772-E24A3F8EC83D}" presName="parentNode" presStyleLbl="node1" presStyleIdx="11" presStyleCnt="15" custScaleX="273376" custScaleY="273376" custLinFactX="-500000" custLinFactNeighborX="-590881" custLinFactNeighborY="99802">
        <dgm:presLayoutVars>
          <dgm:chMax val="1"/>
          <dgm:bulletEnabled val="1"/>
        </dgm:presLayoutVars>
      </dgm:prSet>
      <dgm:spPr/>
    </dgm:pt>
    <dgm:pt modelId="{3B887EE8-ED8F-4F24-A3FB-A86846C4E3B0}" type="pres">
      <dgm:prSet presAssocID="{248F935A-C21F-4D0A-9772-E24A3F8EC83D}" presName="childNode" presStyleLbl="revTx" presStyleIdx="0" presStyleCnt="0">
        <dgm:presLayoutVars>
          <dgm:bulletEnabled val="1"/>
        </dgm:presLayoutVars>
      </dgm:prSet>
      <dgm:spPr/>
    </dgm:pt>
    <dgm:pt modelId="{58A85110-C6AB-44B4-AF61-47A264E2C58F}" type="pres">
      <dgm:prSet presAssocID="{F421EB9E-71CB-4AAF-A17C-1DF48CF2325C}" presName="Name25" presStyleLbl="parChTrans1D1" presStyleIdx="11" presStyleCnt="14"/>
      <dgm:spPr/>
    </dgm:pt>
    <dgm:pt modelId="{3E1E22B9-9144-4541-9DCD-9D18068FF4A7}" type="pres">
      <dgm:prSet presAssocID="{9F8F1F31-5ECD-42CD-89E0-F5CB3769D94B}" presName="node" presStyleCnt="0"/>
      <dgm:spPr/>
    </dgm:pt>
    <dgm:pt modelId="{6D0A7673-FE60-4159-B847-988D535F01BC}" type="pres">
      <dgm:prSet presAssocID="{9F8F1F31-5ECD-42CD-89E0-F5CB3769D94B}" presName="parentNode" presStyleLbl="node1" presStyleIdx="12" presStyleCnt="15" custScaleX="273376" custScaleY="273376" custLinFactX="-600000" custLinFactNeighborX="-671700" custLinFactNeighborY="-68811">
        <dgm:presLayoutVars>
          <dgm:chMax val="1"/>
          <dgm:bulletEnabled val="1"/>
        </dgm:presLayoutVars>
      </dgm:prSet>
      <dgm:spPr/>
    </dgm:pt>
    <dgm:pt modelId="{E875BDAE-508F-4B98-94C3-A0EFC4E85B8B}" type="pres">
      <dgm:prSet presAssocID="{9F8F1F31-5ECD-42CD-89E0-F5CB3769D94B}" presName="childNode" presStyleLbl="revTx" presStyleIdx="0" presStyleCnt="0">
        <dgm:presLayoutVars>
          <dgm:bulletEnabled val="1"/>
        </dgm:presLayoutVars>
      </dgm:prSet>
      <dgm:spPr/>
    </dgm:pt>
    <dgm:pt modelId="{7E3ACBA1-46C6-4CA0-9C84-5147AA2006C4}" type="pres">
      <dgm:prSet presAssocID="{47CFD3CA-D056-4435-BF48-698D7E232BEF}" presName="Name25" presStyleLbl="parChTrans1D1" presStyleIdx="12" presStyleCnt="14"/>
      <dgm:spPr/>
    </dgm:pt>
    <dgm:pt modelId="{B6402D2B-1EAD-4B21-B57B-7D8BF505B790}" type="pres">
      <dgm:prSet presAssocID="{1E721808-7D62-44A4-AAB1-6A14FD6F6376}" presName="node" presStyleCnt="0"/>
      <dgm:spPr/>
    </dgm:pt>
    <dgm:pt modelId="{C4141937-87CE-4B1A-A94B-469C4EA3CFD3}" type="pres">
      <dgm:prSet presAssocID="{1E721808-7D62-44A4-AAB1-6A14FD6F6376}" presName="parentNode" presStyleLbl="node1" presStyleIdx="13" presStyleCnt="15" custScaleX="273376" custScaleY="273376" custLinFactX="-800000" custLinFactY="-100000" custLinFactNeighborX="-843372" custLinFactNeighborY="-131308">
        <dgm:presLayoutVars>
          <dgm:chMax val="1"/>
          <dgm:bulletEnabled val="1"/>
        </dgm:presLayoutVars>
      </dgm:prSet>
      <dgm:spPr/>
    </dgm:pt>
    <dgm:pt modelId="{73B27DF7-B492-465F-9937-883669DC5404}" type="pres">
      <dgm:prSet presAssocID="{1E721808-7D62-44A4-AAB1-6A14FD6F6376}" presName="childNode" presStyleLbl="revTx" presStyleIdx="0" presStyleCnt="0">
        <dgm:presLayoutVars>
          <dgm:bulletEnabled val="1"/>
        </dgm:presLayoutVars>
      </dgm:prSet>
      <dgm:spPr/>
    </dgm:pt>
    <dgm:pt modelId="{8CEC3521-6D0E-41FB-AFAB-C386EC533037}" type="pres">
      <dgm:prSet presAssocID="{9E6B49B0-9DC2-4F07-BEBF-B392A4A807D8}" presName="Name25" presStyleLbl="parChTrans1D1" presStyleIdx="13" presStyleCnt="14"/>
      <dgm:spPr/>
    </dgm:pt>
    <dgm:pt modelId="{C034E5B2-232C-477C-B118-4496B5C65186}" type="pres">
      <dgm:prSet presAssocID="{10C525AE-8B28-44F0-A3F5-FF31F3307661}" presName="node" presStyleCnt="0"/>
      <dgm:spPr/>
    </dgm:pt>
    <dgm:pt modelId="{41C9E473-74C4-4A50-843D-82552C104703}" type="pres">
      <dgm:prSet presAssocID="{10C525AE-8B28-44F0-A3F5-FF31F3307661}" presName="parentNode" presStyleLbl="node1" presStyleIdx="14" presStyleCnt="15" custScaleX="273376" custScaleY="273376" custLinFactX="-700000" custLinFactY="-300000" custLinFactNeighborX="-794765" custLinFactNeighborY="-399320">
        <dgm:presLayoutVars>
          <dgm:chMax val="1"/>
          <dgm:bulletEnabled val="1"/>
        </dgm:presLayoutVars>
      </dgm:prSet>
      <dgm:spPr/>
    </dgm:pt>
    <dgm:pt modelId="{550A9427-523B-48E3-8B01-9DBBF6335B3E}" type="pres">
      <dgm:prSet presAssocID="{10C525AE-8B28-44F0-A3F5-FF31F3307661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A631620C-2D13-4E8B-A4CE-3BF75A48F717}" type="presOf" srcId="{27B10799-4095-4C37-B550-C71882E20A19}" destId="{B1490953-BB16-4440-B7C7-39D1885F3B8A}" srcOrd="0" destOrd="0" presId="urn:microsoft.com/office/officeart/2005/8/layout/radial2"/>
    <dgm:cxn modelId="{3FEF9217-BEFA-4323-BC73-6A1729A1DFEA}" type="presOf" srcId="{25E646F7-7AA8-4FC5-BE2F-9019C331150D}" destId="{07A0606B-6209-462D-B7FE-5209298FED0C}" srcOrd="0" destOrd="0" presId="urn:microsoft.com/office/officeart/2005/8/layout/radial2"/>
    <dgm:cxn modelId="{9CEEC01A-7144-462D-88CD-273CC2C9ECA7}" type="presOf" srcId="{248F935A-C21F-4D0A-9772-E24A3F8EC83D}" destId="{CC31DE72-BCAA-4F13-886E-39E420E97F78}" srcOrd="0" destOrd="0" presId="urn:microsoft.com/office/officeart/2005/8/layout/radial2"/>
    <dgm:cxn modelId="{3C6BE624-77B6-410F-BDC1-417227E0F25D}" srcId="{E5535416-F659-4CEA-B3BB-7CDD360D9860}" destId="{748092EC-08B5-4E73-8E3B-0B5DEE460945}" srcOrd="3" destOrd="0" parTransId="{CE55829C-5207-4700-8837-F14C52BAADA5}" sibTransId="{5AB3B235-DFA1-4359-BC71-BD4F864FBE3B}"/>
    <dgm:cxn modelId="{E71F5E25-B2B2-4138-9002-7337E9DF2E32}" srcId="{E5535416-F659-4CEA-B3BB-7CDD360D9860}" destId="{1E721808-7D62-44A4-AAB1-6A14FD6F6376}" srcOrd="12" destOrd="0" parTransId="{47CFD3CA-D056-4435-BF48-698D7E232BEF}" sibTransId="{91BDAF5D-4D9B-4713-9E03-3BB708BB7ABF}"/>
    <dgm:cxn modelId="{44DC3B2B-846A-4780-84AE-A7EA1723B78C}" type="presOf" srcId="{A9209A07-17F7-408D-AC18-63052DC62A33}" destId="{F05D945B-CB85-4824-BF97-33D770592343}" srcOrd="0" destOrd="0" presId="urn:microsoft.com/office/officeart/2005/8/layout/radial2"/>
    <dgm:cxn modelId="{1AA25A2E-9DB2-4E5C-9400-FF99BF72668B}" type="presOf" srcId="{133EA2C2-C651-4865-A65D-835D5C35E61C}" destId="{EB551025-8E86-4F89-BA01-322AA4731442}" srcOrd="0" destOrd="0" presId="urn:microsoft.com/office/officeart/2005/8/layout/radial2"/>
    <dgm:cxn modelId="{A02FA834-9891-45DF-AA85-26462B6B163A}" type="presOf" srcId="{A3F3EED3-E10F-47E2-9188-80D8039BFE5F}" destId="{208DBD92-89B6-46A8-9BAA-1775BF23B11A}" srcOrd="0" destOrd="0" presId="urn:microsoft.com/office/officeart/2005/8/layout/radial2"/>
    <dgm:cxn modelId="{A8335036-71FA-4AD5-B908-3BAF2D152477}" srcId="{E5535416-F659-4CEA-B3BB-7CDD360D9860}" destId="{63182D97-E4C8-4B9D-BF62-1AE4FA6D8326}" srcOrd="1" destOrd="0" parTransId="{A3F3EED3-E10F-47E2-9188-80D8039BFE5F}" sibTransId="{7EBE188D-6BEE-430E-A26B-20DA2F29DDCA}"/>
    <dgm:cxn modelId="{5421493A-2C4C-4898-B159-32EDF2109448}" srcId="{E5535416-F659-4CEA-B3BB-7CDD360D9860}" destId="{25E646F7-7AA8-4FC5-BE2F-9019C331150D}" srcOrd="4" destOrd="0" parTransId="{B7ACD85F-E836-4944-921C-F6714BFC09CC}" sibTransId="{FA1B9C7E-0EC7-488D-A5A1-2CEA9D79EA2B}"/>
    <dgm:cxn modelId="{CD17A13C-6E1C-4632-8356-D4756E63822C}" type="presOf" srcId="{A552468F-C896-421E-93F6-63093F50B2AB}" destId="{A0AED909-7AA1-4796-BAB9-766A23896D6E}" srcOrd="0" destOrd="0" presId="urn:microsoft.com/office/officeart/2005/8/layout/radial2"/>
    <dgm:cxn modelId="{E171C043-13FA-40E9-A636-F200013AF194}" type="presOf" srcId="{5E14234B-1EB4-4EB9-8453-9F1DA0AAB05D}" destId="{1E8885F4-0690-47D8-9EBF-734532ED8ECE}" srcOrd="0" destOrd="0" presId="urn:microsoft.com/office/officeart/2005/8/layout/radial2"/>
    <dgm:cxn modelId="{7DFDF766-F4CC-4A58-9F60-A3B6A34E4F85}" type="presOf" srcId="{5EA63B17-EE78-4B35-A1B7-D08C4105F730}" destId="{C730A99C-410D-48B2-9F37-E9647E98AFDC}" srcOrd="0" destOrd="0" presId="urn:microsoft.com/office/officeart/2005/8/layout/radial2"/>
    <dgm:cxn modelId="{F00CAE6A-8838-40CC-B070-134FBFB0E9AD}" type="presOf" srcId="{9E6B49B0-9DC2-4F07-BEBF-B392A4A807D8}" destId="{8CEC3521-6D0E-41FB-AFAB-C386EC533037}" srcOrd="0" destOrd="0" presId="urn:microsoft.com/office/officeart/2005/8/layout/radial2"/>
    <dgm:cxn modelId="{E224516C-09C7-4136-8F0F-227F3475820B}" type="presOf" srcId="{63182D97-E4C8-4B9D-BF62-1AE4FA6D8326}" destId="{FB67D922-2B78-473B-8D38-A7FE8231BB39}" srcOrd="0" destOrd="0" presId="urn:microsoft.com/office/officeart/2005/8/layout/radial2"/>
    <dgm:cxn modelId="{359B0652-DFA8-48CA-8CA9-AE02C6238B62}" type="presOf" srcId="{47CFD3CA-D056-4435-BF48-698D7E232BEF}" destId="{7E3ACBA1-46C6-4CA0-9C84-5147AA2006C4}" srcOrd="0" destOrd="0" presId="urn:microsoft.com/office/officeart/2005/8/layout/radial2"/>
    <dgm:cxn modelId="{F5071972-3EE6-4E59-A09E-95A55A978B4C}" type="presOf" srcId="{CE55829C-5207-4700-8837-F14C52BAADA5}" destId="{A49F90B3-B977-4DA2-A3D5-53E450C7B8BD}" srcOrd="0" destOrd="0" presId="urn:microsoft.com/office/officeart/2005/8/layout/radial2"/>
    <dgm:cxn modelId="{6D526872-D29F-465B-815C-887350F73660}" type="presOf" srcId="{5F3BF617-677E-496B-8F6A-92A95E54559B}" destId="{9B475413-0D72-4FE3-B8C3-34E44C6DB236}" srcOrd="0" destOrd="0" presId="urn:microsoft.com/office/officeart/2005/8/layout/radial2"/>
    <dgm:cxn modelId="{50F7B354-396C-4503-AD65-A2BED3598C62}" srcId="{E5535416-F659-4CEA-B3BB-7CDD360D9860}" destId="{10C525AE-8B28-44F0-A3F5-FF31F3307661}" srcOrd="13" destOrd="0" parTransId="{9E6B49B0-9DC2-4F07-BEBF-B392A4A807D8}" sibTransId="{A8CB3A50-597D-40DF-89EC-2CB4B7DA5206}"/>
    <dgm:cxn modelId="{5D540476-4FDA-47D2-8DEE-995807B06CA7}" srcId="{E5535416-F659-4CEA-B3BB-7CDD360D9860}" destId="{1EDF45D4-5B1D-4DED-B09E-50E1AB520E88}" srcOrd="7" destOrd="0" parTransId="{F485CF4D-8C3B-460C-A43E-F510FB6171B9}" sibTransId="{A9EA2ABA-EDA5-4663-95F1-25F22AC96347}"/>
    <dgm:cxn modelId="{31296376-00EE-4D06-81E9-F1815376E3D0}" type="presOf" srcId="{2FEE0810-F245-4EFD-AF87-2A42F44173DB}" destId="{081C857B-F974-445C-9BBF-41BEABC11D93}" srcOrd="0" destOrd="0" presId="urn:microsoft.com/office/officeart/2005/8/layout/radial2"/>
    <dgm:cxn modelId="{10C89057-6F2F-4D40-8CD6-59B390CF578E}" type="presOf" srcId="{748092EC-08B5-4E73-8E3B-0B5DEE460945}" destId="{711D0BE7-FD61-486C-81AA-CB3E5A18D9C4}" srcOrd="0" destOrd="0" presId="urn:microsoft.com/office/officeart/2005/8/layout/radial2"/>
    <dgm:cxn modelId="{097F787B-88B6-498D-8646-E9EF24F4E7E7}" type="presOf" srcId="{03B5DEA8-E49D-40D6-81E9-A02B88234CFB}" destId="{655E92EA-387A-4A10-B25B-59631C51FFEE}" srcOrd="0" destOrd="0" presId="urn:microsoft.com/office/officeart/2005/8/layout/radial2"/>
    <dgm:cxn modelId="{DDFB6482-BD84-4024-ACE6-F0B424BD95A1}" srcId="{E5535416-F659-4CEA-B3BB-7CDD360D9860}" destId="{5E14234B-1EB4-4EB9-8453-9F1DA0AAB05D}" srcOrd="0" destOrd="0" parTransId="{D92032D8-BB3F-48BE-A897-51442604AEE2}" sibTransId="{5A10F2BD-30CA-41F5-A9A6-2CC71C948C12}"/>
    <dgm:cxn modelId="{508B4F82-A5D1-4D19-9D38-B71907B1D0AB}" srcId="{E5535416-F659-4CEA-B3BB-7CDD360D9860}" destId="{248F935A-C21F-4D0A-9772-E24A3F8EC83D}" srcOrd="10" destOrd="0" parTransId="{133EA2C2-C651-4865-A65D-835D5C35E61C}" sibTransId="{225A6EA3-25BE-413F-B839-96BC38DF50DA}"/>
    <dgm:cxn modelId="{ECF1B686-B4B2-4C73-A537-1038A47E77E4}" srcId="{E5535416-F659-4CEA-B3BB-7CDD360D9860}" destId="{2FEE0810-F245-4EFD-AF87-2A42F44173DB}" srcOrd="9" destOrd="0" parTransId="{424B08C4-8DB1-46A9-A6EA-322FDCF63B99}" sibTransId="{3E09061E-D478-4974-9092-4B74824886BE}"/>
    <dgm:cxn modelId="{2A7AD588-BA0D-48AD-9652-CD0FBE640225}" srcId="{E5535416-F659-4CEA-B3BB-7CDD360D9860}" destId="{03B5DEA8-E49D-40D6-81E9-A02B88234CFB}" srcOrd="2" destOrd="0" parTransId="{A552468F-C896-421E-93F6-63093F50B2AB}" sibTransId="{862E6E4B-49AD-40D2-89C4-757B20125860}"/>
    <dgm:cxn modelId="{E3D51890-A1F5-4DA0-B681-8C97938E57B9}" type="presOf" srcId="{424B08C4-8DB1-46A9-A6EA-322FDCF63B99}" destId="{2E079E2B-DD3B-41AF-A1CE-46BD86F6CB35}" srcOrd="0" destOrd="0" presId="urn:microsoft.com/office/officeart/2005/8/layout/radial2"/>
    <dgm:cxn modelId="{425A4F9C-1435-4A48-B0D0-E7744005FA4C}" type="presOf" srcId="{F485CF4D-8C3B-460C-A43E-F510FB6171B9}" destId="{7DE5AB6B-7CCF-4F49-8B5A-6581458C39A5}" srcOrd="0" destOrd="0" presId="urn:microsoft.com/office/officeart/2005/8/layout/radial2"/>
    <dgm:cxn modelId="{AEA0F3A9-DAA2-489E-820D-C12404F294AE}" srcId="{E5535416-F659-4CEA-B3BB-7CDD360D9860}" destId="{A9209A07-17F7-408D-AC18-63052DC62A33}" srcOrd="6" destOrd="0" parTransId="{27B10799-4095-4C37-B550-C71882E20A19}" sibTransId="{698CAD60-304B-4893-A0F7-524D13E5B7AB}"/>
    <dgm:cxn modelId="{16D918B5-3D7D-42DD-B52B-09ABA682929F}" srcId="{E5535416-F659-4CEA-B3BB-7CDD360D9860}" destId="{5F3BF617-677E-496B-8F6A-92A95E54559B}" srcOrd="5" destOrd="0" parTransId="{5EA63B17-EE78-4B35-A1B7-D08C4105F730}" sibTransId="{FF10DE53-38E0-47AE-A54D-DDC5961E9BF3}"/>
    <dgm:cxn modelId="{D252A2B8-7607-49EF-ADD7-872741535F97}" type="presOf" srcId="{1EDF45D4-5B1D-4DED-B09E-50E1AB520E88}" destId="{0E37DC9F-7E93-4017-BFF1-42AD7EEC9289}" srcOrd="0" destOrd="0" presId="urn:microsoft.com/office/officeart/2005/8/layout/radial2"/>
    <dgm:cxn modelId="{8B5A3DBB-B852-42C2-AA7E-F3B490D3F9BB}" type="presOf" srcId="{9F8F1F31-5ECD-42CD-89E0-F5CB3769D94B}" destId="{6D0A7673-FE60-4159-B847-988D535F01BC}" srcOrd="0" destOrd="0" presId="urn:microsoft.com/office/officeart/2005/8/layout/radial2"/>
    <dgm:cxn modelId="{E87780BF-A886-4AE8-BC78-C1CA118A3E86}" type="presOf" srcId="{F421EB9E-71CB-4AAF-A17C-1DF48CF2325C}" destId="{58A85110-C6AB-44B4-AF61-47A264E2C58F}" srcOrd="0" destOrd="0" presId="urn:microsoft.com/office/officeart/2005/8/layout/radial2"/>
    <dgm:cxn modelId="{A65663C1-9AFE-48F0-AE78-CE07908E1D48}" type="presOf" srcId="{5935AAC0-5866-4057-8A43-970BB37E989C}" destId="{4F02E019-18DB-4046-BC7D-F4CBFF2889D7}" srcOrd="0" destOrd="0" presId="urn:microsoft.com/office/officeart/2005/8/layout/radial2"/>
    <dgm:cxn modelId="{DE5C78CD-6DFC-47CD-A0D7-38F518A491CC}" type="presOf" srcId="{10C525AE-8B28-44F0-A3F5-FF31F3307661}" destId="{41C9E473-74C4-4A50-843D-82552C104703}" srcOrd="0" destOrd="0" presId="urn:microsoft.com/office/officeart/2005/8/layout/radial2"/>
    <dgm:cxn modelId="{18ABF8CF-D8AC-45E7-BCBD-6D8C89FB4C14}" type="presOf" srcId="{D92032D8-BB3F-48BE-A897-51442604AEE2}" destId="{40E26EA5-7C45-4DF5-BD49-52B54FCC7BAC}" srcOrd="0" destOrd="0" presId="urn:microsoft.com/office/officeart/2005/8/layout/radial2"/>
    <dgm:cxn modelId="{5DD37DD8-612B-45B9-B705-8BB511E394CA}" srcId="{E5535416-F659-4CEA-B3BB-7CDD360D9860}" destId="{5935AAC0-5866-4057-8A43-970BB37E989C}" srcOrd="8" destOrd="0" parTransId="{ABD6D58D-DBCA-46C7-A689-927B2B69D5D7}" sibTransId="{FED47B74-850A-4079-A93F-0C7F9DB52FBD}"/>
    <dgm:cxn modelId="{5E5121DA-48EC-4B1C-9144-23BD68254999}" type="presOf" srcId="{ABD6D58D-DBCA-46C7-A689-927B2B69D5D7}" destId="{A4B2A4F5-1C3A-4752-9623-05F4F72B98DA}" srcOrd="0" destOrd="0" presId="urn:microsoft.com/office/officeart/2005/8/layout/radial2"/>
    <dgm:cxn modelId="{D99645DB-C89E-4138-9138-A55B16D9D654}" srcId="{E5535416-F659-4CEA-B3BB-7CDD360D9860}" destId="{9F8F1F31-5ECD-42CD-89E0-F5CB3769D94B}" srcOrd="11" destOrd="0" parTransId="{F421EB9E-71CB-4AAF-A17C-1DF48CF2325C}" sibTransId="{E01736E8-6937-4783-B64F-4E1CA8BF8F91}"/>
    <dgm:cxn modelId="{8D93CCDC-74BC-4876-9B66-0E5B3BA45BB3}" type="presOf" srcId="{B7ACD85F-E836-4944-921C-F6714BFC09CC}" destId="{05F53211-FB78-4AA4-A915-509E61A526D1}" srcOrd="0" destOrd="0" presId="urn:microsoft.com/office/officeart/2005/8/layout/radial2"/>
    <dgm:cxn modelId="{193C4BEA-CBBE-438E-8948-1F37BB3C811F}" type="presOf" srcId="{1E721808-7D62-44A4-AAB1-6A14FD6F6376}" destId="{C4141937-87CE-4B1A-A94B-469C4EA3CFD3}" srcOrd="0" destOrd="0" presId="urn:microsoft.com/office/officeart/2005/8/layout/radial2"/>
    <dgm:cxn modelId="{564899EC-3C80-43CF-9DA9-F79BE9BA88E9}" type="presOf" srcId="{E5535416-F659-4CEA-B3BB-7CDD360D9860}" destId="{00BA1432-1644-42A6-8FB1-2995843DA3AD}" srcOrd="0" destOrd="0" presId="urn:microsoft.com/office/officeart/2005/8/layout/radial2"/>
    <dgm:cxn modelId="{7AF2D184-B98C-4727-B5C0-A119F5C7180A}" type="presParOf" srcId="{00BA1432-1644-42A6-8FB1-2995843DA3AD}" destId="{FA9E7673-56BE-468C-AF8D-A3C39B02B94B}" srcOrd="0" destOrd="0" presId="urn:microsoft.com/office/officeart/2005/8/layout/radial2"/>
    <dgm:cxn modelId="{D2F91C03-89B3-449E-9A1E-9ABE3E5AC199}" type="presParOf" srcId="{FA9E7673-56BE-468C-AF8D-A3C39B02B94B}" destId="{635B7FD0-12AC-4922-9ADB-032E1B30F3C5}" srcOrd="0" destOrd="0" presId="urn:microsoft.com/office/officeart/2005/8/layout/radial2"/>
    <dgm:cxn modelId="{62969C47-F8FD-403E-A51A-DE847391533E}" type="presParOf" srcId="{635B7FD0-12AC-4922-9ADB-032E1B30F3C5}" destId="{9EEA6C2E-9798-45C4-B883-B3415C24B2C6}" srcOrd="0" destOrd="0" presId="urn:microsoft.com/office/officeart/2005/8/layout/radial2"/>
    <dgm:cxn modelId="{5258ABF2-584D-41DA-9142-27C798A60385}" type="presParOf" srcId="{635B7FD0-12AC-4922-9ADB-032E1B30F3C5}" destId="{6C4A964C-EFAC-498E-B5F8-B61981774A60}" srcOrd="1" destOrd="0" presId="urn:microsoft.com/office/officeart/2005/8/layout/radial2"/>
    <dgm:cxn modelId="{44A0147E-9140-4C33-9BB2-4D005208259C}" type="presParOf" srcId="{FA9E7673-56BE-468C-AF8D-A3C39B02B94B}" destId="{40E26EA5-7C45-4DF5-BD49-52B54FCC7BAC}" srcOrd="1" destOrd="0" presId="urn:microsoft.com/office/officeart/2005/8/layout/radial2"/>
    <dgm:cxn modelId="{48E69E25-F6BC-4100-A6F0-A36699750A08}" type="presParOf" srcId="{FA9E7673-56BE-468C-AF8D-A3C39B02B94B}" destId="{5BDD0486-7ECB-4A3D-9784-E9E2D34276C7}" srcOrd="2" destOrd="0" presId="urn:microsoft.com/office/officeart/2005/8/layout/radial2"/>
    <dgm:cxn modelId="{7FD6D500-AB47-4AFF-903F-1CAA0C85971F}" type="presParOf" srcId="{5BDD0486-7ECB-4A3D-9784-E9E2D34276C7}" destId="{1E8885F4-0690-47D8-9EBF-734532ED8ECE}" srcOrd="0" destOrd="0" presId="urn:microsoft.com/office/officeart/2005/8/layout/radial2"/>
    <dgm:cxn modelId="{2A8E2595-6B95-448C-9DE8-65094495E85E}" type="presParOf" srcId="{5BDD0486-7ECB-4A3D-9784-E9E2D34276C7}" destId="{907BAAAE-FFA5-4339-8DB5-D01839222D0E}" srcOrd="1" destOrd="0" presId="urn:microsoft.com/office/officeart/2005/8/layout/radial2"/>
    <dgm:cxn modelId="{D63D849D-0B0C-4744-B21C-B5107A10E50B}" type="presParOf" srcId="{FA9E7673-56BE-468C-AF8D-A3C39B02B94B}" destId="{208DBD92-89B6-46A8-9BAA-1775BF23B11A}" srcOrd="3" destOrd="0" presId="urn:microsoft.com/office/officeart/2005/8/layout/radial2"/>
    <dgm:cxn modelId="{69DD4433-6853-4307-B3E4-B40B48CF8C26}" type="presParOf" srcId="{FA9E7673-56BE-468C-AF8D-A3C39B02B94B}" destId="{19E7A116-A258-4539-A4B5-EC0545A1BB2C}" srcOrd="4" destOrd="0" presId="urn:microsoft.com/office/officeart/2005/8/layout/radial2"/>
    <dgm:cxn modelId="{C1E2B5F9-E52B-4EF8-81F0-AB32AF87E879}" type="presParOf" srcId="{19E7A116-A258-4539-A4B5-EC0545A1BB2C}" destId="{FB67D922-2B78-473B-8D38-A7FE8231BB39}" srcOrd="0" destOrd="0" presId="urn:microsoft.com/office/officeart/2005/8/layout/radial2"/>
    <dgm:cxn modelId="{77A944EE-5043-4921-8DC5-5A74BF712B90}" type="presParOf" srcId="{19E7A116-A258-4539-A4B5-EC0545A1BB2C}" destId="{A6C7C1E4-56F6-440E-816E-40326962005F}" srcOrd="1" destOrd="0" presId="urn:microsoft.com/office/officeart/2005/8/layout/radial2"/>
    <dgm:cxn modelId="{450D4AA6-52BE-42AF-8019-9D9437337A43}" type="presParOf" srcId="{FA9E7673-56BE-468C-AF8D-A3C39B02B94B}" destId="{A0AED909-7AA1-4796-BAB9-766A23896D6E}" srcOrd="5" destOrd="0" presId="urn:microsoft.com/office/officeart/2005/8/layout/radial2"/>
    <dgm:cxn modelId="{ADC237B5-80E7-4664-8643-3E24FD682772}" type="presParOf" srcId="{FA9E7673-56BE-468C-AF8D-A3C39B02B94B}" destId="{B6E51BA8-730B-4D02-B717-3AEA306E09C5}" srcOrd="6" destOrd="0" presId="urn:microsoft.com/office/officeart/2005/8/layout/radial2"/>
    <dgm:cxn modelId="{3A68BAC2-F53B-44F8-B27C-73148EA21CF2}" type="presParOf" srcId="{B6E51BA8-730B-4D02-B717-3AEA306E09C5}" destId="{655E92EA-387A-4A10-B25B-59631C51FFEE}" srcOrd="0" destOrd="0" presId="urn:microsoft.com/office/officeart/2005/8/layout/radial2"/>
    <dgm:cxn modelId="{940BD2FD-3AEC-4358-BBE9-0248E125F6F6}" type="presParOf" srcId="{B6E51BA8-730B-4D02-B717-3AEA306E09C5}" destId="{52AEE8DB-7805-4E40-87DB-6A6891439002}" srcOrd="1" destOrd="0" presId="urn:microsoft.com/office/officeart/2005/8/layout/radial2"/>
    <dgm:cxn modelId="{2A593616-B2D9-413E-BE3E-7D6786962F51}" type="presParOf" srcId="{FA9E7673-56BE-468C-AF8D-A3C39B02B94B}" destId="{A49F90B3-B977-4DA2-A3D5-53E450C7B8BD}" srcOrd="7" destOrd="0" presId="urn:microsoft.com/office/officeart/2005/8/layout/radial2"/>
    <dgm:cxn modelId="{6CAA0E48-35EA-437D-888C-2567B1267D3E}" type="presParOf" srcId="{FA9E7673-56BE-468C-AF8D-A3C39B02B94B}" destId="{FD25C8E5-BA05-4A87-8F7D-EAB937B7C73C}" srcOrd="8" destOrd="0" presId="urn:microsoft.com/office/officeart/2005/8/layout/radial2"/>
    <dgm:cxn modelId="{03B5C633-4C61-4DD7-9673-71AD9959A14D}" type="presParOf" srcId="{FD25C8E5-BA05-4A87-8F7D-EAB937B7C73C}" destId="{711D0BE7-FD61-486C-81AA-CB3E5A18D9C4}" srcOrd="0" destOrd="0" presId="urn:microsoft.com/office/officeart/2005/8/layout/radial2"/>
    <dgm:cxn modelId="{72EAA164-8212-4C3E-B4FD-AD4EF13924FC}" type="presParOf" srcId="{FD25C8E5-BA05-4A87-8F7D-EAB937B7C73C}" destId="{E2F4AC5E-DE79-4457-A398-FAF8332A2742}" srcOrd="1" destOrd="0" presId="urn:microsoft.com/office/officeart/2005/8/layout/radial2"/>
    <dgm:cxn modelId="{EFBE8760-E8EB-4653-BFDC-6A4DDBA4C25F}" type="presParOf" srcId="{FA9E7673-56BE-468C-AF8D-A3C39B02B94B}" destId="{05F53211-FB78-4AA4-A915-509E61A526D1}" srcOrd="9" destOrd="0" presId="urn:microsoft.com/office/officeart/2005/8/layout/radial2"/>
    <dgm:cxn modelId="{7E3EEAA0-D014-4736-8F68-F8726534D72C}" type="presParOf" srcId="{FA9E7673-56BE-468C-AF8D-A3C39B02B94B}" destId="{5BF9E6C7-9A77-4FF4-AD92-4E00008DCE13}" srcOrd="10" destOrd="0" presId="urn:microsoft.com/office/officeart/2005/8/layout/radial2"/>
    <dgm:cxn modelId="{C644241D-4F44-4D26-B137-6627E9A603EA}" type="presParOf" srcId="{5BF9E6C7-9A77-4FF4-AD92-4E00008DCE13}" destId="{07A0606B-6209-462D-B7FE-5209298FED0C}" srcOrd="0" destOrd="0" presId="urn:microsoft.com/office/officeart/2005/8/layout/radial2"/>
    <dgm:cxn modelId="{F7E984D1-36BC-495B-8DDC-B9D1FF932966}" type="presParOf" srcId="{5BF9E6C7-9A77-4FF4-AD92-4E00008DCE13}" destId="{646370C8-7740-4AF1-B9BB-C459D11D2316}" srcOrd="1" destOrd="0" presId="urn:microsoft.com/office/officeart/2005/8/layout/radial2"/>
    <dgm:cxn modelId="{BC1D7145-93A6-449B-BE9E-1C32304F726A}" type="presParOf" srcId="{FA9E7673-56BE-468C-AF8D-A3C39B02B94B}" destId="{C730A99C-410D-48B2-9F37-E9647E98AFDC}" srcOrd="11" destOrd="0" presId="urn:microsoft.com/office/officeart/2005/8/layout/radial2"/>
    <dgm:cxn modelId="{5819A01C-9B60-42E6-90B1-A6E016C5E9D4}" type="presParOf" srcId="{FA9E7673-56BE-468C-AF8D-A3C39B02B94B}" destId="{AEF09E4B-F4D9-4929-B68B-4A5B8BE5F612}" srcOrd="12" destOrd="0" presId="urn:microsoft.com/office/officeart/2005/8/layout/radial2"/>
    <dgm:cxn modelId="{5162AADA-FDF9-44EB-B998-36C9DEE8690F}" type="presParOf" srcId="{AEF09E4B-F4D9-4929-B68B-4A5B8BE5F612}" destId="{9B475413-0D72-4FE3-B8C3-34E44C6DB236}" srcOrd="0" destOrd="0" presId="urn:microsoft.com/office/officeart/2005/8/layout/radial2"/>
    <dgm:cxn modelId="{EDCAEEEB-6B2C-4592-86BC-AE2688A56390}" type="presParOf" srcId="{AEF09E4B-F4D9-4929-B68B-4A5B8BE5F612}" destId="{E1517C22-99B0-4AAE-9BA6-8811973FCB4A}" srcOrd="1" destOrd="0" presId="urn:microsoft.com/office/officeart/2005/8/layout/radial2"/>
    <dgm:cxn modelId="{B6A8B6A9-6FA8-4F6A-9BA1-6A63A40B4381}" type="presParOf" srcId="{FA9E7673-56BE-468C-AF8D-A3C39B02B94B}" destId="{B1490953-BB16-4440-B7C7-39D1885F3B8A}" srcOrd="13" destOrd="0" presId="urn:microsoft.com/office/officeart/2005/8/layout/radial2"/>
    <dgm:cxn modelId="{39692D1F-7713-4210-B0B0-1333A3411F16}" type="presParOf" srcId="{FA9E7673-56BE-468C-AF8D-A3C39B02B94B}" destId="{F92176B4-C2C4-4C09-981E-94CC74F30849}" srcOrd="14" destOrd="0" presId="urn:microsoft.com/office/officeart/2005/8/layout/radial2"/>
    <dgm:cxn modelId="{C493FE66-0133-4AF7-84A8-D361FC728814}" type="presParOf" srcId="{F92176B4-C2C4-4C09-981E-94CC74F30849}" destId="{F05D945B-CB85-4824-BF97-33D770592343}" srcOrd="0" destOrd="0" presId="urn:microsoft.com/office/officeart/2005/8/layout/radial2"/>
    <dgm:cxn modelId="{12D92062-2CBB-41B7-8BAA-9C0F48DBC6FB}" type="presParOf" srcId="{F92176B4-C2C4-4C09-981E-94CC74F30849}" destId="{83283B2E-265A-49C2-AD7A-56C6C4A542C5}" srcOrd="1" destOrd="0" presId="urn:microsoft.com/office/officeart/2005/8/layout/radial2"/>
    <dgm:cxn modelId="{5EC309BE-665F-4B87-8B06-B3A9EE4C0914}" type="presParOf" srcId="{FA9E7673-56BE-468C-AF8D-A3C39B02B94B}" destId="{7DE5AB6B-7CCF-4F49-8B5A-6581458C39A5}" srcOrd="15" destOrd="0" presId="urn:microsoft.com/office/officeart/2005/8/layout/radial2"/>
    <dgm:cxn modelId="{A9945F49-372D-4438-A3D9-A5B723B57EF1}" type="presParOf" srcId="{FA9E7673-56BE-468C-AF8D-A3C39B02B94B}" destId="{6066938F-53C7-496B-B59E-74DFE0B52363}" srcOrd="16" destOrd="0" presId="urn:microsoft.com/office/officeart/2005/8/layout/radial2"/>
    <dgm:cxn modelId="{E48D11B2-A0BA-4AB0-BE16-595614814181}" type="presParOf" srcId="{6066938F-53C7-496B-B59E-74DFE0B52363}" destId="{0E37DC9F-7E93-4017-BFF1-42AD7EEC9289}" srcOrd="0" destOrd="0" presId="urn:microsoft.com/office/officeart/2005/8/layout/radial2"/>
    <dgm:cxn modelId="{359EB83C-63B6-48E6-971D-985CD5599A54}" type="presParOf" srcId="{6066938F-53C7-496B-B59E-74DFE0B52363}" destId="{513FFE1E-3664-415B-8C3D-7133647C4D71}" srcOrd="1" destOrd="0" presId="urn:microsoft.com/office/officeart/2005/8/layout/radial2"/>
    <dgm:cxn modelId="{D5ECDF1F-F5DB-463D-B3FE-361F688387B4}" type="presParOf" srcId="{FA9E7673-56BE-468C-AF8D-A3C39B02B94B}" destId="{A4B2A4F5-1C3A-4752-9623-05F4F72B98DA}" srcOrd="17" destOrd="0" presId="urn:microsoft.com/office/officeart/2005/8/layout/radial2"/>
    <dgm:cxn modelId="{FDFA3AD4-68BA-4ECE-BCCF-4B2627EDF8C2}" type="presParOf" srcId="{FA9E7673-56BE-468C-AF8D-A3C39B02B94B}" destId="{6EC413F5-0F12-4B01-8492-D20CAAB0C30A}" srcOrd="18" destOrd="0" presId="urn:microsoft.com/office/officeart/2005/8/layout/radial2"/>
    <dgm:cxn modelId="{E024CF77-8D3D-49B2-A986-17DD11A17EBC}" type="presParOf" srcId="{6EC413F5-0F12-4B01-8492-D20CAAB0C30A}" destId="{4F02E019-18DB-4046-BC7D-F4CBFF2889D7}" srcOrd="0" destOrd="0" presId="urn:microsoft.com/office/officeart/2005/8/layout/radial2"/>
    <dgm:cxn modelId="{F1EABA94-E0D6-4971-9ED0-0A8BFE21B9C8}" type="presParOf" srcId="{6EC413F5-0F12-4B01-8492-D20CAAB0C30A}" destId="{304D38DF-3544-4A2D-AAAC-66D277B3ED74}" srcOrd="1" destOrd="0" presId="urn:microsoft.com/office/officeart/2005/8/layout/radial2"/>
    <dgm:cxn modelId="{9B07BD93-4491-4B02-ACE5-D76EDF2751B1}" type="presParOf" srcId="{FA9E7673-56BE-468C-AF8D-A3C39B02B94B}" destId="{2E079E2B-DD3B-41AF-A1CE-46BD86F6CB35}" srcOrd="19" destOrd="0" presId="urn:microsoft.com/office/officeart/2005/8/layout/radial2"/>
    <dgm:cxn modelId="{2B91F351-A305-4910-A7E3-E7752FF8D804}" type="presParOf" srcId="{FA9E7673-56BE-468C-AF8D-A3C39B02B94B}" destId="{97EA7A8B-BF85-4F53-BBD0-3F0F459A7D63}" srcOrd="20" destOrd="0" presId="urn:microsoft.com/office/officeart/2005/8/layout/radial2"/>
    <dgm:cxn modelId="{C2272C15-2B25-4C6A-B657-1735FC934D7A}" type="presParOf" srcId="{97EA7A8B-BF85-4F53-BBD0-3F0F459A7D63}" destId="{081C857B-F974-445C-9BBF-41BEABC11D93}" srcOrd="0" destOrd="0" presId="urn:microsoft.com/office/officeart/2005/8/layout/radial2"/>
    <dgm:cxn modelId="{D5161661-D1E8-47CB-B37E-0BCAEB4EE9EE}" type="presParOf" srcId="{97EA7A8B-BF85-4F53-BBD0-3F0F459A7D63}" destId="{B7832B22-08F0-4583-8A0F-D2D5E010C249}" srcOrd="1" destOrd="0" presId="urn:microsoft.com/office/officeart/2005/8/layout/radial2"/>
    <dgm:cxn modelId="{E20E6EFB-ACCD-4E9A-8D7E-4E2ABB487397}" type="presParOf" srcId="{FA9E7673-56BE-468C-AF8D-A3C39B02B94B}" destId="{EB551025-8E86-4F89-BA01-322AA4731442}" srcOrd="21" destOrd="0" presId="urn:microsoft.com/office/officeart/2005/8/layout/radial2"/>
    <dgm:cxn modelId="{E523A985-3830-4F60-BEB0-46F42FB3B775}" type="presParOf" srcId="{FA9E7673-56BE-468C-AF8D-A3C39B02B94B}" destId="{464A1149-78F3-4EB7-BC44-2EF29C1163FF}" srcOrd="22" destOrd="0" presId="urn:microsoft.com/office/officeart/2005/8/layout/radial2"/>
    <dgm:cxn modelId="{90655545-BFB5-472F-ACB7-F2CF3A342343}" type="presParOf" srcId="{464A1149-78F3-4EB7-BC44-2EF29C1163FF}" destId="{CC31DE72-BCAA-4F13-886E-39E420E97F78}" srcOrd="0" destOrd="0" presId="urn:microsoft.com/office/officeart/2005/8/layout/radial2"/>
    <dgm:cxn modelId="{ABEC5F45-5453-4461-BA42-FCC8950B10A8}" type="presParOf" srcId="{464A1149-78F3-4EB7-BC44-2EF29C1163FF}" destId="{3B887EE8-ED8F-4F24-A3FB-A86846C4E3B0}" srcOrd="1" destOrd="0" presId="urn:microsoft.com/office/officeart/2005/8/layout/radial2"/>
    <dgm:cxn modelId="{069A5592-23D4-4793-8A23-979A1094A33E}" type="presParOf" srcId="{FA9E7673-56BE-468C-AF8D-A3C39B02B94B}" destId="{58A85110-C6AB-44B4-AF61-47A264E2C58F}" srcOrd="23" destOrd="0" presId="urn:microsoft.com/office/officeart/2005/8/layout/radial2"/>
    <dgm:cxn modelId="{451D7F29-9EE8-41A8-81E9-53DAF77AFDC7}" type="presParOf" srcId="{FA9E7673-56BE-468C-AF8D-A3C39B02B94B}" destId="{3E1E22B9-9144-4541-9DCD-9D18068FF4A7}" srcOrd="24" destOrd="0" presId="urn:microsoft.com/office/officeart/2005/8/layout/radial2"/>
    <dgm:cxn modelId="{22D48695-0B7A-481D-BE04-45D95EA5C002}" type="presParOf" srcId="{3E1E22B9-9144-4541-9DCD-9D18068FF4A7}" destId="{6D0A7673-FE60-4159-B847-988D535F01BC}" srcOrd="0" destOrd="0" presId="urn:microsoft.com/office/officeart/2005/8/layout/radial2"/>
    <dgm:cxn modelId="{D813DD07-2403-4B53-94DB-697ADF4AC3D5}" type="presParOf" srcId="{3E1E22B9-9144-4541-9DCD-9D18068FF4A7}" destId="{E875BDAE-508F-4B98-94C3-A0EFC4E85B8B}" srcOrd="1" destOrd="0" presId="urn:microsoft.com/office/officeart/2005/8/layout/radial2"/>
    <dgm:cxn modelId="{F3334E9B-48EB-45E1-BABC-EB90BDE5D4DD}" type="presParOf" srcId="{FA9E7673-56BE-468C-AF8D-A3C39B02B94B}" destId="{7E3ACBA1-46C6-4CA0-9C84-5147AA2006C4}" srcOrd="25" destOrd="0" presId="urn:microsoft.com/office/officeart/2005/8/layout/radial2"/>
    <dgm:cxn modelId="{DD970038-A26C-4EE9-9179-FE177F6B5DF4}" type="presParOf" srcId="{FA9E7673-56BE-468C-AF8D-A3C39B02B94B}" destId="{B6402D2B-1EAD-4B21-B57B-7D8BF505B790}" srcOrd="26" destOrd="0" presId="urn:microsoft.com/office/officeart/2005/8/layout/radial2"/>
    <dgm:cxn modelId="{34157D6E-8B31-4F91-9948-4F06C13B9CEB}" type="presParOf" srcId="{B6402D2B-1EAD-4B21-B57B-7D8BF505B790}" destId="{C4141937-87CE-4B1A-A94B-469C4EA3CFD3}" srcOrd="0" destOrd="0" presId="urn:microsoft.com/office/officeart/2005/8/layout/radial2"/>
    <dgm:cxn modelId="{4B2B4AC9-C0F0-4F16-921D-BA40417B1484}" type="presParOf" srcId="{B6402D2B-1EAD-4B21-B57B-7D8BF505B790}" destId="{73B27DF7-B492-465F-9937-883669DC5404}" srcOrd="1" destOrd="0" presId="urn:microsoft.com/office/officeart/2005/8/layout/radial2"/>
    <dgm:cxn modelId="{60A63A96-16AB-48CA-935A-86B270FDA01C}" type="presParOf" srcId="{FA9E7673-56BE-468C-AF8D-A3C39B02B94B}" destId="{8CEC3521-6D0E-41FB-AFAB-C386EC533037}" srcOrd="27" destOrd="0" presId="urn:microsoft.com/office/officeart/2005/8/layout/radial2"/>
    <dgm:cxn modelId="{227D1CCC-EEA0-4731-82CE-5B339BA70637}" type="presParOf" srcId="{FA9E7673-56BE-468C-AF8D-A3C39B02B94B}" destId="{C034E5B2-232C-477C-B118-4496B5C65186}" srcOrd="28" destOrd="0" presId="urn:microsoft.com/office/officeart/2005/8/layout/radial2"/>
    <dgm:cxn modelId="{6F65D30D-1E2E-4CFC-BBA2-2D24091A1261}" type="presParOf" srcId="{C034E5B2-232C-477C-B118-4496B5C65186}" destId="{41C9E473-74C4-4A50-843D-82552C104703}" srcOrd="0" destOrd="0" presId="urn:microsoft.com/office/officeart/2005/8/layout/radial2"/>
    <dgm:cxn modelId="{0A1DE715-F3C7-46AD-8F64-6E97741E39AC}" type="presParOf" srcId="{C034E5B2-232C-477C-B118-4496B5C65186}" destId="{550A9427-523B-48E3-8B01-9DBBF6335B3E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C3521-6D0E-41FB-AFAB-C386EC533037}">
      <dsp:nvSpPr>
        <dsp:cNvPr id="0" name=""/>
        <dsp:cNvSpPr/>
      </dsp:nvSpPr>
      <dsp:spPr>
        <a:xfrm rot="10055513">
          <a:off x="1337426" y="3850993"/>
          <a:ext cx="2179360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2179360" y="4702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3ACBA1-46C6-4CA0-9C84-5147AA2006C4}">
      <dsp:nvSpPr>
        <dsp:cNvPr id="0" name=""/>
        <dsp:cNvSpPr/>
      </dsp:nvSpPr>
      <dsp:spPr>
        <a:xfrm rot="8792437">
          <a:off x="847750" y="4512166"/>
          <a:ext cx="2882427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2882427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A85110-C6AB-44B4-AF61-47A264E2C58F}">
      <dsp:nvSpPr>
        <dsp:cNvPr id="0" name=""/>
        <dsp:cNvSpPr/>
      </dsp:nvSpPr>
      <dsp:spPr>
        <a:xfrm rot="7232941">
          <a:off x="2264156" y="4549179"/>
          <a:ext cx="1751397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1751397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51025-8E86-4F89-BA01-322AA4731442}">
      <dsp:nvSpPr>
        <dsp:cNvPr id="0" name=""/>
        <dsp:cNvSpPr/>
      </dsp:nvSpPr>
      <dsp:spPr>
        <a:xfrm rot="5867561">
          <a:off x="2777694" y="4589693"/>
          <a:ext cx="1604136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1604136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79E2B-DD3B-41AF-A1CE-46BD86F6CB35}">
      <dsp:nvSpPr>
        <dsp:cNvPr id="0" name=""/>
        <dsp:cNvSpPr/>
      </dsp:nvSpPr>
      <dsp:spPr>
        <a:xfrm rot="21530292">
          <a:off x="3947851" y="3525600"/>
          <a:ext cx="3586151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3586151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2A4F5-1C3A-4752-9623-05F4F72B98DA}">
      <dsp:nvSpPr>
        <dsp:cNvPr id="0" name=""/>
        <dsp:cNvSpPr/>
      </dsp:nvSpPr>
      <dsp:spPr>
        <a:xfrm rot="3197694">
          <a:off x="3448307" y="4675419"/>
          <a:ext cx="2196239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2196239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E5AB6B-7CCF-4F49-8B5A-6581458C39A5}">
      <dsp:nvSpPr>
        <dsp:cNvPr id="0" name=""/>
        <dsp:cNvSpPr/>
      </dsp:nvSpPr>
      <dsp:spPr>
        <a:xfrm rot="2295148">
          <a:off x="3657249" y="4585725"/>
          <a:ext cx="2710361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2710361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90953-BB16-4440-B7C7-39D1885F3B8A}">
      <dsp:nvSpPr>
        <dsp:cNvPr id="0" name=""/>
        <dsp:cNvSpPr/>
      </dsp:nvSpPr>
      <dsp:spPr>
        <a:xfrm rot="1254134">
          <a:off x="3851092" y="4180396"/>
          <a:ext cx="2951797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2951797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0A99C-410D-48B2-9F37-E9647E98AFDC}">
      <dsp:nvSpPr>
        <dsp:cNvPr id="0" name=""/>
        <dsp:cNvSpPr/>
      </dsp:nvSpPr>
      <dsp:spPr>
        <a:xfrm rot="20623155">
          <a:off x="3864805" y="2916711"/>
          <a:ext cx="4160312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4160312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F53211-FB78-4AA4-A915-509E61A526D1}">
      <dsp:nvSpPr>
        <dsp:cNvPr id="0" name=""/>
        <dsp:cNvSpPr/>
      </dsp:nvSpPr>
      <dsp:spPr>
        <a:xfrm rot="20022867">
          <a:off x="3761005" y="2651961"/>
          <a:ext cx="3621114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3621114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F90B3-B977-4DA2-A3D5-53E450C7B8BD}">
      <dsp:nvSpPr>
        <dsp:cNvPr id="0" name=""/>
        <dsp:cNvSpPr/>
      </dsp:nvSpPr>
      <dsp:spPr>
        <a:xfrm rot="18400537">
          <a:off x="3544179" y="2649621"/>
          <a:ext cx="1716956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1716956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AED909-7AA1-4796-BAB9-766A23896D6E}">
      <dsp:nvSpPr>
        <dsp:cNvPr id="0" name=""/>
        <dsp:cNvSpPr/>
      </dsp:nvSpPr>
      <dsp:spPr>
        <a:xfrm rot="17021430">
          <a:off x="3210148" y="2618638"/>
          <a:ext cx="1481095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1481095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DBD92-89B6-46A8-9BAA-1775BF23B11A}">
      <dsp:nvSpPr>
        <dsp:cNvPr id="0" name=""/>
        <dsp:cNvSpPr/>
      </dsp:nvSpPr>
      <dsp:spPr>
        <a:xfrm rot="13423768">
          <a:off x="2232356" y="2842853"/>
          <a:ext cx="1461709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1461709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E26EA5-7C45-4DF5-BD49-52B54FCC7BAC}">
      <dsp:nvSpPr>
        <dsp:cNvPr id="0" name=""/>
        <dsp:cNvSpPr/>
      </dsp:nvSpPr>
      <dsp:spPr>
        <a:xfrm rot="11843438">
          <a:off x="1512282" y="3192368"/>
          <a:ext cx="2025341" cy="9404"/>
        </a:xfrm>
        <a:custGeom>
          <a:avLst/>
          <a:gdLst/>
          <a:ahLst/>
          <a:cxnLst/>
          <a:rect l="0" t="0" r="0" b="0"/>
          <a:pathLst>
            <a:path>
              <a:moveTo>
                <a:pt x="0" y="4702"/>
              </a:moveTo>
              <a:lnTo>
                <a:pt x="2025341" y="4702"/>
              </a:lnTo>
            </a:path>
          </a:pathLst>
        </a:custGeom>
        <a:noFill/>
        <a:ln w="25400" cap="flat" cmpd="sng" algn="ctr">
          <a:solidFill>
            <a:srgbClr val="001E59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4A964C-EFAC-498E-B5F8-B61981774A60}">
      <dsp:nvSpPr>
        <dsp:cNvPr id="0" name=""/>
        <dsp:cNvSpPr/>
      </dsp:nvSpPr>
      <dsp:spPr>
        <a:xfrm>
          <a:off x="2900676" y="2752190"/>
          <a:ext cx="1638201" cy="16382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85F4-0690-47D8-9EBF-734532ED8ECE}">
      <dsp:nvSpPr>
        <dsp:cNvPr id="0" name=""/>
        <dsp:cNvSpPr/>
      </dsp:nvSpPr>
      <dsp:spPr>
        <a:xfrm>
          <a:off x="512457" y="2199115"/>
          <a:ext cx="1070584" cy="107058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MFG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MVIRI</a:t>
          </a:r>
        </a:p>
      </dsp:txBody>
      <dsp:txXfrm>
        <a:off x="669240" y="2355898"/>
        <a:ext cx="757018" cy="757018"/>
      </dsp:txXfrm>
    </dsp:sp>
    <dsp:sp modelId="{FB67D922-2B78-473B-8D38-A7FE8231BB39}">
      <dsp:nvSpPr>
        <dsp:cNvPr id="0" name=""/>
        <dsp:cNvSpPr/>
      </dsp:nvSpPr>
      <dsp:spPr>
        <a:xfrm>
          <a:off x="1512985" y="1437034"/>
          <a:ext cx="1070584" cy="107058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MSG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SEVIRI</a:t>
          </a:r>
        </a:p>
      </dsp:txBody>
      <dsp:txXfrm>
        <a:off x="1669768" y="1593817"/>
        <a:ext cx="757018" cy="757018"/>
      </dsp:txXfrm>
    </dsp:sp>
    <dsp:sp modelId="{655E92EA-387A-4A10-B25B-59631C51FFEE}">
      <dsp:nvSpPr>
        <dsp:cNvPr id="0" name=""/>
        <dsp:cNvSpPr/>
      </dsp:nvSpPr>
      <dsp:spPr>
        <a:xfrm>
          <a:off x="3717366" y="848457"/>
          <a:ext cx="1070584" cy="107058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MTG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FCI</a:t>
          </a:r>
        </a:p>
      </dsp:txBody>
      <dsp:txXfrm>
        <a:off x="3874149" y="1005240"/>
        <a:ext cx="757018" cy="757018"/>
      </dsp:txXfrm>
    </dsp:sp>
    <dsp:sp modelId="{711D0BE7-FD61-486C-81AA-CB3E5A18D9C4}">
      <dsp:nvSpPr>
        <dsp:cNvPr id="0" name=""/>
        <dsp:cNvSpPr/>
      </dsp:nvSpPr>
      <dsp:spPr>
        <a:xfrm>
          <a:off x="4699842" y="1001185"/>
          <a:ext cx="1070584" cy="107058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MTG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LI</a:t>
          </a:r>
        </a:p>
      </dsp:txBody>
      <dsp:txXfrm>
        <a:off x="4856625" y="1157968"/>
        <a:ext cx="757018" cy="757018"/>
      </dsp:txXfrm>
    </dsp:sp>
    <dsp:sp modelId="{07A0606B-6209-462D-B7FE-5209298FED0C}">
      <dsp:nvSpPr>
        <dsp:cNvPr id="0" name=""/>
        <dsp:cNvSpPr/>
      </dsp:nvSpPr>
      <dsp:spPr>
        <a:xfrm>
          <a:off x="7139554" y="1082522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S3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OLCI</a:t>
          </a:r>
        </a:p>
      </dsp:txBody>
      <dsp:txXfrm>
        <a:off x="7296337" y="1239305"/>
        <a:ext cx="757018" cy="757018"/>
      </dsp:txXfrm>
    </dsp:sp>
    <dsp:sp modelId="{9B475413-0D72-4FE3-B8C3-34E44C6DB236}">
      <dsp:nvSpPr>
        <dsp:cNvPr id="0" name=""/>
        <dsp:cNvSpPr/>
      </dsp:nvSpPr>
      <dsp:spPr>
        <a:xfrm>
          <a:off x="7920236" y="1652894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S3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rgbClr val="000000"/>
              </a:solidFill>
              <a:latin typeface="Tahoma"/>
              <a:ea typeface="+mn-ea"/>
              <a:cs typeface="+mn-cs"/>
            </a:rPr>
            <a:t>SLSTR</a:t>
          </a:r>
        </a:p>
      </dsp:txBody>
      <dsp:txXfrm>
        <a:off x="8077019" y="1809677"/>
        <a:ext cx="757018" cy="757018"/>
      </dsp:txXfrm>
    </dsp:sp>
    <dsp:sp modelId="{F05D945B-CB85-4824-BF97-33D770592343}">
      <dsp:nvSpPr>
        <dsp:cNvPr id="0" name=""/>
        <dsp:cNvSpPr/>
      </dsp:nvSpPr>
      <dsp:spPr>
        <a:xfrm>
          <a:off x="6661140" y="4275531"/>
          <a:ext cx="1356072" cy="1356072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defRPr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EPS-SG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METimage</a:t>
          </a:r>
        </a:p>
      </dsp:txBody>
      <dsp:txXfrm>
        <a:off x="6859732" y="4474123"/>
        <a:ext cx="958888" cy="958888"/>
      </dsp:txXfrm>
    </dsp:sp>
    <dsp:sp modelId="{0E37DC9F-7E93-4017-BFF1-42AD7EEC9289}">
      <dsp:nvSpPr>
        <dsp:cNvPr id="0" name=""/>
        <dsp:cNvSpPr/>
      </dsp:nvSpPr>
      <dsp:spPr>
        <a:xfrm>
          <a:off x="5961708" y="5225579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EPS-SG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Bahnschrift Light"/>
              <a:cs typeface="Arial"/>
            </a:rPr>
            <a:t>3MI</a:t>
          </a:r>
        </a:p>
      </dsp:txBody>
      <dsp:txXfrm>
        <a:off x="6118491" y="5382362"/>
        <a:ext cx="757018" cy="757018"/>
      </dsp:txXfrm>
    </dsp:sp>
    <dsp:sp modelId="{4F02E019-18DB-4046-BC7D-F4CBFF2889D7}">
      <dsp:nvSpPr>
        <dsp:cNvPr id="0" name=""/>
        <dsp:cNvSpPr/>
      </dsp:nvSpPr>
      <dsp:spPr>
        <a:xfrm>
          <a:off x="4987419" y="5454372"/>
          <a:ext cx="1070584" cy="1070584"/>
        </a:xfrm>
        <a:prstGeom prst="ellipse">
          <a:avLst/>
        </a:prstGeom>
        <a:pattFill prst="dkUpDiag">
          <a:fgClr>
            <a:srgbClr val="FFC00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EPS-SG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MW inst.</a:t>
          </a:r>
        </a:p>
      </dsp:txBody>
      <dsp:txXfrm>
        <a:off x="5144202" y="5611155"/>
        <a:ext cx="757018" cy="757018"/>
      </dsp:txXfrm>
    </dsp:sp>
    <dsp:sp modelId="{081C857B-F974-445C-9BBF-41BEABC11D93}">
      <dsp:nvSpPr>
        <dsp:cNvPr id="0" name=""/>
        <dsp:cNvSpPr/>
      </dsp:nvSpPr>
      <dsp:spPr>
        <a:xfrm>
          <a:off x="7533524" y="2947800"/>
          <a:ext cx="1070584" cy="10705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EPS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GOME-2</a:t>
          </a:r>
        </a:p>
      </dsp:txBody>
      <dsp:txXfrm>
        <a:off x="7690307" y="3104583"/>
        <a:ext cx="757018" cy="757018"/>
      </dsp:txXfrm>
    </dsp:sp>
    <dsp:sp modelId="{CC31DE72-BCAA-4F13-886E-39E420E97F78}">
      <dsp:nvSpPr>
        <dsp:cNvPr id="0" name=""/>
        <dsp:cNvSpPr/>
      </dsp:nvSpPr>
      <dsp:spPr>
        <a:xfrm>
          <a:off x="2863139" y="5384113"/>
          <a:ext cx="1070584" cy="1070584"/>
        </a:xfrm>
        <a:prstGeom prst="ellipse">
          <a:avLst/>
        </a:prstGeom>
        <a:pattFill prst="dkUpDiag">
          <a:fgClr>
            <a:srgbClr val="92D05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S4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UVN</a:t>
          </a:r>
        </a:p>
      </dsp:txBody>
      <dsp:txXfrm>
        <a:off x="3019922" y="5540896"/>
        <a:ext cx="757018" cy="757018"/>
      </dsp:txXfrm>
    </dsp:sp>
    <dsp:sp modelId="{6D0A7673-FE60-4159-B847-988D535F01BC}">
      <dsp:nvSpPr>
        <dsp:cNvPr id="0" name=""/>
        <dsp:cNvSpPr/>
      </dsp:nvSpPr>
      <dsp:spPr>
        <a:xfrm>
          <a:off x="1887391" y="5233727"/>
          <a:ext cx="1070584" cy="1070584"/>
        </a:xfrm>
        <a:prstGeom prst="ellipse">
          <a:avLst/>
        </a:prstGeom>
        <a:pattFill prst="shingle">
          <a:fgClr>
            <a:srgbClr val="FFC00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S5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UVNS</a:t>
          </a:r>
        </a:p>
      </dsp:txBody>
      <dsp:txXfrm>
        <a:off x="2044174" y="5390510"/>
        <a:ext cx="757018" cy="757018"/>
      </dsp:txXfrm>
    </dsp:sp>
    <dsp:sp modelId="{C4141937-87CE-4B1A-A94B-469C4EA3CFD3}">
      <dsp:nvSpPr>
        <dsp:cNvPr id="0" name=""/>
        <dsp:cNvSpPr/>
      </dsp:nvSpPr>
      <dsp:spPr>
        <a:xfrm>
          <a:off x="104718" y="5071314"/>
          <a:ext cx="1070584" cy="1070584"/>
        </a:xfrm>
        <a:prstGeom prst="ellipse">
          <a:avLst/>
        </a:prstGeom>
        <a:pattFill prst="dkUpDiag">
          <a:fgClr>
            <a:srgbClr val="FFC00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CO2M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MAP + CLIM</a:t>
          </a:r>
        </a:p>
      </dsp:txBody>
      <dsp:txXfrm>
        <a:off x="261501" y="5228097"/>
        <a:ext cx="757018" cy="757018"/>
      </dsp:txXfrm>
    </dsp:sp>
    <dsp:sp modelId="{41C9E473-74C4-4A50-843D-82552C104703}">
      <dsp:nvSpPr>
        <dsp:cNvPr id="0" name=""/>
        <dsp:cNvSpPr/>
      </dsp:nvSpPr>
      <dsp:spPr>
        <a:xfrm>
          <a:off x="304798" y="3669567"/>
          <a:ext cx="1070584" cy="1070584"/>
        </a:xfrm>
        <a:prstGeom prst="ellipse">
          <a:avLst/>
        </a:prstGeom>
        <a:pattFill prst="shingle">
          <a:fgClr>
            <a:srgbClr val="92D050"/>
          </a:fgClr>
          <a:bgClr>
            <a:srgbClr val="FFFFFF"/>
          </a:bgClr>
        </a:patt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MTG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/>
              </a:solidFill>
              <a:latin typeface="Tahoma"/>
              <a:ea typeface="+mn-ea"/>
              <a:cs typeface="+mn-cs"/>
            </a:rPr>
            <a:t>IRS</a:t>
          </a:r>
        </a:p>
      </dsp:txBody>
      <dsp:txXfrm>
        <a:off x="461581" y="3826350"/>
        <a:ext cx="757018" cy="757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m-files://show/7235DDED-B8A6-4E3A-A71E-E576E92F5EE1/0-2214650?property=PG7957932C1D8B422FA7838BCB926F04D5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650?property=PG287DD6AA5F5449A297586565E64CBBF3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650?property=PG65D186EDD28144499B14845D49B5D4CB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650?property=PGCE5437D590C04754BEE9A57B4DF061F0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EUM2068460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 March 2026</a:t>
            </a:r>
            <a:r>
              <a:rPr lang="en-IE" sz="11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049F9F73-84A1-C5E1-F857-FA551A55924C}"/>
              </a:ext>
            </a:extLst>
          </p:cNvPr>
          <p:cNvSpPr txBox="1"/>
          <p:nvPr/>
        </p:nvSpPr>
        <p:spPr>
          <a:xfrm>
            <a:off x="-1" y="1884152"/>
            <a:ext cx="5881037" cy="3625947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3200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Calibration Activities at EUMETSAT</a:t>
            </a:r>
          </a:p>
          <a:p>
            <a:pPr>
              <a:defRPr/>
            </a:pPr>
            <a:endParaRPr lang="en-GB" sz="1800" b="0" kern="0" dirty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Sebastien Wagner</a:t>
            </a:r>
          </a:p>
          <a:p>
            <a:pPr>
              <a:defRPr/>
            </a:pPr>
            <a:r>
              <a:rPr lang="en-GB" sz="1800" b="0" i="1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EUMETSAT - Radiometric Calibration Team</a:t>
            </a:r>
          </a:p>
          <a:p>
            <a:pPr>
              <a:defRPr/>
            </a:pPr>
            <a:endParaRPr lang="en-GB" sz="1600" b="0" i="1" kern="0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600" b="0" i="1" kern="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With the support from:</a:t>
            </a:r>
          </a:p>
          <a:p>
            <a:pPr>
              <a:defRPr/>
            </a:pPr>
            <a:r>
              <a:rPr lang="en-GB" sz="1600" b="0" i="1" kern="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V. Debaecker, R. Degoul – Telespazio Toulouse</a:t>
            </a:r>
          </a:p>
          <a:p>
            <a:pPr>
              <a:defRPr/>
            </a:pPr>
            <a:r>
              <a:rPr lang="en-GB" sz="1600" b="0" i="1" kern="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O. Henriquez, CS</a:t>
            </a:r>
          </a:p>
          <a:p>
            <a:pPr>
              <a:defRPr/>
            </a:pPr>
            <a:endParaRPr lang="en-GB" sz="1600" b="0" i="1" kern="0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dirty="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annual meeting – Ottawa, 23-27 March 2026</a:t>
            </a:r>
          </a:p>
        </p:txBody>
      </p:sp>
    </p:spTree>
    <p:extLst>
      <p:ext uri="{BB962C8B-B14F-4D97-AF65-F5344CB8AC3E}">
        <p14:creationId xmlns:p14="http://schemas.microsoft.com/office/powerpoint/2010/main" val="382827325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93A41-A3F2-C70A-28D6-C1C7D870F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454" y="701412"/>
            <a:ext cx="11880750" cy="5262675"/>
          </a:xfrm>
        </p:spPr>
        <p:txBody>
          <a:bodyPr>
            <a:normAutofit/>
          </a:bodyPr>
          <a:lstStyle/>
          <a:p>
            <a:pPr marL="0" indent="-297244"/>
            <a:r>
              <a:rPr lang="en-GB" sz="2400"/>
              <a:t>GIRO v1.1.0 </a:t>
            </a:r>
            <a:r>
              <a:rPr lang="en-GB" sz="2400">
                <a:sym typeface="Wingdings" panose="05000000000000000000" pitchFamily="2" charset="2"/>
              </a:rPr>
              <a:t> </a:t>
            </a:r>
            <a:r>
              <a:rPr lang="en-GB" sz="2400"/>
              <a:t>GIRO v2.0 = Re-alignment with ROLO</a:t>
            </a:r>
          </a:p>
          <a:p>
            <a:pPr marL="446088" lvl="1" indent="-157163"/>
            <a:r>
              <a:rPr lang="en-GB" sz="2000"/>
              <a:t>Revised version of the ROLO reference lunar reflectance spectrum</a:t>
            </a:r>
          </a:p>
          <a:p>
            <a:pPr marL="446088" lvl="1" indent="-157163"/>
            <a:r>
              <a:rPr lang="en-GB" sz="2000"/>
              <a:t>Revised algorithm for fitting that spectrum </a:t>
            </a:r>
            <a:r>
              <a:rPr lang="en-GB" sz="2000">
                <a:highlight>
                  <a:srgbClr val="FFFF00"/>
                </a:highlight>
              </a:rPr>
              <a:t>(including new C/C++ library)</a:t>
            </a:r>
          </a:p>
          <a:p>
            <a:pPr marL="446088" lvl="1" indent="-157163"/>
            <a:r>
              <a:rPr lang="en-GB" sz="2000"/>
              <a:t>Increased precision of the ROLO model coefficients (GIRO implemented initially the 2005 publication coefficients </a:t>
            </a:r>
            <a:r>
              <a:rPr lang="en-GB" sz="2000">
                <a:sym typeface="Wingdings" panose="05000000000000000000" pitchFamily="2" charset="2"/>
              </a:rPr>
              <a:t> truncation rounding errors</a:t>
            </a:r>
            <a:r>
              <a:rPr lang="en-GB" sz="2000"/>
              <a:t>)</a:t>
            </a:r>
          </a:p>
          <a:p>
            <a:pPr marL="446088" lvl="1" indent="-157163"/>
            <a:endParaRPr lang="en-GB" sz="1000"/>
          </a:p>
          <a:p>
            <a:pPr marL="0" indent="-297244"/>
            <a:r>
              <a:rPr lang="en-GB" sz="2400"/>
              <a:t>Contribution to LSICS development (see LSICS pres.)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DE1D1A-2843-A1E3-9809-B8652D7AE62D}"/>
              </a:ext>
            </a:extLst>
          </p:cNvPr>
          <p:cNvSpPr/>
          <p:nvPr/>
        </p:nvSpPr>
        <p:spPr bwMode="auto">
          <a:xfrm>
            <a:off x="24239" y="3320500"/>
            <a:ext cx="7023099" cy="3282950"/>
          </a:xfrm>
          <a:prstGeom prst="rect">
            <a:avLst/>
          </a:prstGeom>
          <a:solidFill>
            <a:schemeClr val="tx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3207A-70A6-67E6-1B59-A8217510B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Activities on model development</a:t>
            </a:r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E1CC8-F293-E6EA-774A-D4420290D8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6" t="4744" r="1089"/>
          <a:stretch>
            <a:fillRect/>
          </a:stretch>
        </p:blipFill>
        <p:spPr>
          <a:xfrm>
            <a:off x="96942" y="3383876"/>
            <a:ext cx="6856364" cy="3172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9F2F35-604D-8A35-7DD1-90CD8A98B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5" y="3373119"/>
            <a:ext cx="6817803" cy="3156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0A9BE0-991F-A8A4-6917-B394246CC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182" y="3598089"/>
            <a:ext cx="6508579" cy="325991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D93E3B-A5B5-F299-43D0-6DF97942E026}"/>
              </a:ext>
            </a:extLst>
          </p:cNvPr>
          <p:cNvSpPr txBox="1"/>
          <p:nvPr/>
        </p:nvSpPr>
        <p:spPr>
          <a:xfrm>
            <a:off x="7371055" y="2564074"/>
            <a:ext cx="4660491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New version to be checked for IPR before distribution to licensees.</a:t>
            </a:r>
            <a:endParaRPr lang="en-IE" sz="2200" spc="-100" err="1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9DB9C-FDB6-773C-2C8C-0B8F01C77022}"/>
              </a:ext>
            </a:extLst>
          </p:cNvPr>
          <p:cNvSpPr txBox="1"/>
          <p:nvPr/>
        </p:nvSpPr>
        <p:spPr>
          <a:xfrm>
            <a:off x="8367252" y="5571813"/>
            <a:ext cx="2910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Residual using MSG1/SEVIRI as a benchmark (1669 obs.) &lt; 10e-5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8865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D23416-FF5D-47C2-0028-03D9CA4B30E9}"/>
              </a:ext>
            </a:extLst>
          </p:cNvPr>
          <p:cNvGrpSpPr/>
          <p:nvPr/>
        </p:nvGrpSpPr>
        <p:grpSpPr>
          <a:xfrm>
            <a:off x="6654188" y="1583815"/>
            <a:ext cx="4307595" cy="3274625"/>
            <a:chOff x="6353428" y="1577303"/>
            <a:chExt cx="4307595" cy="327462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BEDBFEF-427B-6E53-13CE-3F80DF6E927A}"/>
                </a:ext>
              </a:extLst>
            </p:cNvPr>
            <p:cNvSpPr/>
            <p:nvPr/>
          </p:nvSpPr>
          <p:spPr bwMode="auto">
            <a:xfrm>
              <a:off x="9614420" y="1577303"/>
              <a:ext cx="1046603" cy="32210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IE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CB10EA3-EB29-C592-4C0A-D1733740FC6E}"/>
                </a:ext>
              </a:extLst>
            </p:cNvPr>
            <p:cNvSpPr/>
            <p:nvPr/>
          </p:nvSpPr>
          <p:spPr bwMode="auto">
            <a:xfrm>
              <a:off x="6353428" y="4505900"/>
              <a:ext cx="1127025" cy="346028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IE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0AED33C-E187-1315-DC8C-9312C94C5A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6046" y="1431518"/>
            <a:ext cx="5725954" cy="4143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6D15A-4656-6DB2-9801-F11588337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MICMICS Lunar Calibration</a:t>
            </a:r>
            <a:endParaRPr lang="en-I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BF492A-A1FA-8479-2278-966C9CA8BD57}"/>
              </a:ext>
            </a:extLst>
          </p:cNvPr>
          <p:cNvSpPr/>
          <p:nvPr/>
        </p:nvSpPr>
        <p:spPr>
          <a:xfrm>
            <a:off x="141831" y="2707085"/>
            <a:ext cx="6643980" cy="361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LSICS = Lunar Spectral Irradiance Calibration System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LSICS = framework to operate consistently lunar reflectance models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EUMETSAT implementation </a:t>
            </a:r>
            <a:r>
              <a:rPr lang="en-US" sz="2200" b="0" spc="-10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2200" b="0" spc="-10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 lunar models: 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GIRO v2.0 (version = realign. with ROLO)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SLIMM (H. Kieffer)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rgbClr val="FF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LESSR v2.0 (EUMETSAT / ESS)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TSIS solar spectrum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LIME integration in prep. (GSICS Lunar sub-group)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FF7545-0C62-27FF-D2E6-5BEA82405710}"/>
              </a:ext>
            </a:extLst>
          </p:cNvPr>
          <p:cNvSpPr/>
          <p:nvPr/>
        </p:nvSpPr>
        <p:spPr>
          <a:xfrm>
            <a:off x="141831" y="724390"/>
            <a:ext cx="6512357" cy="1945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MICMICS LXTRM: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Extraction of the lunar data 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Preparation of the GIRO input files (single records)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b="0" spc="-100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MICMICS LCS </a:t>
            </a:r>
            <a:r>
              <a:rPr lang="en-US" sz="22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 LSICS</a:t>
            </a:r>
            <a:endParaRPr lang="en-US" sz="2200" b="0" spc="-100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9644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5414BF2-E50F-9E6E-28BD-0107C2AFD8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3313933"/>
              </p:ext>
            </p:extLst>
          </p:nvPr>
        </p:nvGraphicFramePr>
        <p:xfrm>
          <a:off x="447481" y="0"/>
          <a:ext cx="12492676" cy="7142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29EF19B-3BEE-7543-C827-1D4B7005A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Missions with lunar acquisitions</a:t>
            </a:r>
            <a:endParaRPr lang="en-I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5AE861-0043-9EEC-9D4C-4BC454B12B02}"/>
              </a:ext>
            </a:extLst>
          </p:cNvPr>
          <p:cNvGrpSpPr/>
          <p:nvPr/>
        </p:nvGrpSpPr>
        <p:grpSpPr>
          <a:xfrm>
            <a:off x="9518828" y="850528"/>
            <a:ext cx="2682504" cy="3061426"/>
            <a:chOff x="9509497" y="1167706"/>
            <a:chExt cx="2682504" cy="3061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D018314-87FA-B21F-5427-D2D9B81F3969}"/>
                </a:ext>
              </a:extLst>
            </p:cNvPr>
            <p:cNvSpPr txBox="1"/>
            <p:nvPr/>
          </p:nvSpPr>
          <p:spPr>
            <a:xfrm>
              <a:off x="9597603" y="1725933"/>
              <a:ext cx="25717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2569"/>
                  </a:solidFill>
                  <a:effectLst/>
                  <a:uLnTx/>
                  <a:uFillTx/>
                </a:rPr>
                <a:t>Ops activities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2569"/>
                  </a:solidFill>
                  <a:effectLst/>
                  <a:uLnTx/>
                  <a:uFillTx/>
                </a:rPr>
                <a:t>+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2569"/>
                  </a:solidFill>
                  <a:effectLst/>
                  <a:uLnTx/>
                  <a:uFillTx/>
                </a:rPr>
                <a:t>CAL/VAL plans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CC53BF6-5A4C-3721-4197-B6DC508D9590}"/>
                </a:ext>
              </a:extLst>
            </p:cNvPr>
            <p:cNvSpPr txBox="1"/>
            <p:nvPr/>
          </p:nvSpPr>
          <p:spPr>
            <a:xfrm>
              <a:off x="9848851" y="1167706"/>
              <a:ext cx="2343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</a:rPr>
                <a:t>GEOs</a:t>
              </a: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2569"/>
                  </a:solidFill>
                  <a:effectLst/>
                  <a:uLnTx/>
                  <a:uFillTx/>
                </a:rPr>
                <a:t> versus </a:t>
              </a: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</a:rPr>
                <a:t>LEOs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91C0868-B88E-6D6F-90CD-45AFE190C6A8}"/>
                </a:ext>
              </a:extLst>
            </p:cNvPr>
            <p:cNvGrpSpPr/>
            <p:nvPr/>
          </p:nvGrpSpPr>
          <p:grpSpPr>
            <a:xfrm>
              <a:off x="9509497" y="2932354"/>
              <a:ext cx="2671762" cy="1296778"/>
              <a:chOff x="9434513" y="4622236"/>
              <a:chExt cx="2671762" cy="129677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EBAD837-C311-862D-261B-0E76EE353A8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434513" y="4622236"/>
                <a:ext cx="518160" cy="534353"/>
              </a:xfrm>
              <a:prstGeom prst="ellipse">
                <a:avLst/>
              </a:prstGeom>
              <a:pattFill prst="dkUpDiag">
                <a:fgClr>
                  <a:srgbClr val="5F758D"/>
                </a:fgClr>
                <a:bgClr>
                  <a:srgbClr val="FFFFFF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E8D07E-1B4C-1BC5-6C67-A012007CC0CF}"/>
                  </a:ext>
                </a:extLst>
              </p:cNvPr>
              <p:cNvSpPr txBox="1"/>
              <p:nvPr/>
            </p:nvSpPr>
            <p:spPr>
              <a:xfrm>
                <a:off x="9948862" y="4717488"/>
                <a:ext cx="20621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2569"/>
                    </a:solidFill>
                    <a:effectLst/>
                    <a:uLnTx/>
                    <a:uFillTx/>
                  </a:rPr>
                  <a:t>Activities foreseen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108445A-D9E4-1B89-AE1F-E2451B899B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434513" y="5384661"/>
                <a:ext cx="518160" cy="534353"/>
              </a:xfrm>
              <a:prstGeom prst="ellipse">
                <a:avLst/>
              </a:prstGeom>
              <a:pattFill prst="shingle">
                <a:fgClr>
                  <a:srgbClr val="5F758D"/>
                </a:fgClr>
                <a:bgClr>
                  <a:srgbClr val="FFFFFF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0147346-83E7-415C-BCF5-E7324285FD69}"/>
                  </a:ext>
                </a:extLst>
              </p:cNvPr>
              <p:cNvSpPr txBox="1"/>
              <p:nvPr/>
            </p:nvSpPr>
            <p:spPr>
              <a:xfrm>
                <a:off x="9948862" y="5503721"/>
                <a:ext cx="2157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2569"/>
                    </a:solidFill>
                    <a:effectLst/>
                    <a:uLnTx/>
                    <a:uFillTx/>
                  </a:rPr>
                  <a:t>Activities TBC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157231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278EA-EB9C-363F-A170-2092E220B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Missions with lunar acquisitions… past…present…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B7E67-2C4A-B935-8553-0973B86388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9248" y="751797"/>
            <a:ext cx="11873503" cy="5950216"/>
          </a:xfrm>
        </p:spPr>
        <p:txBody>
          <a:bodyPr>
            <a:noAutofit/>
          </a:bodyPr>
          <a:lstStyle/>
          <a:p>
            <a:r>
              <a:rPr lang="en-US" sz="2200"/>
              <a:t>Past missions </a:t>
            </a:r>
            <a:r>
              <a:rPr lang="en-US" sz="2200">
                <a:sym typeface="Wingdings" panose="05000000000000000000" pitchFamily="2" charset="2"/>
              </a:rPr>
              <a:t> MFG MVIRI + MSG1 SEVIRI + Metop-A GOME2</a:t>
            </a:r>
          </a:p>
          <a:p>
            <a:pPr lvl="1"/>
            <a:r>
              <a:rPr lang="en-US" sz="2200"/>
              <a:t>Meteosat-1 to 6 not processed yet</a:t>
            </a:r>
          </a:p>
          <a:p>
            <a:pPr lvl="1"/>
            <a:r>
              <a:rPr lang="en-US" sz="2200"/>
              <a:t>Meteosat-7 and 8 fully processed</a:t>
            </a:r>
          </a:p>
          <a:p>
            <a:pPr lvl="1"/>
            <a:r>
              <a:rPr lang="en-US" sz="2200"/>
              <a:t>Work still on-going on Metop-A GOME2 </a:t>
            </a:r>
            <a:r>
              <a:rPr lang="en-US" sz="2200">
                <a:solidFill>
                  <a:schemeClr val="tx1"/>
                </a:solidFill>
                <a:sym typeface="Wingdings" panose="05000000000000000000" pitchFamily="2" charset="2"/>
              </a:rPr>
              <a:t> needed to allow inter-calibration against SCIAMACHY + model inference in the future </a:t>
            </a:r>
            <a:endParaRPr lang="en-US" sz="1200">
              <a:solidFill>
                <a:schemeClr val="tx1"/>
              </a:solidFill>
            </a:endParaRPr>
          </a:p>
          <a:p>
            <a:r>
              <a:rPr lang="en-US" sz="2200"/>
              <a:t>Routine operations, with regular lunar acquisitions</a:t>
            </a:r>
          </a:p>
          <a:p>
            <a:pPr lvl="1"/>
            <a:r>
              <a:rPr lang="en-US" sz="2200"/>
              <a:t>MSG2 to MSG4 SEVIRI</a:t>
            </a:r>
          </a:p>
          <a:p>
            <a:pPr lvl="1"/>
            <a:r>
              <a:rPr lang="en-US" sz="2200"/>
              <a:t>MTI1 FCI + LI</a:t>
            </a:r>
          </a:p>
          <a:p>
            <a:pPr lvl="1"/>
            <a:r>
              <a:rPr lang="en-US" sz="2200" err="1"/>
              <a:t>Metop-B and C GOME2</a:t>
            </a:r>
          </a:p>
          <a:p>
            <a:pPr lvl="1"/>
            <a:r>
              <a:rPr lang="en-US" sz="2200"/>
              <a:t>Sentinel-3A and Sentinel-3B OLCI + SLSTR</a:t>
            </a:r>
            <a:r>
              <a:rPr lang="en-US" sz="220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2200">
                <a:solidFill>
                  <a:schemeClr val="tx1"/>
                </a:solidFill>
                <a:sym typeface="Wingdings" panose="05000000000000000000" pitchFamily="2" charset="2"/>
              </a:rPr>
              <a:t> radiometry monitoring incl. inter-band + inter-mission</a:t>
            </a:r>
            <a:endParaRPr lang="en-US" sz="1200"/>
          </a:p>
          <a:p>
            <a:r>
              <a:rPr lang="en-IE" sz="2200"/>
              <a:t>In commissioning</a:t>
            </a:r>
          </a:p>
          <a:p>
            <a:pPr lvl="1"/>
            <a:r>
              <a:rPr lang="en-IE" sz="2200"/>
              <a:t>EPS-SG A1 METimage + 3MI</a:t>
            </a:r>
          </a:p>
          <a:p>
            <a:pPr lvl="1"/>
            <a:r>
              <a:rPr lang="en-IE" sz="2200"/>
              <a:t>Sentinel-4 UVN</a:t>
            </a:r>
          </a:p>
          <a:p>
            <a:pPr lvl="1"/>
            <a:r>
              <a:rPr lang="en-IE" sz="2200"/>
              <a:t>Sentinel-5 UVNS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C992580-99BF-C6BA-2A6A-4D417344C75A}"/>
              </a:ext>
            </a:extLst>
          </p:cNvPr>
          <p:cNvSpPr txBox="1"/>
          <p:nvPr/>
        </p:nvSpPr>
        <p:spPr bwMode="auto">
          <a:xfrm>
            <a:off x="4965389" y="1160587"/>
            <a:ext cx="3745778" cy="4423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b="0" kern="0">
                <a:solidFill>
                  <a:srgbClr val="00B050"/>
                </a:solidFill>
                <a:sym typeface="Wingdings" panose="05000000000000000000" pitchFamily="2" charset="2"/>
              </a:rPr>
              <a:t> EUMETSAT Climate Team</a:t>
            </a:r>
            <a:endParaRPr lang="en-US" sz="2200" b="0" kern="0">
              <a:solidFill>
                <a:srgbClr val="00B050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CA68304-CF3F-8AB1-D71C-52DDD8DCFD4D}"/>
              </a:ext>
            </a:extLst>
          </p:cNvPr>
          <p:cNvSpPr txBox="1"/>
          <p:nvPr/>
        </p:nvSpPr>
        <p:spPr bwMode="auto">
          <a:xfrm>
            <a:off x="3924428" y="3096965"/>
            <a:ext cx="3745778" cy="4423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200" b="0" kern="0">
                <a:solidFill>
                  <a:srgbClr val="00B050"/>
                </a:solidFill>
                <a:sym typeface="Wingdings" panose="05000000000000000000" pitchFamily="2" charset="2"/>
              </a:rPr>
              <a:t> </a:t>
            </a:r>
            <a:r>
              <a:rPr lang="en-US" sz="2200" b="0">
                <a:solidFill>
                  <a:srgbClr val="00B050"/>
                </a:solidFill>
                <a:sym typeface="Wingdings" panose="05000000000000000000" pitchFamily="2" charset="2"/>
              </a:rPr>
              <a:t>radiometric monitoring</a:t>
            </a:r>
            <a:endParaRPr lang="en-US" sz="2200" b="0" kern="0">
              <a:solidFill>
                <a:srgbClr val="00B05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BF04863-6ED8-8A1B-9355-EED9B30B2FD5}"/>
              </a:ext>
            </a:extLst>
          </p:cNvPr>
          <p:cNvSpPr txBox="1"/>
          <p:nvPr/>
        </p:nvSpPr>
        <p:spPr bwMode="auto">
          <a:xfrm>
            <a:off x="2732124" y="3505754"/>
            <a:ext cx="8004008" cy="4423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200" b="0" kern="0">
                <a:solidFill>
                  <a:srgbClr val="00B050"/>
                </a:solidFill>
                <a:sym typeface="Wingdings" panose="05000000000000000000" pitchFamily="2" charset="2"/>
              </a:rPr>
              <a:t> </a:t>
            </a:r>
            <a:r>
              <a:rPr lang="en-US" sz="2200" b="0">
                <a:solidFill>
                  <a:srgbClr val="00B050"/>
                </a:solidFill>
                <a:sym typeface="Wingdings" panose="05000000000000000000" pitchFamily="2" charset="2"/>
              </a:rPr>
              <a:t>radiometric monitoring incl. inter-band + inter-camera</a:t>
            </a:r>
            <a:endParaRPr lang="en-US" sz="2200" b="0" kern="0">
              <a:solidFill>
                <a:srgbClr val="00B050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8757361-BDD9-2647-A051-68A698F3592C}"/>
              </a:ext>
            </a:extLst>
          </p:cNvPr>
          <p:cNvSpPr txBox="1"/>
          <p:nvPr/>
        </p:nvSpPr>
        <p:spPr bwMode="auto">
          <a:xfrm>
            <a:off x="5567041" y="1951275"/>
            <a:ext cx="6591908" cy="797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363538" indent="-363538">
              <a:buFont typeface="Arial" panose="020B0604020202020204" pitchFamily="34" charset="0"/>
              <a:buNone/>
            </a:pPr>
            <a:r>
              <a:rPr lang="en-US" sz="2200" b="0" ker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 	needed to allow inter-calibration against SCIAMACHY + model inference in the future </a:t>
            </a:r>
            <a:endParaRPr lang="en-US" sz="1200" b="0" kern="0">
              <a:solidFill>
                <a:schemeClr val="accent2">
                  <a:lumMod val="75000"/>
                </a:schemeClr>
              </a:solidFill>
            </a:endParaRPr>
          </a:p>
          <a:p>
            <a:pPr marL="562722" lvl="1" indent="0">
              <a:buFont typeface="Arial" panose="020B0604020202020204" pitchFamily="34" charset="0"/>
              <a:buNone/>
            </a:pPr>
            <a:endParaRPr lang="en-US" b="0" kern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ECA43D3-2423-42B4-4A44-CE0E8CF97AD6}"/>
              </a:ext>
            </a:extLst>
          </p:cNvPr>
          <p:cNvSpPr txBox="1"/>
          <p:nvPr/>
        </p:nvSpPr>
        <p:spPr bwMode="auto">
          <a:xfrm>
            <a:off x="3323055" y="3898411"/>
            <a:ext cx="7564743" cy="6400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562722" lvl="1" indent="0">
              <a:buFont typeface="Arial" panose="020B0604020202020204" pitchFamily="34" charset="0"/>
              <a:buNone/>
            </a:pPr>
            <a:r>
              <a:rPr lang="en-US" sz="2200" b="0" ker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 inter-calibration against SCIAMACHY + model inference</a:t>
            </a:r>
          </a:p>
          <a:p>
            <a:pPr marL="562722" lvl="1" indent="0">
              <a:buFont typeface="Arial" panose="020B0604020202020204" pitchFamily="34" charset="0"/>
              <a:buNone/>
            </a:pPr>
            <a:endParaRPr lang="en-US" b="0" kern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9339CD-62FB-F1F3-FFC0-842A48CD496B}"/>
              </a:ext>
            </a:extLst>
          </p:cNvPr>
          <p:cNvSpPr txBox="1"/>
          <p:nvPr/>
        </p:nvSpPr>
        <p:spPr bwMode="auto">
          <a:xfrm>
            <a:off x="6090624" y="4308440"/>
            <a:ext cx="5215663" cy="7853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363538" indent="-363538">
              <a:buFont typeface="Arial" panose="020B0604020202020204" pitchFamily="34" charset="0"/>
              <a:buNone/>
            </a:pPr>
            <a:r>
              <a:rPr lang="en-US" sz="2200" b="0" kern="0">
                <a:solidFill>
                  <a:srgbClr val="00B050"/>
                </a:solidFill>
                <a:sym typeface="Wingdings" panose="05000000000000000000" pitchFamily="2" charset="2"/>
              </a:rPr>
              <a:t> 	radiometry monitoring incl. inter-band + inter-mission</a:t>
            </a:r>
            <a:endParaRPr lang="en-US" sz="1200" b="0" kern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C793C79-5C21-47DE-D37B-C6C76AEA5B11}"/>
              </a:ext>
            </a:extLst>
          </p:cNvPr>
          <p:cNvSpPr txBox="1"/>
          <p:nvPr/>
        </p:nvSpPr>
        <p:spPr bwMode="auto">
          <a:xfrm>
            <a:off x="4590468" y="5441767"/>
            <a:ext cx="7497475" cy="4931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200" b="0" kern="0">
                <a:solidFill>
                  <a:srgbClr val="00B050"/>
                </a:solidFill>
                <a:sym typeface="Wingdings" panose="05000000000000000000" pitchFamily="2" charset="2"/>
              </a:rPr>
              <a:t> 2 roll manoeuvres + intrusions Deep Space View (METimage)</a:t>
            </a:r>
            <a:endParaRPr lang="en-IE" sz="2200" b="0" kern="0">
              <a:solidFill>
                <a:srgbClr val="00B050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1082706-CED0-5B2E-967F-E7FB7A06658C}"/>
              </a:ext>
            </a:extLst>
          </p:cNvPr>
          <p:cNvSpPr txBox="1"/>
          <p:nvPr/>
        </p:nvSpPr>
        <p:spPr bwMode="auto">
          <a:xfrm>
            <a:off x="3122785" y="6239349"/>
            <a:ext cx="3189880" cy="471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200" b="0" kern="0">
                <a:solidFill>
                  <a:srgbClr val="FF0000"/>
                </a:solidFill>
                <a:sym typeface="Wingdings" panose="05000000000000000000" pitchFamily="2" charset="2"/>
              </a:rPr>
              <a:t> No acquisition foreseen</a:t>
            </a:r>
            <a:endParaRPr lang="en-IE" sz="2200" b="0" kern="0">
              <a:solidFill>
                <a:srgbClr val="FF0000"/>
              </a:solidFill>
            </a:endParaRPr>
          </a:p>
          <a:p>
            <a:pPr lvl="1"/>
            <a:endParaRPr lang="en-IE" sz="2200" b="0" kern="0"/>
          </a:p>
          <a:p>
            <a:pPr lvl="1"/>
            <a:endParaRPr lang="en-US" b="0" kern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24A7505-8DDB-C500-4740-3B58A4B62EEB}"/>
              </a:ext>
            </a:extLst>
          </p:cNvPr>
          <p:cNvSpPr txBox="1"/>
          <p:nvPr/>
        </p:nvSpPr>
        <p:spPr bwMode="auto">
          <a:xfrm>
            <a:off x="3122785" y="5833166"/>
            <a:ext cx="3189880" cy="4600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200" b="0" kern="0">
                <a:solidFill>
                  <a:srgbClr val="00B050"/>
                </a:solidFill>
                <a:sym typeface="Wingdings" panose="05000000000000000000" pitchFamily="2" charset="2"/>
              </a:rPr>
              <a:t> Specific acquisitions</a:t>
            </a:r>
            <a:endParaRPr lang="en-IE" sz="2200" b="0" kern="0"/>
          </a:p>
        </p:txBody>
      </p:sp>
    </p:spTree>
    <p:extLst>
      <p:ext uri="{BB962C8B-B14F-4D97-AF65-F5344CB8AC3E}">
        <p14:creationId xmlns:p14="http://schemas.microsoft.com/office/powerpoint/2010/main" val="209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F5E94-CC7F-3711-9366-F12B76FC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Missions with lunar acquisitions…future…and some others… </a:t>
            </a:r>
            <a:endParaRPr lang="en-IE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83EEC51-250C-F3D3-2A98-C0A58FC58D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9248" y="655547"/>
            <a:ext cx="11873503" cy="5889632"/>
          </a:xfrm>
        </p:spPr>
        <p:txBody>
          <a:bodyPr>
            <a:noAutofit/>
          </a:bodyPr>
          <a:lstStyle/>
          <a:p>
            <a:r>
              <a:rPr lang="en-US" sz="2200" dirty="0"/>
              <a:t>In preparation</a:t>
            </a:r>
            <a:endParaRPr lang="en-US" sz="2200" dirty="0">
              <a:sym typeface="Wingdings" panose="05000000000000000000" pitchFamily="2" charset="2"/>
            </a:endParaRPr>
          </a:p>
          <a:p>
            <a:pPr lvl="1"/>
            <a:r>
              <a:rPr lang="en-US" sz="2200" dirty="0"/>
              <a:t>July 2026 : MTI2 FCI + LI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  radiometric monitoring incl. inter-band + inter-camera</a:t>
            </a:r>
            <a:endParaRPr lang="en-US" sz="2200" dirty="0"/>
          </a:p>
          <a:p>
            <a:pPr lvl="1"/>
            <a:r>
              <a:rPr lang="en-US" sz="2200" dirty="0"/>
              <a:t>September 2026: Sentinel-3C OLCI + SLSTR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 radiometric monitoring incl. inter-band + inter-camera</a:t>
            </a:r>
            <a:endParaRPr lang="en-US" sz="2200" dirty="0"/>
          </a:p>
          <a:p>
            <a:pPr lvl="2"/>
            <a:r>
              <a:rPr lang="en-US" sz="2200" dirty="0"/>
              <a:t>Tandem acquisitions with Sentinel-3B in 2026 and with Sentinel-3A in 2027</a:t>
            </a:r>
          </a:p>
          <a:p>
            <a:pPr lvl="2"/>
            <a:r>
              <a:rPr lang="en-US" sz="2200" dirty="0"/>
              <a:t>Routine </a:t>
            </a:r>
            <a:r>
              <a:rPr lang="en-US" sz="2200" dirty="0" err="1"/>
              <a:t>manoeuvres</a:t>
            </a:r>
            <a:r>
              <a:rPr lang="en-US" sz="2200" dirty="0"/>
              <a:t> after commissioning</a:t>
            </a:r>
          </a:p>
          <a:p>
            <a:pPr lvl="1"/>
            <a:r>
              <a:rPr lang="en-US" sz="2200" dirty="0"/>
              <a:t>CO2M MAP + CLIM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 radiometric monitoring</a:t>
            </a:r>
            <a:endParaRPr lang="en-US" sz="2200" dirty="0"/>
          </a:p>
          <a:p>
            <a:pPr marL="562722" lvl="1" indent="0">
              <a:buNone/>
            </a:pPr>
            <a:endParaRPr lang="en-IE" sz="1000" dirty="0">
              <a:solidFill>
                <a:srgbClr val="FF0000"/>
              </a:solidFill>
            </a:endParaRPr>
          </a:p>
          <a:p>
            <a:pPr marL="328254" lvl="1" indent="-328254"/>
            <a:r>
              <a:rPr lang="en-IE" sz="2200" dirty="0"/>
              <a:t>Lunar observations in the IR</a:t>
            </a:r>
          </a:p>
          <a:p>
            <a:pPr lvl="1"/>
            <a:r>
              <a:rPr lang="en-IE" sz="2200" dirty="0" err="1"/>
              <a:t>Metop</a:t>
            </a:r>
            <a:r>
              <a:rPr lang="en-IE" sz="2200" dirty="0"/>
              <a:t>-C IASI </a:t>
            </a:r>
            <a:r>
              <a:rPr lang="en-IE" sz="2200" dirty="0">
                <a:sym typeface="Wingdings" panose="05000000000000000000" pitchFamily="2" charset="2"/>
              </a:rPr>
              <a:t> continuation of the lunar acquisitions with one of the reference views</a:t>
            </a:r>
            <a:endParaRPr lang="en-IE" sz="2200" dirty="0"/>
          </a:p>
          <a:p>
            <a:pPr lvl="1"/>
            <a:r>
              <a:rPr lang="en-IE" sz="2200" dirty="0"/>
              <a:t>Opportunities with MTS1 IRS (lunar intrusion) </a:t>
            </a:r>
            <a:r>
              <a:rPr lang="en-IE" sz="2200" dirty="0">
                <a:sym typeface="Wingdings" panose="05000000000000000000" pitchFamily="2" charset="2"/>
              </a:rPr>
              <a:t> data usability still to be assessed</a:t>
            </a:r>
            <a:endParaRPr lang="en-IE" sz="2200" dirty="0"/>
          </a:p>
          <a:p>
            <a:pPr lvl="1"/>
            <a:r>
              <a:rPr lang="en-IE" sz="2200" dirty="0"/>
              <a:t>EPS-SG A1 IASI-NG </a:t>
            </a:r>
            <a:r>
              <a:rPr lang="en-IE" sz="2200" dirty="0">
                <a:sym typeface="Wingdings" panose="05000000000000000000" pitchFamily="2" charset="2"/>
              </a:rPr>
              <a:t> lunar intrusions foreseen (similar to IASI)</a:t>
            </a:r>
          </a:p>
          <a:p>
            <a:pPr marL="328254" lvl="1" indent="-328254"/>
            <a:r>
              <a:rPr lang="en-IE" sz="2200" dirty="0"/>
              <a:t>Lunar observations in MW</a:t>
            </a:r>
          </a:p>
          <a:p>
            <a:pPr lvl="1"/>
            <a:r>
              <a:rPr lang="en-IE" sz="2200" dirty="0"/>
              <a:t>EPS-SG A1 MWS </a:t>
            </a:r>
            <a:r>
              <a:rPr lang="en-IE" sz="2200" dirty="0">
                <a:sym typeface="Wingdings" panose="05000000000000000000" pitchFamily="2" charset="2"/>
              </a:rPr>
              <a:t> lunar intrusions but data still to be analysed</a:t>
            </a:r>
          </a:p>
          <a:p>
            <a:pPr lvl="1"/>
            <a:r>
              <a:rPr lang="en-IE" sz="2200" dirty="0">
                <a:sym typeface="Wingdings" panose="05000000000000000000" pitchFamily="2" charset="2"/>
              </a:rPr>
              <a:t>EPS-SG B1 ICI + MWI  lunar observations foreseen, also covering new frequencies</a:t>
            </a:r>
            <a:endParaRPr lang="en-IE" sz="2200" dirty="0"/>
          </a:p>
          <a:p>
            <a:pPr lvl="1"/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35052433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D579C-A3CC-1430-19E1-B89DE953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35F61B1-BA7F-ECB4-98F9-DFFAED4DA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0235" y="3586871"/>
            <a:ext cx="4114800" cy="324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5BDEE6E9-6644-091F-114D-79D9A414D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0235" y="3586870"/>
            <a:ext cx="4114800" cy="324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0E62AEC-7057-429B-0B04-6158E9D0B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5941" y="3586869"/>
            <a:ext cx="4179094" cy="324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">
            <a:extLst>
              <a:ext uri="{FF2B5EF4-FFF2-40B4-BE49-F238E27FC236}">
                <a16:creationId xmlns:a16="http://schemas.microsoft.com/office/drawing/2014/main" id="{CC29C1FB-8162-08C2-778B-30AA0A305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0235" y="3615371"/>
            <a:ext cx="4114800" cy="324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6A8972-9B77-A8F3-B986-244D52CE1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Metop-C GOME2 pointing issue</a:t>
            </a:r>
            <a:endParaRPr lang="en-IE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D113B4-B2EF-0DE2-FDE7-221F36DC86B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758417"/>
            <a:ext cx="5760720" cy="3600450"/>
            <a:chOff x="159571" y="640080"/>
            <a:chExt cx="6472722" cy="4045450"/>
          </a:xfrm>
        </p:grpSpPr>
        <p:pic>
          <p:nvPicPr>
            <p:cNvPr id="4" name="Picture 2" descr="D:\Dropbox\Consultancy\P18_ESS_MoonModel\Plots\p18wp4_test_pointing0005.png">
              <a:extLst>
                <a:ext uri="{FF2B5EF4-FFF2-40B4-BE49-F238E27FC236}">
                  <a16:creationId xmlns:a16="http://schemas.microsoft.com/office/drawing/2014/main" id="{B62B97BF-0A0E-58C0-752B-86134DB7A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9571" y="640080"/>
              <a:ext cx="6472722" cy="404545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6E7CCD2E-1179-63CD-8E6A-DA1960035A64}"/>
                </a:ext>
              </a:extLst>
            </p:cNvPr>
            <p:cNvSpPr/>
            <p:nvPr/>
          </p:nvSpPr>
          <p:spPr>
            <a:xfrm>
              <a:off x="1049998" y="775988"/>
              <a:ext cx="1782010" cy="932071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solidFill>
                    <a:schemeClr val="tx1"/>
                  </a:solidFill>
                  <a:highlight>
                    <a:srgbClr val="000080"/>
                  </a:highlight>
                  <a:uFillTx/>
                  <a:latin typeface="Calibri"/>
                </a:rPr>
                <a:t>M01</a:t>
              </a:r>
              <a:r>
                <a:rPr lang="en-US" sz="1600" b="0" u="none" strike="noStrike">
                  <a:uFillTx/>
                  <a:latin typeface="Calibri"/>
                </a:rPr>
                <a:t> = GOME2-B</a:t>
              </a:r>
              <a:endParaRPr lang="en-US" sz="1600" b="0" u="none" strike="noStrike">
                <a:uFillTx/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highlight>
                    <a:srgbClr val="FFFF00"/>
                  </a:highlight>
                  <a:uFillTx/>
                  <a:latin typeface="Calibri"/>
                </a:rPr>
                <a:t>M02</a:t>
              </a:r>
              <a:r>
                <a:rPr lang="en-US" sz="1600" b="0" u="none" strike="noStrike">
                  <a:uFillTx/>
                  <a:latin typeface="Calibri"/>
                </a:rPr>
                <a:t> = GOME2-A</a:t>
              </a:r>
              <a:endParaRPr lang="en-US" sz="1600" b="0" u="none" strike="noStrike">
                <a:uFillTx/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highlight>
                    <a:srgbClr val="FF0000"/>
                  </a:highlight>
                  <a:uFillTx/>
                  <a:latin typeface="Calibri"/>
                </a:rPr>
                <a:t>M03</a:t>
              </a:r>
              <a:r>
                <a:rPr lang="en-US" sz="1600" b="0" u="none" strike="noStrike">
                  <a:uFillTx/>
                  <a:latin typeface="Calibri"/>
                </a:rPr>
                <a:t> = GOME2-C</a:t>
              </a:r>
              <a:endParaRPr lang="en-US" sz="1600" b="0" u="none" strike="noStrike">
                <a:uFillTx/>
                <a:latin typeface="Arial"/>
              </a:endParaRPr>
            </a:p>
          </p:txBody>
        </p:sp>
      </p:grpSp>
      <p:pic>
        <p:nvPicPr>
          <p:cNvPr id="8" name="Picture 2" descr="D:\Dropbox\Consultancy\P18_ESS_MoonModel\Plots\p18wp4_test_pointing1355.png">
            <a:extLst>
              <a:ext uri="{FF2B5EF4-FFF2-40B4-BE49-F238E27FC236}">
                <a16:creationId xmlns:a16="http://schemas.microsoft.com/office/drawing/2014/main" id="{AB8FEAB4-C5FE-33F8-52A0-9AF7D645761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230" t="58020" r="10134" b="19075"/>
          <a:stretch>
            <a:fillRect/>
          </a:stretch>
        </p:blipFill>
        <p:spPr>
          <a:xfrm>
            <a:off x="-51181" y="4358867"/>
            <a:ext cx="5863082" cy="197725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7DE42181-2740-B3BD-A770-BFAA212871FF}"/>
              </a:ext>
            </a:extLst>
          </p:cNvPr>
          <p:cNvSpPr/>
          <p:nvPr/>
        </p:nvSpPr>
        <p:spPr>
          <a:xfrm>
            <a:off x="65574" y="6182959"/>
            <a:ext cx="2597484" cy="306323"/>
          </a:xfrm>
          <a:prstGeom prst="rect">
            <a:avLst/>
          </a:prstGeom>
          <a:solidFill>
            <a:schemeClr val="tx1"/>
          </a:solidFill>
          <a:ln w="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400" b="0">
                <a:latin typeface="Calibri"/>
              </a:rPr>
              <a:t>M. Krijger - </a:t>
            </a:r>
            <a:r>
              <a:rPr lang="en-US" sz="1400" b="0" u="none" strike="noStrike">
                <a:uFillTx/>
                <a:latin typeface="Calibri"/>
              </a:rPr>
              <a:t>Earth Space Solutions</a:t>
            </a:r>
            <a:endParaRPr lang="en-US" sz="1400" b="0" u="none" strike="noStrike">
              <a:uFillTx/>
              <a:latin typeface="Arial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D6C77FC-78B7-4620-ED54-FCF5FF7C81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68300" y="916351"/>
            <a:ext cx="6290110" cy="2146151"/>
          </a:xfrm>
        </p:spPr>
        <p:txBody>
          <a:bodyPr>
            <a:normAutofit/>
          </a:bodyPr>
          <a:lstStyle/>
          <a:p>
            <a:r>
              <a:rPr lang="en-GB" sz="2000"/>
              <a:t>Many Moon measurements not usable for GOME2-C </a:t>
            </a:r>
          </a:p>
          <a:p>
            <a:r>
              <a:rPr lang="en-GB" sz="2000"/>
              <a:t>GOME2 to complement SCIAMACHY lunar data (complementary lunar phases) </a:t>
            </a:r>
            <a:r>
              <a:rPr lang="en-GB" sz="2000">
                <a:sym typeface="Wingdings" panose="05000000000000000000" pitchFamily="2" charset="2"/>
              </a:rPr>
              <a:t> lunar model derivation (LESSR)</a:t>
            </a:r>
          </a:p>
          <a:p>
            <a:r>
              <a:rPr lang="en-GB" sz="2000">
                <a:sym typeface="Wingdings" panose="05000000000000000000" pitchFamily="2" charset="2"/>
              </a:rPr>
              <a:t>Moon used to inter-calibration GOME2 with SCIAMACHY  ESA FDR4ATMOS project</a:t>
            </a:r>
            <a:endParaRPr lang="en-GB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03A50-55D5-5600-9E09-49CC7D1654F6}"/>
              </a:ext>
            </a:extLst>
          </p:cNvPr>
          <p:cNvSpPr txBox="1"/>
          <p:nvPr/>
        </p:nvSpPr>
        <p:spPr>
          <a:xfrm>
            <a:off x="7649572" y="3309399"/>
            <a:ext cx="170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Current situation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4C85B4-EB8A-106F-E6B0-6833850F5105}"/>
              </a:ext>
            </a:extLst>
          </p:cNvPr>
          <p:cNvSpPr txBox="1"/>
          <p:nvPr/>
        </p:nvSpPr>
        <p:spPr>
          <a:xfrm>
            <a:off x="10886738" y="4777332"/>
            <a:ext cx="1271671" cy="338554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An example…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4D90B2-57A1-DC30-C0DF-7ADB9C0A86AA}"/>
              </a:ext>
            </a:extLst>
          </p:cNvPr>
          <p:cNvSpPr txBox="1"/>
          <p:nvPr/>
        </p:nvSpPr>
        <p:spPr>
          <a:xfrm>
            <a:off x="7649571" y="3307359"/>
            <a:ext cx="3919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After removal of Level 1 Earth view corrections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2AE3E4-9275-68D0-1EFA-DB51F76D5A93}"/>
              </a:ext>
            </a:extLst>
          </p:cNvPr>
          <p:cNvSpPr txBox="1"/>
          <p:nvPr/>
        </p:nvSpPr>
        <p:spPr>
          <a:xfrm>
            <a:off x="7703591" y="3064805"/>
            <a:ext cx="4454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After improving the geometrical parameters for the instrument orientation + FOV axis biases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CF26F7-BF0C-D28B-F6D6-42A19D3D6B52}"/>
              </a:ext>
            </a:extLst>
          </p:cNvPr>
          <p:cNvSpPr txBox="1"/>
          <p:nvPr/>
        </p:nvSpPr>
        <p:spPr>
          <a:xfrm>
            <a:off x="7649571" y="3302754"/>
            <a:ext cx="3919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Sanity check on Metop-B GOME2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303D7-A7F1-2A75-2579-6561007EE470}"/>
              </a:ext>
            </a:extLst>
          </p:cNvPr>
          <p:cNvSpPr txBox="1"/>
          <p:nvPr/>
        </p:nvSpPr>
        <p:spPr>
          <a:xfrm>
            <a:off x="1754969" y="2910039"/>
            <a:ext cx="9273093" cy="28623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Collaboration with NASA PACE/OCI team + DLR </a:t>
            </a:r>
            <a:r>
              <a:rPr lang="en-US" sz="30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EnMAP</a:t>
            </a:r>
            <a:r>
              <a:rPr lang="en-US" sz="3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team to attempt contemporaneous lunar acquisitions with GOME2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Next opportunities for GOME2 B and C </a:t>
            </a:r>
            <a:r>
              <a:rPr lang="en-US" sz="3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sym typeface="Wingdings" panose="05000000000000000000" pitchFamily="2" charset="2"/>
              </a:rPr>
              <a:t> August 3</a:t>
            </a:r>
            <a:r>
              <a:rPr lang="en-US" sz="3000" b="0" kern="100" spc="-100" baseline="300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sym typeface="Wingdings" panose="05000000000000000000" pitchFamily="2" charset="2"/>
              </a:rPr>
              <a:t>rd</a:t>
            </a:r>
            <a:r>
              <a:rPr lang="en-US" sz="3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sym typeface="Wingdings" panose="05000000000000000000" pitchFamily="2" charset="2"/>
              </a:rPr>
              <a:t> – 4th 2026</a:t>
            </a:r>
            <a:endParaRPr lang="en-IE" sz="30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855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4" grpId="1"/>
      <p:bldP spid="3" grpId="0"/>
      <p:bldP spid="3" grpId="1"/>
      <p:bldP spid="7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6C83-B0F1-C600-77B4-7B5F406F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mission monitoring – MTI1 FCI + LI</a:t>
            </a:r>
            <a:endParaRPr lang="en-I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CCA643-D1A9-5A9D-A79E-E1A979330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0635"/>
            <a:ext cx="7240011" cy="390103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C0C29CC-AAD3-19B3-B683-1A5BF65DA7F8}"/>
              </a:ext>
            </a:extLst>
          </p:cNvPr>
          <p:cNvGrpSpPr/>
          <p:nvPr/>
        </p:nvGrpSpPr>
        <p:grpSpPr>
          <a:xfrm>
            <a:off x="3955551" y="850186"/>
            <a:ext cx="6496424" cy="3019846"/>
            <a:chOff x="3955551" y="850186"/>
            <a:chExt cx="6496424" cy="301984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84016A7-1BD7-5563-047B-AA651209D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5497" y="850186"/>
              <a:ext cx="2886478" cy="3019846"/>
            </a:xfrm>
            <a:prstGeom prst="rect">
              <a:avLst/>
            </a:prstGeom>
          </p:spPr>
        </p:pic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0FD106EA-D7CD-9A37-C36D-05B98A844F72}"/>
                </a:ext>
              </a:extLst>
            </p:cNvPr>
            <p:cNvCxnSpPr>
              <a:stCxn id="31" idx="0"/>
              <a:endCxn id="32" idx="4"/>
            </p:cNvCxnSpPr>
            <p:nvPr/>
          </p:nvCxnSpPr>
          <p:spPr bwMode="auto">
            <a:xfrm rot="5400000" flipH="1" flipV="1">
              <a:off x="5773836" y="741206"/>
              <a:ext cx="1178611" cy="4592535"/>
            </a:xfrm>
            <a:prstGeom prst="curvedConnector3">
              <a:avLst>
                <a:gd name="adj1" fmla="val 50000"/>
              </a:avLst>
            </a:prstGeom>
            <a:solidFill>
              <a:schemeClr val="bg2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5D8F7C6-AB21-CF7A-4E98-C758238A34DF}"/>
                </a:ext>
              </a:extLst>
            </p:cNvPr>
            <p:cNvSpPr/>
            <p:nvPr/>
          </p:nvSpPr>
          <p:spPr bwMode="auto">
            <a:xfrm>
              <a:off x="3955551" y="3626778"/>
              <a:ext cx="222645" cy="143838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IE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D65FE06-F38E-B597-869D-7CEF5485C5FA}"/>
                </a:ext>
              </a:extLst>
            </p:cNvPr>
            <p:cNvSpPr/>
            <p:nvPr/>
          </p:nvSpPr>
          <p:spPr bwMode="auto">
            <a:xfrm>
              <a:off x="8433371" y="2061945"/>
              <a:ext cx="452075" cy="38622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IE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1027A98-FD3F-26FD-64C2-86592CC50FA1}"/>
              </a:ext>
            </a:extLst>
          </p:cNvPr>
          <p:cNvGrpSpPr/>
          <p:nvPr/>
        </p:nvGrpSpPr>
        <p:grpSpPr>
          <a:xfrm>
            <a:off x="8659408" y="2505703"/>
            <a:ext cx="3624801" cy="2902288"/>
            <a:chOff x="8659408" y="2505703"/>
            <a:chExt cx="3624801" cy="2902288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2AAA7BD-B4E5-B14B-4191-DBA157321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92889" y="2559618"/>
              <a:ext cx="3191320" cy="2848373"/>
            </a:xfrm>
            <a:prstGeom prst="rect">
              <a:avLst/>
            </a:prstGeom>
          </p:spPr>
        </p:pic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88C35FEC-7BBE-FC6A-981E-038019E6ED49}"/>
                </a:ext>
              </a:extLst>
            </p:cNvPr>
            <p:cNvCxnSpPr/>
            <p:nvPr/>
          </p:nvCxnSpPr>
          <p:spPr bwMode="auto">
            <a:xfrm rot="16200000" flipH="1">
              <a:off x="8631186" y="2533925"/>
              <a:ext cx="1239682" cy="1183238"/>
            </a:xfrm>
            <a:prstGeom prst="curvedConnector3">
              <a:avLst>
                <a:gd name="adj1" fmla="val 50000"/>
              </a:avLst>
            </a:prstGeom>
            <a:solidFill>
              <a:schemeClr val="bg2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6B19942-3928-6A27-B44A-A2EE5E3B33CE}"/>
              </a:ext>
            </a:extLst>
          </p:cNvPr>
          <p:cNvGrpSpPr/>
          <p:nvPr/>
        </p:nvGrpSpPr>
        <p:grpSpPr>
          <a:xfrm>
            <a:off x="1669549" y="1768951"/>
            <a:ext cx="9158137" cy="4272253"/>
            <a:chOff x="1669549" y="1768951"/>
            <a:chExt cx="9158137" cy="4272253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236C279-2FCD-0D2B-FF59-79DAC06FA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4148"/>
            <a:stretch>
              <a:fillRect/>
            </a:stretch>
          </p:blipFill>
          <p:spPr>
            <a:xfrm>
              <a:off x="1669549" y="1768951"/>
              <a:ext cx="9158137" cy="4202162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6296972-C8E2-6C77-4BA4-C9FFFC939262}"/>
                </a:ext>
              </a:extLst>
            </p:cNvPr>
            <p:cNvSpPr/>
            <p:nvPr/>
          </p:nvSpPr>
          <p:spPr bwMode="auto">
            <a:xfrm>
              <a:off x="1740025" y="5054885"/>
              <a:ext cx="4845710" cy="986319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IE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869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19319-3A06-A09D-01DA-441D258C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C99EB-E05E-690B-56B8-62B255C8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Mission monitoring – MTI1 FCI + LI</a:t>
            </a:r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11DE3-8F36-9C4D-A293-8AC65D243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068" y="886659"/>
            <a:ext cx="5715000" cy="5715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AA23D-9711-19AA-31D0-3B68D7AEB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641866"/>
            <a:ext cx="6226139" cy="2773453"/>
          </a:xfrm>
        </p:spPr>
        <p:txBody>
          <a:bodyPr>
            <a:noAutofit/>
          </a:bodyPr>
          <a:lstStyle/>
          <a:p>
            <a:pPr marL="182563" indent="-182563"/>
            <a:r>
              <a:rPr lang="en-US" sz="2200"/>
              <a:t>Overview status quality flag created when extracting</a:t>
            </a:r>
          </a:p>
          <a:p>
            <a:pPr marL="182563" indent="-182563"/>
            <a:r>
              <a:rPr lang="en-US" sz="2200"/>
              <a:t>Propagated through the Lunar Calibration System</a:t>
            </a:r>
          </a:p>
          <a:p>
            <a:pPr marL="768732" lvl="1" indent="-182563"/>
            <a:r>
              <a:rPr lang="en-US" sz="2200"/>
              <a:t>LSICS</a:t>
            </a:r>
          </a:p>
          <a:p>
            <a:pPr marL="768732" lvl="1" indent="-182563"/>
            <a:r>
              <a:rPr lang="en-US" sz="2200"/>
              <a:t>Or GIRO end-to-end version</a:t>
            </a:r>
            <a:endParaRPr lang="en-IE" sz="2200"/>
          </a:p>
          <a:p>
            <a:pPr marL="182563" indent="-182563"/>
            <a:r>
              <a:rPr lang="en-IE" sz="2200"/>
              <a:t>Allows </a:t>
            </a:r>
            <a:r>
              <a:rPr lang="en-IE" sz="2200" i="1"/>
              <a:t>a posteriori</a:t>
            </a:r>
            <a:r>
              <a:rPr lang="en-IE" sz="2200"/>
              <a:t> check on the outliers</a:t>
            </a:r>
            <a:endParaRPr lang="en-US" sz="2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CE94EC-9C7F-02F5-F6FB-331FEAD8D9A8}"/>
              </a:ext>
            </a:extLst>
          </p:cNvPr>
          <p:cNvSpPr txBox="1"/>
          <p:nvPr/>
        </p:nvSpPr>
        <p:spPr>
          <a:xfrm>
            <a:off x="144535" y="5417105"/>
            <a:ext cx="5937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Example of Moon transit in MTI1 LI OC2</a:t>
            </a:r>
          </a:p>
          <a:p>
            <a:pPr algn="ctr"/>
            <a:r>
              <a:rPr lang="en-US" sz="20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Winter configuration – OC2 over Southern hemisphere</a:t>
            </a:r>
            <a:r>
              <a:rPr lang="en-US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</a:t>
            </a:r>
            <a:endParaRPr lang="en-IE" sz="1600" b="0" kern="100" spc="-100" dirty="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0798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76D3-EFD3-2E8F-50A7-3189DC59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monitoring – MTI1 FCI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E672DE-3F19-28C0-0151-65408A03B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738343"/>
            <a:ext cx="8572500" cy="214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4C86F4-4B77-38CA-C6E3-03679BE4B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726609"/>
            <a:ext cx="8572500" cy="2143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FEFD30-A2B6-04BA-3FD6-779A0ACEE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714875"/>
            <a:ext cx="8572500" cy="214312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0490ED6-10D2-FC38-8DC5-589BFDA58A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05" y="657952"/>
            <a:ext cx="3736378" cy="4735629"/>
          </a:xfrm>
        </p:spPr>
        <p:txBody>
          <a:bodyPr>
            <a:noAutofit/>
          </a:bodyPr>
          <a:lstStyle/>
          <a:p>
            <a:pPr marL="182563" indent="-182563"/>
            <a:r>
              <a:rPr lang="en-US" sz="2200" dirty="0"/>
              <a:t>Visual inspection of the results needed</a:t>
            </a:r>
          </a:p>
          <a:p>
            <a:pPr marL="182563" indent="-182563"/>
            <a:r>
              <a:rPr lang="en-US" sz="2200" dirty="0"/>
              <a:t>NIR1.3 only monitored by lunar calibration</a:t>
            </a:r>
            <a:endParaRPr lang="en-IE" sz="2200" dirty="0"/>
          </a:p>
          <a:p>
            <a:pPr marL="182563" indent="-182563"/>
            <a:r>
              <a:rPr lang="en-IE" sz="2200" dirty="0"/>
              <a:t>Uncertainties increase with the phase angle</a:t>
            </a:r>
          </a:p>
          <a:p>
            <a:pPr marL="182563" indent="-182563"/>
            <a:r>
              <a:rPr lang="en-IE" sz="2200" dirty="0"/>
              <a:t>But overall, lunar calibration shows the stability in time of the VIS channels (like deserts and other methods)</a:t>
            </a:r>
          </a:p>
          <a:p>
            <a:pPr marL="182563" indent="-182563"/>
            <a:r>
              <a:rPr lang="en-IE" sz="2200" dirty="0"/>
              <a:t>SWIR still require further work (e.g. impact of the straylight correction)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CD194A-613E-02A1-E695-0A1E08B91C56}"/>
              </a:ext>
            </a:extLst>
          </p:cNvPr>
          <p:cNvSpPr txBox="1"/>
          <p:nvPr/>
        </p:nvSpPr>
        <p:spPr>
          <a:xfrm>
            <a:off x="40963" y="4717355"/>
            <a:ext cx="4248007" cy="178510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2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Advantage of using several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More lunar phases covered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For FCI, number of usable lunar observations is critical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Check consistency of the results</a:t>
            </a:r>
            <a:endParaRPr lang="en-US" sz="2200" b="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4092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3D6ED-5A4B-9553-4A13-1950AE176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F7E2-B2C8-E5FF-4DC4-8264D70F7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Mission monitoring – MTI1 LI</a:t>
            </a:r>
            <a:endParaRPr lang="en-I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7810F6-1769-C7C7-5284-FB734974C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84" y="640080"/>
            <a:ext cx="8229616" cy="2057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0602A2-0E9E-F739-CD7A-5D636401BD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84" y="2506383"/>
            <a:ext cx="8229616" cy="20574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E602D5-BE07-9528-16D3-FDBC7FEBEE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84" y="4372686"/>
            <a:ext cx="8229616" cy="205740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478156D-87B9-9DCA-3890-F74A54633639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3033961"/>
            <a:ext cx="3810576" cy="3497580"/>
            <a:chOff x="5469841" y="685759"/>
            <a:chExt cx="6722159" cy="617001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ACA6F32-B217-6D9E-A780-5556CD972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69841" y="685759"/>
              <a:ext cx="6722159" cy="617001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B510981-639E-9990-EBA2-8A5779DED7E6}"/>
                </a:ext>
              </a:extLst>
            </p:cNvPr>
            <p:cNvSpPr txBox="1"/>
            <p:nvPr/>
          </p:nvSpPr>
          <p:spPr>
            <a:xfrm>
              <a:off x="7000875" y="3019425"/>
              <a:ext cx="8034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kern="100" spc="-100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OC-1 / 3</a:t>
              </a:r>
              <a:endParaRPr lang="en-GB" sz="1600" b="0" kern="100" spc="-10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B5D735-C7F5-3B5A-6383-60F83E6DB067}"/>
                </a:ext>
              </a:extLst>
            </p:cNvPr>
            <p:cNvSpPr txBox="1"/>
            <p:nvPr/>
          </p:nvSpPr>
          <p:spPr>
            <a:xfrm>
              <a:off x="8048625" y="1704975"/>
              <a:ext cx="8483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kern="100" spc="-100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OC-2 / 4</a:t>
              </a:r>
              <a:endParaRPr lang="en-GB" sz="1600" b="0" kern="100" spc="-10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201D7F-139E-711D-FFAD-652E0BDDB68C}"/>
                </a:ext>
              </a:extLst>
            </p:cNvPr>
            <p:cNvSpPr txBox="1"/>
            <p:nvPr/>
          </p:nvSpPr>
          <p:spPr>
            <a:xfrm>
              <a:off x="8061263" y="4171950"/>
              <a:ext cx="8899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kern="100" spc="-100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OC-4  / 2</a:t>
              </a:r>
              <a:endParaRPr lang="en-GB" sz="1600" b="0" kern="100" spc="-10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C4F8E0-4ED1-6233-ED2E-F919E90D66EA}"/>
                </a:ext>
              </a:extLst>
            </p:cNvPr>
            <p:cNvSpPr txBox="1"/>
            <p:nvPr/>
          </p:nvSpPr>
          <p:spPr>
            <a:xfrm>
              <a:off x="9169679" y="3019425"/>
              <a:ext cx="8034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kern="100" spc="-100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OC-3 / 1</a:t>
              </a:r>
              <a:endParaRPr lang="en-GB" sz="1600" b="0" kern="100" spc="-10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0827C42-E693-3BC0-36B4-D637C52669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589" y="836259"/>
            <a:ext cx="4051459" cy="2020708"/>
          </a:xfrm>
        </p:spPr>
        <p:txBody>
          <a:bodyPr>
            <a:normAutofit/>
          </a:bodyPr>
          <a:lstStyle/>
          <a:p>
            <a:pPr marL="174625" indent="-174625"/>
            <a:r>
              <a:rPr lang="en-US" sz="2000"/>
              <a:t>Platform yaw flip every 6 months</a:t>
            </a:r>
          </a:p>
          <a:p>
            <a:pPr marL="174625" indent="-174625"/>
            <a:r>
              <a:rPr lang="en-US" sz="2000"/>
              <a:t>Only part of cameras sees the Moon</a:t>
            </a:r>
          </a:p>
          <a:p>
            <a:pPr marL="174625" indent="-174625"/>
            <a:r>
              <a:rPr lang="en-US" sz="2000"/>
              <a:t>Biases confirmed by desert vicarious </a:t>
            </a:r>
          </a:p>
          <a:p>
            <a:pPr marL="174625" indent="-174625"/>
            <a:r>
              <a:rPr lang="en-US" sz="2000"/>
              <a:t>No opportunity for OC1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65324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D41E-1860-88C8-6F3A-186987E6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Mission monitoring – S3A + S3B OLCI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7B1E59-DA66-871C-431E-194849557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667"/>
            <a:ext cx="12192000" cy="47413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FD45AA-00C1-1EC4-58C6-93B644F7B120}"/>
              </a:ext>
            </a:extLst>
          </p:cNvPr>
          <p:cNvSpPr txBox="1"/>
          <p:nvPr/>
        </p:nvSpPr>
        <p:spPr>
          <a:xfrm>
            <a:off x="792479" y="788895"/>
            <a:ext cx="6301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sym typeface="Wingdings" panose="05000000000000000000" pitchFamily="2" charset="2"/>
              </a:rPr>
              <a:t>Large variability of the oversampling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sym typeface="Wingdings" panose="05000000000000000000" pitchFamily="2" charset="2"/>
              </a:rPr>
              <a:t>OLCI-A : 8.52 &lt; Oversampling &lt; 9.77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sym typeface="Wingdings" panose="05000000000000000000" pitchFamily="2" charset="2"/>
              </a:rPr>
              <a:t>OLCI-B : 8.49 &lt; Oversampling &lt; 10.14</a:t>
            </a:r>
          </a:p>
          <a:p>
            <a:endParaRPr lang="en-GB" sz="1800" b="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  <a:sym typeface="Wingdings" panose="05000000000000000000" pitchFamily="2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36B36F-6C0C-D3AE-3650-A5FF602DB180}"/>
              </a:ext>
            </a:extLst>
          </p:cNvPr>
          <p:cNvGrpSpPr>
            <a:grpSpLocks noChangeAspect="1"/>
          </p:cNvGrpSpPr>
          <p:nvPr/>
        </p:nvGrpSpPr>
        <p:grpSpPr>
          <a:xfrm>
            <a:off x="10620999" y="640080"/>
            <a:ext cx="1571001" cy="3138340"/>
            <a:chOff x="9260797" y="1457336"/>
            <a:chExt cx="3142001" cy="62766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403D8AB-4D89-6996-1392-850972922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44" r="59925"/>
            <a:stretch>
              <a:fillRect/>
            </a:stretch>
          </p:blipFill>
          <p:spPr>
            <a:xfrm rot="10800000" flipH="1">
              <a:off x="9260797" y="1457336"/>
              <a:ext cx="3142001" cy="6276680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A79790C-1C9B-921C-362D-38706822D8A6}"/>
                </a:ext>
              </a:extLst>
            </p:cNvPr>
            <p:cNvCxnSpPr/>
            <p:nvPr/>
          </p:nvCxnSpPr>
          <p:spPr bwMode="auto">
            <a:xfrm>
              <a:off x="9573768" y="1709928"/>
              <a:ext cx="9144" cy="3859421"/>
            </a:xfrm>
            <a:prstGeom prst="straightConnector1">
              <a:avLst/>
            </a:prstGeom>
            <a:solidFill>
              <a:schemeClr val="bg2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21542AD-6D06-8ED4-1352-D72E1FE13678}"/>
                </a:ext>
              </a:extLst>
            </p:cNvPr>
            <p:cNvCxnSpPr/>
            <p:nvPr/>
          </p:nvCxnSpPr>
          <p:spPr bwMode="auto">
            <a:xfrm>
              <a:off x="9573768" y="1709928"/>
              <a:ext cx="2487168" cy="0"/>
            </a:xfrm>
            <a:prstGeom prst="straightConnector1">
              <a:avLst/>
            </a:prstGeom>
            <a:solidFill>
              <a:schemeClr val="bg2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19B292-D23A-87F6-D3DB-E5A4A7F5A984}"/>
                </a:ext>
              </a:extLst>
            </p:cNvPr>
            <p:cNvSpPr txBox="1"/>
            <p:nvPr/>
          </p:nvSpPr>
          <p:spPr>
            <a:xfrm>
              <a:off x="10341863" y="1737822"/>
              <a:ext cx="1238682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kern="100" spc="-100">
                  <a:solidFill>
                    <a:srgbClr val="FFFF0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ACT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FF511F-F6F3-CDFF-6C68-85A9DF698DA1}"/>
                </a:ext>
              </a:extLst>
            </p:cNvPr>
            <p:cNvSpPr txBox="1"/>
            <p:nvPr/>
          </p:nvSpPr>
          <p:spPr>
            <a:xfrm>
              <a:off x="9582913" y="2830558"/>
              <a:ext cx="978408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kern="100" spc="-100">
                  <a:solidFill>
                    <a:srgbClr val="FFFF0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35207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1B292-94C2-8929-2450-F92468AA4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OLCI - Interband calibration – Normalised to the 865nm band</a:t>
            </a:r>
            <a:endParaRPr lang="en-I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0219E4-1037-DEA0-FCCC-ACB05DDED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6196511" cy="35475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003710-3A79-36DA-1048-A52024B6C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448" y="3334859"/>
            <a:ext cx="6149569" cy="3534157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37CD070-82AF-52AB-F00C-FE41F411C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994916"/>
              </p:ext>
            </p:extLst>
          </p:nvPr>
        </p:nvGraphicFramePr>
        <p:xfrm>
          <a:off x="553437" y="4696788"/>
          <a:ext cx="4946575" cy="15570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4099">
                  <a:extLst>
                    <a:ext uri="{9D8B030D-6E8A-4147-A177-3AD203B41FA5}">
                      <a16:colId xmlns:a16="http://schemas.microsoft.com/office/drawing/2014/main" val="2727489465"/>
                    </a:ext>
                  </a:extLst>
                </a:gridCol>
                <a:gridCol w="1422761">
                  <a:extLst>
                    <a:ext uri="{9D8B030D-6E8A-4147-A177-3AD203B41FA5}">
                      <a16:colId xmlns:a16="http://schemas.microsoft.com/office/drawing/2014/main" val="1727029110"/>
                    </a:ext>
                  </a:extLst>
                </a:gridCol>
                <a:gridCol w="1422761">
                  <a:extLst>
                    <a:ext uri="{9D8B030D-6E8A-4147-A177-3AD203B41FA5}">
                      <a16:colId xmlns:a16="http://schemas.microsoft.com/office/drawing/2014/main" val="1665660717"/>
                    </a:ext>
                  </a:extLst>
                </a:gridCol>
                <a:gridCol w="1306954">
                  <a:extLst>
                    <a:ext uri="{9D8B030D-6E8A-4147-A177-3AD203B41FA5}">
                      <a16:colId xmlns:a16="http://schemas.microsoft.com/office/drawing/2014/main" val="106805558"/>
                    </a:ext>
                  </a:extLst>
                </a:gridCol>
              </a:tblGrid>
              <a:tr h="389263">
                <a:tc grid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OLCI-B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IE" sz="11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IE" sz="11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IE" sz="11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2112220"/>
                  </a:ext>
                </a:extLst>
              </a:tr>
              <a:tr h="3892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GIRO v2.0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SLIMM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LESSR v2.0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87055951"/>
                  </a:ext>
                </a:extLst>
              </a:tr>
              <a:tr h="3892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min 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0.970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0.974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0.946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89358130"/>
                  </a:ext>
                </a:extLst>
              </a:tr>
              <a:tr h="38926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max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1.003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1.026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1.005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615727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FE404C-D76E-F26E-74F8-B90968067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06810"/>
              </p:ext>
            </p:extLst>
          </p:nvPr>
        </p:nvGraphicFramePr>
        <p:xfrm>
          <a:off x="6593545" y="1134737"/>
          <a:ext cx="5069374" cy="1542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5196">
                  <a:extLst>
                    <a:ext uri="{9D8B030D-6E8A-4147-A177-3AD203B41FA5}">
                      <a16:colId xmlns:a16="http://schemas.microsoft.com/office/drawing/2014/main" val="4260426094"/>
                    </a:ext>
                  </a:extLst>
                </a:gridCol>
                <a:gridCol w="1424726">
                  <a:extLst>
                    <a:ext uri="{9D8B030D-6E8A-4147-A177-3AD203B41FA5}">
                      <a16:colId xmlns:a16="http://schemas.microsoft.com/office/drawing/2014/main" val="2268802205"/>
                    </a:ext>
                  </a:extLst>
                </a:gridCol>
                <a:gridCol w="1424726">
                  <a:extLst>
                    <a:ext uri="{9D8B030D-6E8A-4147-A177-3AD203B41FA5}">
                      <a16:colId xmlns:a16="http://schemas.microsoft.com/office/drawing/2014/main" val="622510187"/>
                    </a:ext>
                  </a:extLst>
                </a:gridCol>
                <a:gridCol w="1424726">
                  <a:extLst>
                    <a:ext uri="{9D8B030D-6E8A-4147-A177-3AD203B41FA5}">
                      <a16:colId xmlns:a16="http://schemas.microsoft.com/office/drawing/2014/main" val="1731298370"/>
                    </a:ext>
                  </a:extLst>
                </a:gridCol>
              </a:tblGrid>
              <a:tr h="385591">
                <a:tc gridSpan="4">
                  <a:txBody>
                    <a:bodyPr/>
                    <a:lstStyle/>
                    <a:p>
                      <a:pPr marL="0" marR="0" lvl="0" indent="0" algn="ctr" defTabSz="1125444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OLCI-A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92368524"/>
                  </a:ext>
                </a:extLst>
              </a:tr>
              <a:tr h="38559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GIRO v2.0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SLIMM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6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LESSR v2.0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81683326"/>
                  </a:ext>
                </a:extLst>
              </a:tr>
              <a:tr h="38559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min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0.971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0.975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0.953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10389557"/>
                  </a:ext>
                </a:extLst>
              </a:tr>
              <a:tr h="38559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max 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1.005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1.031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E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1.004</a:t>
                      </a:r>
                      <a:endParaRPr lang="en-IE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51545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40785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Mean bias between OLCI-A and OLCI-B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796079-0AEE-418E-9599-085D44413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9" y="795963"/>
            <a:ext cx="10972822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8149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6300-DB92-85ED-AF68-FD167857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Mission monitoring – S3A + S3B SLSTR</a:t>
            </a:r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FB6A6C-2561-8774-B0D4-A1CE8950F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"/>
          <a:stretch>
            <a:fillRect/>
          </a:stretch>
        </p:blipFill>
        <p:spPr>
          <a:xfrm>
            <a:off x="1" y="640079"/>
            <a:ext cx="5669291" cy="2602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A26BE0-13FF-70FC-DEF7-2F3031DF2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9"/>
          <a:stretch>
            <a:fillRect/>
          </a:stretch>
        </p:blipFill>
        <p:spPr>
          <a:xfrm>
            <a:off x="6492241" y="640078"/>
            <a:ext cx="5669291" cy="25940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A72DD0-5A60-8E82-E1B2-11E8DC54F5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5040"/>
            <a:ext cx="5669291" cy="28346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4A1A0A-256D-4A1D-FEA6-AEF87276BB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12" y="2375040"/>
            <a:ext cx="5669291" cy="28346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55BF8C-016C-602D-EE60-AE742FC9BD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40" y="4136376"/>
            <a:ext cx="5669291" cy="28346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C0A72A-69C3-41E6-675F-D4E5BD58C6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36376"/>
            <a:ext cx="5669291" cy="28346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184D4A-BE60-1398-3142-918A8694278E}"/>
              </a:ext>
            </a:extLst>
          </p:cNvPr>
          <p:cNvSpPr txBox="1"/>
          <p:nvPr/>
        </p:nvSpPr>
        <p:spPr>
          <a:xfrm>
            <a:off x="374562" y="746135"/>
            <a:ext cx="5925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S1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58ECFE-CB26-16C3-4ED5-5241DFDCDEDA}"/>
              </a:ext>
            </a:extLst>
          </p:cNvPr>
          <p:cNvSpPr txBox="1"/>
          <p:nvPr/>
        </p:nvSpPr>
        <p:spPr>
          <a:xfrm>
            <a:off x="6857424" y="746135"/>
            <a:ext cx="5925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S2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2FF2E-82C3-B6B0-C1FC-8FDE59FC6704}"/>
              </a:ext>
            </a:extLst>
          </p:cNvPr>
          <p:cNvSpPr txBox="1"/>
          <p:nvPr/>
        </p:nvSpPr>
        <p:spPr>
          <a:xfrm>
            <a:off x="374562" y="2569074"/>
            <a:ext cx="5925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S3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99CB8F-CA49-34E0-D7E3-6B0DD35AD6BC}"/>
              </a:ext>
            </a:extLst>
          </p:cNvPr>
          <p:cNvSpPr txBox="1"/>
          <p:nvPr/>
        </p:nvSpPr>
        <p:spPr>
          <a:xfrm>
            <a:off x="6857424" y="2569074"/>
            <a:ext cx="5925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S4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C8AC88-50AB-FDA8-6010-408385143A7C}"/>
              </a:ext>
            </a:extLst>
          </p:cNvPr>
          <p:cNvSpPr txBox="1"/>
          <p:nvPr/>
        </p:nvSpPr>
        <p:spPr>
          <a:xfrm>
            <a:off x="374562" y="4325675"/>
            <a:ext cx="5925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S5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0082F0-9693-46CA-0F22-10B3A321CFC2}"/>
              </a:ext>
            </a:extLst>
          </p:cNvPr>
          <p:cNvSpPr txBox="1"/>
          <p:nvPr/>
        </p:nvSpPr>
        <p:spPr>
          <a:xfrm>
            <a:off x="6857424" y="4325675"/>
            <a:ext cx="5925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S6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DB85902-F4D5-FBA3-35C5-3CECA769DF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2480" y="3262024"/>
            <a:ext cx="5235838" cy="264010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/>
              <a:t>SLSTR-A – Estimated yearly drift</a:t>
            </a:r>
          </a:p>
          <a:p>
            <a:r>
              <a:rPr lang="en-US" sz="2000"/>
              <a:t>DRIFT for S1 = 0.286% per year +/- 0.106%</a:t>
            </a:r>
          </a:p>
          <a:p>
            <a:r>
              <a:rPr lang="en-US" sz="2000"/>
              <a:t>DRIFT for S2 = 0.127% per year +/- 0.084%</a:t>
            </a:r>
          </a:p>
          <a:p>
            <a:r>
              <a:rPr lang="en-US" sz="2000"/>
              <a:t>DRIFT for S3 = -0.103% per year +/- 0.076%</a:t>
            </a:r>
          </a:p>
          <a:p>
            <a:r>
              <a:rPr lang="en-US" sz="2000"/>
              <a:t>DRIFT for S4 = -0.269% per year +/- 0.18%</a:t>
            </a:r>
          </a:p>
          <a:p>
            <a:r>
              <a:rPr lang="en-US" sz="2000"/>
              <a:t>DRIFT for S5 = -0.238% per year +/- 0.158%</a:t>
            </a:r>
          </a:p>
          <a:p>
            <a:r>
              <a:rPr lang="en-US" sz="2000"/>
              <a:t>DRIFT for S6 = -0.057% per year +/- 0.205%</a:t>
            </a:r>
            <a:endParaRPr lang="en-IE" sz="200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FD9B5F0-83E0-C35E-07C6-847AC8C64996}"/>
              </a:ext>
            </a:extLst>
          </p:cNvPr>
          <p:cNvSpPr txBox="1"/>
          <p:nvPr/>
        </p:nvSpPr>
        <p:spPr bwMode="auto">
          <a:xfrm>
            <a:off x="6479657" y="3262025"/>
            <a:ext cx="5235838" cy="26401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b="0"/>
              <a:t>SLSTR-B – Estimated yearly drift</a:t>
            </a:r>
            <a:endParaRPr lang="en-US" sz="2000" b="0" kern="0"/>
          </a:p>
          <a:p>
            <a:r>
              <a:rPr lang="en-US" sz="2000" b="0"/>
              <a:t>DRIFT for S1 = 0.308% per year +/- 0.175%</a:t>
            </a:r>
          </a:p>
          <a:p>
            <a:r>
              <a:rPr lang="en-US" sz="2000" b="0"/>
              <a:t>DRIFT for S2 = -0.068% per year +/- 0.144%</a:t>
            </a:r>
          </a:p>
          <a:p>
            <a:r>
              <a:rPr lang="en-US" sz="2000" b="0"/>
              <a:t>DRIFT for S3 = -0.107% per year +/- 0.088%</a:t>
            </a:r>
          </a:p>
          <a:p>
            <a:r>
              <a:rPr lang="en-US" sz="2000" b="0"/>
              <a:t>DRIFT for S4 = 0.094% per year +/- 0.126%</a:t>
            </a:r>
          </a:p>
          <a:p>
            <a:r>
              <a:rPr lang="en-US" sz="2000" b="0"/>
              <a:t>DRIFT for S5 = 0.144% per year +/- 0.128%</a:t>
            </a:r>
          </a:p>
          <a:p>
            <a:r>
              <a:rPr lang="en-US" sz="2000" b="0"/>
              <a:t>DRIFT for S6 = 0.146% per year +/- 0.119%</a:t>
            </a:r>
            <a:endParaRPr lang="en-IE" sz="2000" b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49848C-9A56-3896-7FE6-2FD267D52057}"/>
              </a:ext>
            </a:extLst>
          </p:cNvPr>
          <p:cNvSpPr txBox="1"/>
          <p:nvPr/>
        </p:nvSpPr>
        <p:spPr>
          <a:xfrm>
            <a:off x="1748903" y="6111865"/>
            <a:ext cx="8768615" cy="6995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marL="0" indent="0" ea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b="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fontAlgn="base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fontAlgn="base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fontAlgn="base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fontAlgn="base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algn="ctr"/>
            <a:r>
              <a:rPr lang="en-US" dirty="0"/>
              <a:t>Requires further work but in general, results are in line with results from S3 MPC’s assessment + MICMICS results (except for S3) and </a:t>
            </a:r>
            <a:r>
              <a:rPr lang="en-US" u="sng" dirty="0"/>
              <a:t>accounting for uncertainties</a:t>
            </a:r>
            <a:endParaRPr lang="en-IE" u="sng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6DB43F9-101E-BB72-780F-8458B96E6C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6" b="7120"/>
          <a:stretch>
            <a:fillRect/>
          </a:stretch>
        </p:blipFill>
        <p:spPr>
          <a:xfrm>
            <a:off x="3276405" y="656003"/>
            <a:ext cx="5596139" cy="254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77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/>
      <p:bldP spid="23" grpId="0" uiExpand="1" build="allAtOnce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30F7-14A5-7286-12CA-E8086277C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EPS-SG A1</a:t>
            </a:r>
            <a:endParaRPr lang="en-IE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1E99FF9-8294-1B09-5AE7-1586FE163F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5547"/>
            <a:ext cx="5457524" cy="2773453"/>
          </a:xfrm>
        </p:spPr>
        <p:txBody>
          <a:bodyPr>
            <a:noAutofit/>
          </a:bodyPr>
          <a:lstStyle/>
          <a:p>
            <a:pPr marL="182563" indent="-182563"/>
            <a:r>
              <a:rPr lang="en-US" sz="2000" dirty="0" err="1"/>
              <a:t>METimage</a:t>
            </a:r>
            <a:r>
              <a:rPr lang="en-US" sz="2000" dirty="0"/>
              <a:t>:</a:t>
            </a:r>
          </a:p>
          <a:p>
            <a:pPr marL="355600" lvl="1" indent="-157163">
              <a:tabLst>
                <a:tab pos="182563" algn="l"/>
              </a:tabLst>
            </a:pPr>
            <a:r>
              <a:rPr lang="en-US" sz="2000" dirty="0"/>
              <a:t>Regular lunar intrusion in the Deep Space View</a:t>
            </a:r>
          </a:p>
          <a:p>
            <a:pPr marL="625475" lvl="2" indent="-173038"/>
            <a:r>
              <a:rPr lang="en-US" sz="2000" dirty="0"/>
              <a:t>Require some specific processing</a:t>
            </a:r>
          </a:p>
          <a:p>
            <a:pPr marL="625475" lvl="2" indent="-173038"/>
            <a:r>
              <a:rPr lang="en-US" sz="2000" dirty="0"/>
              <a:t>Initial processing looks good in VIS/NIR</a:t>
            </a:r>
          </a:p>
          <a:p>
            <a:pPr marL="625475" lvl="2" indent="-173038"/>
            <a:r>
              <a:rPr lang="en-US" sz="2000" dirty="0"/>
              <a:t>Processing of the SWIR still on-going</a:t>
            </a:r>
          </a:p>
          <a:p>
            <a:pPr marL="452438" lvl="1" indent="-254000"/>
            <a:r>
              <a:rPr lang="en-IE" sz="2000" dirty="0"/>
              <a:t>Roll manoeuvre to look at the Moon with the Earth view </a:t>
            </a:r>
            <a:r>
              <a:rPr lang="en-IE" sz="2000" dirty="0">
                <a:sym typeface="Wingdings" panose="05000000000000000000" pitchFamily="2" charset="2"/>
              </a:rPr>
              <a:t> new acquisition on April 1</a:t>
            </a:r>
            <a:r>
              <a:rPr lang="en-IE" sz="2000" baseline="30000" dirty="0">
                <a:sym typeface="Wingdings" panose="05000000000000000000" pitchFamily="2" charset="2"/>
              </a:rPr>
              <a:t>st</a:t>
            </a:r>
            <a:endParaRPr lang="en-IE" sz="20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4090CE-A88B-C6C3-6B10-CB1865EA913D}"/>
              </a:ext>
            </a:extLst>
          </p:cNvPr>
          <p:cNvGrpSpPr/>
          <p:nvPr/>
        </p:nvGrpSpPr>
        <p:grpSpPr>
          <a:xfrm>
            <a:off x="443068" y="3200842"/>
            <a:ext cx="11699544" cy="3657158"/>
            <a:chOff x="443068" y="3200842"/>
            <a:chExt cx="11699544" cy="3657158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0DBC54B-3ED7-D607-F6CE-5F939973B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068" y="3200842"/>
              <a:ext cx="2651178" cy="3657158"/>
            </a:xfrm>
            <a:prstGeom prst="rect">
              <a:avLst/>
            </a:prstGeom>
          </p:spPr>
        </p:pic>
        <p:sp>
          <p:nvSpPr>
            <p:cNvPr id="38" name="Text Placeholder 2">
              <a:extLst>
                <a:ext uri="{FF2B5EF4-FFF2-40B4-BE49-F238E27FC236}">
                  <a16:creationId xmlns:a16="http://schemas.microsoft.com/office/drawing/2014/main" id="{BB573F9D-1952-CCE4-4FF6-D9104C4A8941}"/>
                </a:ext>
              </a:extLst>
            </p:cNvPr>
            <p:cNvSpPr txBox="1"/>
            <p:nvPr/>
          </p:nvSpPr>
          <p:spPr bwMode="auto">
            <a:xfrm>
              <a:off x="3094246" y="4036900"/>
              <a:ext cx="9048366" cy="26090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 marL="328254" indent="-328254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spc="-100" baseline="0">
                  <a:solidFill>
                    <a:schemeClr val="tx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defRPr>
              </a:lvl1pPr>
              <a:lvl2pPr marL="914423" indent="-351701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spc="-100" baseline="0">
                  <a:solidFill>
                    <a:schemeClr val="tx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defRPr>
              </a:lvl2pPr>
              <a:lvl3pPr marL="1406804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spc="-100" baseline="0">
                  <a:solidFill>
                    <a:schemeClr val="tx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defRPr>
              </a:lvl3pPr>
              <a:lvl4pPr marL="1969526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spc="-100" baseline="0">
                  <a:solidFill>
                    <a:schemeClr val="tx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defRPr>
              </a:lvl4pPr>
              <a:lvl5pPr marL="2532248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spc="-100" baseline="0">
                  <a:solidFill>
                    <a:schemeClr val="tx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defRPr>
              </a:lvl5pPr>
              <a:lvl6pPr marL="3094970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 sz="2954">
                  <a:solidFill>
                    <a:schemeClr val="tx2"/>
                  </a:solidFill>
                  <a:latin typeface="+mn-lt"/>
                </a:defRPr>
              </a:lvl6pPr>
              <a:lvl7pPr marL="3657691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 sz="2954">
                  <a:solidFill>
                    <a:schemeClr val="tx2"/>
                  </a:solidFill>
                  <a:latin typeface="+mn-lt"/>
                </a:defRPr>
              </a:lvl7pPr>
              <a:lvl8pPr marL="4220413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 sz="2954">
                  <a:solidFill>
                    <a:schemeClr val="tx2"/>
                  </a:solidFill>
                  <a:latin typeface="+mn-lt"/>
                </a:defRPr>
              </a:lvl8pPr>
              <a:lvl9pPr marL="4783135" indent="-281361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 sz="2954">
                  <a:solidFill>
                    <a:schemeClr val="tx2"/>
                  </a:solidFill>
                  <a:latin typeface="+mn-lt"/>
                </a:defRPr>
              </a:lvl9pPr>
            </a:lstStyle>
            <a:p>
              <a:pPr marL="182563" indent="-182563"/>
              <a:r>
                <a:rPr lang="en-US" sz="2000" b="0" kern="0" dirty="0"/>
                <a:t>3MI:</a:t>
              </a:r>
            </a:p>
            <a:p>
              <a:pPr marL="355600" lvl="1" indent="-157163"/>
              <a:r>
                <a:rPr lang="en-IE" sz="2000" b="0" kern="0" dirty="0"/>
                <a:t>Roll manoeuvre to look at the Moon with the Earth view </a:t>
              </a:r>
              <a:r>
                <a:rPr lang="en-IE" sz="2000" b="0" kern="0" dirty="0">
                  <a:sym typeface="Wingdings" panose="05000000000000000000" pitchFamily="2" charset="2"/>
                </a:rPr>
                <a:t> March 4</a:t>
              </a:r>
              <a:r>
                <a:rPr lang="en-IE" sz="2000" b="0" kern="0" baseline="30000" dirty="0">
                  <a:sym typeface="Wingdings" panose="05000000000000000000" pitchFamily="2" charset="2"/>
                </a:rPr>
                <a:t>th</a:t>
              </a:r>
              <a:r>
                <a:rPr lang="en-IE" sz="2000" b="0" kern="0" dirty="0">
                  <a:sym typeface="Wingdings" panose="05000000000000000000" pitchFamily="2" charset="2"/>
                </a:rPr>
                <a:t> + April 1</a:t>
              </a:r>
              <a:r>
                <a:rPr lang="en-IE" sz="2000" b="0" kern="0" baseline="30000" dirty="0">
                  <a:sym typeface="Wingdings" panose="05000000000000000000" pitchFamily="2" charset="2"/>
                </a:rPr>
                <a:t>st</a:t>
              </a:r>
            </a:p>
            <a:p>
              <a:pPr marL="355600" lvl="1" indent="-157163"/>
              <a:r>
                <a:rPr lang="en-IE" sz="2000" b="0" kern="0" dirty="0"/>
                <a:t>Anchor points for the radiometry (absolute TBC + inter-band)</a:t>
              </a:r>
            </a:p>
            <a:p>
              <a:pPr marL="355600" lvl="1" indent="-157163"/>
              <a:r>
                <a:rPr lang="en-IE" sz="2000" b="0" kern="0" dirty="0"/>
                <a:t>2 different locations on the CCD + CMOS detectors (nadir on March 4</a:t>
              </a:r>
              <a:r>
                <a:rPr lang="en-IE" sz="2000" b="0" kern="0" baseline="30000" dirty="0"/>
                <a:t>th</a:t>
              </a:r>
              <a:r>
                <a:rPr lang="en-IE" sz="2000" b="0" kern="0" dirty="0"/>
                <a:t> and -20 degrees on April 1st)</a:t>
              </a:r>
            </a:p>
            <a:p>
              <a:pPr marL="355600" lvl="1" indent="-157163"/>
              <a:r>
                <a:rPr lang="en-IE" sz="2000" b="0" kern="0" dirty="0"/>
                <a:t>Many observations acquired during the manoeuvre, including polarisation</a:t>
              </a:r>
            </a:p>
            <a:p>
              <a:pPr marL="355600" lvl="1" indent="-157163"/>
              <a:r>
                <a:rPr lang="en-IE" sz="2000" b="0" kern="0" dirty="0"/>
                <a:t>Data under processing + analysis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66DCC2-E1FD-C5B9-7CE3-9CC3F6E65F7B}"/>
              </a:ext>
            </a:extLst>
          </p:cNvPr>
          <p:cNvGrpSpPr/>
          <p:nvPr/>
        </p:nvGrpSpPr>
        <p:grpSpPr>
          <a:xfrm>
            <a:off x="5321761" y="929252"/>
            <a:ext cx="6792273" cy="2915057"/>
            <a:chOff x="2699863" y="1971471"/>
            <a:chExt cx="6792273" cy="2915057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71D6081-C494-37B5-78F7-E07006CEA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9863" y="1971471"/>
              <a:ext cx="6792273" cy="2915057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68134C-DC79-5EC3-464D-9CBA1E47AAA7}"/>
                </a:ext>
              </a:extLst>
            </p:cNvPr>
            <p:cNvSpPr txBox="1"/>
            <p:nvPr/>
          </p:nvSpPr>
          <p:spPr>
            <a:xfrm>
              <a:off x="8199525" y="4486418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VII-443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A3D7264-9270-C2BA-98F5-D5FFDA485794}"/>
              </a:ext>
            </a:extLst>
          </p:cNvPr>
          <p:cNvGrpSpPr/>
          <p:nvPr/>
        </p:nvGrpSpPr>
        <p:grpSpPr>
          <a:xfrm>
            <a:off x="5316998" y="929252"/>
            <a:ext cx="6806562" cy="2915057"/>
            <a:chOff x="2695100" y="1971471"/>
            <a:chExt cx="6806562" cy="2915057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43A5E3DF-04D5-B5EA-8D83-C159F3436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95100" y="1971471"/>
              <a:ext cx="6801799" cy="2915057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9EF763-24A5-B00E-9FC6-AAF051E3FB9D}"/>
                </a:ext>
              </a:extLst>
            </p:cNvPr>
            <p:cNvSpPr txBox="1"/>
            <p:nvPr/>
          </p:nvSpPr>
          <p:spPr>
            <a:xfrm>
              <a:off x="8209051" y="4486418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VII-555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646A758-CE61-4D57-41CC-665D45045B94}"/>
              </a:ext>
            </a:extLst>
          </p:cNvPr>
          <p:cNvGrpSpPr/>
          <p:nvPr/>
        </p:nvGrpSpPr>
        <p:grpSpPr>
          <a:xfrm>
            <a:off x="5312235" y="929252"/>
            <a:ext cx="6820851" cy="2915057"/>
            <a:chOff x="2690337" y="1971471"/>
            <a:chExt cx="6820851" cy="2915057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AC5C1FBA-AA32-23B5-4BEE-9A2724ADE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90337" y="1971471"/>
              <a:ext cx="6811326" cy="2915057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A10EA3C-955A-74D5-D25C-855A39F874CB}"/>
                </a:ext>
              </a:extLst>
            </p:cNvPr>
            <p:cNvSpPr txBox="1"/>
            <p:nvPr/>
          </p:nvSpPr>
          <p:spPr>
            <a:xfrm>
              <a:off x="8218577" y="4486418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VII-668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F51402E-8315-FE7F-C98A-743FBE5B18E0}"/>
              </a:ext>
            </a:extLst>
          </p:cNvPr>
          <p:cNvGrpSpPr/>
          <p:nvPr/>
        </p:nvGrpSpPr>
        <p:grpSpPr>
          <a:xfrm>
            <a:off x="5312235" y="929252"/>
            <a:ext cx="6811326" cy="2915057"/>
            <a:chOff x="2690337" y="1971471"/>
            <a:chExt cx="6811326" cy="2915057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075CE7A-DF87-2A85-115E-7E9D09D38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90337" y="1971471"/>
              <a:ext cx="6811326" cy="2915057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3212D9-2081-E2A9-10BA-544F98AF878B}"/>
                </a:ext>
              </a:extLst>
            </p:cNvPr>
            <p:cNvSpPr txBox="1"/>
            <p:nvPr/>
          </p:nvSpPr>
          <p:spPr>
            <a:xfrm>
              <a:off x="8206669" y="4486418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VII-752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08B48DD-4D75-D04A-E967-5E065BC00FD9}"/>
              </a:ext>
            </a:extLst>
          </p:cNvPr>
          <p:cNvGrpSpPr/>
          <p:nvPr/>
        </p:nvGrpSpPr>
        <p:grpSpPr>
          <a:xfrm>
            <a:off x="5312235" y="924489"/>
            <a:ext cx="6811326" cy="2924583"/>
            <a:chOff x="2690337" y="1966708"/>
            <a:chExt cx="6811326" cy="2924583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C9BBA2C-89F9-59CE-B3AB-15F993A03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90337" y="1966708"/>
              <a:ext cx="6811326" cy="2924583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C90AB28-530B-D642-2190-0E4AA03D5ABD}"/>
                </a:ext>
              </a:extLst>
            </p:cNvPr>
            <p:cNvSpPr txBox="1"/>
            <p:nvPr/>
          </p:nvSpPr>
          <p:spPr>
            <a:xfrm>
              <a:off x="8187320" y="4483671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VII-763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9A73B07-D917-4437-6934-EABE0261DD7A}"/>
              </a:ext>
            </a:extLst>
          </p:cNvPr>
          <p:cNvGrpSpPr/>
          <p:nvPr/>
        </p:nvGrpSpPr>
        <p:grpSpPr>
          <a:xfrm>
            <a:off x="5312235" y="929252"/>
            <a:ext cx="6811326" cy="2921194"/>
            <a:chOff x="2690337" y="1971471"/>
            <a:chExt cx="6811326" cy="2921194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7BD2A217-EA27-32FA-1B03-855A212EE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90337" y="1971471"/>
              <a:ext cx="6811326" cy="2915057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9A23247-1569-C4A5-96DD-9A038FCEFDDA}"/>
                </a:ext>
              </a:extLst>
            </p:cNvPr>
            <p:cNvSpPr txBox="1"/>
            <p:nvPr/>
          </p:nvSpPr>
          <p:spPr>
            <a:xfrm>
              <a:off x="8187319" y="4492555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VII-865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A91B7D4-CD74-938A-EB35-EA1D3553B39D}"/>
              </a:ext>
            </a:extLst>
          </p:cNvPr>
          <p:cNvGrpSpPr/>
          <p:nvPr/>
        </p:nvGrpSpPr>
        <p:grpSpPr>
          <a:xfrm>
            <a:off x="5316998" y="924489"/>
            <a:ext cx="6825614" cy="2932094"/>
            <a:chOff x="2695100" y="1966708"/>
            <a:chExt cx="6825614" cy="2932094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B688059E-A30D-AD2F-4953-0DBD57B4E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95100" y="1966708"/>
              <a:ext cx="6801799" cy="2924583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4C30135-7687-3F8C-74C3-99B750755838}"/>
                </a:ext>
              </a:extLst>
            </p:cNvPr>
            <p:cNvSpPr txBox="1"/>
            <p:nvPr/>
          </p:nvSpPr>
          <p:spPr>
            <a:xfrm>
              <a:off x="8228103" y="4498692"/>
              <a:ext cx="1292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kern="100" spc="-10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VII-914</a:t>
              </a:r>
              <a:endParaRPr lang="en-IE" sz="2000" b="0" kern="100" spc="-10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DB51F2-22A0-DB44-A0B8-A309CDF38B6B}"/>
              </a:ext>
            </a:extLst>
          </p:cNvPr>
          <p:cNvGrpSpPr/>
          <p:nvPr/>
        </p:nvGrpSpPr>
        <p:grpSpPr>
          <a:xfrm>
            <a:off x="5312235" y="640080"/>
            <a:ext cx="6889290" cy="3657158"/>
            <a:chOff x="5312235" y="640080"/>
            <a:chExt cx="6889290" cy="365715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43E000E-5AAA-1CD4-3494-1F5819D6E9D3}"/>
                </a:ext>
              </a:extLst>
            </p:cNvPr>
            <p:cNvSpPr/>
            <p:nvPr/>
          </p:nvSpPr>
          <p:spPr bwMode="auto">
            <a:xfrm>
              <a:off x="5312235" y="640080"/>
              <a:ext cx="6879765" cy="365715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E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28229D5-F2AD-D6EE-E6B3-6C158AB68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412" y="640080"/>
              <a:ext cx="5649113" cy="358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9261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4796-5491-84B1-0D05-6EFCC355D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2563F-35BE-1AA2-3B1E-BE79E637B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330" y="1018405"/>
            <a:ext cx="11627339" cy="52626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MICMICS Lunar Calibration component (LXTRM + LCS) handles a growing number of instruments</a:t>
            </a:r>
          </a:p>
          <a:p>
            <a:r>
              <a:rPr lang="en-IE" dirty="0"/>
              <a:t>Benefits of using lunar calibration for channels that cannot be monitored by other means</a:t>
            </a:r>
          </a:p>
          <a:p>
            <a:r>
              <a:rPr lang="en-IE" dirty="0"/>
              <a:t>Benefits of using multiple models (till we have an absolute reference over the full range of observation conditions)</a:t>
            </a:r>
          </a:p>
          <a:p>
            <a:r>
              <a:rPr lang="en-IE" dirty="0"/>
              <a:t>Importance to have visualisation tools to facilitate visual inspections (e.g. FCI)</a:t>
            </a:r>
          </a:p>
          <a:p>
            <a:r>
              <a:rPr lang="en-IE" dirty="0"/>
              <a:t>Extraction of the observables and associated uncertainties to be revisited as required </a:t>
            </a:r>
            <a:r>
              <a:rPr lang="en-IE" dirty="0">
                <a:sym typeface="Wingdings" panose="05000000000000000000" pitchFamily="2" charset="2"/>
              </a:rPr>
              <a:t> oversampling determination + solid angle calculation + irradiance integration (e.g. SLSTR)</a:t>
            </a:r>
            <a:r>
              <a:rPr lang="en-IE" dirty="0"/>
              <a:t>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346630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0" y="1237673"/>
            <a:ext cx="6096000" cy="5164431"/>
          </a:xfrm>
        </p:spPr>
        <p:txBody>
          <a:bodyPr anchor="ctr">
            <a:normAutofit fontScale="92500" lnSpcReduction="20000"/>
          </a:bodyPr>
          <a:lstStyle/>
          <a:p>
            <a:r>
              <a:rPr lang="en-GB" sz="2200" spc="0" dirty="0"/>
              <a:t>Thanks to all colleagues, contractors and externals for their help, the great discussions and their enthusiasm: </a:t>
            </a:r>
          </a:p>
          <a:p>
            <a:endParaRPr lang="en-GB" sz="2200" spc="0" dirty="0"/>
          </a:p>
          <a:p>
            <a:r>
              <a:rPr lang="en-GB" sz="2200" spc="0" dirty="0"/>
              <a:t>V. Debaecker, R. Degoul, O. Henriquez, M. Neneman, P. Valks, G. Poli, J. Onderwaater, L. Andres Moya, J.M. de Juana Gamo, F. Ruethrich, Nan Hao, S. Gimeno Garcia, G. Corlett, E. Kwiatkowska, , M. Vazquez Navarro, F. Lucas Carbo, R. Houdroge, F. Rasool, E. Trollope, P. Arriazu, A. Johnstone, H. Kraemer, M. Krijger, T. Stone, B. Basnet, H. Kieffer, M. Takahashi, S. </a:t>
            </a:r>
            <a:r>
              <a:rPr lang="en-GB" sz="2200" spc="0"/>
              <a:t>Adriaensen, X</a:t>
            </a:r>
            <a:r>
              <a:rPr lang="en-GB" sz="2200" spc="0" dirty="0"/>
              <a:t>. Wu, F. Yu and many more...</a:t>
            </a:r>
          </a:p>
          <a:p>
            <a:pPr marL="0" indent="0">
              <a:buNone/>
            </a:pPr>
            <a:endParaRPr lang="en-GB" sz="2400" b="1" spc="0" dirty="0"/>
          </a:p>
          <a:p>
            <a:pPr marL="0" indent="0">
              <a:buNone/>
            </a:pPr>
            <a:endParaRPr lang="en-GB" sz="2400" b="1" spc="0" dirty="0"/>
          </a:p>
          <a:p>
            <a:pPr marL="0" indent="0">
              <a:buNone/>
            </a:pPr>
            <a:endParaRPr lang="en-GB" sz="2400" b="1" spc="0" dirty="0"/>
          </a:p>
          <a:p>
            <a:pPr marL="0" indent="0">
              <a:buNone/>
            </a:pPr>
            <a:r>
              <a:rPr lang="en-GB" sz="2400" b="1" spc="0" dirty="0"/>
              <a:t>Thank you!</a:t>
            </a:r>
          </a:p>
          <a:p>
            <a:pPr marL="0" indent="0">
              <a:buNone/>
            </a:pPr>
            <a:r>
              <a:rPr lang="en-GB" sz="2000" spc="0" dirty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X6PPVAVDZMSZ-613157859-13503</_dlc_DocId>
    <_dlc_DocIdUrl xmlns="cfab5f87-ed30-4dbb-a820-4234a14babf6">
      <Url>https://wmoomm.sharepoint.com/sites/Collaboration/_layouts/15/DocIdRedir.aspx?ID=X6PPVAVDZMSZ-613157859-13503</Url>
      <Description>X6PPVAVDZMSZ-613157859-13503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FD0548-8DA7-4FB8-AAD5-9EDA653D2188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8BF5C1B-CA3F-4D59-9B8C-9B72252CC7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4.xml><?xml version="1.0" encoding="utf-8"?>
<ds:datastoreItem xmlns:ds="http://schemas.openxmlformats.org/officeDocument/2006/customXml" ds:itemID="{BB215769-9A65-4694-982F-D252C305DCB7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1497</Words>
  <Application>Microsoft Office PowerPoint</Application>
  <PresentationFormat>Widescreen</PresentationFormat>
  <Paragraphs>238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Title &amp; Seperator Slides</vt:lpstr>
      <vt:lpstr>PowerPoint Presentation</vt:lpstr>
      <vt:lpstr>Activities on model development</vt:lpstr>
      <vt:lpstr>MICMICS Lunar Calibration</vt:lpstr>
      <vt:lpstr>Missions with lunar acquisitions</vt:lpstr>
      <vt:lpstr>Missions with lunar acquisitions… past…present…</vt:lpstr>
      <vt:lpstr>Missions with lunar acquisitions…future…and some others… </vt:lpstr>
      <vt:lpstr>Metop-C GOME2 pointing issue</vt:lpstr>
      <vt:lpstr>Tools for mission monitoring – MTI1 FCI + LI</vt:lpstr>
      <vt:lpstr>Mission monitoring – MTI1 FCI + LI</vt:lpstr>
      <vt:lpstr>Mission monitoring – MTI1 FCI</vt:lpstr>
      <vt:lpstr>Mission monitoring – MTI1 LI</vt:lpstr>
      <vt:lpstr>Mission monitoring – S3A + S3B OLCI</vt:lpstr>
      <vt:lpstr>OLCI - Interband calibration – Normalised to the 865nm band</vt:lpstr>
      <vt:lpstr>Mean bias between OLCI-A and OLCI-B</vt:lpstr>
      <vt:lpstr>Mission monitoring – S3A + S3B SLSTR</vt:lpstr>
      <vt:lpstr>EPS-SG A1</vt:lpstr>
      <vt:lpstr>Conclusions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Sebastien Wagner</cp:lastModifiedBy>
  <cp:revision>44</cp:revision>
  <cp:lastPrinted>2006-03-06T14:11:17Z</cp:lastPrinted>
  <dcterms:created xsi:type="dcterms:W3CDTF">2024-03-12T14:08:59Z</dcterms:created>
  <dcterms:modified xsi:type="dcterms:W3CDTF">2026-03-30T08:56:20Z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7fb5f684-3a53-4887-a741-38f859eb912c</vt:lpwstr>
  </property>
  <property fmtid="{D5CDD505-2E9C-101B-9397-08002B2CF9AE}" pid="4" name="MediaServiceImageTags">
    <vt:lpwstr/>
  </property>
</Properties>
</file>