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olors2.xml" ContentType="application/vnd.ms-office.chartcolorstyl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olors3.xml" ContentType="application/vnd.ms-office.chartcolorstyle+xml"/>
  <Override PartName="/ppt/charts/style3.xml" ContentType="application/vnd.ms-office.chartstyle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436" r:id="rId2"/>
    <p:sldId id="838" r:id="rId3"/>
    <p:sldId id="28886" r:id="rId4"/>
    <p:sldId id="28887" r:id="rId5"/>
    <p:sldId id="29019" r:id="rId6"/>
    <p:sldId id="562" r:id="rId7"/>
    <p:sldId id="29023" r:id="rId8"/>
    <p:sldId id="2131967381" r:id="rId9"/>
    <p:sldId id="1042653036" r:id="rId10"/>
    <p:sldId id="1042653037" r:id="rId11"/>
    <p:sldId id="29032" r:id="rId12"/>
    <p:sldId id="29040" r:id="rId13"/>
    <p:sldId id="2131967380" r:id="rId14"/>
    <p:sldId id="438" r:id="rId15"/>
    <p:sldId id="44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C89"/>
    <a:srgbClr val="F0F3ED"/>
    <a:srgbClr val="EDF3EA"/>
    <a:srgbClr val="F8C9EE"/>
    <a:srgbClr val="FF90CC"/>
    <a:srgbClr val="52C0A8"/>
    <a:srgbClr val="AA3A52"/>
    <a:srgbClr val="FFDCDD"/>
    <a:srgbClr val="C04F10"/>
    <a:srgbClr val="48AC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74455" autoAdjust="0"/>
  </p:normalViewPr>
  <p:slideViewPr>
    <p:cSldViewPr snapToGrid="0" snapToObjects="1">
      <p:cViewPr varScale="1">
        <p:scale>
          <a:sx n="82" d="100"/>
          <a:sy n="82" d="100"/>
        </p:scale>
        <p:origin x="17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5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young2\Documents\Arcstone\AT_lunarspectra_805114036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young2\Documents\Arcstone\AT_lunarspectra_805114036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young2\Documents\Arcstone\L1ReflectanceSpectra_v0_20260221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young2\Documents\Arcstone\L1ReflectanceSpectra_v0_202602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lyoung2\Documents\Arcstone\L1ReflectanceSpectra_v0_202602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76754068309391"/>
          <c:y val="4.6296296296296294E-2"/>
          <c:w val="0.82126281809518309"/>
          <c:h val="0.74387357830271217"/>
        </c:manualLayout>
      </c:layout>
      <c:scatterChart>
        <c:scatterStyle val="lineMarker"/>
        <c:varyColors val="0"/>
        <c:ser>
          <c:idx val="2"/>
          <c:order val="0"/>
          <c:tx>
            <c:v>Moon</c:v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xVal>
            <c:numRef>
              <c:f>AT_lunarspectra_805114036!$I$16:$I$590</c:f>
              <c:numCache>
                <c:formatCode>General</c:formatCode>
                <c:ptCount val="575"/>
                <c:pt idx="0">
                  <c:v>397.71351503741198</c:v>
                </c:pt>
                <c:pt idx="1">
                  <c:v>400.849116042567</c:v>
                </c:pt>
                <c:pt idx="2">
                  <c:v>403.98471704805399</c:v>
                </c:pt>
                <c:pt idx="3">
                  <c:v>407.12031805387397</c:v>
                </c:pt>
                <c:pt idx="4">
                  <c:v>410.25591906002597</c:v>
                </c:pt>
                <c:pt idx="5">
                  <c:v>413.39152006651102</c:v>
                </c:pt>
                <c:pt idx="6">
                  <c:v>416.52712107332798</c:v>
                </c:pt>
                <c:pt idx="7">
                  <c:v>419.66272208047798</c:v>
                </c:pt>
                <c:pt idx="8">
                  <c:v>422.79832308796</c:v>
                </c:pt>
                <c:pt idx="9">
                  <c:v>425.93392409577501</c:v>
                </c:pt>
                <c:pt idx="10">
                  <c:v>429.06952510392301</c:v>
                </c:pt>
                <c:pt idx="11">
                  <c:v>432.20512611240298</c:v>
                </c:pt>
                <c:pt idx="12">
                  <c:v>435.34072712121502</c:v>
                </c:pt>
                <c:pt idx="13">
                  <c:v>438.47632813036103</c:v>
                </c:pt>
                <c:pt idx="14">
                  <c:v>441.61192913983803</c:v>
                </c:pt>
                <c:pt idx="15">
                  <c:v>444.74753014964898</c:v>
                </c:pt>
                <c:pt idx="16">
                  <c:v>447.88313115979201</c:v>
                </c:pt>
                <c:pt idx="17">
                  <c:v>451.01873217026701</c:v>
                </c:pt>
                <c:pt idx="18">
                  <c:v>454.154333181075</c:v>
                </c:pt>
                <c:pt idx="19">
                  <c:v>457.28993419221598</c:v>
                </c:pt>
                <c:pt idx="20">
                  <c:v>460.42553520368898</c:v>
                </c:pt>
                <c:pt idx="21">
                  <c:v>463.561136215494</c:v>
                </c:pt>
                <c:pt idx="22">
                  <c:v>466.69673722763201</c:v>
                </c:pt>
                <c:pt idx="23">
                  <c:v>469.83233824010301</c:v>
                </c:pt>
                <c:pt idx="24">
                  <c:v>472.96793925290598</c:v>
                </c:pt>
                <c:pt idx="25">
                  <c:v>476.10354026604199</c:v>
                </c:pt>
                <c:pt idx="26">
                  <c:v>479.23914127951099</c:v>
                </c:pt>
                <c:pt idx="27">
                  <c:v>482.37474229331201</c:v>
                </c:pt>
                <c:pt idx="28">
                  <c:v>485.510343307445</c:v>
                </c:pt>
                <c:pt idx="29">
                  <c:v>488.64594432191097</c:v>
                </c:pt>
                <c:pt idx="30">
                  <c:v>491.78154533671</c:v>
                </c:pt>
                <c:pt idx="31">
                  <c:v>494.91714635184098</c:v>
                </c:pt>
                <c:pt idx="32">
                  <c:v>498.05274736730502</c:v>
                </c:pt>
                <c:pt idx="33">
                  <c:v>501.18834838310102</c:v>
                </c:pt>
                <c:pt idx="34">
                  <c:v>504.32394939923</c:v>
                </c:pt>
                <c:pt idx="35">
                  <c:v>507.45955041569101</c:v>
                </c:pt>
                <c:pt idx="36">
                  <c:v>510.59515143248501</c:v>
                </c:pt>
                <c:pt idx="37">
                  <c:v>513.73075244961103</c:v>
                </c:pt>
                <c:pt idx="38">
                  <c:v>516.86635346706998</c:v>
                </c:pt>
                <c:pt idx="39">
                  <c:v>520.00195448486204</c:v>
                </c:pt>
                <c:pt idx="40">
                  <c:v>523.13755550298595</c:v>
                </c:pt>
                <c:pt idx="41">
                  <c:v>526.27315652144296</c:v>
                </c:pt>
                <c:pt idx="42">
                  <c:v>529.40875754023205</c:v>
                </c:pt>
                <c:pt idx="43">
                  <c:v>532.54435855935401</c:v>
                </c:pt>
                <c:pt idx="44">
                  <c:v>535.67995957880805</c:v>
                </c:pt>
                <c:pt idx="45">
                  <c:v>538.81556059859497</c:v>
                </c:pt>
                <c:pt idx="46">
                  <c:v>541.95116161871397</c:v>
                </c:pt>
                <c:pt idx="47">
                  <c:v>545.08676263916595</c:v>
                </c:pt>
                <c:pt idx="48">
                  <c:v>548.22236365995104</c:v>
                </c:pt>
                <c:pt idx="49">
                  <c:v>551.35796468106798</c:v>
                </c:pt>
                <c:pt idx="50">
                  <c:v>554.49356570251803</c:v>
                </c:pt>
                <c:pt idx="51">
                  <c:v>557.62916672430003</c:v>
                </c:pt>
                <c:pt idx="52">
                  <c:v>560.76476774641503</c:v>
                </c:pt>
                <c:pt idx="53">
                  <c:v>563.90036876886199</c:v>
                </c:pt>
                <c:pt idx="54">
                  <c:v>567.03596979164195</c:v>
                </c:pt>
                <c:pt idx="55">
                  <c:v>570.17157081475398</c:v>
                </c:pt>
                <c:pt idx="56">
                  <c:v>573.307171838199</c:v>
                </c:pt>
                <c:pt idx="57">
                  <c:v>576.44277286197701</c:v>
                </c:pt>
                <c:pt idx="58">
                  <c:v>579.57837388608698</c:v>
                </c:pt>
                <c:pt idx="59">
                  <c:v>582.71397491052903</c:v>
                </c:pt>
                <c:pt idx="60">
                  <c:v>585.84957593530498</c:v>
                </c:pt>
                <c:pt idx="61">
                  <c:v>588.98517696041199</c:v>
                </c:pt>
                <c:pt idx="62">
                  <c:v>592.12077798585301</c:v>
                </c:pt>
                <c:pt idx="63">
                  <c:v>595.256379011626</c:v>
                </c:pt>
                <c:pt idx="64">
                  <c:v>598.39198003773095</c:v>
                </c:pt>
                <c:pt idx="65">
                  <c:v>601.527581064169</c:v>
                </c:pt>
                <c:pt idx="66">
                  <c:v>604.66318209093902</c:v>
                </c:pt>
                <c:pt idx="67">
                  <c:v>607.79878311804202</c:v>
                </c:pt>
                <c:pt idx="68">
                  <c:v>610.93438414547802</c:v>
                </c:pt>
                <c:pt idx="69">
                  <c:v>614.06998517324598</c:v>
                </c:pt>
                <c:pt idx="70">
                  <c:v>617.20558620134705</c:v>
                </c:pt>
                <c:pt idx="71">
                  <c:v>620.34118722977996</c:v>
                </c:pt>
                <c:pt idx="72">
                  <c:v>623.47678825854598</c:v>
                </c:pt>
                <c:pt idx="73">
                  <c:v>626.61238928764396</c:v>
                </c:pt>
                <c:pt idx="74">
                  <c:v>629.74799031707505</c:v>
                </c:pt>
                <c:pt idx="75">
                  <c:v>632.88359134683901</c:v>
                </c:pt>
                <c:pt idx="76">
                  <c:v>636.01919237693505</c:v>
                </c:pt>
                <c:pt idx="77">
                  <c:v>639.15479340736294</c:v>
                </c:pt>
                <c:pt idx="78">
                  <c:v>642.29039443812405</c:v>
                </c:pt>
                <c:pt idx="79">
                  <c:v>645.42599546921804</c:v>
                </c:pt>
                <c:pt idx="80">
                  <c:v>648.56159650064399</c:v>
                </c:pt>
                <c:pt idx="81">
                  <c:v>651.69719753240304</c:v>
                </c:pt>
                <c:pt idx="82">
                  <c:v>654.83279856449496</c:v>
                </c:pt>
                <c:pt idx="83">
                  <c:v>657.96839959691795</c:v>
                </c:pt>
                <c:pt idx="84">
                  <c:v>661.10400062967506</c:v>
                </c:pt>
                <c:pt idx="85">
                  <c:v>664.23960166276402</c:v>
                </c:pt>
                <c:pt idx="86">
                  <c:v>667.37520269618506</c:v>
                </c:pt>
                <c:pt idx="87">
                  <c:v>670.51080372993897</c:v>
                </c:pt>
                <c:pt idx="88">
                  <c:v>673.64640476402599</c:v>
                </c:pt>
                <c:pt idx="89">
                  <c:v>676.78200579844497</c:v>
                </c:pt>
                <c:pt idx="90">
                  <c:v>679.91760683319706</c:v>
                </c:pt>
                <c:pt idx="91">
                  <c:v>683.05320786828099</c:v>
                </c:pt>
                <c:pt idx="92">
                  <c:v>686.18880890369803</c:v>
                </c:pt>
                <c:pt idx="93">
                  <c:v>689.32440993944795</c:v>
                </c:pt>
                <c:pt idx="94">
                  <c:v>692.46001097553005</c:v>
                </c:pt>
                <c:pt idx="95">
                  <c:v>695.59561201194401</c:v>
                </c:pt>
                <c:pt idx="96">
                  <c:v>698.73121304869096</c:v>
                </c:pt>
                <c:pt idx="97">
                  <c:v>701.86681408577101</c:v>
                </c:pt>
                <c:pt idx="98">
                  <c:v>705.00241512318303</c:v>
                </c:pt>
                <c:pt idx="99">
                  <c:v>708.13801616092803</c:v>
                </c:pt>
                <c:pt idx="100">
                  <c:v>711.273617199005</c:v>
                </c:pt>
                <c:pt idx="101">
                  <c:v>714.40921823741496</c:v>
                </c:pt>
                <c:pt idx="102">
                  <c:v>717.544819276157</c:v>
                </c:pt>
                <c:pt idx="103">
                  <c:v>720.68042031523203</c:v>
                </c:pt>
                <c:pt idx="104">
                  <c:v>723.81602135464004</c:v>
                </c:pt>
                <c:pt idx="105">
                  <c:v>726.95162239438002</c:v>
                </c:pt>
                <c:pt idx="106">
                  <c:v>730.08722343445299</c:v>
                </c:pt>
                <c:pt idx="107">
                  <c:v>733.22282447485804</c:v>
                </c:pt>
                <c:pt idx="108">
                  <c:v>736.35842551559494</c:v>
                </c:pt>
                <c:pt idx="109">
                  <c:v>739.49402655666597</c:v>
                </c:pt>
                <c:pt idx="110">
                  <c:v>742.62962759806896</c:v>
                </c:pt>
                <c:pt idx="111">
                  <c:v>745.76522863980404</c:v>
                </c:pt>
                <c:pt idx="112">
                  <c:v>748.90082968187198</c:v>
                </c:pt>
                <c:pt idx="113">
                  <c:v>752.03643072427201</c:v>
                </c:pt>
                <c:pt idx="114">
                  <c:v>755.17203176700502</c:v>
                </c:pt>
                <c:pt idx="115">
                  <c:v>758.30763281007103</c:v>
                </c:pt>
                <c:pt idx="116">
                  <c:v>761.443233853469</c:v>
                </c:pt>
                <c:pt idx="117">
                  <c:v>764.57883489719995</c:v>
                </c:pt>
                <c:pt idx="118">
                  <c:v>767.71443594126299</c:v>
                </c:pt>
                <c:pt idx="119">
                  <c:v>770.85003698565902</c:v>
                </c:pt>
                <c:pt idx="120">
                  <c:v>773.98563803038701</c:v>
                </c:pt>
                <c:pt idx="121">
                  <c:v>777.12123907544799</c:v>
                </c:pt>
                <c:pt idx="122">
                  <c:v>780.25684012084105</c:v>
                </c:pt>
                <c:pt idx="123">
                  <c:v>783.39244116656698</c:v>
                </c:pt>
                <c:pt idx="124">
                  <c:v>786.52804221262602</c:v>
                </c:pt>
                <c:pt idx="125">
                  <c:v>789.66364325901702</c:v>
                </c:pt>
                <c:pt idx="126">
                  <c:v>792.79924430574101</c:v>
                </c:pt>
                <c:pt idx="127">
                  <c:v>795.93484535279697</c:v>
                </c:pt>
                <c:pt idx="128">
                  <c:v>799.07044640018603</c:v>
                </c:pt>
                <c:pt idx="129">
                  <c:v>802.20604744790705</c:v>
                </c:pt>
                <c:pt idx="130">
                  <c:v>805.34164849596095</c:v>
                </c:pt>
                <c:pt idx="131">
                  <c:v>808.47724954434705</c:v>
                </c:pt>
                <c:pt idx="132">
                  <c:v>811.61285059306601</c:v>
                </c:pt>
                <c:pt idx="133">
                  <c:v>814.74845164211797</c:v>
                </c:pt>
                <c:pt idx="134">
                  <c:v>817.88405269150201</c:v>
                </c:pt>
                <c:pt idx="135">
                  <c:v>821.01965374121903</c:v>
                </c:pt>
                <c:pt idx="136">
                  <c:v>824.15525479126802</c:v>
                </c:pt>
                <c:pt idx="137">
                  <c:v>827.29085584165</c:v>
                </c:pt>
                <c:pt idx="138">
                  <c:v>830.42645689236394</c:v>
                </c:pt>
                <c:pt idx="139">
                  <c:v>833.56205794341099</c:v>
                </c:pt>
                <c:pt idx="140">
                  <c:v>836.69765899479</c:v>
                </c:pt>
                <c:pt idx="141">
                  <c:v>839.83326004650201</c:v>
                </c:pt>
                <c:pt idx="142">
                  <c:v>842.96886109854699</c:v>
                </c:pt>
                <c:pt idx="143">
                  <c:v>846.10446215092395</c:v>
                </c:pt>
                <c:pt idx="144">
                  <c:v>849.24006320363299</c:v>
                </c:pt>
                <c:pt idx="145">
                  <c:v>852.37566425667501</c:v>
                </c:pt>
                <c:pt idx="146">
                  <c:v>855.51126531005002</c:v>
                </c:pt>
                <c:pt idx="147">
                  <c:v>858.646866363757</c:v>
                </c:pt>
                <c:pt idx="148">
                  <c:v>861.78246741779697</c:v>
                </c:pt>
                <c:pt idx="149">
                  <c:v>864.91806847217003</c:v>
                </c:pt>
                <c:pt idx="150">
                  <c:v>868.05366952687496</c:v>
                </c:pt>
                <c:pt idx="151">
                  <c:v>871.18927058191196</c:v>
                </c:pt>
                <c:pt idx="152">
                  <c:v>874.32487163728194</c:v>
                </c:pt>
                <c:pt idx="153">
                  <c:v>877.46047269298504</c:v>
                </c:pt>
                <c:pt idx="154">
                  <c:v>880.59607374901998</c:v>
                </c:pt>
                <c:pt idx="155">
                  <c:v>883.731674805387</c:v>
                </c:pt>
                <c:pt idx="156">
                  <c:v>886.86727586208804</c:v>
                </c:pt>
                <c:pt idx="157">
                  <c:v>890.00287691912104</c:v>
                </c:pt>
                <c:pt idx="158">
                  <c:v>893.138477976486</c:v>
                </c:pt>
                <c:pt idx="159">
                  <c:v>896.27407903418396</c:v>
                </c:pt>
                <c:pt idx="160">
                  <c:v>899.40968009221399</c:v>
                </c:pt>
                <c:pt idx="161">
                  <c:v>902.54528115057701</c:v>
                </c:pt>
                <c:pt idx="162">
                  <c:v>905.68088220927302</c:v>
                </c:pt>
                <c:pt idx="163">
                  <c:v>908.816483268301</c:v>
                </c:pt>
                <c:pt idx="164">
                  <c:v>911.95208432766196</c:v>
                </c:pt>
                <c:pt idx="165">
                  <c:v>915.08768538735501</c:v>
                </c:pt>
                <c:pt idx="166">
                  <c:v>918.22328644738104</c:v>
                </c:pt>
                <c:pt idx="167">
                  <c:v>921.35888750773904</c:v>
                </c:pt>
                <c:pt idx="168">
                  <c:v>924.49448856843003</c:v>
                </c:pt>
                <c:pt idx="169">
                  <c:v>927.63008962945298</c:v>
                </c:pt>
                <c:pt idx="170">
                  <c:v>930.76569069080904</c:v>
                </c:pt>
                <c:pt idx="171">
                  <c:v>933.90129175249797</c:v>
                </c:pt>
                <c:pt idx="172">
                  <c:v>937.03689281451898</c:v>
                </c:pt>
                <c:pt idx="173">
                  <c:v>940.17249387687298</c:v>
                </c:pt>
                <c:pt idx="174">
                  <c:v>943.30809493955906</c:v>
                </c:pt>
                <c:pt idx="175">
                  <c:v>946.44369600257698</c:v>
                </c:pt>
                <c:pt idx="176">
                  <c:v>949.57929706592904</c:v>
                </c:pt>
                <c:pt idx="177">
                  <c:v>952.71489812961204</c:v>
                </c:pt>
                <c:pt idx="178">
                  <c:v>955.85049919362905</c:v>
                </c:pt>
                <c:pt idx="179">
                  <c:v>958.98610025797802</c:v>
                </c:pt>
                <c:pt idx="180">
                  <c:v>962.12170132265896</c:v>
                </c:pt>
                <c:pt idx="181">
                  <c:v>965.25730238767301</c:v>
                </c:pt>
                <c:pt idx="182">
                  <c:v>968.39290345302004</c:v>
                </c:pt>
                <c:pt idx="183">
                  <c:v>971.52850451869904</c:v>
                </c:pt>
                <c:pt idx="184">
                  <c:v>974.66410558471102</c:v>
                </c:pt>
                <c:pt idx="185">
                  <c:v>977.79970665105498</c:v>
                </c:pt>
                <c:pt idx="186">
                  <c:v>980.93530771773203</c:v>
                </c:pt>
                <c:pt idx="187">
                  <c:v>984.07090878474196</c:v>
                </c:pt>
                <c:pt idx="188">
                  <c:v>987.20650985208295</c:v>
                </c:pt>
                <c:pt idx="189">
                  <c:v>990.34211091975806</c:v>
                </c:pt>
                <c:pt idx="190">
                  <c:v>993.47771198776502</c:v>
                </c:pt>
                <c:pt idx="191">
                  <c:v>996.61331305610497</c:v>
                </c:pt>
                <c:pt idx="192">
                  <c:v>999.748914124777</c:v>
                </c:pt>
                <c:pt idx="193">
                  <c:v>1002.88451519378</c:v>
                </c:pt>
                <c:pt idx="194">
                  <c:v>1006.02011626312</c:v>
                </c:pt>
                <c:pt idx="195">
                  <c:v>1009.15571733279</c:v>
                </c:pt>
                <c:pt idx="196">
                  <c:v>1012.29131840279</c:v>
                </c:pt>
                <c:pt idx="197">
                  <c:v>1015.4269194731301</c:v>
                </c:pt>
                <c:pt idx="198">
                  <c:v>1018.56252054379</c:v>
                </c:pt>
                <c:pt idx="199">
                  <c:v>1021.69812161479</c:v>
                </c:pt>
                <c:pt idx="200">
                  <c:v>1024.8337226861299</c:v>
                </c:pt>
                <c:pt idx="201">
                  <c:v>1027.9693237577901</c:v>
                </c:pt>
                <c:pt idx="202">
                  <c:v>1031.10492482979</c:v>
                </c:pt>
                <c:pt idx="203">
                  <c:v>1034.24052590212</c:v>
                </c:pt>
                <c:pt idx="204">
                  <c:v>1037.3761269747799</c:v>
                </c:pt>
                <c:pt idx="205">
                  <c:v>1040.51172804778</c:v>
                </c:pt>
                <c:pt idx="206">
                  <c:v>1043.6473291211</c:v>
                </c:pt>
                <c:pt idx="207">
                  <c:v>1046.78293019477</c:v>
                </c:pt>
                <c:pt idx="208">
                  <c:v>1049.91853126876</c:v>
                </c:pt>
                <c:pt idx="209">
                  <c:v>1053.05413234308</c:v>
                </c:pt>
                <c:pt idx="210">
                  <c:v>1056.1897334177399</c:v>
                </c:pt>
                <c:pt idx="211">
                  <c:v>1059.32533449273</c:v>
                </c:pt>
                <c:pt idx="212">
                  <c:v>1062.46093556806</c:v>
                </c:pt>
                <c:pt idx="213">
                  <c:v>1065.5965366437099</c:v>
                </c:pt>
                <c:pt idx="214">
                  <c:v>1068.7321377196999</c:v>
                </c:pt>
                <c:pt idx="215">
                  <c:v>1071.8677387960199</c:v>
                </c:pt>
                <c:pt idx="216">
                  <c:v>1075.00333987267</c:v>
                </c:pt>
                <c:pt idx="217">
                  <c:v>1078.1389409496601</c:v>
                </c:pt>
                <c:pt idx="218">
                  <c:v>1081.27454202698</c:v>
                </c:pt>
                <c:pt idx="219">
                  <c:v>1084.4101431046299</c:v>
                </c:pt>
                <c:pt idx="220">
                  <c:v>1087.54574418261</c:v>
                </c:pt>
                <c:pt idx="221">
                  <c:v>1090.6813452609299</c:v>
                </c:pt>
                <c:pt idx="222">
                  <c:v>1093.81694633958</c:v>
                </c:pt>
                <c:pt idx="223">
                  <c:v>1096.95254741856</c:v>
                </c:pt>
                <c:pt idx="224">
                  <c:v>1100.08814849787</c:v>
                </c:pt>
                <c:pt idx="225">
                  <c:v>1103.22374957752</c:v>
                </c:pt>
                <c:pt idx="226">
                  <c:v>1106.3593506575</c:v>
                </c:pt>
                <c:pt idx="227">
                  <c:v>1109.49495173781</c:v>
                </c:pt>
                <c:pt idx="228">
                  <c:v>1112.63055281845</c:v>
                </c:pt>
                <c:pt idx="229">
                  <c:v>1115.76615389943</c:v>
                </c:pt>
                <c:pt idx="230">
                  <c:v>1118.90175498074</c:v>
                </c:pt>
                <c:pt idx="231">
                  <c:v>1122.03735606238</c:v>
                </c:pt>
                <c:pt idx="232">
                  <c:v>1125.17295714436</c:v>
                </c:pt>
                <c:pt idx="233">
                  <c:v>1128.3085582266599</c:v>
                </c:pt>
                <c:pt idx="234">
                  <c:v>1131.4441593092999</c:v>
                </c:pt>
                <c:pt idx="235">
                  <c:v>1134.5797603922699</c:v>
                </c:pt>
                <c:pt idx="236">
                  <c:v>1137.71536147558</c:v>
                </c:pt>
                <c:pt idx="237">
                  <c:v>1140.8509625592201</c:v>
                </c:pt>
                <c:pt idx="238">
                  <c:v>1143.98656364319</c:v>
                </c:pt>
                <c:pt idx="239">
                  <c:v>1147.1221647274899</c:v>
                </c:pt>
                <c:pt idx="240">
                  <c:v>1150.2577658121199</c:v>
                </c:pt>
                <c:pt idx="241">
                  <c:v>1153.3933668970899</c:v>
                </c:pt>
                <c:pt idx="242">
                  <c:v>1156.52896798239</c:v>
                </c:pt>
                <c:pt idx="243">
                  <c:v>1159.66456906802</c:v>
                </c:pt>
                <c:pt idx="244">
                  <c:v>1162.8001701539899</c:v>
                </c:pt>
                <c:pt idx="245">
                  <c:v>1165.93577124028</c:v>
                </c:pt>
                <c:pt idx="246">
                  <c:v>1169.07137232691</c:v>
                </c:pt>
                <c:pt idx="247">
                  <c:v>1172.20697341388</c:v>
                </c:pt>
                <c:pt idx="248">
                  <c:v>1175.34257450117</c:v>
                </c:pt>
                <c:pt idx="249">
                  <c:v>1178.4781755888</c:v>
                </c:pt>
                <c:pt idx="250">
                  <c:v>1181.6137766767599</c:v>
                </c:pt>
                <c:pt idx="251">
                  <c:v>1184.74937776505</c:v>
                </c:pt>
                <c:pt idx="252">
                  <c:v>1187.88497885368</c:v>
                </c:pt>
                <c:pt idx="253">
                  <c:v>1191.0205799426301</c:v>
                </c:pt>
                <c:pt idx="254">
                  <c:v>1194.1561810319299</c:v>
                </c:pt>
                <c:pt idx="255">
                  <c:v>1197.2917821215501</c:v>
                </c:pt>
                <c:pt idx="256">
                  <c:v>1200.4273832115</c:v>
                </c:pt>
                <c:pt idx="257">
                  <c:v>1203.56298430179</c:v>
                </c:pt>
                <c:pt idx="258">
                  <c:v>1206.69858539241</c:v>
                </c:pt>
                <c:pt idx="259">
                  <c:v>1209.8341864833701</c:v>
                </c:pt>
                <c:pt idx="260">
                  <c:v>1212.9697875746499</c:v>
                </c:pt>
                <c:pt idx="261">
                  <c:v>1216.1053886662701</c:v>
                </c:pt>
                <c:pt idx="262">
                  <c:v>1219.2409897582199</c:v>
                </c:pt>
                <c:pt idx="263">
                  <c:v>1222.3765908505</c:v>
                </c:pt>
                <c:pt idx="264">
                  <c:v>1225.5121919431199</c:v>
                </c:pt>
                <c:pt idx="265">
                  <c:v>1228.64779303607</c:v>
                </c:pt>
                <c:pt idx="266">
                  <c:v>1231.78339412935</c:v>
                </c:pt>
                <c:pt idx="267">
                  <c:v>1234.9189952229599</c:v>
                </c:pt>
                <c:pt idx="268">
                  <c:v>1238.05459631691</c:v>
                </c:pt>
                <c:pt idx="269">
                  <c:v>1241.19019741119</c:v>
                </c:pt>
                <c:pt idx="270">
                  <c:v>1244.3257985058001</c:v>
                </c:pt>
                <c:pt idx="271">
                  <c:v>1247.4613996007399</c:v>
                </c:pt>
                <c:pt idx="272">
                  <c:v>1250.5970006960199</c:v>
                </c:pt>
                <c:pt idx="273">
                  <c:v>1253.73260179163</c:v>
                </c:pt>
                <c:pt idx="274">
                  <c:v>1256.8682028875701</c:v>
                </c:pt>
                <c:pt idx="275">
                  <c:v>1260.00380398384</c:v>
                </c:pt>
                <c:pt idx="276">
                  <c:v>1263.1394050804499</c:v>
                </c:pt>
                <c:pt idx="277">
                  <c:v>1266.27500617739</c:v>
                </c:pt>
                <c:pt idx="278">
                  <c:v>1269.4106072746599</c:v>
                </c:pt>
                <c:pt idx="279">
                  <c:v>1272.54620837227</c:v>
                </c:pt>
                <c:pt idx="280">
                  <c:v>1275.6818094702001</c:v>
                </c:pt>
                <c:pt idx="281">
                  <c:v>1278.81741056847</c:v>
                </c:pt>
                <c:pt idx="282">
                  <c:v>1281.9530116670701</c:v>
                </c:pt>
                <c:pt idx="283">
                  <c:v>1285.0886127660101</c:v>
                </c:pt>
                <c:pt idx="284">
                  <c:v>1288.22421386527</c:v>
                </c:pt>
                <c:pt idx="285">
                  <c:v>1291.3598149648701</c:v>
                </c:pt>
                <c:pt idx="286">
                  <c:v>1294.4954160648099</c:v>
                </c:pt>
                <c:pt idx="287">
                  <c:v>1297.63101716507</c:v>
                </c:pt>
                <c:pt idx="288">
                  <c:v>1300.7666182656701</c:v>
                </c:pt>
                <c:pt idx="289">
                  <c:v>1303.9022193666001</c:v>
                </c:pt>
                <c:pt idx="290">
                  <c:v>1307.03782046786</c:v>
                </c:pt>
                <c:pt idx="291">
                  <c:v>1310.1734215694601</c:v>
                </c:pt>
                <c:pt idx="292">
                  <c:v>1313.30902267138</c:v>
                </c:pt>
                <c:pt idx="293">
                  <c:v>1316.4446237736399</c:v>
                </c:pt>
                <c:pt idx="294">
                  <c:v>1319.58022487624</c:v>
                </c:pt>
                <c:pt idx="295">
                  <c:v>1322.7158259791599</c:v>
                </c:pt>
                <c:pt idx="296">
                  <c:v>1325.8514270824201</c:v>
                </c:pt>
                <c:pt idx="297">
                  <c:v>1328.9870281860101</c:v>
                </c:pt>
                <c:pt idx="298">
                  <c:v>1332.12262928993</c:v>
                </c:pt>
                <c:pt idx="299">
                  <c:v>1335.2582303941899</c:v>
                </c:pt>
                <c:pt idx="300">
                  <c:v>1338.3938314987699</c:v>
                </c:pt>
                <c:pt idx="301">
                  <c:v>1341.5294326036901</c:v>
                </c:pt>
                <c:pt idx="302">
                  <c:v>1344.66503370895</c:v>
                </c:pt>
                <c:pt idx="303">
                  <c:v>1347.80063481453</c:v>
                </c:pt>
                <c:pt idx="304">
                  <c:v>1350.9362359204499</c:v>
                </c:pt>
                <c:pt idx="305">
                  <c:v>1354.0718370267</c:v>
                </c:pt>
                <c:pt idx="306">
                  <c:v>1357.20743813328</c:v>
                </c:pt>
                <c:pt idx="307">
                  <c:v>1360.3430392401999</c:v>
                </c:pt>
                <c:pt idx="308">
                  <c:v>1363.47864034745</c:v>
                </c:pt>
                <c:pt idx="309">
                  <c:v>1366.61424145503</c:v>
                </c:pt>
                <c:pt idx="310">
                  <c:v>1369.7498425629401</c:v>
                </c:pt>
                <c:pt idx="311">
                  <c:v>1372.8854436711899</c:v>
                </c:pt>
                <c:pt idx="312">
                  <c:v>1376.0210447797699</c:v>
                </c:pt>
                <c:pt idx="313">
                  <c:v>1379.15664588868</c:v>
                </c:pt>
                <c:pt idx="314">
                  <c:v>1382.2922469979201</c:v>
                </c:pt>
                <c:pt idx="315">
                  <c:v>1385.4278481075</c:v>
                </c:pt>
                <c:pt idx="316">
                  <c:v>1388.5634492174099</c:v>
                </c:pt>
                <c:pt idx="317">
                  <c:v>1391.69905032765</c:v>
                </c:pt>
                <c:pt idx="318">
                  <c:v>1394.8346514382199</c:v>
                </c:pt>
                <c:pt idx="319">
                  <c:v>1397.97025254913</c:v>
                </c:pt>
                <c:pt idx="320">
                  <c:v>1401.10585366037</c:v>
                </c:pt>
                <c:pt idx="321">
                  <c:v>1404.24145477194</c:v>
                </c:pt>
                <c:pt idx="322">
                  <c:v>1407.3770558838401</c:v>
                </c:pt>
                <c:pt idx="323">
                  <c:v>1410.5126569960801</c:v>
                </c:pt>
                <c:pt idx="324">
                  <c:v>1413.64825810865</c:v>
                </c:pt>
                <c:pt idx="325">
                  <c:v>1416.7838592215501</c:v>
                </c:pt>
                <c:pt idx="326">
                  <c:v>1419.9194603347801</c:v>
                </c:pt>
                <c:pt idx="327">
                  <c:v>1423.05506144835</c:v>
                </c:pt>
                <c:pt idx="328">
                  <c:v>1426.1906625622501</c:v>
                </c:pt>
                <c:pt idx="329">
                  <c:v>1429.32626367648</c:v>
                </c:pt>
                <c:pt idx="330">
                  <c:v>1432.4618647910499</c:v>
                </c:pt>
                <c:pt idx="331">
                  <c:v>1435.59746590594</c:v>
                </c:pt>
                <c:pt idx="332">
                  <c:v>1438.73306702117</c:v>
                </c:pt>
                <c:pt idx="333">
                  <c:v>1441.8686681367301</c:v>
                </c:pt>
                <c:pt idx="334">
                  <c:v>1445.0042692526299</c:v>
                </c:pt>
                <c:pt idx="335">
                  <c:v>1448.1398703688601</c:v>
                </c:pt>
                <c:pt idx="336">
                  <c:v>1451.27547148542</c:v>
                </c:pt>
                <c:pt idx="337">
                  <c:v>1454.41107260231</c:v>
                </c:pt>
                <c:pt idx="338">
                  <c:v>1457.54667371953</c:v>
                </c:pt>
                <c:pt idx="339">
                  <c:v>1460.6822748370901</c:v>
                </c:pt>
                <c:pt idx="340">
                  <c:v>1463.8178759549801</c:v>
                </c:pt>
                <c:pt idx="341">
                  <c:v>1466.9534770732</c:v>
                </c:pt>
                <c:pt idx="342">
                  <c:v>1470.0890781917601</c:v>
                </c:pt>
                <c:pt idx="343">
                  <c:v>1473.2246793106499</c:v>
                </c:pt>
                <c:pt idx="344">
                  <c:v>1476.36028042987</c:v>
                </c:pt>
                <c:pt idx="345">
                  <c:v>1479.4958815494199</c:v>
                </c:pt>
                <c:pt idx="346">
                  <c:v>1482.6314826693001</c:v>
                </c:pt>
                <c:pt idx="347">
                  <c:v>1485.76708378952</c:v>
                </c:pt>
                <c:pt idx="348">
                  <c:v>1488.9026849100701</c:v>
                </c:pt>
                <c:pt idx="349">
                  <c:v>1492.0382860309601</c:v>
                </c:pt>
                <c:pt idx="350">
                  <c:v>1495.17388715217</c:v>
                </c:pt>
                <c:pt idx="351">
                  <c:v>1498.30948827372</c:v>
                </c:pt>
                <c:pt idx="352">
                  <c:v>1501.4450893956</c:v>
                </c:pt>
                <c:pt idx="353">
                  <c:v>1504.5806905178099</c:v>
                </c:pt>
                <c:pt idx="354">
                  <c:v>1507.7162916403599</c:v>
                </c:pt>
                <c:pt idx="355">
                  <c:v>1510.8518927632399</c:v>
                </c:pt>
                <c:pt idx="356">
                  <c:v>1513.98749388645</c:v>
                </c:pt>
                <c:pt idx="357">
                  <c:v>1517.12309500999</c:v>
                </c:pt>
                <c:pt idx="358">
                  <c:v>1520.25869613387</c:v>
                </c:pt>
                <c:pt idx="359">
                  <c:v>1523.3942972580801</c:v>
                </c:pt>
                <c:pt idx="360">
                  <c:v>1526.5298983826201</c:v>
                </c:pt>
                <c:pt idx="361">
                  <c:v>1529.66549950749</c:v>
                </c:pt>
                <c:pt idx="362">
                  <c:v>1532.8011006326999</c:v>
                </c:pt>
                <c:pt idx="363">
                  <c:v>1535.9367017582299</c:v>
                </c:pt>
                <c:pt idx="364">
                  <c:v>1539.0723028841101</c:v>
                </c:pt>
                <c:pt idx="365">
                  <c:v>1542.2079040103099</c:v>
                </c:pt>
                <c:pt idx="366">
                  <c:v>1545.3435051368499</c:v>
                </c:pt>
                <c:pt idx="367">
                  <c:v>1548.47910626371</c:v>
                </c:pt>
                <c:pt idx="368">
                  <c:v>1551.6147073909201</c:v>
                </c:pt>
                <c:pt idx="369">
                  <c:v>1554.7503085184501</c:v>
                </c:pt>
                <c:pt idx="370">
                  <c:v>1557.88590964632</c:v>
                </c:pt>
                <c:pt idx="371">
                  <c:v>1561.02151077452</c:v>
                </c:pt>
                <c:pt idx="372">
                  <c:v>1564.15711190305</c:v>
                </c:pt>
                <c:pt idx="373">
                  <c:v>1567.2927130319099</c:v>
                </c:pt>
                <c:pt idx="374">
                  <c:v>1570.4283141611099</c:v>
                </c:pt>
                <c:pt idx="375">
                  <c:v>1573.5639152906399</c:v>
                </c:pt>
                <c:pt idx="376">
                  <c:v>1576.6995164205</c:v>
                </c:pt>
                <c:pt idx="377">
                  <c:v>1579.83511755069</c:v>
                </c:pt>
                <c:pt idx="378">
                  <c:v>1582.97071868122</c:v>
                </c:pt>
                <c:pt idx="379">
                  <c:v>1586.1063198120801</c:v>
                </c:pt>
                <c:pt idx="380">
                  <c:v>1589.2419209432701</c:v>
                </c:pt>
                <c:pt idx="381">
                  <c:v>1592.3775220748</c:v>
                </c:pt>
                <c:pt idx="382">
                  <c:v>1595.5131232066501</c:v>
                </c:pt>
                <c:pt idx="383">
                  <c:v>1598.6487243388401</c:v>
                </c:pt>
                <c:pt idx="384">
                  <c:v>1601.78432547137</c:v>
                </c:pt>
                <c:pt idx="385">
                  <c:v>1604.9199266042201</c:v>
                </c:pt>
                <c:pt idx="386">
                  <c:v>1608.0555277374101</c:v>
                </c:pt>
                <c:pt idx="387">
                  <c:v>1611.19112887093</c:v>
                </c:pt>
                <c:pt idx="388">
                  <c:v>1614.3267300047801</c:v>
                </c:pt>
                <c:pt idx="389">
                  <c:v>1617.4623311389701</c:v>
                </c:pt>
                <c:pt idx="390">
                  <c:v>1620.59793227348</c:v>
                </c:pt>
                <c:pt idx="391">
                  <c:v>1623.73353340833</c:v>
                </c:pt>
                <c:pt idx="392">
                  <c:v>1626.86913454352</c:v>
                </c:pt>
                <c:pt idx="393">
                  <c:v>1630.0047356790301</c:v>
                </c:pt>
                <c:pt idx="394">
                  <c:v>1633.1403368148799</c:v>
                </c:pt>
                <c:pt idx="395">
                  <c:v>1636.2759379510601</c:v>
                </c:pt>
                <c:pt idx="396">
                  <c:v>1639.41153908757</c:v>
                </c:pt>
                <c:pt idx="397">
                  <c:v>1642.54714022442</c:v>
                </c:pt>
                <c:pt idx="398">
                  <c:v>1645.6827413615999</c:v>
                </c:pt>
                <c:pt idx="399">
                  <c:v>1648.81834249911</c:v>
                </c:pt>
                <c:pt idx="400">
                  <c:v>1651.95394363695</c:v>
                </c:pt>
                <c:pt idx="401">
                  <c:v>1655.08954477513</c:v>
                </c:pt>
                <c:pt idx="402">
                  <c:v>1658.2251459136301</c:v>
                </c:pt>
                <c:pt idx="403">
                  <c:v>1661.3607470524701</c:v>
                </c:pt>
                <c:pt idx="404">
                  <c:v>1664.49634819165</c:v>
                </c:pt>
                <c:pt idx="405">
                  <c:v>1667.6319493311501</c:v>
                </c:pt>
                <c:pt idx="406">
                  <c:v>1670.76755047099</c:v>
                </c:pt>
                <c:pt idx="407">
                  <c:v>1673.90315161116</c:v>
                </c:pt>
                <c:pt idx="408">
                  <c:v>1677.03875275167</c:v>
                </c:pt>
                <c:pt idx="409">
                  <c:v>1680.1743538925</c:v>
                </c:pt>
                <c:pt idx="410">
                  <c:v>1683.3099550336699</c:v>
                </c:pt>
                <c:pt idx="411">
                  <c:v>1686.4455561751699</c:v>
                </c:pt>
                <c:pt idx="412">
                  <c:v>1689.5811573170099</c:v>
                </c:pt>
                <c:pt idx="413">
                  <c:v>1692.71675845917</c:v>
                </c:pt>
                <c:pt idx="414">
                  <c:v>1695.8523596016701</c:v>
                </c:pt>
                <c:pt idx="415">
                  <c:v>1698.9879607445</c:v>
                </c:pt>
                <c:pt idx="416">
                  <c:v>1702.1235618876699</c:v>
                </c:pt>
                <c:pt idx="417">
                  <c:v>1705.2591630311599</c:v>
                </c:pt>
                <c:pt idx="418">
                  <c:v>1708.3947641749901</c:v>
                </c:pt>
                <c:pt idx="419">
                  <c:v>1711.53036531915</c:v>
                </c:pt>
                <c:pt idx="420">
                  <c:v>1714.66596646365</c:v>
                </c:pt>
                <c:pt idx="421">
                  <c:v>1717.8015676084799</c:v>
                </c:pt>
                <c:pt idx="422">
                  <c:v>1720.93716875363</c:v>
                </c:pt>
                <c:pt idx="423">
                  <c:v>1724.07276989913</c:v>
                </c:pt>
                <c:pt idx="424">
                  <c:v>1727.2083710449499</c:v>
                </c:pt>
                <c:pt idx="425">
                  <c:v>1730.34397219111</c:v>
                </c:pt>
                <c:pt idx="426">
                  <c:v>1733.4795733376</c:v>
                </c:pt>
                <c:pt idx="427">
                  <c:v>1736.6151744844201</c:v>
                </c:pt>
                <c:pt idx="428">
                  <c:v>1739.7507756315699</c:v>
                </c:pt>
                <c:pt idx="429">
                  <c:v>1742.8863767790599</c:v>
                </c:pt>
                <c:pt idx="430">
                  <c:v>1746.02197792688</c:v>
                </c:pt>
                <c:pt idx="431">
                  <c:v>1749.1575790750301</c:v>
                </c:pt>
                <c:pt idx="432">
                  <c:v>1752.29318022352</c:v>
                </c:pt>
                <c:pt idx="433">
                  <c:v>1755.4287813723299</c:v>
                </c:pt>
                <c:pt idx="434">
                  <c:v>1758.56438252148</c:v>
                </c:pt>
                <c:pt idx="435">
                  <c:v>1761.6999836709699</c:v>
                </c:pt>
                <c:pt idx="436">
                  <c:v>1764.83558482078</c:v>
                </c:pt>
                <c:pt idx="437">
                  <c:v>1767.97118597093</c:v>
                </c:pt>
                <c:pt idx="438">
                  <c:v>1771.10678712141</c:v>
                </c:pt>
                <c:pt idx="439">
                  <c:v>1774.2423882722201</c:v>
                </c:pt>
                <c:pt idx="440">
                  <c:v>1777.3779894233701</c:v>
                </c:pt>
                <c:pt idx="441">
                  <c:v>1780.51359057485</c:v>
                </c:pt>
                <c:pt idx="442">
                  <c:v>1783.6491917266601</c:v>
                </c:pt>
                <c:pt idx="443">
                  <c:v>1786.7847928788001</c:v>
                </c:pt>
                <c:pt idx="444">
                  <c:v>1789.92039403127</c:v>
                </c:pt>
                <c:pt idx="445">
                  <c:v>1793.0559951840801</c:v>
                </c:pt>
                <c:pt idx="446">
                  <c:v>1796.1915963372201</c:v>
                </c:pt>
                <c:pt idx="447">
                  <c:v>1799.3271974907</c:v>
                </c:pt>
                <c:pt idx="448">
                  <c:v>1802.4627986445</c:v>
                </c:pt>
                <c:pt idx="449">
                  <c:v>1805.59839979864</c:v>
                </c:pt>
                <c:pt idx="450">
                  <c:v>1808.7340009531099</c:v>
                </c:pt>
                <c:pt idx="451">
                  <c:v>1811.8696021079099</c:v>
                </c:pt>
                <c:pt idx="452">
                  <c:v>1815.0052032630499</c:v>
                </c:pt>
                <c:pt idx="453">
                  <c:v>1818.14080441852</c:v>
                </c:pt>
                <c:pt idx="454">
                  <c:v>1821.2764055743201</c:v>
                </c:pt>
                <c:pt idx="455">
                  <c:v>1824.41200673045</c:v>
                </c:pt>
                <c:pt idx="456">
                  <c:v>1827.5476078869201</c:v>
                </c:pt>
                <c:pt idx="457">
                  <c:v>1830.6832090437199</c:v>
                </c:pt>
                <c:pt idx="458">
                  <c:v>1833.8188102008501</c:v>
                </c:pt>
                <c:pt idx="459">
                  <c:v>1836.9544113583099</c:v>
                </c:pt>
                <c:pt idx="460">
                  <c:v>1840.0900125161099</c:v>
                </c:pt>
                <c:pt idx="461">
                  <c:v>1843.2256136742401</c:v>
                </c:pt>
                <c:pt idx="462">
                  <c:v>1846.3612148326999</c:v>
                </c:pt>
                <c:pt idx="463">
                  <c:v>1849.4968159914899</c:v>
                </c:pt>
                <c:pt idx="464">
                  <c:v>1852.6324171506201</c:v>
                </c:pt>
                <c:pt idx="465">
                  <c:v>1855.7680183100799</c:v>
                </c:pt>
                <c:pt idx="466">
                  <c:v>1858.9036194698699</c:v>
                </c:pt>
                <c:pt idx="467">
                  <c:v>1862.03922062999</c:v>
                </c:pt>
                <c:pt idx="468">
                  <c:v>1865.1748217904501</c:v>
                </c:pt>
                <c:pt idx="469">
                  <c:v>1868.3104229512401</c:v>
                </c:pt>
                <c:pt idx="470">
                  <c:v>1871.44602411236</c:v>
                </c:pt>
                <c:pt idx="471">
                  <c:v>1874.58162527382</c:v>
                </c:pt>
                <c:pt idx="472">
                  <c:v>1877.7172264356</c:v>
                </c:pt>
                <c:pt idx="473">
                  <c:v>1880.8528275977201</c:v>
                </c:pt>
                <c:pt idx="474">
                  <c:v>1883.9884287601701</c:v>
                </c:pt>
                <c:pt idx="475">
                  <c:v>1887.1240299229601</c:v>
                </c:pt>
                <c:pt idx="476">
                  <c:v>1890.2596310860799</c:v>
                </c:pt>
                <c:pt idx="477">
                  <c:v>1893.39523224953</c:v>
                </c:pt>
                <c:pt idx="478">
                  <c:v>1896.5308334133099</c:v>
                </c:pt>
                <c:pt idx="479">
                  <c:v>1899.66643457742</c:v>
                </c:pt>
                <c:pt idx="480">
                  <c:v>1902.80203574187</c:v>
                </c:pt>
                <c:pt idx="481">
                  <c:v>1905.9376369066499</c:v>
                </c:pt>
                <c:pt idx="482">
                  <c:v>1909.07323807176</c:v>
                </c:pt>
                <c:pt idx="483">
                  <c:v>1912.20883923721</c:v>
                </c:pt>
                <c:pt idx="484">
                  <c:v>1915.3444404029899</c:v>
                </c:pt>
                <c:pt idx="485">
                  <c:v>1918.4800415691</c:v>
                </c:pt>
                <c:pt idx="486">
                  <c:v>1921.61564273554</c:v>
                </c:pt>
                <c:pt idx="487">
                  <c:v>1924.7512439023101</c:v>
                </c:pt>
                <c:pt idx="488">
                  <c:v>1927.8868450694199</c:v>
                </c:pt>
                <c:pt idx="489">
                  <c:v>1931.0224462368601</c:v>
                </c:pt>
                <c:pt idx="490">
                  <c:v>1934.15804740463</c:v>
                </c:pt>
                <c:pt idx="491">
                  <c:v>1937.29364857274</c:v>
                </c:pt>
                <c:pt idx="492">
                  <c:v>1940.42924974118</c:v>
                </c:pt>
                <c:pt idx="493">
                  <c:v>1943.5648509099501</c:v>
                </c:pt>
                <c:pt idx="494">
                  <c:v>1946.7004520790499</c:v>
                </c:pt>
                <c:pt idx="495">
                  <c:v>1949.8360532484901</c:v>
                </c:pt>
                <c:pt idx="496">
                  <c:v>1952.97165441826</c:v>
                </c:pt>
                <c:pt idx="497">
                  <c:v>1956.10725558836</c:v>
                </c:pt>
                <c:pt idx="498">
                  <c:v>1959.2428567587899</c:v>
                </c:pt>
                <c:pt idx="499">
                  <c:v>1962.37845792955</c:v>
                </c:pt>
                <c:pt idx="500">
                  <c:v>1965.51405910065</c:v>
                </c:pt>
                <c:pt idx="501">
                  <c:v>1968.6496602720799</c:v>
                </c:pt>
                <c:pt idx="502">
                  <c:v>1971.78526144385</c:v>
                </c:pt>
                <c:pt idx="503">
                  <c:v>1974.92086261594</c:v>
                </c:pt>
                <c:pt idx="504">
                  <c:v>1978.0564637883699</c:v>
                </c:pt>
                <c:pt idx="505">
                  <c:v>1981.19206496113</c:v>
                </c:pt>
                <c:pt idx="506">
                  <c:v>1984.32766613423</c:v>
                </c:pt>
                <c:pt idx="507">
                  <c:v>1987.4632673076501</c:v>
                </c:pt>
                <c:pt idx="508">
                  <c:v>1990.5988684814099</c:v>
                </c:pt>
                <c:pt idx="509">
                  <c:v>1993.7344696555001</c:v>
                </c:pt>
                <c:pt idx="510">
                  <c:v>1996.87007082993</c:v>
                </c:pt>
                <c:pt idx="511">
                  <c:v>2000.00567200468</c:v>
                </c:pt>
                <c:pt idx="512">
                  <c:v>2003.14127317977</c:v>
                </c:pt>
                <c:pt idx="513">
                  <c:v>2006.2768743551901</c:v>
                </c:pt>
                <c:pt idx="514">
                  <c:v>2009.4124755309499</c:v>
                </c:pt>
                <c:pt idx="515">
                  <c:v>2012.5480767070401</c:v>
                </c:pt>
                <c:pt idx="516">
                  <c:v>2015.6836778834499</c:v>
                </c:pt>
                <c:pt idx="517">
                  <c:v>2018.81927906021</c:v>
                </c:pt>
                <c:pt idx="518">
                  <c:v>2021.9548802372899</c:v>
                </c:pt>
                <c:pt idx="519">
                  <c:v>2025.09048141471</c:v>
                </c:pt>
                <c:pt idx="520">
                  <c:v>2028.22608259246</c:v>
                </c:pt>
                <c:pt idx="521">
                  <c:v>2031.3616837705399</c:v>
                </c:pt>
                <c:pt idx="522">
                  <c:v>2034.49728494895</c:v>
                </c:pt>
                <c:pt idx="523">
                  <c:v>2037.6328861277</c:v>
                </c:pt>
                <c:pt idx="524">
                  <c:v>2040.7684873067799</c:v>
                </c:pt>
                <c:pt idx="525">
                  <c:v>2043.9040884861899</c:v>
                </c:pt>
                <c:pt idx="526">
                  <c:v>2047.0396896659399</c:v>
                </c:pt>
                <c:pt idx="527">
                  <c:v>2050.1752908460198</c:v>
                </c:pt>
                <c:pt idx="528">
                  <c:v>2053.3108920264299</c:v>
                </c:pt>
                <c:pt idx="529">
                  <c:v>2056.4464932071701</c:v>
                </c:pt>
                <c:pt idx="530">
                  <c:v>2059.58209438824</c:v>
                </c:pt>
                <c:pt idx="531">
                  <c:v>2062.71769556965</c:v>
                </c:pt>
                <c:pt idx="532">
                  <c:v>2065.8532967513902</c:v>
                </c:pt>
                <c:pt idx="533">
                  <c:v>2068.9888979334601</c:v>
                </c:pt>
                <c:pt idx="534">
                  <c:v>2072.1244991158701</c:v>
                </c:pt>
                <c:pt idx="535">
                  <c:v>2075.2601002986098</c:v>
                </c:pt>
                <c:pt idx="536">
                  <c:v>2078.3957014816801</c:v>
                </c:pt>
                <c:pt idx="537">
                  <c:v>2081.5313026650801</c:v>
                </c:pt>
                <c:pt idx="538">
                  <c:v>2084.6669038488099</c:v>
                </c:pt>
                <c:pt idx="539">
                  <c:v>2087.8025050328802</c:v>
                </c:pt>
                <c:pt idx="540">
                  <c:v>2090.9381062172802</c:v>
                </c:pt>
                <c:pt idx="541">
                  <c:v>2094.0737074020199</c:v>
                </c:pt>
                <c:pt idx="542">
                  <c:v>2097.2093085870802</c:v>
                </c:pt>
                <c:pt idx="543">
                  <c:v>2100.3449097724802</c:v>
                </c:pt>
                <c:pt idx="544">
                  <c:v>2103.4805109582098</c:v>
                </c:pt>
                <c:pt idx="545">
                  <c:v>2106.6161121442701</c:v>
                </c:pt>
                <c:pt idx="546">
                  <c:v>2109.7517133306701</c:v>
                </c:pt>
                <c:pt idx="547">
                  <c:v>2112.8873145174002</c:v>
                </c:pt>
                <c:pt idx="548">
                  <c:v>2116.02291570446</c:v>
                </c:pt>
                <c:pt idx="549">
                  <c:v>2119.15851689185</c:v>
                </c:pt>
                <c:pt idx="550">
                  <c:v>2122.2941180795801</c:v>
                </c:pt>
                <c:pt idx="551">
                  <c:v>2125.4297192676399</c:v>
                </c:pt>
                <c:pt idx="552">
                  <c:v>2128.5653204560299</c:v>
                </c:pt>
                <c:pt idx="553">
                  <c:v>2131.70092164475</c:v>
                </c:pt>
                <c:pt idx="554">
                  <c:v>2134.8365228338098</c:v>
                </c:pt>
                <c:pt idx="555">
                  <c:v>2137.9721240232002</c:v>
                </c:pt>
                <c:pt idx="556">
                  <c:v>2141.1077252129198</c:v>
                </c:pt>
                <c:pt idx="557">
                  <c:v>2144.2433264029701</c:v>
                </c:pt>
                <c:pt idx="558">
                  <c:v>2147.37892759336</c:v>
                </c:pt>
                <c:pt idx="559">
                  <c:v>2150.5145287840801</c:v>
                </c:pt>
                <c:pt idx="560">
                  <c:v>2153.6501299751299</c:v>
                </c:pt>
                <c:pt idx="561">
                  <c:v>2156.7857311665098</c:v>
                </c:pt>
                <c:pt idx="562">
                  <c:v>2159.9213323582298</c:v>
                </c:pt>
                <c:pt idx="563">
                  <c:v>2163.0569335502801</c:v>
                </c:pt>
                <c:pt idx="564">
                  <c:v>2166.19253474266</c:v>
                </c:pt>
                <c:pt idx="565">
                  <c:v>2169.32813593538</c:v>
                </c:pt>
                <c:pt idx="566">
                  <c:v>2172.4637371284198</c:v>
                </c:pt>
                <c:pt idx="567">
                  <c:v>2175.5993383218001</c:v>
                </c:pt>
                <c:pt idx="568">
                  <c:v>2178.7349395155102</c:v>
                </c:pt>
                <c:pt idx="569">
                  <c:v>2181.8705407095599</c:v>
                </c:pt>
                <c:pt idx="570">
                  <c:v>2185.0061419039398</c:v>
                </c:pt>
                <c:pt idx="571">
                  <c:v>2188.1417430986398</c:v>
                </c:pt>
                <c:pt idx="572">
                  <c:v>2191.27734429369</c:v>
                </c:pt>
                <c:pt idx="573">
                  <c:v>2194.4129454890599</c:v>
                </c:pt>
                <c:pt idx="574">
                  <c:v>2197.5485466847699</c:v>
                </c:pt>
              </c:numCache>
            </c:numRef>
          </c:xVal>
          <c:yVal>
            <c:numRef>
              <c:f>AT_lunarspectra_805114036!$B$16:$B$590</c:f>
              <c:numCache>
                <c:formatCode>General</c:formatCode>
                <c:ptCount val="575"/>
                <c:pt idx="0">
                  <c:v>94.986083845200497</c:v>
                </c:pt>
                <c:pt idx="1">
                  <c:v>120.282732879392</c:v>
                </c:pt>
                <c:pt idx="2">
                  <c:v>150.82633938198401</c:v>
                </c:pt>
                <c:pt idx="3">
                  <c:v>161.70909998218301</c:v>
                </c:pt>
                <c:pt idx="4">
                  <c:v>170.96562170333601</c:v>
                </c:pt>
                <c:pt idx="5">
                  <c:v>183.31738196487299</c:v>
                </c:pt>
                <c:pt idx="6">
                  <c:v>198.47274336736501</c:v>
                </c:pt>
                <c:pt idx="7">
                  <c:v>206.614100113501</c:v>
                </c:pt>
                <c:pt idx="8">
                  <c:v>214.37273459652499</c:v>
                </c:pt>
                <c:pt idx="9">
                  <c:v>218.839723783696</c:v>
                </c:pt>
                <c:pt idx="10">
                  <c:v>223.04928464247701</c:v>
                </c:pt>
                <c:pt idx="11">
                  <c:v>219.50413204907201</c:v>
                </c:pt>
                <c:pt idx="12">
                  <c:v>240.718201654328</c:v>
                </c:pt>
                <c:pt idx="13">
                  <c:v>263.61151204928001</c:v>
                </c:pt>
                <c:pt idx="14">
                  <c:v>283.45060354149399</c:v>
                </c:pt>
                <c:pt idx="15">
                  <c:v>308.06388595424198</c:v>
                </c:pt>
                <c:pt idx="16">
                  <c:v>326.87721754784002</c:v>
                </c:pt>
                <c:pt idx="17">
                  <c:v>347.71074376463503</c:v>
                </c:pt>
                <c:pt idx="18">
                  <c:v>368.096993772769</c:v>
                </c:pt>
                <c:pt idx="19">
                  <c:v>378.406341893312</c:v>
                </c:pt>
                <c:pt idx="20">
                  <c:v>396.562339495743</c:v>
                </c:pt>
                <c:pt idx="21">
                  <c:v>409.98619220128199</c:v>
                </c:pt>
                <c:pt idx="22">
                  <c:v>424.43838421863802</c:v>
                </c:pt>
                <c:pt idx="23">
                  <c:v>427.94630092851901</c:v>
                </c:pt>
                <c:pt idx="24">
                  <c:v>442.34572158708602</c:v>
                </c:pt>
                <c:pt idx="25">
                  <c:v>460.97720450992</c:v>
                </c:pt>
                <c:pt idx="26">
                  <c:v>484.44292321223401</c:v>
                </c:pt>
                <c:pt idx="27">
                  <c:v>495.95951356130701</c:v>
                </c:pt>
                <c:pt idx="28">
                  <c:v>493.78432688834903</c:v>
                </c:pt>
                <c:pt idx="29">
                  <c:v>471.59880733631798</c:v>
                </c:pt>
                <c:pt idx="30">
                  <c:v>500.03330426911998</c:v>
                </c:pt>
                <c:pt idx="31">
                  <c:v>519.04201809162601</c:v>
                </c:pt>
                <c:pt idx="32">
                  <c:v>539.88003383677801</c:v>
                </c:pt>
                <c:pt idx="33">
                  <c:v>538.98712668211897</c:v>
                </c:pt>
                <c:pt idx="34">
                  <c:v>545.491913556859</c:v>
                </c:pt>
                <c:pt idx="35">
                  <c:v>560.28369358867894</c:v>
                </c:pt>
                <c:pt idx="36">
                  <c:v>572.09399525013703</c:v>
                </c:pt>
                <c:pt idx="37">
                  <c:v>577.31993305948197</c:v>
                </c:pt>
                <c:pt idx="38">
                  <c:v>581.28797421915499</c:v>
                </c:pt>
                <c:pt idx="39">
                  <c:v>561.68606638091103</c:v>
                </c:pt>
                <c:pt idx="40">
                  <c:v>590.99186379226603</c:v>
                </c:pt>
                <c:pt idx="41">
                  <c:v>611.91526916174405</c:v>
                </c:pt>
                <c:pt idx="42">
                  <c:v>625.86016524151</c:v>
                </c:pt>
                <c:pt idx="43">
                  <c:v>645.94847559159598</c:v>
                </c:pt>
                <c:pt idx="44">
                  <c:v>654.04961023593796</c:v>
                </c:pt>
                <c:pt idx="45">
                  <c:v>662.08209370340603</c:v>
                </c:pt>
                <c:pt idx="46">
                  <c:v>672.05940115970998</c:v>
                </c:pt>
                <c:pt idx="47">
                  <c:v>678.38270960322302</c:v>
                </c:pt>
                <c:pt idx="48">
                  <c:v>694.30721719914698</c:v>
                </c:pt>
                <c:pt idx="49">
                  <c:v>696.48202193018199</c:v>
                </c:pt>
                <c:pt idx="50">
                  <c:v>713.45752087525705</c:v>
                </c:pt>
                <c:pt idx="51">
                  <c:v>715.52254050930105</c:v>
                </c:pt>
                <c:pt idx="52">
                  <c:v>711.99213924553396</c:v>
                </c:pt>
                <c:pt idx="53">
                  <c:v>717.72888941314</c:v>
                </c:pt>
                <c:pt idx="54">
                  <c:v>738.81289195085401</c:v>
                </c:pt>
                <c:pt idx="55">
                  <c:v>739.50466814137997</c:v>
                </c:pt>
                <c:pt idx="56">
                  <c:v>743.27725320725403</c:v>
                </c:pt>
                <c:pt idx="57">
                  <c:v>754.96717477529398</c:v>
                </c:pt>
                <c:pt idx="58">
                  <c:v>766.17583994254699</c:v>
                </c:pt>
                <c:pt idx="59">
                  <c:v>765.12818979073802</c:v>
                </c:pt>
                <c:pt idx="60">
                  <c:v>775.16067356199903</c:v>
                </c:pt>
                <c:pt idx="61">
                  <c:v>764.02113611429797</c:v>
                </c:pt>
                <c:pt idx="62">
                  <c:v>766.99773434941096</c:v>
                </c:pt>
                <c:pt idx="63">
                  <c:v>778.95132623253096</c:v>
                </c:pt>
                <c:pt idx="64">
                  <c:v>790.97914561907703</c:v>
                </c:pt>
                <c:pt idx="65">
                  <c:v>783.81339630747004</c:v>
                </c:pt>
                <c:pt idx="66">
                  <c:v>791.46888375287097</c:v>
                </c:pt>
                <c:pt idx="67">
                  <c:v>793.51363650592498</c:v>
                </c:pt>
                <c:pt idx="68">
                  <c:v>784.38189418329296</c:v>
                </c:pt>
                <c:pt idx="69">
                  <c:v>773.73937495856899</c:v>
                </c:pt>
                <c:pt idx="70">
                  <c:v>777.31157205543502</c:v>
                </c:pt>
                <c:pt idx="71">
                  <c:v>775.90325285264998</c:v>
                </c:pt>
                <c:pt idx="72">
                  <c:v>788.54027753879905</c:v>
                </c:pt>
                <c:pt idx="73">
                  <c:v>785.63666018096296</c:v>
                </c:pt>
                <c:pt idx="74">
                  <c:v>801.44534153408404</c:v>
                </c:pt>
                <c:pt idx="75">
                  <c:v>804.44142238894506</c:v>
                </c:pt>
                <c:pt idx="76">
                  <c:v>803.69393577742596</c:v>
                </c:pt>
                <c:pt idx="77">
                  <c:v>795.22343433802905</c:v>
                </c:pt>
                <c:pt idx="78">
                  <c:v>805.01791807923098</c:v>
                </c:pt>
                <c:pt idx="79">
                  <c:v>802.22986405318704</c:v>
                </c:pt>
                <c:pt idx="80">
                  <c:v>802.57788784281797</c:v>
                </c:pt>
                <c:pt idx="81">
                  <c:v>794.211687953406</c:v>
                </c:pt>
                <c:pt idx="82">
                  <c:v>800.26408708034796</c:v>
                </c:pt>
                <c:pt idx="83">
                  <c:v>764.15472005179697</c:v>
                </c:pt>
                <c:pt idx="84">
                  <c:v>764.58930956431095</c:v>
                </c:pt>
                <c:pt idx="85">
                  <c:v>789.19046524679595</c:v>
                </c:pt>
                <c:pt idx="86">
                  <c:v>806.93355471398399</c:v>
                </c:pt>
                <c:pt idx="87">
                  <c:v>807.30551136449697</c:v>
                </c:pt>
                <c:pt idx="88">
                  <c:v>807.06283467078197</c:v>
                </c:pt>
                <c:pt idx="89">
                  <c:v>803.26679571804902</c:v>
                </c:pt>
                <c:pt idx="90">
                  <c:v>815.98964499963199</c:v>
                </c:pt>
                <c:pt idx="91">
                  <c:v>808.852762552591</c:v>
                </c:pt>
                <c:pt idx="92">
                  <c:v>801.85413993639702</c:v>
                </c:pt>
                <c:pt idx="93">
                  <c:v>794.28770876957901</c:v>
                </c:pt>
                <c:pt idx="94">
                  <c:v>800.569524860412</c:v>
                </c:pt>
                <c:pt idx="95">
                  <c:v>788.71021737605702</c:v>
                </c:pt>
                <c:pt idx="96">
                  <c:v>785.17880044891797</c:v>
                </c:pt>
                <c:pt idx="97">
                  <c:v>775.15641799954994</c:v>
                </c:pt>
                <c:pt idx="98">
                  <c:v>778.49410497522797</c:v>
                </c:pt>
                <c:pt idx="99">
                  <c:v>776.82795258350404</c:v>
                </c:pt>
                <c:pt idx="100">
                  <c:v>778.09218844992199</c:v>
                </c:pt>
                <c:pt idx="101">
                  <c:v>771.48903528691596</c:v>
                </c:pt>
                <c:pt idx="102">
                  <c:v>773.87113134191497</c:v>
                </c:pt>
                <c:pt idx="103">
                  <c:v>763.38421369280502</c:v>
                </c:pt>
                <c:pt idx="104">
                  <c:v>762.89195017114798</c:v>
                </c:pt>
                <c:pt idx="105">
                  <c:v>761.17306895030799</c:v>
                </c:pt>
                <c:pt idx="106">
                  <c:v>764.42965506037297</c:v>
                </c:pt>
                <c:pt idx="107">
                  <c:v>752.82659495217797</c:v>
                </c:pt>
                <c:pt idx="108">
                  <c:v>753.42227765495795</c:v>
                </c:pt>
                <c:pt idx="109">
                  <c:v>742.47903658232201</c:v>
                </c:pt>
                <c:pt idx="110">
                  <c:v>740.32305661881799</c:v>
                </c:pt>
                <c:pt idx="111">
                  <c:v>728.73210536906402</c:v>
                </c:pt>
                <c:pt idx="112">
                  <c:v>725.39638348866004</c:v>
                </c:pt>
                <c:pt idx="113">
                  <c:v>718.51326755564003</c:v>
                </c:pt>
                <c:pt idx="114">
                  <c:v>724.75062303550203</c:v>
                </c:pt>
                <c:pt idx="115">
                  <c:v>720.149001664862</c:v>
                </c:pt>
                <c:pt idx="116">
                  <c:v>713.40163307102</c:v>
                </c:pt>
                <c:pt idx="117">
                  <c:v>708.79431761180103</c:v>
                </c:pt>
                <c:pt idx="118">
                  <c:v>710.36621551805797</c:v>
                </c:pt>
                <c:pt idx="119">
                  <c:v>698.37868454045304</c:v>
                </c:pt>
                <c:pt idx="120">
                  <c:v>695.86570798229104</c:v>
                </c:pt>
                <c:pt idx="121">
                  <c:v>688.80719126097597</c:v>
                </c:pt>
                <c:pt idx="122">
                  <c:v>695.56502108371399</c:v>
                </c:pt>
                <c:pt idx="123">
                  <c:v>689.187097626688</c:v>
                </c:pt>
                <c:pt idx="124">
                  <c:v>682.66582928192202</c:v>
                </c:pt>
                <c:pt idx="125">
                  <c:v>667.870333063761</c:v>
                </c:pt>
                <c:pt idx="126">
                  <c:v>668.075359706786</c:v>
                </c:pt>
                <c:pt idx="127">
                  <c:v>654.73039429259404</c:v>
                </c:pt>
                <c:pt idx="128">
                  <c:v>657.07882623198702</c:v>
                </c:pt>
                <c:pt idx="129">
                  <c:v>654.44217612802402</c:v>
                </c:pt>
                <c:pt idx="130">
                  <c:v>654.356155479721</c:v>
                </c:pt>
                <c:pt idx="131">
                  <c:v>648.06028320214295</c:v>
                </c:pt>
                <c:pt idx="132">
                  <c:v>651.19609281925</c:v>
                </c:pt>
                <c:pt idx="133">
                  <c:v>650.16719053887402</c:v>
                </c:pt>
                <c:pt idx="134">
                  <c:v>658.66358871737702</c:v>
                </c:pt>
                <c:pt idx="135">
                  <c:v>648.14072675836201</c:v>
                </c:pt>
                <c:pt idx="136">
                  <c:v>645.73714819121597</c:v>
                </c:pt>
                <c:pt idx="137">
                  <c:v>654.48619029309498</c:v>
                </c:pt>
                <c:pt idx="138">
                  <c:v>673.86798841334803</c:v>
                </c:pt>
                <c:pt idx="139">
                  <c:v>667.94539301779605</c:v>
                </c:pt>
                <c:pt idx="140">
                  <c:v>656.23683419615304</c:v>
                </c:pt>
                <c:pt idx="141">
                  <c:v>643.43766838776196</c:v>
                </c:pt>
                <c:pt idx="142">
                  <c:v>646.305633917053</c:v>
                </c:pt>
                <c:pt idx="143">
                  <c:v>641.92294261890697</c:v>
                </c:pt>
                <c:pt idx="144">
                  <c:v>641.91640362808903</c:v>
                </c:pt>
                <c:pt idx="145">
                  <c:v>632.99614327120105</c:v>
                </c:pt>
                <c:pt idx="146">
                  <c:v>629.28505939399201</c:v>
                </c:pt>
                <c:pt idx="147">
                  <c:v>631.27253712056302</c:v>
                </c:pt>
                <c:pt idx="148">
                  <c:v>652.80553290548505</c:v>
                </c:pt>
                <c:pt idx="149">
                  <c:v>654.85843896046197</c:v>
                </c:pt>
                <c:pt idx="150">
                  <c:v>653.77285242710502</c:v>
                </c:pt>
                <c:pt idx="151">
                  <c:v>653.09581002529603</c:v>
                </c:pt>
                <c:pt idx="152">
                  <c:v>672.96948920817999</c:v>
                </c:pt>
                <c:pt idx="153">
                  <c:v>677.38763465079296</c:v>
                </c:pt>
                <c:pt idx="154">
                  <c:v>686.725975392024</c:v>
                </c:pt>
                <c:pt idx="155">
                  <c:v>687.47833760485901</c:v>
                </c:pt>
                <c:pt idx="156">
                  <c:v>697.86877403088397</c:v>
                </c:pt>
                <c:pt idx="157">
                  <c:v>703.90661860452303</c:v>
                </c:pt>
                <c:pt idx="158">
                  <c:v>719.55502937425103</c:v>
                </c:pt>
                <c:pt idx="159">
                  <c:v>716.82922798162895</c:v>
                </c:pt>
                <c:pt idx="160">
                  <c:v>719.812527722862</c:v>
                </c:pt>
                <c:pt idx="161">
                  <c:v>718.72750670495498</c:v>
                </c:pt>
                <c:pt idx="162">
                  <c:v>728.92700788209697</c:v>
                </c:pt>
                <c:pt idx="163">
                  <c:v>728.83682911799303</c:v>
                </c:pt>
                <c:pt idx="164">
                  <c:v>726.43774167234801</c:v>
                </c:pt>
                <c:pt idx="165">
                  <c:v>725.024219413271</c:v>
                </c:pt>
                <c:pt idx="166">
                  <c:v>739.71325175316304</c:v>
                </c:pt>
                <c:pt idx="167">
                  <c:v>738.96129375094597</c:v>
                </c:pt>
                <c:pt idx="168">
                  <c:v>736.64335370909498</c:v>
                </c:pt>
                <c:pt idx="169">
                  <c:v>731.93766599023502</c:v>
                </c:pt>
                <c:pt idx="170">
                  <c:v>752.39123899149604</c:v>
                </c:pt>
                <c:pt idx="171">
                  <c:v>761.70797397153899</c:v>
                </c:pt>
                <c:pt idx="172">
                  <c:v>770.91260610006395</c:v>
                </c:pt>
                <c:pt idx="173">
                  <c:v>770.64365811209905</c:v>
                </c:pt>
                <c:pt idx="174">
                  <c:v>776.59147642948699</c:v>
                </c:pt>
                <c:pt idx="175">
                  <c:v>769.90962473067498</c:v>
                </c:pt>
                <c:pt idx="176">
                  <c:v>784.61199318409297</c:v>
                </c:pt>
                <c:pt idx="177">
                  <c:v>794.02785076362102</c:v>
                </c:pt>
                <c:pt idx="178">
                  <c:v>806.06910254664604</c:v>
                </c:pt>
                <c:pt idx="179">
                  <c:v>804.24208533486399</c:v>
                </c:pt>
                <c:pt idx="180">
                  <c:v>811.21049235739804</c:v>
                </c:pt>
                <c:pt idx="181">
                  <c:v>817.04165908466996</c:v>
                </c:pt>
                <c:pt idx="182">
                  <c:v>832.52028132015801</c:v>
                </c:pt>
                <c:pt idx="183">
                  <c:v>836.22159392364097</c:v>
                </c:pt>
                <c:pt idx="184">
                  <c:v>842.03824550163404</c:v>
                </c:pt>
                <c:pt idx="185">
                  <c:v>839.19993582668701</c:v>
                </c:pt>
                <c:pt idx="186">
                  <c:v>853.36051034049206</c:v>
                </c:pt>
                <c:pt idx="187">
                  <c:v>853.62788751316396</c:v>
                </c:pt>
                <c:pt idx="188">
                  <c:v>860.54788812500999</c:v>
                </c:pt>
                <c:pt idx="189">
                  <c:v>861.45362495162306</c:v>
                </c:pt>
                <c:pt idx="190">
                  <c:v>874.55135160389102</c:v>
                </c:pt>
                <c:pt idx="191">
                  <c:v>871.81557014772795</c:v>
                </c:pt>
                <c:pt idx="192">
                  <c:v>875.727346721544</c:v>
                </c:pt>
                <c:pt idx="193">
                  <c:v>873.75059082098403</c:v>
                </c:pt>
                <c:pt idx="194">
                  <c:v>882.49498635575901</c:v>
                </c:pt>
                <c:pt idx="195">
                  <c:v>877.18406404714096</c:v>
                </c:pt>
                <c:pt idx="196">
                  <c:v>886.26805894766699</c:v>
                </c:pt>
                <c:pt idx="197">
                  <c:v>889.87944386269703</c:v>
                </c:pt>
                <c:pt idx="198">
                  <c:v>900.33917751900697</c:v>
                </c:pt>
                <c:pt idx="199">
                  <c:v>898.69608656689002</c:v>
                </c:pt>
                <c:pt idx="200">
                  <c:v>902.31260399689302</c:v>
                </c:pt>
                <c:pt idx="201">
                  <c:v>905.86575068194998</c:v>
                </c:pt>
                <c:pt idx="202">
                  <c:v>922.27649198707502</c:v>
                </c:pt>
                <c:pt idx="203">
                  <c:v>919.29523060285999</c:v>
                </c:pt>
                <c:pt idx="204">
                  <c:v>918.31242703203395</c:v>
                </c:pt>
                <c:pt idx="205">
                  <c:v>919.49234523182497</c:v>
                </c:pt>
                <c:pt idx="206">
                  <c:v>936.89777868873898</c:v>
                </c:pt>
                <c:pt idx="207">
                  <c:v>935.14123855833896</c:v>
                </c:pt>
                <c:pt idx="208">
                  <c:v>935.36799927497805</c:v>
                </c:pt>
                <c:pt idx="209">
                  <c:v>939.59343555521104</c:v>
                </c:pt>
                <c:pt idx="210">
                  <c:v>957.43036684368599</c:v>
                </c:pt>
                <c:pt idx="211">
                  <c:v>953.88468459650301</c:v>
                </c:pt>
                <c:pt idx="212">
                  <c:v>950.92065346983998</c:v>
                </c:pt>
                <c:pt idx="213">
                  <c:v>951.55674246533295</c:v>
                </c:pt>
                <c:pt idx="214">
                  <c:v>966.617224475071</c:v>
                </c:pt>
                <c:pt idx="215">
                  <c:v>953.13066825521003</c:v>
                </c:pt>
                <c:pt idx="216">
                  <c:v>954.20453779493403</c:v>
                </c:pt>
                <c:pt idx="217">
                  <c:v>953.88481740036002</c:v>
                </c:pt>
                <c:pt idx="218">
                  <c:v>968.64869146001297</c:v>
                </c:pt>
                <c:pt idx="219">
                  <c:v>961.46640342207695</c:v>
                </c:pt>
                <c:pt idx="220">
                  <c:v>959.43674453573499</c:v>
                </c:pt>
                <c:pt idx="221">
                  <c:v>957.84746744419397</c:v>
                </c:pt>
                <c:pt idx="222">
                  <c:v>969.87073167810502</c:v>
                </c:pt>
                <c:pt idx="223">
                  <c:v>953.80751121118396</c:v>
                </c:pt>
                <c:pt idx="224">
                  <c:v>947.627945138678</c:v>
                </c:pt>
                <c:pt idx="225">
                  <c:v>952.35903045902</c:v>
                </c:pt>
                <c:pt idx="226">
                  <c:v>972.12286399064396</c:v>
                </c:pt>
                <c:pt idx="227">
                  <c:v>976.76975950134204</c:v>
                </c:pt>
                <c:pt idx="228">
                  <c:v>984.97522364514896</c:v>
                </c:pt>
                <c:pt idx="229">
                  <c:v>982.52486048172</c:v>
                </c:pt>
                <c:pt idx="230">
                  <c:v>989.54481692304705</c:v>
                </c:pt>
                <c:pt idx="231">
                  <c:v>974.97560739985704</c:v>
                </c:pt>
                <c:pt idx="232">
                  <c:v>967.36781529955999</c:v>
                </c:pt>
                <c:pt idx="233">
                  <c:v>949.26694342787096</c:v>
                </c:pt>
                <c:pt idx="234">
                  <c:v>949.69972990563599</c:v>
                </c:pt>
                <c:pt idx="235">
                  <c:v>933.36358025358697</c:v>
                </c:pt>
                <c:pt idx="236">
                  <c:v>924.26697592840401</c:v>
                </c:pt>
                <c:pt idx="237">
                  <c:v>913.01866500069502</c:v>
                </c:pt>
                <c:pt idx="238">
                  <c:v>917.39339955050195</c:v>
                </c:pt>
                <c:pt idx="239">
                  <c:v>915.53780077618001</c:v>
                </c:pt>
                <c:pt idx="240">
                  <c:v>919.87033988390499</c:v>
                </c:pt>
                <c:pt idx="241">
                  <c:v>915.29213214072797</c:v>
                </c:pt>
                <c:pt idx="242">
                  <c:v>931.87836723054897</c:v>
                </c:pt>
                <c:pt idx="243">
                  <c:v>926.09846513740297</c:v>
                </c:pt>
                <c:pt idx="244">
                  <c:v>917.61749150021706</c:v>
                </c:pt>
                <c:pt idx="245">
                  <c:v>907.15123418071596</c:v>
                </c:pt>
                <c:pt idx="246">
                  <c:v>920.74832754555996</c:v>
                </c:pt>
                <c:pt idx="247">
                  <c:v>919.38691656620699</c:v>
                </c:pt>
                <c:pt idx="248">
                  <c:v>924.19400117587895</c:v>
                </c:pt>
                <c:pt idx="249">
                  <c:v>916.67810525677601</c:v>
                </c:pt>
                <c:pt idx="250">
                  <c:v>926.22259907831005</c:v>
                </c:pt>
                <c:pt idx="251">
                  <c:v>914.957836323229</c:v>
                </c:pt>
                <c:pt idx="252">
                  <c:v>908.29213216040102</c:v>
                </c:pt>
                <c:pt idx="253">
                  <c:v>897.84486952614202</c:v>
                </c:pt>
                <c:pt idx="254">
                  <c:v>901.74867536040495</c:v>
                </c:pt>
                <c:pt idx="255">
                  <c:v>888.38738687232001</c:v>
                </c:pt>
                <c:pt idx="256">
                  <c:v>870.37554977283401</c:v>
                </c:pt>
                <c:pt idx="257">
                  <c:v>854.15112364665197</c:v>
                </c:pt>
                <c:pt idx="258">
                  <c:v>858.61518598416001</c:v>
                </c:pt>
                <c:pt idx="259">
                  <c:v>850.500000088457</c:v>
                </c:pt>
                <c:pt idx="260">
                  <c:v>848.40197102013099</c:v>
                </c:pt>
                <c:pt idx="261">
                  <c:v>849.41712226730999</c:v>
                </c:pt>
                <c:pt idx="262">
                  <c:v>866.55591481297199</c:v>
                </c:pt>
                <c:pt idx="263">
                  <c:v>860.34563945724699</c:v>
                </c:pt>
                <c:pt idx="264">
                  <c:v>841.64527411106098</c:v>
                </c:pt>
                <c:pt idx="265">
                  <c:v>809.25100182524102</c:v>
                </c:pt>
                <c:pt idx="266">
                  <c:v>800.60606982781997</c:v>
                </c:pt>
                <c:pt idx="267">
                  <c:v>799.31711872479605</c:v>
                </c:pt>
                <c:pt idx="268">
                  <c:v>811.25953408180999</c:v>
                </c:pt>
                <c:pt idx="269">
                  <c:v>819.06463951605303</c:v>
                </c:pt>
                <c:pt idx="270">
                  <c:v>839.52199247680596</c:v>
                </c:pt>
                <c:pt idx="271">
                  <c:v>849.99763363876502</c:v>
                </c:pt>
                <c:pt idx="272">
                  <c:v>868.75705354940305</c:v>
                </c:pt>
                <c:pt idx="273">
                  <c:v>892.64230311387598</c:v>
                </c:pt>
                <c:pt idx="274">
                  <c:v>936.59011838678396</c:v>
                </c:pt>
                <c:pt idx="275">
                  <c:v>955.863206742746</c:v>
                </c:pt>
                <c:pt idx="276">
                  <c:v>966.923198762075</c:v>
                </c:pt>
                <c:pt idx="277">
                  <c:v>965.08178973097995</c:v>
                </c:pt>
                <c:pt idx="278">
                  <c:v>983.32369894778105</c:v>
                </c:pt>
                <c:pt idx="279">
                  <c:v>975.95969824530198</c:v>
                </c:pt>
                <c:pt idx="280">
                  <c:v>975.61074488573695</c:v>
                </c:pt>
                <c:pt idx="281">
                  <c:v>961.88084794719396</c:v>
                </c:pt>
                <c:pt idx="282">
                  <c:v>952.68755100233398</c:v>
                </c:pt>
                <c:pt idx="283">
                  <c:v>912.11641366815502</c:v>
                </c:pt>
                <c:pt idx="284">
                  <c:v>899.84311795139297</c:v>
                </c:pt>
                <c:pt idx="285">
                  <c:v>900.35675386426306</c:v>
                </c:pt>
                <c:pt idx="286">
                  <c:v>912.67417024021904</c:v>
                </c:pt>
                <c:pt idx="287">
                  <c:v>916.61089398449894</c:v>
                </c:pt>
                <c:pt idx="288">
                  <c:v>930.35172211479903</c:v>
                </c:pt>
                <c:pt idx="289">
                  <c:v>941.21147664982902</c:v>
                </c:pt>
                <c:pt idx="290">
                  <c:v>964.68797350247405</c:v>
                </c:pt>
                <c:pt idx="291">
                  <c:v>967.94607652779302</c:v>
                </c:pt>
                <c:pt idx="292">
                  <c:v>978.90386382618601</c:v>
                </c:pt>
                <c:pt idx="293">
                  <c:v>986.95324044900099</c:v>
                </c:pt>
                <c:pt idx="294">
                  <c:v>1015.0343813515</c:v>
                </c:pt>
                <c:pt idx="295">
                  <c:v>1022.58228784325</c:v>
                </c:pt>
                <c:pt idx="296">
                  <c:v>1037.62177245263</c:v>
                </c:pt>
                <c:pt idx="297">
                  <c:v>1038.8157474689899</c:v>
                </c:pt>
                <c:pt idx="298">
                  <c:v>1056.54613186548</c:v>
                </c:pt>
                <c:pt idx="299">
                  <c:v>1046.7783350183299</c:v>
                </c:pt>
                <c:pt idx="300">
                  <c:v>1046.18871023065</c:v>
                </c:pt>
                <c:pt idx="301">
                  <c:v>1038.2401947758401</c:v>
                </c:pt>
                <c:pt idx="302">
                  <c:v>1047.8479156451201</c:v>
                </c:pt>
                <c:pt idx="303">
                  <c:v>1037.19782763683</c:v>
                </c:pt>
                <c:pt idx="304">
                  <c:v>1032.6204015382</c:v>
                </c:pt>
                <c:pt idx="305">
                  <c:v>1015.88486126979</c:v>
                </c:pt>
                <c:pt idx="306">
                  <c:v>1019.74851947945</c:v>
                </c:pt>
                <c:pt idx="307">
                  <c:v>998.11279107338203</c:v>
                </c:pt>
                <c:pt idx="308">
                  <c:v>989.44317357547095</c:v>
                </c:pt>
                <c:pt idx="309">
                  <c:v>971.64094125438999</c:v>
                </c:pt>
                <c:pt idx="310">
                  <c:v>968.08327674207703</c:v>
                </c:pt>
                <c:pt idx="311">
                  <c:v>945.98929022073003</c:v>
                </c:pt>
                <c:pt idx="312">
                  <c:v>933.823865545594</c:v>
                </c:pt>
                <c:pt idx="313">
                  <c:v>920.79697412928795</c:v>
                </c:pt>
                <c:pt idx="314">
                  <c:v>927.51610460162601</c:v>
                </c:pt>
                <c:pt idx="315">
                  <c:v>916.25251435387395</c:v>
                </c:pt>
                <c:pt idx="316">
                  <c:v>914.15916532517303</c:v>
                </c:pt>
                <c:pt idx="317">
                  <c:v>908.99958430130698</c:v>
                </c:pt>
                <c:pt idx="318">
                  <c:v>922.33547558734494</c:v>
                </c:pt>
                <c:pt idx="319">
                  <c:v>917.71584017185398</c:v>
                </c:pt>
                <c:pt idx="320">
                  <c:v>918.64269855571695</c:v>
                </c:pt>
                <c:pt idx="321">
                  <c:v>915.62161365982604</c:v>
                </c:pt>
                <c:pt idx="322">
                  <c:v>930.00743249965296</c:v>
                </c:pt>
                <c:pt idx="323">
                  <c:v>922.87434539040703</c:v>
                </c:pt>
                <c:pt idx="324">
                  <c:v>920.91204342390097</c:v>
                </c:pt>
                <c:pt idx="325">
                  <c:v>913.88921664847896</c:v>
                </c:pt>
                <c:pt idx="326">
                  <c:v>923.353189646543</c:v>
                </c:pt>
                <c:pt idx="327">
                  <c:v>912.60449776397002</c:v>
                </c:pt>
                <c:pt idx="328">
                  <c:v>905.64126719732894</c:v>
                </c:pt>
                <c:pt idx="329">
                  <c:v>897.83862597369398</c:v>
                </c:pt>
                <c:pt idx="330">
                  <c:v>910.58879484875297</c:v>
                </c:pt>
                <c:pt idx="331">
                  <c:v>903.77344202907</c:v>
                </c:pt>
                <c:pt idx="332">
                  <c:v>905.12541993847196</c:v>
                </c:pt>
                <c:pt idx="333">
                  <c:v>895.67296423103198</c:v>
                </c:pt>
                <c:pt idx="334">
                  <c:v>895.91753177778298</c:v>
                </c:pt>
                <c:pt idx="335">
                  <c:v>886.74474816518705</c:v>
                </c:pt>
                <c:pt idx="336">
                  <c:v>886.207260782959</c:v>
                </c:pt>
                <c:pt idx="337">
                  <c:v>877.407072090778</c:v>
                </c:pt>
                <c:pt idx="338">
                  <c:v>880.93748264311898</c:v>
                </c:pt>
                <c:pt idx="339">
                  <c:v>871.067723410246</c:v>
                </c:pt>
                <c:pt idx="340">
                  <c:v>873.05794880089604</c:v>
                </c:pt>
                <c:pt idx="341">
                  <c:v>865.85920674259296</c:v>
                </c:pt>
                <c:pt idx="342">
                  <c:v>870.48116384710499</c:v>
                </c:pt>
                <c:pt idx="343">
                  <c:v>863.34071251109197</c:v>
                </c:pt>
                <c:pt idx="344">
                  <c:v>856.53103609419895</c:v>
                </c:pt>
                <c:pt idx="345">
                  <c:v>851.61520318448095</c:v>
                </c:pt>
                <c:pt idx="346">
                  <c:v>863.71958545361997</c:v>
                </c:pt>
                <c:pt idx="347">
                  <c:v>853.41752479748095</c:v>
                </c:pt>
                <c:pt idx="348">
                  <c:v>845.634427892443</c:v>
                </c:pt>
                <c:pt idx="349">
                  <c:v>832.29293311976596</c:v>
                </c:pt>
                <c:pt idx="350">
                  <c:v>848.68094161459396</c:v>
                </c:pt>
                <c:pt idx="351">
                  <c:v>853.58001646161301</c:v>
                </c:pt>
                <c:pt idx="352">
                  <c:v>848.05401983410502</c:v>
                </c:pt>
                <c:pt idx="353">
                  <c:v>834.07475406220794</c:v>
                </c:pt>
                <c:pt idx="354">
                  <c:v>828.22848538465701</c:v>
                </c:pt>
                <c:pt idx="355">
                  <c:v>828.196914310691</c:v>
                </c:pt>
                <c:pt idx="356">
                  <c:v>846.03459797168</c:v>
                </c:pt>
                <c:pt idx="357">
                  <c:v>843.53658195329399</c:v>
                </c:pt>
                <c:pt idx="358">
                  <c:v>851.02943890531401</c:v>
                </c:pt>
                <c:pt idx="359">
                  <c:v>839.98630769630904</c:v>
                </c:pt>
                <c:pt idx="360">
                  <c:v>835.99448540120795</c:v>
                </c:pt>
                <c:pt idx="361">
                  <c:v>832.18973338738601</c:v>
                </c:pt>
                <c:pt idx="362">
                  <c:v>842.79511876540698</c:v>
                </c:pt>
                <c:pt idx="363">
                  <c:v>833.96115427261395</c:v>
                </c:pt>
                <c:pt idx="364">
                  <c:v>830.28558184113899</c:v>
                </c:pt>
                <c:pt idx="365">
                  <c:v>823.01390359879997</c:v>
                </c:pt>
                <c:pt idx="366">
                  <c:v>829.92113263193301</c:v>
                </c:pt>
                <c:pt idx="367">
                  <c:v>823.92104633690599</c:v>
                </c:pt>
                <c:pt idx="368">
                  <c:v>821.10301171464596</c:v>
                </c:pt>
                <c:pt idx="369">
                  <c:v>809.95905932968697</c:v>
                </c:pt>
                <c:pt idx="370">
                  <c:v>813.91829129142798</c:v>
                </c:pt>
                <c:pt idx="371">
                  <c:v>804.57133138177198</c:v>
                </c:pt>
                <c:pt idx="372">
                  <c:v>800.09452720652996</c:v>
                </c:pt>
                <c:pt idx="373">
                  <c:v>790.23179504516395</c:v>
                </c:pt>
                <c:pt idx="374">
                  <c:v>795.74927181136104</c:v>
                </c:pt>
                <c:pt idx="375">
                  <c:v>784.16417885605097</c:v>
                </c:pt>
                <c:pt idx="376">
                  <c:v>773.70276895249106</c:v>
                </c:pt>
                <c:pt idx="377">
                  <c:v>755.90719607858</c:v>
                </c:pt>
                <c:pt idx="378">
                  <c:v>761.87147748294899</c:v>
                </c:pt>
                <c:pt idx="379">
                  <c:v>761.53464361447095</c:v>
                </c:pt>
                <c:pt idx="380">
                  <c:v>755.63595363788795</c:v>
                </c:pt>
                <c:pt idx="381">
                  <c:v>742.71067023123101</c:v>
                </c:pt>
                <c:pt idx="382">
                  <c:v>745.643551492558</c:v>
                </c:pt>
                <c:pt idx="383">
                  <c:v>749.07950189871303</c:v>
                </c:pt>
                <c:pt idx="384">
                  <c:v>749.02744809070396</c:v>
                </c:pt>
                <c:pt idx="385">
                  <c:v>745.13764939147404</c:v>
                </c:pt>
                <c:pt idx="386">
                  <c:v>754.15426197831596</c:v>
                </c:pt>
                <c:pt idx="387">
                  <c:v>745.52332230273305</c:v>
                </c:pt>
                <c:pt idx="388">
                  <c:v>741.125912810817</c:v>
                </c:pt>
                <c:pt idx="389">
                  <c:v>736.32643707699401</c:v>
                </c:pt>
                <c:pt idx="390">
                  <c:v>743.52988736588998</c:v>
                </c:pt>
                <c:pt idx="391">
                  <c:v>734.750082207628</c:v>
                </c:pt>
                <c:pt idx="392">
                  <c:v>734.75400288776598</c:v>
                </c:pt>
                <c:pt idx="393">
                  <c:v>736.908793168378</c:v>
                </c:pt>
                <c:pt idx="394">
                  <c:v>748.19054459469703</c:v>
                </c:pt>
                <c:pt idx="395">
                  <c:v>737.76713456774905</c:v>
                </c:pt>
                <c:pt idx="396">
                  <c:v>726.71014418380003</c:v>
                </c:pt>
                <c:pt idx="397">
                  <c:v>712.08260096505899</c:v>
                </c:pt>
                <c:pt idx="398">
                  <c:v>714.25191461375698</c:v>
                </c:pt>
                <c:pt idx="399">
                  <c:v>711.35150736415801</c:v>
                </c:pt>
                <c:pt idx="400">
                  <c:v>712.03729925233904</c:v>
                </c:pt>
                <c:pt idx="401">
                  <c:v>706.47004356848197</c:v>
                </c:pt>
                <c:pt idx="402">
                  <c:v>711.76088071813297</c:v>
                </c:pt>
                <c:pt idx="403">
                  <c:v>707.04401448434601</c:v>
                </c:pt>
                <c:pt idx="404">
                  <c:v>705.68553517277201</c:v>
                </c:pt>
                <c:pt idx="405">
                  <c:v>698.20629057452402</c:v>
                </c:pt>
                <c:pt idx="406">
                  <c:v>699.45411996396604</c:v>
                </c:pt>
                <c:pt idx="407">
                  <c:v>689.53816568439197</c:v>
                </c:pt>
                <c:pt idx="408">
                  <c:v>682.69168052997497</c:v>
                </c:pt>
                <c:pt idx="409">
                  <c:v>671.777462163206</c:v>
                </c:pt>
                <c:pt idx="410">
                  <c:v>676.15347302898999</c:v>
                </c:pt>
                <c:pt idx="411">
                  <c:v>667.10518295302597</c:v>
                </c:pt>
                <c:pt idx="412">
                  <c:v>666.54479852394002</c:v>
                </c:pt>
                <c:pt idx="413">
                  <c:v>665.27250000637696</c:v>
                </c:pt>
                <c:pt idx="414">
                  <c:v>673.30705524941004</c:v>
                </c:pt>
                <c:pt idx="415">
                  <c:v>667.84287071683798</c:v>
                </c:pt>
                <c:pt idx="416">
                  <c:v>662.13081749706896</c:v>
                </c:pt>
                <c:pt idx="417">
                  <c:v>654.17186108982105</c:v>
                </c:pt>
                <c:pt idx="418">
                  <c:v>661.09890127987603</c:v>
                </c:pt>
                <c:pt idx="419">
                  <c:v>652.61615428295499</c:v>
                </c:pt>
                <c:pt idx="420">
                  <c:v>646.29387197953395</c:v>
                </c:pt>
                <c:pt idx="421">
                  <c:v>641.36866540475501</c:v>
                </c:pt>
                <c:pt idx="422">
                  <c:v>651.33939753147001</c:v>
                </c:pt>
                <c:pt idx="423">
                  <c:v>646.66750009249404</c:v>
                </c:pt>
                <c:pt idx="424">
                  <c:v>639.30251542609699</c:v>
                </c:pt>
                <c:pt idx="425">
                  <c:v>631.56681000018796</c:v>
                </c:pt>
                <c:pt idx="426">
                  <c:v>633.01678900151205</c:v>
                </c:pt>
                <c:pt idx="427">
                  <c:v>618.02999340687904</c:v>
                </c:pt>
                <c:pt idx="428">
                  <c:v>606.44771220956204</c:v>
                </c:pt>
                <c:pt idx="429">
                  <c:v>600.72515909039203</c:v>
                </c:pt>
                <c:pt idx="430">
                  <c:v>609.55202867865296</c:v>
                </c:pt>
                <c:pt idx="431">
                  <c:v>609.41120538458301</c:v>
                </c:pt>
                <c:pt idx="432">
                  <c:v>606.76516280678095</c:v>
                </c:pt>
                <c:pt idx="433">
                  <c:v>601.76024373936002</c:v>
                </c:pt>
                <c:pt idx="434">
                  <c:v>607.36121118762196</c:v>
                </c:pt>
                <c:pt idx="435">
                  <c:v>602.48784288460502</c:v>
                </c:pt>
                <c:pt idx="436">
                  <c:v>596.691139853707</c:v>
                </c:pt>
                <c:pt idx="437">
                  <c:v>589.39492921368105</c:v>
                </c:pt>
                <c:pt idx="438">
                  <c:v>595.16738419051603</c:v>
                </c:pt>
                <c:pt idx="439">
                  <c:v>589.48878595916995</c:v>
                </c:pt>
                <c:pt idx="440">
                  <c:v>580.50607887938804</c:v>
                </c:pt>
                <c:pt idx="441">
                  <c:v>573.18394132242497</c:v>
                </c:pt>
                <c:pt idx="442">
                  <c:v>579.24393675616898</c:v>
                </c:pt>
                <c:pt idx="443">
                  <c:v>572.56396035769205</c:v>
                </c:pt>
                <c:pt idx="444">
                  <c:v>569.12230721458695</c:v>
                </c:pt>
                <c:pt idx="445">
                  <c:v>567.82293267848695</c:v>
                </c:pt>
                <c:pt idx="446">
                  <c:v>572.127581853979</c:v>
                </c:pt>
                <c:pt idx="447">
                  <c:v>564.62391369891702</c:v>
                </c:pt>
                <c:pt idx="448">
                  <c:v>557.90597818656295</c:v>
                </c:pt>
                <c:pt idx="449">
                  <c:v>551.181713816556</c:v>
                </c:pt>
                <c:pt idx="450">
                  <c:v>552.61874016933496</c:v>
                </c:pt>
                <c:pt idx="451">
                  <c:v>546.53261748079694</c:v>
                </c:pt>
                <c:pt idx="452">
                  <c:v>541.03887098531095</c:v>
                </c:pt>
                <c:pt idx="453">
                  <c:v>534.76295224036005</c:v>
                </c:pt>
                <c:pt idx="454">
                  <c:v>533.53317936747396</c:v>
                </c:pt>
                <c:pt idx="455">
                  <c:v>525.53293519491297</c:v>
                </c:pt>
                <c:pt idx="456">
                  <c:v>526.24096521163995</c:v>
                </c:pt>
                <c:pt idx="457">
                  <c:v>529.62277481123601</c:v>
                </c:pt>
                <c:pt idx="458">
                  <c:v>535.547135438243</c:v>
                </c:pt>
                <c:pt idx="459">
                  <c:v>530.90567070808197</c:v>
                </c:pt>
                <c:pt idx="460">
                  <c:v>525.39194205686204</c:v>
                </c:pt>
                <c:pt idx="461">
                  <c:v>515.51194178649598</c:v>
                </c:pt>
                <c:pt idx="462">
                  <c:v>513.75119653709396</c:v>
                </c:pt>
                <c:pt idx="463">
                  <c:v>505.38902988087801</c:v>
                </c:pt>
                <c:pt idx="464">
                  <c:v>500.888839898161</c:v>
                </c:pt>
                <c:pt idx="465">
                  <c:v>498.11818008978798</c:v>
                </c:pt>
                <c:pt idx="466">
                  <c:v>506.503848835979</c:v>
                </c:pt>
                <c:pt idx="467">
                  <c:v>504.025744066637</c:v>
                </c:pt>
                <c:pt idx="468">
                  <c:v>499.99406555296798</c:v>
                </c:pt>
                <c:pt idx="469">
                  <c:v>496.22759676401699</c:v>
                </c:pt>
                <c:pt idx="470">
                  <c:v>500.22412875536298</c:v>
                </c:pt>
                <c:pt idx="471">
                  <c:v>491.66370626023303</c:v>
                </c:pt>
                <c:pt idx="472">
                  <c:v>478.97918813889999</c:v>
                </c:pt>
                <c:pt idx="473">
                  <c:v>456.39723073204402</c:v>
                </c:pt>
                <c:pt idx="474">
                  <c:v>457.90839637268499</c:v>
                </c:pt>
                <c:pt idx="475">
                  <c:v>467.294445568431</c:v>
                </c:pt>
                <c:pt idx="476">
                  <c:v>475.78949037876498</c:v>
                </c:pt>
                <c:pt idx="477">
                  <c:v>474.29279096844999</c:v>
                </c:pt>
                <c:pt idx="478">
                  <c:v>477.98471591748603</c:v>
                </c:pt>
                <c:pt idx="479">
                  <c:v>472.28288578079599</c:v>
                </c:pt>
                <c:pt idx="480">
                  <c:v>468.46594382625602</c:v>
                </c:pt>
                <c:pt idx="481">
                  <c:v>466.76375592510601</c:v>
                </c:pt>
                <c:pt idx="482">
                  <c:v>473.50973859923403</c:v>
                </c:pt>
                <c:pt idx="483">
                  <c:v>469.97378541785702</c:v>
                </c:pt>
                <c:pt idx="484">
                  <c:v>468.16360600484001</c:v>
                </c:pt>
                <c:pt idx="485">
                  <c:v>463.88749506792698</c:v>
                </c:pt>
                <c:pt idx="486">
                  <c:v>468.06979588018203</c:v>
                </c:pt>
                <c:pt idx="487">
                  <c:v>462.21438879228401</c:v>
                </c:pt>
                <c:pt idx="488">
                  <c:v>455.35363956843997</c:v>
                </c:pt>
                <c:pt idx="489">
                  <c:v>451.70588461184099</c:v>
                </c:pt>
                <c:pt idx="490">
                  <c:v>454.268486238089</c:v>
                </c:pt>
                <c:pt idx="491">
                  <c:v>447.27483023507199</c:v>
                </c:pt>
                <c:pt idx="492">
                  <c:v>443.16823251659002</c:v>
                </c:pt>
                <c:pt idx="493">
                  <c:v>438.98821333113</c:v>
                </c:pt>
                <c:pt idx="494">
                  <c:v>438.34404587212299</c:v>
                </c:pt>
                <c:pt idx="495">
                  <c:v>423.197076966964</c:v>
                </c:pt>
                <c:pt idx="496">
                  <c:v>411.55662589777899</c:v>
                </c:pt>
                <c:pt idx="497">
                  <c:v>410.96713662556402</c:v>
                </c:pt>
                <c:pt idx="498">
                  <c:v>421.88340725979299</c:v>
                </c:pt>
                <c:pt idx="499">
                  <c:v>426.04235065504298</c:v>
                </c:pt>
                <c:pt idx="500">
                  <c:v>426.49873359174899</c:v>
                </c:pt>
                <c:pt idx="501">
                  <c:v>421.93404613349901</c:v>
                </c:pt>
                <c:pt idx="502">
                  <c:v>426.226713896153</c:v>
                </c:pt>
                <c:pt idx="503">
                  <c:v>422.650498240231</c:v>
                </c:pt>
                <c:pt idx="504">
                  <c:v>417.13131047054901</c:v>
                </c:pt>
                <c:pt idx="505">
                  <c:v>409.08616208992902</c:v>
                </c:pt>
                <c:pt idx="506">
                  <c:v>411.343526178807</c:v>
                </c:pt>
                <c:pt idx="507">
                  <c:v>409.51765508293499</c:v>
                </c:pt>
                <c:pt idx="508">
                  <c:v>407.73314178855901</c:v>
                </c:pt>
                <c:pt idx="509">
                  <c:v>404.30232726905501</c:v>
                </c:pt>
                <c:pt idx="510">
                  <c:v>408.50881759724501</c:v>
                </c:pt>
                <c:pt idx="511">
                  <c:v>404.31359475780101</c:v>
                </c:pt>
                <c:pt idx="512">
                  <c:v>400.25730135892701</c:v>
                </c:pt>
                <c:pt idx="513">
                  <c:v>398.06565128127698</c:v>
                </c:pt>
                <c:pt idx="514">
                  <c:v>401.91016799083599</c:v>
                </c:pt>
                <c:pt idx="515">
                  <c:v>396.99497501368802</c:v>
                </c:pt>
                <c:pt idx="516">
                  <c:v>393.87071267399602</c:v>
                </c:pt>
                <c:pt idx="517">
                  <c:v>390.71122609089701</c:v>
                </c:pt>
                <c:pt idx="518">
                  <c:v>394.25028826643398</c:v>
                </c:pt>
                <c:pt idx="519">
                  <c:v>389.44543187712202</c:v>
                </c:pt>
                <c:pt idx="520">
                  <c:v>385.51785834741298</c:v>
                </c:pt>
                <c:pt idx="521">
                  <c:v>380.69747437457897</c:v>
                </c:pt>
                <c:pt idx="522">
                  <c:v>382.20357114796201</c:v>
                </c:pt>
                <c:pt idx="523">
                  <c:v>376.71043260774297</c:v>
                </c:pt>
                <c:pt idx="524">
                  <c:v>372.32949128660499</c:v>
                </c:pt>
                <c:pt idx="525">
                  <c:v>369.276167995246</c:v>
                </c:pt>
                <c:pt idx="526">
                  <c:v>370.38709999155202</c:v>
                </c:pt>
                <c:pt idx="527">
                  <c:v>367.61720924372202</c:v>
                </c:pt>
                <c:pt idx="528">
                  <c:v>364.956056630197</c:v>
                </c:pt>
                <c:pt idx="529">
                  <c:v>359.970333974597</c:v>
                </c:pt>
                <c:pt idx="530">
                  <c:v>361.67779445531198</c:v>
                </c:pt>
                <c:pt idx="531">
                  <c:v>357.96686243715402</c:v>
                </c:pt>
                <c:pt idx="532">
                  <c:v>355.085524587176</c:v>
                </c:pt>
                <c:pt idx="533">
                  <c:v>350.06752784115702</c:v>
                </c:pt>
                <c:pt idx="534">
                  <c:v>351.34589707323403</c:v>
                </c:pt>
                <c:pt idx="535">
                  <c:v>348.69874477775198</c:v>
                </c:pt>
                <c:pt idx="536">
                  <c:v>345.61604983331102</c:v>
                </c:pt>
                <c:pt idx="537">
                  <c:v>340.86596294510798</c:v>
                </c:pt>
                <c:pt idx="538">
                  <c:v>344.94248922183698</c:v>
                </c:pt>
                <c:pt idx="539">
                  <c:v>343.333770073285</c:v>
                </c:pt>
                <c:pt idx="540">
                  <c:v>340.005916102539</c:v>
                </c:pt>
                <c:pt idx="541">
                  <c:v>337.16497357027498</c:v>
                </c:pt>
                <c:pt idx="542">
                  <c:v>340.69980359554199</c:v>
                </c:pt>
                <c:pt idx="543">
                  <c:v>336.85397430600699</c:v>
                </c:pt>
                <c:pt idx="544">
                  <c:v>334.772027065771</c:v>
                </c:pt>
                <c:pt idx="545">
                  <c:v>334.691494850955</c:v>
                </c:pt>
                <c:pt idx="546">
                  <c:v>338.39620389421702</c:v>
                </c:pt>
                <c:pt idx="547">
                  <c:v>334.92718484297899</c:v>
                </c:pt>
                <c:pt idx="548">
                  <c:v>328.07376033322998</c:v>
                </c:pt>
                <c:pt idx="549">
                  <c:v>323.20394928475503</c:v>
                </c:pt>
                <c:pt idx="550">
                  <c:v>328.10873909977101</c:v>
                </c:pt>
                <c:pt idx="551">
                  <c:v>325.621885635669</c:v>
                </c:pt>
                <c:pt idx="552">
                  <c:v>322.599240106916</c:v>
                </c:pt>
                <c:pt idx="553">
                  <c:v>320.77267690838102</c:v>
                </c:pt>
                <c:pt idx="554">
                  <c:v>324.63855945079303</c:v>
                </c:pt>
                <c:pt idx="555">
                  <c:v>324.07968304718003</c:v>
                </c:pt>
                <c:pt idx="556">
                  <c:v>322.257405300112</c:v>
                </c:pt>
                <c:pt idx="557">
                  <c:v>319.80596808812101</c:v>
                </c:pt>
                <c:pt idx="558">
                  <c:v>320.47485755230002</c:v>
                </c:pt>
                <c:pt idx="559">
                  <c:v>320.028764622577</c:v>
                </c:pt>
                <c:pt idx="560">
                  <c:v>317.43149463276302</c:v>
                </c:pt>
                <c:pt idx="561">
                  <c:v>313.406597191034</c:v>
                </c:pt>
                <c:pt idx="562">
                  <c:v>316.73143895195199</c:v>
                </c:pt>
                <c:pt idx="563">
                  <c:v>314.87843777224901</c:v>
                </c:pt>
                <c:pt idx="564">
                  <c:v>312.22933344605798</c:v>
                </c:pt>
                <c:pt idx="565">
                  <c:v>308.64428936381199</c:v>
                </c:pt>
                <c:pt idx="566">
                  <c:v>308.56362887688402</c:v>
                </c:pt>
                <c:pt idx="567">
                  <c:v>298.90504252316401</c:v>
                </c:pt>
                <c:pt idx="568">
                  <c:v>291.44351547815103</c:v>
                </c:pt>
                <c:pt idx="569">
                  <c:v>295.85377778379899</c:v>
                </c:pt>
                <c:pt idx="570">
                  <c:v>302.14501453066902</c:v>
                </c:pt>
                <c:pt idx="571">
                  <c:v>299.87964039229098</c:v>
                </c:pt>
                <c:pt idx="572">
                  <c:v>295.69673068626201</c:v>
                </c:pt>
                <c:pt idx="573">
                  <c:v>293.70996904220198</c:v>
                </c:pt>
                <c:pt idx="574">
                  <c:v>295.121088276715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22E-4A67-A257-B6B9420FE6D4}"/>
            </c:ext>
          </c:extLst>
        </c:ser>
        <c:ser>
          <c:idx val="3"/>
          <c:order val="1"/>
          <c:tx>
            <c:v>Sun X 10^-6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AT_lunarspectra_805114036!$I$16:$I$590</c:f>
              <c:numCache>
                <c:formatCode>General</c:formatCode>
                <c:ptCount val="575"/>
                <c:pt idx="0">
                  <c:v>397.71351503741198</c:v>
                </c:pt>
                <c:pt idx="1">
                  <c:v>400.849116042567</c:v>
                </c:pt>
                <c:pt idx="2">
                  <c:v>403.98471704805399</c:v>
                </c:pt>
                <c:pt idx="3">
                  <c:v>407.12031805387397</c:v>
                </c:pt>
                <c:pt idx="4">
                  <c:v>410.25591906002597</c:v>
                </c:pt>
                <c:pt idx="5">
                  <c:v>413.39152006651102</c:v>
                </c:pt>
                <c:pt idx="6">
                  <c:v>416.52712107332798</c:v>
                </c:pt>
                <c:pt idx="7">
                  <c:v>419.66272208047798</c:v>
                </c:pt>
                <c:pt idx="8">
                  <c:v>422.79832308796</c:v>
                </c:pt>
                <c:pt idx="9">
                  <c:v>425.93392409577501</c:v>
                </c:pt>
                <c:pt idx="10">
                  <c:v>429.06952510392301</c:v>
                </c:pt>
                <c:pt idx="11">
                  <c:v>432.20512611240298</c:v>
                </c:pt>
                <c:pt idx="12">
                  <c:v>435.34072712121502</c:v>
                </c:pt>
                <c:pt idx="13">
                  <c:v>438.47632813036103</c:v>
                </c:pt>
                <c:pt idx="14">
                  <c:v>441.61192913983803</c:v>
                </c:pt>
                <c:pt idx="15">
                  <c:v>444.74753014964898</c:v>
                </c:pt>
                <c:pt idx="16">
                  <c:v>447.88313115979201</c:v>
                </c:pt>
                <c:pt idx="17">
                  <c:v>451.01873217026701</c:v>
                </c:pt>
                <c:pt idx="18">
                  <c:v>454.154333181075</c:v>
                </c:pt>
                <c:pt idx="19">
                  <c:v>457.28993419221598</c:v>
                </c:pt>
                <c:pt idx="20">
                  <c:v>460.42553520368898</c:v>
                </c:pt>
                <c:pt idx="21">
                  <c:v>463.561136215494</c:v>
                </c:pt>
                <c:pt idx="22">
                  <c:v>466.69673722763201</c:v>
                </c:pt>
                <c:pt idx="23">
                  <c:v>469.83233824010301</c:v>
                </c:pt>
                <c:pt idx="24">
                  <c:v>472.96793925290598</c:v>
                </c:pt>
                <c:pt idx="25">
                  <c:v>476.10354026604199</c:v>
                </c:pt>
                <c:pt idx="26">
                  <c:v>479.23914127951099</c:v>
                </c:pt>
                <c:pt idx="27">
                  <c:v>482.37474229331201</c:v>
                </c:pt>
                <c:pt idx="28">
                  <c:v>485.510343307445</c:v>
                </c:pt>
                <c:pt idx="29">
                  <c:v>488.64594432191097</c:v>
                </c:pt>
                <c:pt idx="30">
                  <c:v>491.78154533671</c:v>
                </c:pt>
                <c:pt idx="31">
                  <c:v>494.91714635184098</c:v>
                </c:pt>
                <c:pt idx="32">
                  <c:v>498.05274736730502</c:v>
                </c:pt>
                <c:pt idx="33">
                  <c:v>501.18834838310102</c:v>
                </c:pt>
                <c:pt idx="34">
                  <c:v>504.32394939923</c:v>
                </c:pt>
                <c:pt idx="35">
                  <c:v>507.45955041569101</c:v>
                </c:pt>
                <c:pt idx="36">
                  <c:v>510.59515143248501</c:v>
                </c:pt>
                <c:pt idx="37">
                  <c:v>513.73075244961103</c:v>
                </c:pt>
                <c:pt idx="38">
                  <c:v>516.86635346706998</c:v>
                </c:pt>
                <c:pt idx="39">
                  <c:v>520.00195448486204</c:v>
                </c:pt>
                <c:pt idx="40">
                  <c:v>523.13755550298595</c:v>
                </c:pt>
                <c:pt idx="41">
                  <c:v>526.27315652144296</c:v>
                </c:pt>
                <c:pt idx="42">
                  <c:v>529.40875754023205</c:v>
                </c:pt>
                <c:pt idx="43">
                  <c:v>532.54435855935401</c:v>
                </c:pt>
                <c:pt idx="44">
                  <c:v>535.67995957880805</c:v>
                </c:pt>
                <c:pt idx="45">
                  <c:v>538.81556059859497</c:v>
                </c:pt>
                <c:pt idx="46">
                  <c:v>541.95116161871397</c:v>
                </c:pt>
                <c:pt idx="47">
                  <c:v>545.08676263916595</c:v>
                </c:pt>
                <c:pt idx="48">
                  <c:v>548.22236365995104</c:v>
                </c:pt>
                <c:pt idx="49">
                  <c:v>551.35796468106798</c:v>
                </c:pt>
                <c:pt idx="50">
                  <c:v>554.49356570251803</c:v>
                </c:pt>
                <c:pt idx="51">
                  <c:v>557.62916672430003</c:v>
                </c:pt>
                <c:pt idx="52">
                  <c:v>560.76476774641503</c:v>
                </c:pt>
                <c:pt idx="53">
                  <c:v>563.90036876886199</c:v>
                </c:pt>
                <c:pt idx="54">
                  <c:v>567.03596979164195</c:v>
                </c:pt>
                <c:pt idx="55">
                  <c:v>570.17157081475398</c:v>
                </c:pt>
                <c:pt idx="56">
                  <c:v>573.307171838199</c:v>
                </c:pt>
                <c:pt idx="57">
                  <c:v>576.44277286197701</c:v>
                </c:pt>
                <c:pt idx="58">
                  <c:v>579.57837388608698</c:v>
                </c:pt>
                <c:pt idx="59">
                  <c:v>582.71397491052903</c:v>
                </c:pt>
                <c:pt idx="60">
                  <c:v>585.84957593530498</c:v>
                </c:pt>
                <c:pt idx="61">
                  <c:v>588.98517696041199</c:v>
                </c:pt>
                <c:pt idx="62">
                  <c:v>592.12077798585301</c:v>
                </c:pt>
                <c:pt idx="63">
                  <c:v>595.256379011626</c:v>
                </c:pt>
                <c:pt idx="64">
                  <c:v>598.39198003773095</c:v>
                </c:pt>
                <c:pt idx="65">
                  <c:v>601.527581064169</c:v>
                </c:pt>
                <c:pt idx="66">
                  <c:v>604.66318209093902</c:v>
                </c:pt>
                <c:pt idx="67">
                  <c:v>607.79878311804202</c:v>
                </c:pt>
                <c:pt idx="68">
                  <c:v>610.93438414547802</c:v>
                </c:pt>
                <c:pt idx="69">
                  <c:v>614.06998517324598</c:v>
                </c:pt>
                <c:pt idx="70">
                  <c:v>617.20558620134705</c:v>
                </c:pt>
                <c:pt idx="71">
                  <c:v>620.34118722977996</c:v>
                </c:pt>
                <c:pt idx="72">
                  <c:v>623.47678825854598</c:v>
                </c:pt>
                <c:pt idx="73">
                  <c:v>626.61238928764396</c:v>
                </c:pt>
                <c:pt idx="74">
                  <c:v>629.74799031707505</c:v>
                </c:pt>
                <c:pt idx="75">
                  <c:v>632.88359134683901</c:v>
                </c:pt>
                <c:pt idx="76">
                  <c:v>636.01919237693505</c:v>
                </c:pt>
                <c:pt idx="77">
                  <c:v>639.15479340736294</c:v>
                </c:pt>
                <c:pt idx="78">
                  <c:v>642.29039443812405</c:v>
                </c:pt>
                <c:pt idx="79">
                  <c:v>645.42599546921804</c:v>
                </c:pt>
                <c:pt idx="80">
                  <c:v>648.56159650064399</c:v>
                </c:pt>
                <c:pt idx="81">
                  <c:v>651.69719753240304</c:v>
                </c:pt>
                <c:pt idx="82">
                  <c:v>654.83279856449496</c:v>
                </c:pt>
                <c:pt idx="83">
                  <c:v>657.96839959691795</c:v>
                </c:pt>
                <c:pt idx="84">
                  <c:v>661.10400062967506</c:v>
                </c:pt>
                <c:pt idx="85">
                  <c:v>664.23960166276402</c:v>
                </c:pt>
                <c:pt idx="86">
                  <c:v>667.37520269618506</c:v>
                </c:pt>
                <c:pt idx="87">
                  <c:v>670.51080372993897</c:v>
                </c:pt>
                <c:pt idx="88">
                  <c:v>673.64640476402599</c:v>
                </c:pt>
                <c:pt idx="89">
                  <c:v>676.78200579844497</c:v>
                </c:pt>
                <c:pt idx="90">
                  <c:v>679.91760683319706</c:v>
                </c:pt>
                <c:pt idx="91">
                  <c:v>683.05320786828099</c:v>
                </c:pt>
                <c:pt idx="92">
                  <c:v>686.18880890369803</c:v>
                </c:pt>
                <c:pt idx="93">
                  <c:v>689.32440993944795</c:v>
                </c:pt>
                <c:pt idx="94">
                  <c:v>692.46001097553005</c:v>
                </c:pt>
                <c:pt idx="95">
                  <c:v>695.59561201194401</c:v>
                </c:pt>
                <c:pt idx="96">
                  <c:v>698.73121304869096</c:v>
                </c:pt>
                <c:pt idx="97">
                  <c:v>701.86681408577101</c:v>
                </c:pt>
                <c:pt idx="98">
                  <c:v>705.00241512318303</c:v>
                </c:pt>
                <c:pt idx="99">
                  <c:v>708.13801616092803</c:v>
                </c:pt>
                <c:pt idx="100">
                  <c:v>711.273617199005</c:v>
                </c:pt>
                <c:pt idx="101">
                  <c:v>714.40921823741496</c:v>
                </c:pt>
                <c:pt idx="102">
                  <c:v>717.544819276157</c:v>
                </c:pt>
                <c:pt idx="103">
                  <c:v>720.68042031523203</c:v>
                </c:pt>
                <c:pt idx="104">
                  <c:v>723.81602135464004</c:v>
                </c:pt>
                <c:pt idx="105">
                  <c:v>726.95162239438002</c:v>
                </c:pt>
                <c:pt idx="106">
                  <c:v>730.08722343445299</c:v>
                </c:pt>
                <c:pt idx="107">
                  <c:v>733.22282447485804</c:v>
                </c:pt>
                <c:pt idx="108">
                  <c:v>736.35842551559494</c:v>
                </c:pt>
                <c:pt idx="109">
                  <c:v>739.49402655666597</c:v>
                </c:pt>
                <c:pt idx="110">
                  <c:v>742.62962759806896</c:v>
                </c:pt>
                <c:pt idx="111">
                  <c:v>745.76522863980404</c:v>
                </c:pt>
                <c:pt idx="112">
                  <c:v>748.90082968187198</c:v>
                </c:pt>
                <c:pt idx="113">
                  <c:v>752.03643072427201</c:v>
                </c:pt>
                <c:pt idx="114">
                  <c:v>755.17203176700502</c:v>
                </c:pt>
                <c:pt idx="115">
                  <c:v>758.30763281007103</c:v>
                </c:pt>
                <c:pt idx="116">
                  <c:v>761.443233853469</c:v>
                </c:pt>
                <c:pt idx="117">
                  <c:v>764.57883489719995</c:v>
                </c:pt>
                <c:pt idx="118">
                  <c:v>767.71443594126299</c:v>
                </c:pt>
                <c:pt idx="119">
                  <c:v>770.85003698565902</c:v>
                </c:pt>
                <c:pt idx="120">
                  <c:v>773.98563803038701</c:v>
                </c:pt>
                <c:pt idx="121">
                  <c:v>777.12123907544799</c:v>
                </c:pt>
                <c:pt idx="122">
                  <c:v>780.25684012084105</c:v>
                </c:pt>
                <c:pt idx="123">
                  <c:v>783.39244116656698</c:v>
                </c:pt>
                <c:pt idx="124">
                  <c:v>786.52804221262602</c:v>
                </c:pt>
                <c:pt idx="125">
                  <c:v>789.66364325901702</c:v>
                </c:pt>
                <c:pt idx="126">
                  <c:v>792.79924430574101</c:v>
                </c:pt>
                <c:pt idx="127">
                  <c:v>795.93484535279697</c:v>
                </c:pt>
                <c:pt idx="128">
                  <c:v>799.07044640018603</c:v>
                </c:pt>
                <c:pt idx="129">
                  <c:v>802.20604744790705</c:v>
                </c:pt>
                <c:pt idx="130">
                  <c:v>805.34164849596095</c:v>
                </c:pt>
                <c:pt idx="131">
                  <c:v>808.47724954434705</c:v>
                </c:pt>
                <c:pt idx="132">
                  <c:v>811.61285059306601</c:v>
                </c:pt>
                <c:pt idx="133">
                  <c:v>814.74845164211797</c:v>
                </c:pt>
                <c:pt idx="134">
                  <c:v>817.88405269150201</c:v>
                </c:pt>
                <c:pt idx="135">
                  <c:v>821.01965374121903</c:v>
                </c:pt>
                <c:pt idx="136">
                  <c:v>824.15525479126802</c:v>
                </c:pt>
                <c:pt idx="137">
                  <c:v>827.29085584165</c:v>
                </c:pt>
                <c:pt idx="138">
                  <c:v>830.42645689236394</c:v>
                </c:pt>
                <c:pt idx="139">
                  <c:v>833.56205794341099</c:v>
                </c:pt>
                <c:pt idx="140">
                  <c:v>836.69765899479</c:v>
                </c:pt>
                <c:pt idx="141">
                  <c:v>839.83326004650201</c:v>
                </c:pt>
                <c:pt idx="142">
                  <c:v>842.96886109854699</c:v>
                </c:pt>
                <c:pt idx="143">
                  <c:v>846.10446215092395</c:v>
                </c:pt>
                <c:pt idx="144">
                  <c:v>849.24006320363299</c:v>
                </c:pt>
                <c:pt idx="145">
                  <c:v>852.37566425667501</c:v>
                </c:pt>
                <c:pt idx="146">
                  <c:v>855.51126531005002</c:v>
                </c:pt>
                <c:pt idx="147">
                  <c:v>858.646866363757</c:v>
                </c:pt>
                <c:pt idx="148">
                  <c:v>861.78246741779697</c:v>
                </c:pt>
                <c:pt idx="149">
                  <c:v>864.91806847217003</c:v>
                </c:pt>
                <c:pt idx="150">
                  <c:v>868.05366952687496</c:v>
                </c:pt>
                <c:pt idx="151">
                  <c:v>871.18927058191196</c:v>
                </c:pt>
                <c:pt idx="152">
                  <c:v>874.32487163728194</c:v>
                </c:pt>
                <c:pt idx="153">
                  <c:v>877.46047269298504</c:v>
                </c:pt>
                <c:pt idx="154">
                  <c:v>880.59607374901998</c:v>
                </c:pt>
                <c:pt idx="155">
                  <c:v>883.731674805387</c:v>
                </c:pt>
                <c:pt idx="156">
                  <c:v>886.86727586208804</c:v>
                </c:pt>
                <c:pt idx="157">
                  <c:v>890.00287691912104</c:v>
                </c:pt>
                <c:pt idx="158">
                  <c:v>893.138477976486</c:v>
                </c:pt>
                <c:pt idx="159">
                  <c:v>896.27407903418396</c:v>
                </c:pt>
                <c:pt idx="160">
                  <c:v>899.40968009221399</c:v>
                </c:pt>
                <c:pt idx="161">
                  <c:v>902.54528115057701</c:v>
                </c:pt>
                <c:pt idx="162">
                  <c:v>905.68088220927302</c:v>
                </c:pt>
                <c:pt idx="163">
                  <c:v>908.816483268301</c:v>
                </c:pt>
                <c:pt idx="164">
                  <c:v>911.95208432766196</c:v>
                </c:pt>
                <c:pt idx="165">
                  <c:v>915.08768538735501</c:v>
                </c:pt>
                <c:pt idx="166">
                  <c:v>918.22328644738104</c:v>
                </c:pt>
                <c:pt idx="167">
                  <c:v>921.35888750773904</c:v>
                </c:pt>
                <c:pt idx="168">
                  <c:v>924.49448856843003</c:v>
                </c:pt>
                <c:pt idx="169">
                  <c:v>927.63008962945298</c:v>
                </c:pt>
                <c:pt idx="170">
                  <c:v>930.76569069080904</c:v>
                </c:pt>
                <c:pt idx="171">
                  <c:v>933.90129175249797</c:v>
                </c:pt>
                <c:pt idx="172">
                  <c:v>937.03689281451898</c:v>
                </c:pt>
                <c:pt idx="173">
                  <c:v>940.17249387687298</c:v>
                </c:pt>
                <c:pt idx="174">
                  <c:v>943.30809493955906</c:v>
                </c:pt>
                <c:pt idx="175">
                  <c:v>946.44369600257698</c:v>
                </c:pt>
                <c:pt idx="176">
                  <c:v>949.57929706592904</c:v>
                </c:pt>
                <c:pt idx="177">
                  <c:v>952.71489812961204</c:v>
                </c:pt>
                <c:pt idx="178">
                  <c:v>955.85049919362905</c:v>
                </c:pt>
                <c:pt idx="179">
                  <c:v>958.98610025797802</c:v>
                </c:pt>
                <c:pt idx="180">
                  <c:v>962.12170132265896</c:v>
                </c:pt>
                <c:pt idx="181">
                  <c:v>965.25730238767301</c:v>
                </c:pt>
                <c:pt idx="182">
                  <c:v>968.39290345302004</c:v>
                </c:pt>
                <c:pt idx="183">
                  <c:v>971.52850451869904</c:v>
                </c:pt>
                <c:pt idx="184">
                  <c:v>974.66410558471102</c:v>
                </c:pt>
                <c:pt idx="185">
                  <c:v>977.79970665105498</c:v>
                </c:pt>
                <c:pt idx="186">
                  <c:v>980.93530771773203</c:v>
                </c:pt>
                <c:pt idx="187">
                  <c:v>984.07090878474196</c:v>
                </c:pt>
                <c:pt idx="188">
                  <c:v>987.20650985208295</c:v>
                </c:pt>
                <c:pt idx="189">
                  <c:v>990.34211091975806</c:v>
                </c:pt>
                <c:pt idx="190">
                  <c:v>993.47771198776502</c:v>
                </c:pt>
                <c:pt idx="191">
                  <c:v>996.61331305610497</c:v>
                </c:pt>
                <c:pt idx="192">
                  <c:v>999.748914124777</c:v>
                </c:pt>
                <c:pt idx="193">
                  <c:v>1002.88451519378</c:v>
                </c:pt>
                <c:pt idx="194">
                  <c:v>1006.02011626312</c:v>
                </c:pt>
                <c:pt idx="195">
                  <c:v>1009.15571733279</c:v>
                </c:pt>
                <c:pt idx="196">
                  <c:v>1012.29131840279</c:v>
                </c:pt>
                <c:pt idx="197">
                  <c:v>1015.4269194731301</c:v>
                </c:pt>
                <c:pt idx="198">
                  <c:v>1018.56252054379</c:v>
                </c:pt>
                <c:pt idx="199">
                  <c:v>1021.69812161479</c:v>
                </c:pt>
                <c:pt idx="200">
                  <c:v>1024.8337226861299</c:v>
                </c:pt>
                <c:pt idx="201">
                  <c:v>1027.9693237577901</c:v>
                </c:pt>
                <c:pt idx="202">
                  <c:v>1031.10492482979</c:v>
                </c:pt>
                <c:pt idx="203">
                  <c:v>1034.24052590212</c:v>
                </c:pt>
                <c:pt idx="204">
                  <c:v>1037.3761269747799</c:v>
                </c:pt>
                <c:pt idx="205">
                  <c:v>1040.51172804778</c:v>
                </c:pt>
                <c:pt idx="206">
                  <c:v>1043.6473291211</c:v>
                </c:pt>
                <c:pt idx="207">
                  <c:v>1046.78293019477</c:v>
                </c:pt>
                <c:pt idx="208">
                  <c:v>1049.91853126876</c:v>
                </c:pt>
                <c:pt idx="209">
                  <c:v>1053.05413234308</c:v>
                </c:pt>
                <c:pt idx="210">
                  <c:v>1056.1897334177399</c:v>
                </c:pt>
                <c:pt idx="211">
                  <c:v>1059.32533449273</c:v>
                </c:pt>
                <c:pt idx="212">
                  <c:v>1062.46093556806</c:v>
                </c:pt>
                <c:pt idx="213">
                  <c:v>1065.5965366437099</c:v>
                </c:pt>
                <c:pt idx="214">
                  <c:v>1068.7321377196999</c:v>
                </c:pt>
                <c:pt idx="215">
                  <c:v>1071.8677387960199</c:v>
                </c:pt>
                <c:pt idx="216">
                  <c:v>1075.00333987267</c:v>
                </c:pt>
                <c:pt idx="217">
                  <c:v>1078.1389409496601</c:v>
                </c:pt>
                <c:pt idx="218">
                  <c:v>1081.27454202698</c:v>
                </c:pt>
                <c:pt idx="219">
                  <c:v>1084.4101431046299</c:v>
                </c:pt>
                <c:pt idx="220">
                  <c:v>1087.54574418261</c:v>
                </c:pt>
                <c:pt idx="221">
                  <c:v>1090.6813452609299</c:v>
                </c:pt>
                <c:pt idx="222">
                  <c:v>1093.81694633958</c:v>
                </c:pt>
                <c:pt idx="223">
                  <c:v>1096.95254741856</c:v>
                </c:pt>
                <c:pt idx="224">
                  <c:v>1100.08814849787</c:v>
                </c:pt>
                <c:pt idx="225">
                  <c:v>1103.22374957752</c:v>
                </c:pt>
                <c:pt idx="226">
                  <c:v>1106.3593506575</c:v>
                </c:pt>
                <c:pt idx="227">
                  <c:v>1109.49495173781</c:v>
                </c:pt>
                <c:pt idx="228">
                  <c:v>1112.63055281845</c:v>
                </c:pt>
                <c:pt idx="229">
                  <c:v>1115.76615389943</c:v>
                </c:pt>
                <c:pt idx="230">
                  <c:v>1118.90175498074</c:v>
                </c:pt>
                <c:pt idx="231">
                  <c:v>1122.03735606238</c:v>
                </c:pt>
                <c:pt idx="232">
                  <c:v>1125.17295714436</c:v>
                </c:pt>
                <c:pt idx="233">
                  <c:v>1128.3085582266599</c:v>
                </c:pt>
                <c:pt idx="234">
                  <c:v>1131.4441593092999</c:v>
                </c:pt>
                <c:pt idx="235">
                  <c:v>1134.5797603922699</c:v>
                </c:pt>
                <c:pt idx="236">
                  <c:v>1137.71536147558</c:v>
                </c:pt>
                <c:pt idx="237">
                  <c:v>1140.8509625592201</c:v>
                </c:pt>
                <c:pt idx="238">
                  <c:v>1143.98656364319</c:v>
                </c:pt>
                <c:pt idx="239">
                  <c:v>1147.1221647274899</c:v>
                </c:pt>
                <c:pt idx="240">
                  <c:v>1150.2577658121199</c:v>
                </c:pt>
                <c:pt idx="241">
                  <c:v>1153.3933668970899</c:v>
                </c:pt>
                <c:pt idx="242">
                  <c:v>1156.52896798239</c:v>
                </c:pt>
                <c:pt idx="243">
                  <c:v>1159.66456906802</c:v>
                </c:pt>
                <c:pt idx="244">
                  <c:v>1162.8001701539899</c:v>
                </c:pt>
                <c:pt idx="245">
                  <c:v>1165.93577124028</c:v>
                </c:pt>
                <c:pt idx="246">
                  <c:v>1169.07137232691</c:v>
                </c:pt>
                <c:pt idx="247">
                  <c:v>1172.20697341388</c:v>
                </c:pt>
                <c:pt idx="248">
                  <c:v>1175.34257450117</c:v>
                </c:pt>
                <c:pt idx="249">
                  <c:v>1178.4781755888</c:v>
                </c:pt>
                <c:pt idx="250">
                  <c:v>1181.6137766767599</c:v>
                </c:pt>
                <c:pt idx="251">
                  <c:v>1184.74937776505</c:v>
                </c:pt>
                <c:pt idx="252">
                  <c:v>1187.88497885368</c:v>
                </c:pt>
                <c:pt idx="253">
                  <c:v>1191.0205799426301</c:v>
                </c:pt>
                <c:pt idx="254">
                  <c:v>1194.1561810319299</c:v>
                </c:pt>
                <c:pt idx="255">
                  <c:v>1197.2917821215501</c:v>
                </c:pt>
                <c:pt idx="256">
                  <c:v>1200.4273832115</c:v>
                </c:pt>
                <c:pt idx="257">
                  <c:v>1203.56298430179</c:v>
                </c:pt>
                <c:pt idx="258">
                  <c:v>1206.69858539241</c:v>
                </c:pt>
                <c:pt idx="259">
                  <c:v>1209.8341864833701</c:v>
                </c:pt>
                <c:pt idx="260">
                  <c:v>1212.9697875746499</c:v>
                </c:pt>
                <c:pt idx="261">
                  <c:v>1216.1053886662701</c:v>
                </c:pt>
                <c:pt idx="262">
                  <c:v>1219.2409897582199</c:v>
                </c:pt>
                <c:pt idx="263">
                  <c:v>1222.3765908505</c:v>
                </c:pt>
                <c:pt idx="264">
                  <c:v>1225.5121919431199</c:v>
                </c:pt>
                <c:pt idx="265">
                  <c:v>1228.64779303607</c:v>
                </c:pt>
                <c:pt idx="266">
                  <c:v>1231.78339412935</c:v>
                </c:pt>
                <c:pt idx="267">
                  <c:v>1234.9189952229599</c:v>
                </c:pt>
                <c:pt idx="268">
                  <c:v>1238.05459631691</c:v>
                </c:pt>
                <c:pt idx="269">
                  <c:v>1241.19019741119</c:v>
                </c:pt>
                <c:pt idx="270">
                  <c:v>1244.3257985058001</c:v>
                </c:pt>
                <c:pt idx="271">
                  <c:v>1247.4613996007399</c:v>
                </c:pt>
                <c:pt idx="272">
                  <c:v>1250.5970006960199</c:v>
                </c:pt>
                <c:pt idx="273">
                  <c:v>1253.73260179163</c:v>
                </c:pt>
                <c:pt idx="274">
                  <c:v>1256.8682028875701</c:v>
                </c:pt>
                <c:pt idx="275">
                  <c:v>1260.00380398384</c:v>
                </c:pt>
                <c:pt idx="276">
                  <c:v>1263.1394050804499</c:v>
                </c:pt>
                <c:pt idx="277">
                  <c:v>1266.27500617739</c:v>
                </c:pt>
                <c:pt idx="278">
                  <c:v>1269.4106072746599</c:v>
                </c:pt>
                <c:pt idx="279">
                  <c:v>1272.54620837227</c:v>
                </c:pt>
                <c:pt idx="280">
                  <c:v>1275.6818094702001</c:v>
                </c:pt>
                <c:pt idx="281">
                  <c:v>1278.81741056847</c:v>
                </c:pt>
                <c:pt idx="282">
                  <c:v>1281.9530116670701</c:v>
                </c:pt>
                <c:pt idx="283">
                  <c:v>1285.0886127660101</c:v>
                </c:pt>
                <c:pt idx="284">
                  <c:v>1288.22421386527</c:v>
                </c:pt>
                <c:pt idx="285">
                  <c:v>1291.3598149648701</c:v>
                </c:pt>
                <c:pt idx="286">
                  <c:v>1294.4954160648099</c:v>
                </c:pt>
                <c:pt idx="287">
                  <c:v>1297.63101716507</c:v>
                </c:pt>
                <c:pt idx="288">
                  <c:v>1300.7666182656701</c:v>
                </c:pt>
                <c:pt idx="289">
                  <c:v>1303.9022193666001</c:v>
                </c:pt>
                <c:pt idx="290">
                  <c:v>1307.03782046786</c:v>
                </c:pt>
                <c:pt idx="291">
                  <c:v>1310.1734215694601</c:v>
                </c:pt>
                <c:pt idx="292">
                  <c:v>1313.30902267138</c:v>
                </c:pt>
                <c:pt idx="293">
                  <c:v>1316.4446237736399</c:v>
                </c:pt>
                <c:pt idx="294">
                  <c:v>1319.58022487624</c:v>
                </c:pt>
                <c:pt idx="295">
                  <c:v>1322.7158259791599</c:v>
                </c:pt>
                <c:pt idx="296">
                  <c:v>1325.8514270824201</c:v>
                </c:pt>
                <c:pt idx="297">
                  <c:v>1328.9870281860101</c:v>
                </c:pt>
                <c:pt idx="298">
                  <c:v>1332.12262928993</c:v>
                </c:pt>
                <c:pt idx="299">
                  <c:v>1335.2582303941899</c:v>
                </c:pt>
                <c:pt idx="300">
                  <c:v>1338.3938314987699</c:v>
                </c:pt>
                <c:pt idx="301">
                  <c:v>1341.5294326036901</c:v>
                </c:pt>
                <c:pt idx="302">
                  <c:v>1344.66503370895</c:v>
                </c:pt>
                <c:pt idx="303">
                  <c:v>1347.80063481453</c:v>
                </c:pt>
                <c:pt idx="304">
                  <c:v>1350.9362359204499</c:v>
                </c:pt>
                <c:pt idx="305">
                  <c:v>1354.0718370267</c:v>
                </c:pt>
                <c:pt idx="306">
                  <c:v>1357.20743813328</c:v>
                </c:pt>
                <c:pt idx="307">
                  <c:v>1360.3430392401999</c:v>
                </c:pt>
                <c:pt idx="308">
                  <c:v>1363.47864034745</c:v>
                </c:pt>
                <c:pt idx="309">
                  <c:v>1366.61424145503</c:v>
                </c:pt>
                <c:pt idx="310">
                  <c:v>1369.7498425629401</c:v>
                </c:pt>
                <c:pt idx="311">
                  <c:v>1372.8854436711899</c:v>
                </c:pt>
                <c:pt idx="312">
                  <c:v>1376.0210447797699</c:v>
                </c:pt>
                <c:pt idx="313">
                  <c:v>1379.15664588868</c:v>
                </c:pt>
                <c:pt idx="314">
                  <c:v>1382.2922469979201</c:v>
                </c:pt>
                <c:pt idx="315">
                  <c:v>1385.4278481075</c:v>
                </c:pt>
                <c:pt idx="316">
                  <c:v>1388.5634492174099</c:v>
                </c:pt>
                <c:pt idx="317">
                  <c:v>1391.69905032765</c:v>
                </c:pt>
                <c:pt idx="318">
                  <c:v>1394.8346514382199</c:v>
                </c:pt>
                <c:pt idx="319">
                  <c:v>1397.97025254913</c:v>
                </c:pt>
                <c:pt idx="320">
                  <c:v>1401.10585366037</c:v>
                </c:pt>
                <c:pt idx="321">
                  <c:v>1404.24145477194</c:v>
                </c:pt>
                <c:pt idx="322">
                  <c:v>1407.3770558838401</c:v>
                </c:pt>
                <c:pt idx="323">
                  <c:v>1410.5126569960801</c:v>
                </c:pt>
                <c:pt idx="324">
                  <c:v>1413.64825810865</c:v>
                </c:pt>
                <c:pt idx="325">
                  <c:v>1416.7838592215501</c:v>
                </c:pt>
                <c:pt idx="326">
                  <c:v>1419.9194603347801</c:v>
                </c:pt>
                <c:pt idx="327">
                  <c:v>1423.05506144835</c:v>
                </c:pt>
                <c:pt idx="328">
                  <c:v>1426.1906625622501</c:v>
                </c:pt>
                <c:pt idx="329">
                  <c:v>1429.32626367648</c:v>
                </c:pt>
                <c:pt idx="330">
                  <c:v>1432.4618647910499</c:v>
                </c:pt>
                <c:pt idx="331">
                  <c:v>1435.59746590594</c:v>
                </c:pt>
                <c:pt idx="332">
                  <c:v>1438.73306702117</c:v>
                </c:pt>
                <c:pt idx="333">
                  <c:v>1441.8686681367301</c:v>
                </c:pt>
                <c:pt idx="334">
                  <c:v>1445.0042692526299</c:v>
                </c:pt>
                <c:pt idx="335">
                  <c:v>1448.1398703688601</c:v>
                </c:pt>
                <c:pt idx="336">
                  <c:v>1451.27547148542</c:v>
                </c:pt>
                <c:pt idx="337">
                  <c:v>1454.41107260231</c:v>
                </c:pt>
                <c:pt idx="338">
                  <c:v>1457.54667371953</c:v>
                </c:pt>
                <c:pt idx="339">
                  <c:v>1460.6822748370901</c:v>
                </c:pt>
                <c:pt idx="340">
                  <c:v>1463.8178759549801</c:v>
                </c:pt>
                <c:pt idx="341">
                  <c:v>1466.9534770732</c:v>
                </c:pt>
                <c:pt idx="342">
                  <c:v>1470.0890781917601</c:v>
                </c:pt>
                <c:pt idx="343">
                  <c:v>1473.2246793106499</c:v>
                </c:pt>
                <c:pt idx="344">
                  <c:v>1476.36028042987</c:v>
                </c:pt>
                <c:pt idx="345">
                  <c:v>1479.4958815494199</c:v>
                </c:pt>
                <c:pt idx="346">
                  <c:v>1482.6314826693001</c:v>
                </c:pt>
                <c:pt idx="347">
                  <c:v>1485.76708378952</c:v>
                </c:pt>
                <c:pt idx="348">
                  <c:v>1488.9026849100701</c:v>
                </c:pt>
                <c:pt idx="349">
                  <c:v>1492.0382860309601</c:v>
                </c:pt>
                <c:pt idx="350">
                  <c:v>1495.17388715217</c:v>
                </c:pt>
                <c:pt idx="351">
                  <c:v>1498.30948827372</c:v>
                </c:pt>
                <c:pt idx="352">
                  <c:v>1501.4450893956</c:v>
                </c:pt>
                <c:pt idx="353">
                  <c:v>1504.5806905178099</c:v>
                </c:pt>
                <c:pt idx="354">
                  <c:v>1507.7162916403599</c:v>
                </c:pt>
                <c:pt idx="355">
                  <c:v>1510.8518927632399</c:v>
                </c:pt>
                <c:pt idx="356">
                  <c:v>1513.98749388645</c:v>
                </c:pt>
                <c:pt idx="357">
                  <c:v>1517.12309500999</c:v>
                </c:pt>
                <c:pt idx="358">
                  <c:v>1520.25869613387</c:v>
                </c:pt>
                <c:pt idx="359">
                  <c:v>1523.3942972580801</c:v>
                </c:pt>
                <c:pt idx="360">
                  <c:v>1526.5298983826201</c:v>
                </c:pt>
                <c:pt idx="361">
                  <c:v>1529.66549950749</c:v>
                </c:pt>
                <c:pt idx="362">
                  <c:v>1532.8011006326999</c:v>
                </c:pt>
                <c:pt idx="363">
                  <c:v>1535.9367017582299</c:v>
                </c:pt>
                <c:pt idx="364">
                  <c:v>1539.0723028841101</c:v>
                </c:pt>
                <c:pt idx="365">
                  <c:v>1542.2079040103099</c:v>
                </c:pt>
                <c:pt idx="366">
                  <c:v>1545.3435051368499</c:v>
                </c:pt>
                <c:pt idx="367">
                  <c:v>1548.47910626371</c:v>
                </c:pt>
                <c:pt idx="368">
                  <c:v>1551.6147073909201</c:v>
                </c:pt>
                <c:pt idx="369">
                  <c:v>1554.7503085184501</c:v>
                </c:pt>
                <c:pt idx="370">
                  <c:v>1557.88590964632</c:v>
                </c:pt>
                <c:pt idx="371">
                  <c:v>1561.02151077452</c:v>
                </c:pt>
                <c:pt idx="372">
                  <c:v>1564.15711190305</c:v>
                </c:pt>
                <c:pt idx="373">
                  <c:v>1567.2927130319099</c:v>
                </c:pt>
                <c:pt idx="374">
                  <c:v>1570.4283141611099</c:v>
                </c:pt>
                <c:pt idx="375">
                  <c:v>1573.5639152906399</c:v>
                </c:pt>
                <c:pt idx="376">
                  <c:v>1576.6995164205</c:v>
                </c:pt>
                <c:pt idx="377">
                  <c:v>1579.83511755069</c:v>
                </c:pt>
                <c:pt idx="378">
                  <c:v>1582.97071868122</c:v>
                </c:pt>
                <c:pt idx="379">
                  <c:v>1586.1063198120801</c:v>
                </c:pt>
                <c:pt idx="380">
                  <c:v>1589.2419209432701</c:v>
                </c:pt>
                <c:pt idx="381">
                  <c:v>1592.3775220748</c:v>
                </c:pt>
                <c:pt idx="382">
                  <c:v>1595.5131232066501</c:v>
                </c:pt>
                <c:pt idx="383">
                  <c:v>1598.6487243388401</c:v>
                </c:pt>
                <c:pt idx="384">
                  <c:v>1601.78432547137</c:v>
                </c:pt>
                <c:pt idx="385">
                  <c:v>1604.9199266042201</c:v>
                </c:pt>
                <c:pt idx="386">
                  <c:v>1608.0555277374101</c:v>
                </c:pt>
                <c:pt idx="387">
                  <c:v>1611.19112887093</c:v>
                </c:pt>
                <c:pt idx="388">
                  <c:v>1614.3267300047801</c:v>
                </c:pt>
                <c:pt idx="389">
                  <c:v>1617.4623311389701</c:v>
                </c:pt>
                <c:pt idx="390">
                  <c:v>1620.59793227348</c:v>
                </c:pt>
                <c:pt idx="391">
                  <c:v>1623.73353340833</c:v>
                </c:pt>
                <c:pt idx="392">
                  <c:v>1626.86913454352</c:v>
                </c:pt>
                <c:pt idx="393">
                  <c:v>1630.0047356790301</c:v>
                </c:pt>
                <c:pt idx="394">
                  <c:v>1633.1403368148799</c:v>
                </c:pt>
                <c:pt idx="395">
                  <c:v>1636.2759379510601</c:v>
                </c:pt>
                <c:pt idx="396">
                  <c:v>1639.41153908757</c:v>
                </c:pt>
                <c:pt idx="397">
                  <c:v>1642.54714022442</c:v>
                </c:pt>
                <c:pt idx="398">
                  <c:v>1645.6827413615999</c:v>
                </c:pt>
                <c:pt idx="399">
                  <c:v>1648.81834249911</c:v>
                </c:pt>
                <c:pt idx="400">
                  <c:v>1651.95394363695</c:v>
                </c:pt>
                <c:pt idx="401">
                  <c:v>1655.08954477513</c:v>
                </c:pt>
                <c:pt idx="402">
                  <c:v>1658.2251459136301</c:v>
                </c:pt>
                <c:pt idx="403">
                  <c:v>1661.3607470524701</c:v>
                </c:pt>
                <c:pt idx="404">
                  <c:v>1664.49634819165</c:v>
                </c:pt>
                <c:pt idx="405">
                  <c:v>1667.6319493311501</c:v>
                </c:pt>
                <c:pt idx="406">
                  <c:v>1670.76755047099</c:v>
                </c:pt>
                <c:pt idx="407">
                  <c:v>1673.90315161116</c:v>
                </c:pt>
                <c:pt idx="408">
                  <c:v>1677.03875275167</c:v>
                </c:pt>
                <c:pt idx="409">
                  <c:v>1680.1743538925</c:v>
                </c:pt>
                <c:pt idx="410">
                  <c:v>1683.3099550336699</c:v>
                </c:pt>
                <c:pt idx="411">
                  <c:v>1686.4455561751699</c:v>
                </c:pt>
                <c:pt idx="412">
                  <c:v>1689.5811573170099</c:v>
                </c:pt>
                <c:pt idx="413">
                  <c:v>1692.71675845917</c:v>
                </c:pt>
                <c:pt idx="414">
                  <c:v>1695.8523596016701</c:v>
                </c:pt>
                <c:pt idx="415">
                  <c:v>1698.9879607445</c:v>
                </c:pt>
                <c:pt idx="416">
                  <c:v>1702.1235618876699</c:v>
                </c:pt>
                <c:pt idx="417">
                  <c:v>1705.2591630311599</c:v>
                </c:pt>
                <c:pt idx="418">
                  <c:v>1708.3947641749901</c:v>
                </c:pt>
                <c:pt idx="419">
                  <c:v>1711.53036531915</c:v>
                </c:pt>
                <c:pt idx="420">
                  <c:v>1714.66596646365</c:v>
                </c:pt>
                <c:pt idx="421">
                  <c:v>1717.8015676084799</c:v>
                </c:pt>
                <c:pt idx="422">
                  <c:v>1720.93716875363</c:v>
                </c:pt>
                <c:pt idx="423">
                  <c:v>1724.07276989913</c:v>
                </c:pt>
                <c:pt idx="424">
                  <c:v>1727.2083710449499</c:v>
                </c:pt>
                <c:pt idx="425">
                  <c:v>1730.34397219111</c:v>
                </c:pt>
                <c:pt idx="426">
                  <c:v>1733.4795733376</c:v>
                </c:pt>
                <c:pt idx="427">
                  <c:v>1736.6151744844201</c:v>
                </c:pt>
                <c:pt idx="428">
                  <c:v>1739.7507756315699</c:v>
                </c:pt>
                <c:pt idx="429">
                  <c:v>1742.8863767790599</c:v>
                </c:pt>
                <c:pt idx="430">
                  <c:v>1746.02197792688</c:v>
                </c:pt>
                <c:pt idx="431">
                  <c:v>1749.1575790750301</c:v>
                </c:pt>
                <c:pt idx="432">
                  <c:v>1752.29318022352</c:v>
                </c:pt>
                <c:pt idx="433">
                  <c:v>1755.4287813723299</c:v>
                </c:pt>
                <c:pt idx="434">
                  <c:v>1758.56438252148</c:v>
                </c:pt>
                <c:pt idx="435">
                  <c:v>1761.6999836709699</c:v>
                </c:pt>
                <c:pt idx="436">
                  <c:v>1764.83558482078</c:v>
                </c:pt>
                <c:pt idx="437">
                  <c:v>1767.97118597093</c:v>
                </c:pt>
                <c:pt idx="438">
                  <c:v>1771.10678712141</c:v>
                </c:pt>
                <c:pt idx="439">
                  <c:v>1774.2423882722201</c:v>
                </c:pt>
                <c:pt idx="440">
                  <c:v>1777.3779894233701</c:v>
                </c:pt>
                <c:pt idx="441">
                  <c:v>1780.51359057485</c:v>
                </c:pt>
                <c:pt idx="442">
                  <c:v>1783.6491917266601</c:v>
                </c:pt>
                <c:pt idx="443">
                  <c:v>1786.7847928788001</c:v>
                </c:pt>
                <c:pt idx="444">
                  <c:v>1789.92039403127</c:v>
                </c:pt>
                <c:pt idx="445">
                  <c:v>1793.0559951840801</c:v>
                </c:pt>
                <c:pt idx="446">
                  <c:v>1796.1915963372201</c:v>
                </c:pt>
                <c:pt idx="447">
                  <c:v>1799.3271974907</c:v>
                </c:pt>
                <c:pt idx="448">
                  <c:v>1802.4627986445</c:v>
                </c:pt>
                <c:pt idx="449">
                  <c:v>1805.59839979864</c:v>
                </c:pt>
                <c:pt idx="450">
                  <c:v>1808.7340009531099</c:v>
                </c:pt>
                <c:pt idx="451">
                  <c:v>1811.8696021079099</c:v>
                </c:pt>
                <c:pt idx="452">
                  <c:v>1815.0052032630499</c:v>
                </c:pt>
                <c:pt idx="453">
                  <c:v>1818.14080441852</c:v>
                </c:pt>
                <c:pt idx="454">
                  <c:v>1821.2764055743201</c:v>
                </c:pt>
                <c:pt idx="455">
                  <c:v>1824.41200673045</c:v>
                </c:pt>
                <c:pt idx="456">
                  <c:v>1827.5476078869201</c:v>
                </c:pt>
                <c:pt idx="457">
                  <c:v>1830.6832090437199</c:v>
                </c:pt>
                <c:pt idx="458">
                  <c:v>1833.8188102008501</c:v>
                </c:pt>
                <c:pt idx="459">
                  <c:v>1836.9544113583099</c:v>
                </c:pt>
                <c:pt idx="460">
                  <c:v>1840.0900125161099</c:v>
                </c:pt>
                <c:pt idx="461">
                  <c:v>1843.2256136742401</c:v>
                </c:pt>
                <c:pt idx="462">
                  <c:v>1846.3612148326999</c:v>
                </c:pt>
                <c:pt idx="463">
                  <c:v>1849.4968159914899</c:v>
                </c:pt>
                <c:pt idx="464">
                  <c:v>1852.6324171506201</c:v>
                </c:pt>
                <c:pt idx="465">
                  <c:v>1855.7680183100799</c:v>
                </c:pt>
                <c:pt idx="466">
                  <c:v>1858.9036194698699</c:v>
                </c:pt>
                <c:pt idx="467">
                  <c:v>1862.03922062999</c:v>
                </c:pt>
                <c:pt idx="468">
                  <c:v>1865.1748217904501</c:v>
                </c:pt>
                <c:pt idx="469">
                  <c:v>1868.3104229512401</c:v>
                </c:pt>
                <c:pt idx="470">
                  <c:v>1871.44602411236</c:v>
                </c:pt>
                <c:pt idx="471">
                  <c:v>1874.58162527382</c:v>
                </c:pt>
                <c:pt idx="472">
                  <c:v>1877.7172264356</c:v>
                </c:pt>
                <c:pt idx="473">
                  <c:v>1880.8528275977201</c:v>
                </c:pt>
                <c:pt idx="474">
                  <c:v>1883.9884287601701</c:v>
                </c:pt>
                <c:pt idx="475">
                  <c:v>1887.1240299229601</c:v>
                </c:pt>
                <c:pt idx="476">
                  <c:v>1890.2596310860799</c:v>
                </c:pt>
                <c:pt idx="477">
                  <c:v>1893.39523224953</c:v>
                </c:pt>
                <c:pt idx="478">
                  <c:v>1896.5308334133099</c:v>
                </c:pt>
                <c:pt idx="479">
                  <c:v>1899.66643457742</c:v>
                </c:pt>
                <c:pt idx="480">
                  <c:v>1902.80203574187</c:v>
                </c:pt>
                <c:pt idx="481">
                  <c:v>1905.9376369066499</c:v>
                </c:pt>
                <c:pt idx="482">
                  <c:v>1909.07323807176</c:v>
                </c:pt>
                <c:pt idx="483">
                  <c:v>1912.20883923721</c:v>
                </c:pt>
                <c:pt idx="484">
                  <c:v>1915.3444404029899</c:v>
                </c:pt>
                <c:pt idx="485">
                  <c:v>1918.4800415691</c:v>
                </c:pt>
                <c:pt idx="486">
                  <c:v>1921.61564273554</c:v>
                </c:pt>
                <c:pt idx="487">
                  <c:v>1924.7512439023101</c:v>
                </c:pt>
                <c:pt idx="488">
                  <c:v>1927.8868450694199</c:v>
                </c:pt>
                <c:pt idx="489">
                  <c:v>1931.0224462368601</c:v>
                </c:pt>
                <c:pt idx="490">
                  <c:v>1934.15804740463</c:v>
                </c:pt>
                <c:pt idx="491">
                  <c:v>1937.29364857274</c:v>
                </c:pt>
                <c:pt idx="492">
                  <c:v>1940.42924974118</c:v>
                </c:pt>
                <c:pt idx="493">
                  <c:v>1943.5648509099501</c:v>
                </c:pt>
                <c:pt idx="494">
                  <c:v>1946.7004520790499</c:v>
                </c:pt>
                <c:pt idx="495">
                  <c:v>1949.8360532484901</c:v>
                </c:pt>
                <c:pt idx="496">
                  <c:v>1952.97165441826</c:v>
                </c:pt>
                <c:pt idx="497">
                  <c:v>1956.10725558836</c:v>
                </c:pt>
                <c:pt idx="498">
                  <c:v>1959.2428567587899</c:v>
                </c:pt>
                <c:pt idx="499">
                  <c:v>1962.37845792955</c:v>
                </c:pt>
                <c:pt idx="500">
                  <c:v>1965.51405910065</c:v>
                </c:pt>
                <c:pt idx="501">
                  <c:v>1968.6496602720799</c:v>
                </c:pt>
                <c:pt idx="502">
                  <c:v>1971.78526144385</c:v>
                </c:pt>
                <c:pt idx="503">
                  <c:v>1974.92086261594</c:v>
                </c:pt>
                <c:pt idx="504">
                  <c:v>1978.0564637883699</c:v>
                </c:pt>
                <c:pt idx="505">
                  <c:v>1981.19206496113</c:v>
                </c:pt>
                <c:pt idx="506">
                  <c:v>1984.32766613423</c:v>
                </c:pt>
                <c:pt idx="507">
                  <c:v>1987.4632673076501</c:v>
                </c:pt>
                <c:pt idx="508">
                  <c:v>1990.5988684814099</c:v>
                </c:pt>
                <c:pt idx="509">
                  <c:v>1993.7344696555001</c:v>
                </c:pt>
                <c:pt idx="510">
                  <c:v>1996.87007082993</c:v>
                </c:pt>
                <c:pt idx="511">
                  <c:v>2000.00567200468</c:v>
                </c:pt>
                <c:pt idx="512">
                  <c:v>2003.14127317977</c:v>
                </c:pt>
                <c:pt idx="513">
                  <c:v>2006.2768743551901</c:v>
                </c:pt>
                <c:pt idx="514">
                  <c:v>2009.4124755309499</c:v>
                </c:pt>
                <c:pt idx="515">
                  <c:v>2012.5480767070401</c:v>
                </c:pt>
                <c:pt idx="516">
                  <c:v>2015.6836778834499</c:v>
                </c:pt>
                <c:pt idx="517">
                  <c:v>2018.81927906021</c:v>
                </c:pt>
                <c:pt idx="518">
                  <c:v>2021.9548802372899</c:v>
                </c:pt>
                <c:pt idx="519">
                  <c:v>2025.09048141471</c:v>
                </c:pt>
                <c:pt idx="520">
                  <c:v>2028.22608259246</c:v>
                </c:pt>
                <c:pt idx="521">
                  <c:v>2031.3616837705399</c:v>
                </c:pt>
                <c:pt idx="522">
                  <c:v>2034.49728494895</c:v>
                </c:pt>
                <c:pt idx="523">
                  <c:v>2037.6328861277</c:v>
                </c:pt>
                <c:pt idx="524">
                  <c:v>2040.7684873067799</c:v>
                </c:pt>
                <c:pt idx="525">
                  <c:v>2043.9040884861899</c:v>
                </c:pt>
                <c:pt idx="526">
                  <c:v>2047.0396896659399</c:v>
                </c:pt>
                <c:pt idx="527">
                  <c:v>2050.1752908460198</c:v>
                </c:pt>
                <c:pt idx="528">
                  <c:v>2053.3108920264299</c:v>
                </c:pt>
                <c:pt idx="529">
                  <c:v>2056.4464932071701</c:v>
                </c:pt>
                <c:pt idx="530">
                  <c:v>2059.58209438824</c:v>
                </c:pt>
                <c:pt idx="531">
                  <c:v>2062.71769556965</c:v>
                </c:pt>
                <c:pt idx="532">
                  <c:v>2065.8532967513902</c:v>
                </c:pt>
                <c:pt idx="533">
                  <c:v>2068.9888979334601</c:v>
                </c:pt>
                <c:pt idx="534">
                  <c:v>2072.1244991158701</c:v>
                </c:pt>
                <c:pt idx="535">
                  <c:v>2075.2601002986098</c:v>
                </c:pt>
                <c:pt idx="536">
                  <c:v>2078.3957014816801</c:v>
                </c:pt>
                <c:pt idx="537">
                  <c:v>2081.5313026650801</c:v>
                </c:pt>
                <c:pt idx="538">
                  <c:v>2084.6669038488099</c:v>
                </c:pt>
                <c:pt idx="539">
                  <c:v>2087.8025050328802</c:v>
                </c:pt>
                <c:pt idx="540">
                  <c:v>2090.9381062172802</c:v>
                </c:pt>
                <c:pt idx="541">
                  <c:v>2094.0737074020199</c:v>
                </c:pt>
                <c:pt idx="542">
                  <c:v>2097.2093085870802</c:v>
                </c:pt>
                <c:pt idx="543">
                  <c:v>2100.3449097724802</c:v>
                </c:pt>
                <c:pt idx="544">
                  <c:v>2103.4805109582098</c:v>
                </c:pt>
                <c:pt idx="545">
                  <c:v>2106.6161121442701</c:v>
                </c:pt>
                <c:pt idx="546">
                  <c:v>2109.7517133306701</c:v>
                </c:pt>
                <c:pt idx="547">
                  <c:v>2112.8873145174002</c:v>
                </c:pt>
                <c:pt idx="548">
                  <c:v>2116.02291570446</c:v>
                </c:pt>
                <c:pt idx="549">
                  <c:v>2119.15851689185</c:v>
                </c:pt>
                <c:pt idx="550">
                  <c:v>2122.2941180795801</c:v>
                </c:pt>
                <c:pt idx="551">
                  <c:v>2125.4297192676399</c:v>
                </c:pt>
                <c:pt idx="552">
                  <c:v>2128.5653204560299</c:v>
                </c:pt>
                <c:pt idx="553">
                  <c:v>2131.70092164475</c:v>
                </c:pt>
                <c:pt idx="554">
                  <c:v>2134.8365228338098</c:v>
                </c:pt>
                <c:pt idx="555">
                  <c:v>2137.9721240232002</c:v>
                </c:pt>
                <c:pt idx="556">
                  <c:v>2141.1077252129198</c:v>
                </c:pt>
                <c:pt idx="557">
                  <c:v>2144.2433264029701</c:v>
                </c:pt>
                <c:pt idx="558">
                  <c:v>2147.37892759336</c:v>
                </c:pt>
                <c:pt idx="559">
                  <c:v>2150.5145287840801</c:v>
                </c:pt>
                <c:pt idx="560">
                  <c:v>2153.6501299751299</c:v>
                </c:pt>
                <c:pt idx="561">
                  <c:v>2156.7857311665098</c:v>
                </c:pt>
                <c:pt idx="562">
                  <c:v>2159.9213323582298</c:v>
                </c:pt>
                <c:pt idx="563">
                  <c:v>2163.0569335502801</c:v>
                </c:pt>
                <c:pt idx="564">
                  <c:v>2166.19253474266</c:v>
                </c:pt>
                <c:pt idx="565">
                  <c:v>2169.32813593538</c:v>
                </c:pt>
                <c:pt idx="566">
                  <c:v>2172.4637371284198</c:v>
                </c:pt>
                <c:pt idx="567">
                  <c:v>2175.5993383218001</c:v>
                </c:pt>
                <c:pt idx="568">
                  <c:v>2178.7349395155102</c:v>
                </c:pt>
                <c:pt idx="569">
                  <c:v>2181.8705407095599</c:v>
                </c:pt>
                <c:pt idx="570">
                  <c:v>2185.0061419039398</c:v>
                </c:pt>
                <c:pt idx="571">
                  <c:v>2188.1417430986398</c:v>
                </c:pt>
                <c:pt idx="572">
                  <c:v>2191.27734429369</c:v>
                </c:pt>
                <c:pt idx="573">
                  <c:v>2194.4129454890599</c:v>
                </c:pt>
                <c:pt idx="574">
                  <c:v>2197.5485466847699</c:v>
                </c:pt>
              </c:numCache>
            </c:numRef>
          </c:xVal>
          <c:yVal>
            <c:numRef>
              <c:f>AT_lunarspectra_805114036!$F$16:$F$590</c:f>
              <c:numCache>
                <c:formatCode>General</c:formatCode>
                <c:ptCount val="575"/>
                <c:pt idx="0">
                  <c:v>160.60224660416799</c:v>
                </c:pt>
                <c:pt idx="1">
                  <c:v>207.29333259119298</c:v>
                </c:pt>
                <c:pt idx="2">
                  <c:v>263.89076504529902</c:v>
                </c:pt>
                <c:pt idx="3">
                  <c:v>282.55375904210297</c:v>
                </c:pt>
                <c:pt idx="4">
                  <c:v>296.09883823814795</c:v>
                </c:pt>
                <c:pt idx="5">
                  <c:v>316.26500410852805</c:v>
                </c:pt>
                <c:pt idx="6">
                  <c:v>340.42185210344502</c:v>
                </c:pt>
                <c:pt idx="7">
                  <c:v>351.35485973438301</c:v>
                </c:pt>
                <c:pt idx="8">
                  <c:v>360.92538163881699</c:v>
                </c:pt>
                <c:pt idx="9">
                  <c:v>368.79632244336699</c:v>
                </c:pt>
                <c:pt idx="10">
                  <c:v>370.67707018710399</c:v>
                </c:pt>
                <c:pt idx="11">
                  <c:v>360.29542368424501</c:v>
                </c:pt>
                <c:pt idx="12">
                  <c:v>391.748844402386</c:v>
                </c:pt>
                <c:pt idx="13">
                  <c:v>430.56278639406696</c:v>
                </c:pt>
                <c:pt idx="14">
                  <c:v>458.053621071137</c:v>
                </c:pt>
                <c:pt idx="15">
                  <c:v>496.11204646524999</c:v>
                </c:pt>
                <c:pt idx="16">
                  <c:v>522.35465017067406</c:v>
                </c:pt>
                <c:pt idx="17">
                  <c:v>554.47494322636203</c:v>
                </c:pt>
                <c:pt idx="18">
                  <c:v>582.41952966532097</c:v>
                </c:pt>
                <c:pt idx="19">
                  <c:v>595.08716030830999</c:v>
                </c:pt>
                <c:pt idx="20">
                  <c:v>618.73955363201594</c:v>
                </c:pt>
                <c:pt idx="21">
                  <c:v>639.24764496581895</c:v>
                </c:pt>
                <c:pt idx="22">
                  <c:v>654.84521260135</c:v>
                </c:pt>
                <c:pt idx="23">
                  <c:v>656.69903614649797</c:v>
                </c:pt>
                <c:pt idx="24">
                  <c:v>672.46335164411698</c:v>
                </c:pt>
                <c:pt idx="25">
                  <c:v>700.68049460576697</c:v>
                </c:pt>
                <c:pt idx="26">
                  <c:v>729.39745895183694</c:v>
                </c:pt>
                <c:pt idx="27">
                  <c:v>744.78182582619002</c:v>
                </c:pt>
                <c:pt idx="28">
                  <c:v>736.12469448479794</c:v>
                </c:pt>
                <c:pt idx="29">
                  <c:v>699.88914452885604</c:v>
                </c:pt>
                <c:pt idx="30">
                  <c:v>735.61325161610193</c:v>
                </c:pt>
                <c:pt idx="31">
                  <c:v>760.78306949230898</c:v>
                </c:pt>
                <c:pt idx="32">
                  <c:v>785.23190622834102</c:v>
                </c:pt>
                <c:pt idx="33">
                  <c:v>784.13188286804791</c:v>
                </c:pt>
                <c:pt idx="34">
                  <c:v>785.78526650739093</c:v>
                </c:pt>
                <c:pt idx="35">
                  <c:v>804.72666519281495</c:v>
                </c:pt>
                <c:pt idx="36">
                  <c:v>815.15123751242993</c:v>
                </c:pt>
                <c:pt idx="37">
                  <c:v>823.01528768008097</c:v>
                </c:pt>
                <c:pt idx="38">
                  <c:v>822.05246730410101</c:v>
                </c:pt>
                <c:pt idx="39">
                  <c:v>789.45694654203294</c:v>
                </c:pt>
                <c:pt idx="40">
                  <c:v>823.67669967217</c:v>
                </c:pt>
                <c:pt idx="41">
                  <c:v>853.89767651329896</c:v>
                </c:pt>
                <c:pt idx="42">
                  <c:v>864.29463834606508</c:v>
                </c:pt>
                <c:pt idx="43">
                  <c:v>890.81262997903207</c:v>
                </c:pt>
                <c:pt idx="44">
                  <c:v>895.76584652610893</c:v>
                </c:pt>
                <c:pt idx="45">
                  <c:v>906.87972475498293</c:v>
                </c:pt>
                <c:pt idx="46">
                  <c:v>913.60561073879103</c:v>
                </c:pt>
                <c:pt idx="47">
                  <c:v>918.60960480276401</c:v>
                </c:pt>
                <c:pt idx="48">
                  <c:v>933.28198177877198</c:v>
                </c:pt>
                <c:pt idx="49">
                  <c:v>935.37018761320701</c:v>
                </c:pt>
                <c:pt idx="50">
                  <c:v>949.24819049850908</c:v>
                </c:pt>
                <c:pt idx="51">
                  <c:v>951.04928254698007</c:v>
                </c:pt>
                <c:pt idx="52">
                  <c:v>937.41524785855802</c:v>
                </c:pt>
                <c:pt idx="53">
                  <c:v>945.70764198378799</c:v>
                </c:pt>
                <c:pt idx="54">
                  <c:v>965.20219152941706</c:v>
                </c:pt>
                <c:pt idx="55">
                  <c:v>964.37994502420099</c:v>
                </c:pt>
                <c:pt idx="56">
                  <c:v>962.86953200597407</c:v>
                </c:pt>
                <c:pt idx="57">
                  <c:v>976.67867955341103</c:v>
                </c:pt>
                <c:pt idx="58">
                  <c:v>983.43249823878705</c:v>
                </c:pt>
                <c:pt idx="59">
                  <c:v>979.24578639847505</c:v>
                </c:pt>
                <c:pt idx="60">
                  <c:v>983.35718376830903</c:v>
                </c:pt>
                <c:pt idx="61">
                  <c:v>970.45609568950499</c:v>
                </c:pt>
                <c:pt idx="62">
                  <c:v>964.02483710712897</c:v>
                </c:pt>
                <c:pt idx="63">
                  <c:v>978.66099478997694</c:v>
                </c:pt>
                <c:pt idx="64">
                  <c:v>985.76289661436294</c:v>
                </c:pt>
                <c:pt idx="65">
                  <c:v>977.89206463702999</c:v>
                </c:pt>
                <c:pt idx="66">
                  <c:v>978.573672244156</c:v>
                </c:pt>
                <c:pt idx="67">
                  <c:v>979.53318810997496</c:v>
                </c:pt>
                <c:pt idx="68">
                  <c:v>960.88084546081302</c:v>
                </c:pt>
                <c:pt idx="69">
                  <c:v>947.13614174432189</c:v>
                </c:pt>
                <c:pt idx="70">
                  <c:v>943.82540055383902</c:v>
                </c:pt>
                <c:pt idx="71">
                  <c:v>940.24189342182001</c:v>
                </c:pt>
                <c:pt idx="72">
                  <c:v>948.39779103594503</c:v>
                </c:pt>
                <c:pt idx="73">
                  <c:v>945.93669910076198</c:v>
                </c:pt>
                <c:pt idx="74">
                  <c:v>956.56182066132101</c:v>
                </c:pt>
                <c:pt idx="75">
                  <c:v>958.68295412279201</c:v>
                </c:pt>
                <c:pt idx="76">
                  <c:v>950.82148435591398</c:v>
                </c:pt>
                <c:pt idx="77">
                  <c:v>941.41122096280003</c:v>
                </c:pt>
                <c:pt idx="78">
                  <c:v>946.0578962617119</c:v>
                </c:pt>
                <c:pt idx="79">
                  <c:v>941.33135178832902</c:v>
                </c:pt>
                <c:pt idx="80">
                  <c:v>933.71445019422299</c:v>
                </c:pt>
                <c:pt idx="81">
                  <c:v>921.435656517761</c:v>
                </c:pt>
                <c:pt idx="82">
                  <c:v>913.01879106467698</c:v>
                </c:pt>
                <c:pt idx="83">
                  <c:v>850.052781022555</c:v>
                </c:pt>
                <c:pt idx="84">
                  <c:v>820.59612291131202</c:v>
                </c:pt>
                <c:pt idx="85">
                  <c:v>840.06287223157403</c:v>
                </c:pt>
                <c:pt idx="86">
                  <c:v>856.64433417067892</c:v>
                </c:pt>
                <c:pt idx="87">
                  <c:v>861.11427762719802</c:v>
                </c:pt>
                <c:pt idx="88">
                  <c:v>861.14507060764208</c:v>
                </c:pt>
                <c:pt idx="89">
                  <c:v>862.77013139965197</c:v>
                </c:pt>
                <c:pt idx="90">
                  <c:v>876.79632431972004</c:v>
                </c:pt>
                <c:pt idx="91">
                  <c:v>874.61365431693696</c:v>
                </c:pt>
                <c:pt idx="92">
                  <c:v>868.54753388911001</c:v>
                </c:pt>
                <c:pt idx="93">
                  <c:v>868.62993978365103</c:v>
                </c:pt>
                <c:pt idx="94">
                  <c:v>874.42527575908298</c:v>
                </c:pt>
                <c:pt idx="95">
                  <c:v>866.01830185895801</c:v>
                </c:pt>
                <c:pt idx="96">
                  <c:v>859.14847135023103</c:v>
                </c:pt>
                <c:pt idx="97">
                  <c:v>852.30550877744804</c:v>
                </c:pt>
                <c:pt idx="98">
                  <c:v>851.46197640267508</c:v>
                </c:pt>
                <c:pt idx="99">
                  <c:v>848.76841861728803</c:v>
                </c:pt>
                <c:pt idx="100">
                  <c:v>845.30725750622105</c:v>
                </c:pt>
                <c:pt idx="101">
                  <c:v>837.64328139217696</c:v>
                </c:pt>
                <c:pt idx="102">
                  <c:v>831.98609036533503</c:v>
                </c:pt>
                <c:pt idx="103">
                  <c:v>819.61524054181393</c:v>
                </c:pt>
                <c:pt idx="104">
                  <c:v>814.62920932016505</c:v>
                </c:pt>
                <c:pt idx="105">
                  <c:v>813.47889936511808</c:v>
                </c:pt>
                <c:pt idx="106">
                  <c:v>812.26279572839792</c:v>
                </c:pt>
                <c:pt idx="107">
                  <c:v>798.83117858554692</c:v>
                </c:pt>
                <c:pt idx="108">
                  <c:v>795.10478605030096</c:v>
                </c:pt>
                <c:pt idx="109">
                  <c:v>784.26096561566396</c:v>
                </c:pt>
                <c:pt idx="110">
                  <c:v>776.31825925169892</c:v>
                </c:pt>
                <c:pt idx="111">
                  <c:v>761.32835809440894</c:v>
                </c:pt>
                <c:pt idx="112">
                  <c:v>751.93586597691296</c:v>
                </c:pt>
                <c:pt idx="113">
                  <c:v>743.51398540509103</c:v>
                </c:pt>
                <c:pt idx="114">
                  <c:v>746.46821953435096</c:v>
                </c:pt>
                <c:pt idx="115">
                  <c:v>742.70315348842303</c:v>
                </c:pt>
                <c:pt idx="116">
                  <c:v>730.14659673391293</c:v>
                </c:pt>
                <c:pt idx="117">
                  <c:v>724.36628813247091</c:v>
                </c:pt>
                <c:pt idx="118">
                  <c:v>718.608419627221</c:v>
                </c:pt>
                <c:pt idx="119">
                  <c:v>704.62373285740398</c:v>
                </c:pt>
                <c:pt idx="120">
                  <c:v>699.84256775948597</c:v>
                </c:pt>
                <c:pt idx="121">
                  <c:v>693.34271903898593</c:v>
                </c:pt>
                <c:pt idx="122">
                  <c:v>695.79995312582798</c:v>
                </c:pt>
                <c:pt idx="123">
                  <c:v>691.14786265480404</c:v>
                </c:pt>
                <c:pt idx="124">
                  <c:v>680.62417522679107</c:v>
                </c:pt>
                <c:pt idx="125">
                  <c:v>662.21279040400395</c:v>
                </c:pt>
                <c:pt idx="126">
                  <c:v>661.63152779738698</c:v>
                </c:pt>
                <c:pt idx="127">
                  <c:v>646.75289505284593</c:v>
                </c:pt>
                <c:pt idx="128">
                  <c:v>648.02645851050193</c:v>
                </c:pt>
                <c:pt idx="129">
                  <c:v>651.53949998623796</c:v>
                </c:pt>
                <c:pt idx="130">
                  <c:v>649.26708349586295</c:v>
                </c:pt>
                <c:pt idx="131">
                  <c:v>642.764124611169</c:v>
                </c:pt>
                <c:pt idx="132">
                  <c:v>641.92140047538805</c:v>
                </c:pt>
                <c:pt idx="133">
                  <c:v>642.16837089338799</c:v>
                </c:pt>
                <c:pt idx="134">
                  <c:v>647.07540932383301</c:v>
                </c:pt>
                <c:pt idx="135">
                  <c:v>636.82997842487396</c:v>
                </c:pt>
                <c:pt idx="136">
                  <c:v>630.36171830821706</c:v>
                </c:pt>
                <c:pt idx="137">
                  <c:v>641.23300709402099</c:v>
                </c:pt>
                <c:pt idx="138">
                  <c:v>656.93211931972007</c:v>
                </c:pt>
                <c:pt idx="139">
                  <c:v>651.29147910985989</c:v>
                </c:pt>
                <c:pt idx="140">
                  <c:v>637.02826695155204</c:v>
                </c:pt>
                <c:pt idx="141">
                  <c:v>624.84776220122296</c:v>
                </c:pt>
                <c:pt idx="142">
                  <c:v>624.97273394759907</c:v>
                </c:pt>
                <c:pt idx="143">
                  <c:v>620.82372865398099</c:v>
                </c:pt>
                <c:pt idx="144">
                  <c:v>617.62444959184597</c:v>
                </c:pt>
                <c:pt idx="145">
                  <c:v>610.329280246797</c:v>
                </c:pt>
                <c:pt idx="146">
                  <c:v>603.69905371276104</c:v>
                </c:pt>
                <c:pt idx="147">
                  <c:v>604.19820128955303</c:v>
                </c:pt>
                <c:pt idx="148">
                  <c:v>621.52800506693995</c:v>
                </c:pt>
                <c:pt idx="149">
                  <c:v>625.547816595722</c:v>
                </c:pt>
                <c:pt idx="150">
                  <c:v>622.589471810855</c:v>
                </c:pt>
                <c:pt idx="151">
                  <c:v>621.49087485361008</c:v>
                </c:pt>
                <c:pt idx="152">
                  <c:v>638.39512944778801</c:v>
                </c:pt>
                <c:pt idx="153">
                  <c:v>645.44947300966794</c:v>
                </c:pt>
                <c:pt idx="154">
                  <c:v>651.32281424479493</c:v>
                </c:pt>
                <c:pt idx="155">
                  <c:v>652.00143338070905</c:v>
                </c:pt>
                <c:pt idx="156">
                  <c:v>659.54169846663797</c:v>
                </c:pt>
                <c:pt idx="157">
                  <c:v>667.46724796810406</c:v>
                </c:pt>
                <c:pt idx="158">
                  <c:v>678.23111413844094</c:v>
                </c:pt>
                <c:pt idx="159">
                  <c:v>676.78031589675197</c:v>
                </c:pt>
                <c:pt idx="160">
                  <c:v>676.888426482559</c:v>
                </c:pt>
                <c:pt idx="161">
                  <c:v>677.87621564021299</c:v>
                </c:pt>
                <c:pt idx="162">
                  <c:v>683.78973196778702</c:v>
                </c:pt>
                <c:pt idx="163">
                  <c:v>684.08786197957693</c:v>
                </c:pt>
                <c:pt idx="164">
                  <c:v>678.93513235226203</c:v>
                </c:pt>
                <c:pt idx="165">
                  <c:v>679.18290343989895</c:v>
                </c:pt>
                <c:pt idx="166">
                  <c:v>689.67908607060099</c:v>
                </c:pt>
                <c:pt idx="167">
                  <c:v>689.55089566593006</c:v>
                </c:pt>
                <c:pt idx="168">
                  <c:v>684.25931293473809</c:v>
                </c:pt>
                <c:pt idx="169">
                  <c:v>681.28888829904906</c:v>
                </c:pt>
                <c:pt idx="170">
                  <c:v>695.86391586443699</c:v>
                </c:pt>
                <c:pt idx="171">
                  <c:v>704.80166401394206</c:v>
                </c:pt>
                <c:pt idx="172">
                  <c:v>710.49480359356801</c:v>
                </c:pt>
                <c:pt idx="173">
                  <c:v>711.63218424786498</c:v>
                </c:pt>
                <c:pt idx="174">
                  <c:v>711.70772135443099</c:v>
                </c:pt>
                <c:pt idx="175">
                  <c:v>706.97876212981498</c:v>
                </c:pt>
                <c:pt idx="176">
                  <c:v>716.27856686501798</c:v>
                </c:pt>
                <c:pt idx="177">
                  <c:v>727.38785554115793</c:v>
                </c:pt>
                <c:pt idx="178">
                  <c:v>734.57631631330298</c:v>
                </c:pt>
                <c:pt idx="179">
                  <c:v>732.17566988939905</c:v>
                </c:pt>
                <c:pt idx="180">
                  <c:v>735.20978476688799</c:v>
                </c:pt>
                <c:pt idx="181">
                  <c:v>741.58665332262694</c:v>
                </c:pt>
                <c:pt idx="182">
                  <c:v>751.35845701343908</c:v>
                </c:pt>
                <c:pt idx="183">
                  <c:v>754.52305833352602</c:v>
                </c:pt>
                <c:pt idx="184">
                  <c:v>754.74483709437709</c:v>
                </c:pt>
                <c:pt idx="185">
                  <c:v>753.489124700822</c:v>
                </c:pt>
                <c:pt idx="186">
                  <c:v>761.59245061578099</c:v>
                </c:pt>
                <c:pt idx="187">
                  <c:v>762.05360346549105</c:v>
                </c:pt>
                <c:pt idx="188">
                  <c:v>764.48868042589493</c:v>
                </c:pt>
                <c:pt idx="189">
                  <c:v>764.0033720196659</c:v>
                </c:pt>
                <c:pt idx="190">
                  <c:v>762.97552835422505</c:v>
                </c:pt>
                <c:pt idx="191">
                  <c:v>748.70048305605997</c:v>
                </c:pt>
                <c:pt idx="192">
                  <c:v>740.47787810494697</c:v>
                </c:pt>
                <c:pt idx="193">
                  <c:v>736.12887024608199</c:v>
                </c:pt>
                <c:pt idx="194">
                  <c:v>738.44161542313191</c:v>
                </c:pt>
                <c:pt idx="195">
                  <c:v>734.46428059599305</c:v>
                </c:pt>
                <c:pt idx="196">
                  <c:v>738.16704376971802</c:v>
                </c:pt>
                <c:pt idx="197">
                  <c:v>742.21437579411895</c:v>
                </c:pt>
                <c:pt idx="198">
                  <c:v>747.82153926638398</c:v>
                </c:pt>
                <c:pt idx="199">
                  <c:v>747.10104256498096</c:v>
                </c:pt>
                <c:pt idx="200">
                  <c:v>746.74766634830792</c:v>
                </c:pt>
                <c:pt idx="201">
                  <c:v>751.134840524379</c:v>
                </c:pt>
                <c:pt idx="202">
                  <c:v>761.75450295415294</c:v>
                </c:pt>
                <c:pt idx="203">
                  <c:v>761.89727208403508</c:v>
                </c:pt>
                <c:pt idx="204">
                  <c:v>758.32422481475999</c:v>
                </c:pt>
                <c:pt idx="205">
                  <c:v>761.27303381334491</c:v>
                </c:pt>
                <c:pt idx="206">
                  <c:v>774.00011930309404</c:v>
                </c:pt>
                <c:pt idx="207">
                  <c:v>774.41902774727089</c:v>
                </c:pt>
                <c:pt idx="208">
                  <c:v>773.37332702132699</c:v>
                </c:pt>
                <c:pt idx="209">
                  <c:v>779.77435606059396</c:v>
                </c:pt>
                <c:pt idx="210">
                  <c:v>791.064038226403</c:v>
                </c:pt>
                <c:pt idx="211">
                  <c:v>789.321789857677</c:v>
                </c:pt>
                <c:pt idx="212">
                  <c:v>785.007802695696</c:v>
                </c:pt>
                <c:pt idx="213">
                  <c:v>786.70142743719305</c:v>
                </c:pt>
                <c:pt idx="214">
                  <c:v>794.18939135720893</c:v>
                </c:pt>
                <c:pt idx="215">
                  <c:v>782.20755398816709</c:v>
                </c:pt>
                <c:pt idx="216">
                  <c:v>778.4188504476449</c:v>
                </c:pt>
                <c:pt idx="217">
                  <c:v>779.9123374064651</c:v>
                </c:pt>
                <c:pt idx="218">
                  <c:v>787.28086911404205</c:v>
                </c:pt>
                <c:pt idx="219">
                  <c:v>780.77407666222405</c:v>
                </c:pt>
                <c:pt idx="220">
                  <c:v>774.23360902778404</c:v>
                </c:pt>
                <c:pt idx="221">
                  <c:v>774.62593248683697</c:v>
                </c:pt>
                <c:pt idx="222">
                  <c:v>779.33556981532001</c:v>
                </c:pt>
                <c:pt idx="223">
                  <c:v>765.78266377572299</c:v>
                </c:pt>
                <c:pt idx="224">
                  <c:v>756.51956717918711</c:v>
                </c:pt>
                <c:pt idx="225">
                  <c:v>762.40765642615497</c:v>
                </c:pt>
                <c:pt idx="226">
                  <c:v>772.841519943202</c:v>
                </c:pt>
                <c:pt idx="227">
                  <c:v>776.38376515403399</c:v>
                </c:pt>
                <c:pt idx="228">
                  <c:v>778.90108249279592</c:v>
                </c:pt>
                <c:pt idx="229">
                  <c:v>777.29276359774701</c:v>
                </c:pt>
                <c:pt idx="230">
                  <c:v>778.09129722381306</c:v>
                </c:pt>
                <c:pt idx="231">
                  <c:v>765.63498220011104</c:v>
                </c:pt>
                <c:pt idx="232">
                  <c:v>755.12185528638395</c:v>
                </c:pt>
                <c:pt idx="233">
                  <c:v>742.18239894736701</c:v>
                </c:pt>
                <c:pt idx="234">
                  <c:v>738.37106075518295</c:v>
                </c:pt>
                <c:pt idx="235">
                  <c:v>727.00685272020098</c:v>
                </c:pt>
                <c:pt idx="236">
                  <c:v>717.10984815661891</c:v>
                </c:pt>
                <c:pt idx="237">
                  <c:v>708.10843563909896</c:v>
                </c:pt>
                <c:pt idx="238">
                  <c:v>706.01382348198104</c:v>
                </c:pt>
                <c:pt idx="239">
                  <c:v>705.18141090808001</c:v>
                </c:pt>
                <c:pt idx="240">
                  <c:v>704.12247917442903</c:v>
                </c:pt>
                <c:pt idx="241">
                  <c:v>700.83151820730995</c:v>
                </c:pt>
                <c:pt idx="242">
                  <c:v>709.03113527680307</c:v>
                </c:pt>
                <c:pt idx="243">
                  <c:v>706.45673330975603</c:v>
                </c:pt>
                <c:pt idx="244">
                  <c:v>695.73241221380704</c:v>
                </c:pt>
                <c:pt idx="245">
                  <c:v>688.53734883811705</c:v>
                </c:pt>
                <c:pt idx="246">
                  <c:v>694.446863492994</c:v>
                </c:pt>
                <c:pt idx="247">
                  <c:v>693.42182575385107</c:v>
                </c:pt>
                <c:pt idx="248">
                  <c:v>694.66536804414795</c:v>
                </c:pt>
                <c:pt idx="249">
                  <c:v>690.333996272528</c:v>
                </c:pt>
                <c:pt idx="250">
                  <c:v>692.13078695835202</c:v>
                </c:pt>
                <c:pt idx="251">
                  <c:v>682.69454765758599</c:v>
                </c:pt>
                <c:pt idx="252">
                  <c:v>676.16950865997501</c:v>
                </c:pt>
                <c:pt idx="253">
                  <c:v>672.78719867145401</c:v>
                </c:pt>
                <c:pt idx="254">
                  <c:v>668.75836750219401</c:v>
                </c:pt>
                <c:pt idx="255">
                  <c:v>659.06257584323805</c:v>
                </c:pt>
                <c:pt idx="256">
                  <c:v>644.89942529306995</c:v>
                </c:pt>
                <c:pt idx="257">
                  <c:v>635.30945450023194</c:v>
                </c:pt>
                <c:pt idx="258">
                  <c:v>635.50649906479498</c:v>
                </c:pt>
                <c:pt idx="259">
                  <c:v>629.78783448315301</c:v>
                </c:pt>
                <c:pt idx="260">
                  <c:v>625.51620493324197</c:v>
                </c:pt>
                <c:pt idx="261">
                  <c:v>627.04828368122105</c:v>
                </c:pt>
                <c:pt idx="262">
                  <c:v>636.29516415216801</c:v>
                </c:pt>
                <c:pt idx="263">
                  <c:v>630.92846053759297</c:v>
                </c:pt>
                <c:pt idx="264">
                  <c:v>614.67067501580402</c:v>
                </c:pt>
                <c:pt idx="265">
                  <c:v>592.54239729136896</c:v>
                </c:pt>
                <c:pt idx="266">
                  <c:v>583.15019801138203</c:v>
                </c:pt>
                <c:pt idx="267">
                  <c:v>581.34588540590096</c:v>
                </c:pt>
                <c:pt idx="268">
                  <c:v>587.58326923912591</c:v>
                </c:pt>
                <c:pt idx="269">
                  <c:v>594.75314643107697</c:v>
                </c:pt>
                <c:pt idx="270">
                  <c:v>605.57049126158597</c:v>
                </c:pt>
                <c:pt idx="271">
                  <c:v>612.89377279991606</c:v>
                </c:pt>
                <c:pt idx="272">
                  <c:v>623.16169384322802</c:v>
                </c:pt>
                <c:pt idx="273">
                  <c:v>640.82059912228101</c:v>
                </c:pt>
                <c:pt idx="274">
                  <c:v>668.11604294795097</c:v>
                </c:pt>
                <c:pt idx="275">
                  <c:v>681.85219616237498</c:v>
                </c:pt>
                <c:pt idx="276">
                  <c:v>686.13897937978697</c:v>
                </c:pt>
                <c:pt idx="277">
                  <c:v>685.55902655426507</c:v>
                </c:pt>
                <c:pt idx="278">
                  <c:v>693.87686817286101</c:v>
                </c:pt>
                <c:pt idx="279">
                  <c:v>688.61352377115202</c:v>
                </c:pt>
                <c:pt idx="280">
                  <c:v>684.10892016598905</c:v>
                </c:pt>
                <c:pt idx="281">
                  <c:v>675.41035110985308</c:v>
                </c:pt>
                <c:pt idx="282">
                  <c:v>665.26159909618502</c:v>
                </c:pt>
                <c:pt idx="283">
                  <c:v>636.03005356779897</c:v>
                </c:pt>
                <c:pt idx="284">
                  <c:v>623.99956117026898</c:v>
                </c:pt>
                <c:pt idx="285">
                  <c:v>625.38882616303806</c:v>
                </c:pt>
                <c:pt idx="286">
                  <c:v>628.46643319614191</c:v>
                </c:pt>
                <c:pt idx="287">
                  <c:v>631.07970958449403</c:v>
                </c:pt>
                <c:pt idx="288">
                  <c:v>637.59200187064505</c:v>
                </c:pt>
                <c:pt idx="289">
                  <c:v>647.00827081994498</c:v>
                </c:pt>
                <c:pt idx="290">
                  <c:v>658.85258851958895</c:v>
                </c:pt>
                <c:pt idx="291">
                  <c:v>661.74028714757799</c:v>
                </c:pt>
                <c:pt idx="292">
                  <c:v>666.98455392421397</c:v>
                </c:pt>
                <c:pt idx="293">
                  <c:v>673.17529726786199</c:v>
                </c:pt>
                <c:pt idx="294">
                  <c:v>688.63455531990689</c:v>
                </c:pt>
                <c:pt idx="295">
                  <c:v>695.77431992292406</c:v>
                </c:pt>
                <c:pt idx="296">
                  <c:v>702.91297667718698</c:v>
                </c:pt>
                <c:pt idx="297">
                  <c:v>707.53051731513597</c:v>
                </c:pt>
                <c:pt idx="298">
                  <c:v>713.929777918068</c:v>
                </c:pt>
                <c:pt idx="299">
                  <c:v>707.50743461985803</c:v>
                </c:pt>
                <c:pt idx="300">
                  <c:v>704.56326799398596</c:v>
                </c:pt>
                <c:pt idx="301">
                  <c:v>701.68265211255505</c:v>
                </c:pt>
                <c:pt idx="302">
                  <c:v>704.30409301430802</c:v>
                </c:pt>
                <c:pt idx="303">
                  <c:v>698.84824089346807</c:v>
                </c:pt>
                <c:pt idx="304">
                  <c:v>691.52220541646398</c:v>
                </c:pt>
                <c:pt idx="305">
                  <c:v>681.35453329868494</c:v>
                </c:pt>
                <c:pt idx="306">
                  <c:v>679.265455675319</c:v>
                </c:pt>
                <c:pt idx="307">
                  <c:v>666.05346324238508</c:v>
                </c:pt>
                <c:pt idx="308">
                  <c:v>656.26417931479705</c:v>
                </c:pt>
                <c:pt idx="309">
                  <c:v>644.80136890532197</c:v>
                </c:pt>
                <c:pt idx="310">
                  <c:v>638.15312191283795</c:v>
                </c:pt>
                <c:pt idx="311">
                  <c:v>622.195985559164</c:v>
                </c:pt>
                <c:pt idx="312">
                  <c:v>609.63934078262196</c:v>
                </c:pt>
                <c:pt idx="313">
                  <c:v>602.14222134784404</c:v>
                </c:pt>
                <c:pt idx="314">
                  <c:v>602.00469921412093</c:v>
                </c:pt>
                <c:pt idx="315">
                  <c:v>594.17852325669207</c:v>
                </c:pt>
                <c:pt idx="316">
                  <c:v>588.60860006458904</c:v>
                </c:pt>
                <c:pt idx="317">
                  <c:v>586.26553297201701</c:v>
                </c:pt>
                <c:pt idx="318">
                  <c:v>590.49982974270495</c:v>
                </c:pt>
                <c:pt idx="319">
                  <c:v>588.56065381135909</c:v>
                </c:pt>
                <c:pt idx="320">
                  <c:v>587.06670292585898</c:v>
                </c:pt>
                <c:pt idx="321">
                  <c:v>585.33567167196793</c:v>
                </c:pt>
                <c:pt idx="322">
                  <c:v>590.66836130686795</c:v>
                </c:pt>
                <c:pt idx="323">
                  <c:v>586.97855704821507</c:v>
                </c:pt>
                <c:pt idx="324">
                  <c:v>582.72393242370197</c:v>
                </c:pt>
                <c:pt idx="325">
                  <c:v>579.11938327087603</c:v>
                </c:pt>
                <c:pt idx="326">
                  <c:v>581.845352759599</c:v>
                </c:pt>
                <c:pt idx="327">
                  <c:v>576.19538687544207</c:v>
                </c:pt>
                <c:pt idx="328">
                  <c:v>568.51665665871201</c:v>
                </c:pt>
                <c:pt idx="329">
                  <c:v>564.452640119997</c:v>
                </c:pt>
                <c:pt idx="330">
                  <c:v>569.21060261435105</c:v>
                </c:pt>
                <c:pt idx="331">
                  <c:v>565.19727709999597</c:v>
                </c:pt>
                <c:pt idx="332">
                  <c:v>564.08950753718602</c:v>
                </c:pt>
                <c:pt idx="333">
                  <c:v>559.91595346755901</c:v>
                </c:pt>
                <c:pt idx="334">
                  <c:v>555.76288113182397</c:v>
                </c:pt>
                <c:pt idx="335">
                  <c:v>550.07757201092807</c:v>
                </c:pt>
                <c:pt idx="336">
                  <c:v>547.36246364776196</c:v>
                </c:pt>
                <c:pt idx="337">
                  <c:v>542.58673981455695</c:v>
                </c:pt>
                <c:pt idx="338">
                  <c:v>541.85467052297906</c:v>
                </c:pt>
                <c:pt idx="339">
                  <c:v>535.76794385527705</c:v>
                </c:pt>
                <c:pt idx="340">
                  <c:v>534.87646237508</c:v>
                </c:pt>
                <c:pt idx="341">
                  <c:v>531.43569483095507</c:v>
                </c:pt>
                <c:pt idx="342">
                  <c:v>531.29888452590194</c:v>
                </c:pt>
                <c:pt idx="343">
                  <c:v>527.10162700458602</c:v>
                </c:pt>
                <c:pt idx="344">
                  <c:v>521.47567088015296</c:v>
                </c:pt>
                <c:pt idx="345">
                  <c:v>519.44274600791698</c:v>
                </c:pt>
                <c:pt idx="346">
                  <c:v>524.12189732061699</c:v>
                </c:pt>
                <c:pt idx="347">
                  <c:v>518.47735929734802</c:v>
                </c:pt>
                <c:pt idx="348">
                  <c:v>511.501710276361</c:v>
                </c:pt>
                <c:pt idx="349">
                  <c:v>504.00804080889901</c:v>
                </c:pt>
                <c:pt idx="350">
                  <c:v>510.41644377120605</c:v>
                </c:pt>
                <c:pt idx="351">
                  <c:v>513.67123725467593</c:v>
                </c:pt>
                <c:pt idx="352">
                  <c:v>509.30496638603501</c:v>
                </c:pt>
                <c:pt idx="353">
                  <c:v>501.98177435120999</c:v>
                </c:pt>
                <c:pt idx="354">
                  <c:v>495.13475399632301</c:v>
                </c:pt>
                <c:pt idx="355">
                  <c:v>494.42639252423402</c:v>
                </c:pt>
                <c:pt idx="356">
                  <c:v>504.25202780417504</c:v>
                </c:pt>
                <c:pt idx="357">
                  <c:v>504.01317701307795</c:v>
                </c:pt>
                <c:pt idx="358">
                  <c:v>505.861050001845</c:v>
                </c:pt>
                <c:pt idx="359">
                  <c:v>500.51725283706099</c:v>
                </c:pt>
                <c:pt idx="360">
                  <c:v>495.73606551876003</c:v>
                </c:pt>
                <c:pt idx="361">
                  <c:v>494.37638680602998</c:v>
                </c:pt>
                <c:pt idx="362">
                  <c:v>497.86826351954301</c:v>
                </c:pt>
                <c:pt idx="363">
                  <c:v>493.074928464072</c:v>
                </c:pt>
                <c:pt idx="364">
                  <c:v>489.41531972455198</c:v>
                </c:pt>
                <c:pt idx="365">
                  <c:v>486.044871135807</c:v>
                </c:pt>
                <c:pt idx="366">
                  <c:v>487.02473930998599</c:v>
                </c:pt>
                <c:pt idx="367">
                  <c:v>484.14869400401096</c:v>
                </c:pt>
                <c:pt idx="368">
                  <c:v>480.77228978152698</c:v>
                </c:pt>
                <c:pt idx="369">
                  <c:v>475.24233190091996</c:v>
                </c:pt>
                <c:pt idx="370">
                  <c:v>475.32339942198996</c:v>
                </c:pt>
                <c:pt idx="371">
                  <c:v>469.86468883351301</c:v>
                </c:pt>
                <c:pt idx="372">
                  <c:v>465.86490674037896</c:v>
                </c:pt>
                <c:pt idx="373">
                  <c:v>461.38533397082603</c:v>
                </c:pt>
                <c:pt idx="374">
                  <c:v>462.21178389170097</c:v>
                </c:pt>
                <c:pt idx="375">
                  <c:v>455.16748247691396</c:v>
                </c:pt>
                <c:pt idx="376">
                  <c:v>447.48482458155399</c:v>
                </c:pt>
                <c:pt idx="377">
                  <c:v>437.94079964124603</c:v>
                </c:pt>
                <c:pt idx="378">
                  <c:v>438.546427337159</c:v>
                </c:pt>
                <c:pt idx="379">
                  <c:v>439.47243761924602</c:v>
                </c:pt>
                <c:pt idx="380">
                  <c:v>434.79556350969199</c:v>
                </c:pt>
                <c:pt idx="381">
                  <c:v>428.29202186917598</c:v>
                </c:pt>
                <c:pt idx="382">
                  <c:v>427.64885725657803</c:v>
                </c:pt>
                <c:pt idx="383">
                  <c:v>430.06442226583601</c:v>
                </c:pt>
                <c:pt idx="384">
                  <c:v>428.97288406327198</c:v>
                </c:pt>
                <c:pt idx="385">
                  <c:v>427.114045993057</c:v>
                </c:pt>
                <c:pt idx="386">
                  <c:v>430.41231937526999</c:v>
                </c:pt>
                <c:pt idx="387">
                  <c:v>426.00332534044304</c:v>
                </c:pt>
                <c:pt idx="388">
                  <c:v>421.65621676259599</c:v>
                </c:pt>
                <c:pt idx="389">
                  <c:v>419.55766052662096</c:v>
                </c:pt>
                <c:pt idx="390">
                  <c:v>422.76459822688503</c:v>
                </c:pt>
                <c:pt idx="391">
                  <c:v>417.88043244855498</c:v>
                </c:pt>
                <c:pt idx="392">
                  <c:v>416.34422081939999</c:v>
                </c:pt>
                <c:pt idx="393">
                  <c:v>418.04976948307501</c:v>
                </c:pt>
                <c:pt idx="394">
                  <c:v>422.793981430477</c:v>
                </c:pt>
                <c:pt idx="395">
                  <c:v>417.42437982636397</c:v>
                </c:pt>
                <c:pt idx="396">
                  <c:v>409.76233331222602</c:v>
                </c:pt>
                <c:pt idx="397">
                  <c:v>402.06821070519402</c:v>
                </c:pt>
                <c:pt idx="398">
                  <c:v>401.30590908997601</c:v>
                </c:pt>
                <c:pt idx="399">
                  <c:v>400.367796069321</c:v>
                </c:pt>
                <c:pt idx="400">
                  <c:v>400.20555721322103</c:v>
                </c:pt>
                <c:pt idx="401">
                  <c:v>398.26300037423499</c:v>
                </c:pt>
                <c:pt idx="402">
                  <c:v>399.74241890098102</c:v>
                </c:pt>
                <c:pt idx="403">
                  <c:v>396.83319550748098</c:v>
                </c:pt>
                <c:pt idx="404">
                  <c:v>395.67398447100004</c:v>
                </c:pt>
                <c:pt idx="405">
                  <c:v>392.22169732992796</c:v>
                </c:pt>
                <c:pt idx="406">
                  <c:v>390.99774788144896</c:v>
                </c:pt>
                <c:pt idx="407">
                  <c:v>385.12893045144898</c:v>
                </c:pt>
                <c:pt idx="408">
                  <c:v>380.462279213665</c:v>
                </c:pt>
                <c:pt idx="409">
                  <c:v>375.94503920828402</c:v>
                </c:pt>
                <c:pt idx="410">
                  <c:v>375.94255185806401</c:v>
                </c:pt>
                <c:pt idx="411">
                  <c:v>371.29285806025001</c:v>
                </c:pt>
                <c:pt idx="412">
                  <c:v>370.31931404057997</c:v>
                </c:pt>
                <c:pt idx="413">
                  <c:v>370.18030713134095</c:v>
                </c:pt>
                <c:pt idx="414">
                  <c:v>373.60491983552902</c:v>
                </c:pt>
                <c:pt idx="415">
                  <c:v>370.54853928345602</c:v>
                </c:pt>
                <c:pt idx="416">
                  <c:v>366.42605164180304</c:v>
                </c:pt>
                <c:pt idx="417">
                  <c:v>363.24085946358502</c:v>
                </c:pt>
                <c:pt idx="418">
                  <c:v>365.33754981973397</c:v>
                </c:pt>
                <c:pt idx="419">
                  <c:v>361.023517014682</c:v>
                </c:pt>
                <c:pt idx="420">
                  <c:v>356.36696592062299</c:v>
                </c:pt>
                <c:pt idx="421">
                  <c:v>354.33573878026004</c:v>
                </c:pt>
                <c:pt idx="422">
                  <c:v>358.506183029037</c:v>
                </c:pt>
                <c:pt idx="423">
                  <c:v>355.89744618948299</c:v>
                </c:pt>
                <c:pt idx="424">
                  <c:v>351.01934467428498</c:v>
                </c:pt>
                <c:pt idx="425">
                  <c:v>347.36334248659</c:v>
                </c:pt>
                <c:pt idx="426">
                  <c:v>346.95859465410501</c:v>
                </c:pt>
                <c:pt idx="427">
                  <c:v>338.79234995134004</c:v>
                </c:pt>
                <c:pt idx="428">
                  <c:v>331.01093459553698</c:v>
                </c:pt>
                <c:pt idx="429">
                  <c:v>328.63137420918298</c:v>
                </c:pt>
                <c:pt idx="430">
                  <c:v>333.14710881403204</c:v>
                </c:pt>
                <c:pt idx="431">
                  <c:v>332.23043826569096</c:v>
                </c:pt>
                <c:pt idx="432">
                  <c:v>330.07139935858601</c:v>
                </c:pt>
                <c:pt idx="433">
                  <c:v>328.06382683855401</c:v>
                </c:pt>
                <c:pt idx="434">
                  <c:v>330.39012506236799</c:v>
                </c:pt>
                <c:pt idx="435">
                  <c:v>327.245822692182</c:v>
                </c:pt>
                <c:pt idx="436">
                  <c:v>323.71603742306104</c:v>
                </c:pt>
                <c:pt idx="437">
                  <c:v>320.268759351575</c:v>
                </c:pt>
                <c:pt idx="438">
                  <c:v>322.05392706406803</c:v>
                </c:pt>
                <c:pt idx="439">
                  <c:v>318.87775955503201</c:v>
                </c:pt>
                <c:pt idx="440">
                  <c:v>313.75763606161797</c:v>
                </c:pt>
                <c:pt idx="441">
                  <c:v>309.800518577297</c:v>
                </c:pt>
                <c:pt idx="442">
                  <c:v>312.08055488584603</c:v>
                </c:pt>
                <c:pt idx="443">
                  <c:v>308.61356552840198</c:v>
                </c:pt>
                <c:pt idx="444">
                  <c:v>306.54691735157002</c:v>
                </c:pt>
                <c:pt idx="445">
                  <c:v>305.84518837604901</c:v>
                </c:pt>
                <c:pt idx="446">
                  <c:v>307.08224751145002</c:v>
                </c:pt>
                <c:pt idx="447">
                  <c:v>303.01999594630496</c:v>
                </c:pt>
                <c:pt idx="448">
                  <c:v>298.94938030102998</c:v>
                </c:pt>
                <c:pt idx="449">
                  <c:v>295.818283216738</c:v>
                </c:pt>
                <c:pt idx="450">
                  <c:v>295.670135158341</c:v>
                </c:pt>
                <c:pt idx="451">
                  <c:v>292.23539562094197</c:v>
                </c:pt>
                <c:pt idx="452">
                  <c:v>289.27532947706595</c:v>
                </c:pt>
                <c:pt idx="453">
                  <c:v>285.81242862828901</c:v>
                </c:pt>
                <c:pt idx="454">
                  <c:v>283.92482897449997</c:v>
                </c:pt>
                <c:pt idx="455">
                  <c:v>279.13485679475701</c:v>
                </c:pt>
                <c:pt idx="456">
                  <c:v>279.11652003654098</c:v>
                </c:pt>
                <c:pt idx="457">
                  <c:v>281.65386834000202</c:v>
                </c:pt>
                <c:pt idx="458">
                  <c:v>284.40538444794601</c:v>
                </c:pt>
                <c:pt idx="459">
                  <c:v>281.43747689256605</c:v>
                </c:pt>
                <c:pt idx="460">
                  <c:v>278.36569873936895</c:v>
                </c:pt>
                <c:pt idx="461">
                  <c:v>273.22773970924698</c:v>
                </c:pt>
                <c:pt idx="462">
                  <c:v>271.39725061940004</c:v>
                </c:pt>
                <c:pt idx="463">
                  <c:v>266.44933810399897</c:v>
                </c:pt>
                <c:pt idx="464">
                  <c:v>263.438607670088</c:v>
                </c:pt>
                <c:pt idx="465">
                  <c:v>262.74705640955102</c:v>
                </c:pt>
                <c:pt idx="466">
                  <c:v>266.288310511117</c:v>
                </c:pt>
                <c:pt idx="467">
                  <c:v>264.62151170758</c:v>
                </c:pt>
                <c:pt idx="468">
                  <c:v>262.27831585135402</c:v>
                </c:pt>
                <c:pt idx="469">
                  <c:v>260.47795761131903</c:v>
                </c:pt>
                <c:pt idx="470">
                  <c:v>261.998676683344</c:v>
                </c:pt>
                <c:pt idx="471">
                  <c:v>257.58134578659497</c:v>
                </c:pt>
                <c:pt idx="472">
                  <c:v>250.32826922733301</c:v>
                </c:pt>
                <c:pt idx="473">
                  <c:v>238.335173407615</c:v>
                </c:pt>
                <c:pt idx="474">
                  <c:v>237.77350882341301</c:v>
                </c:pt>
                <c:pt idx="475">
                  <c:v>243.319882756233</c:v>
                </c:pt>
                <c:pt idx="476">
                  <c:v>247.56714059600802</c:v>
                </c:pt>
                <c:pt idx="477">
                  <c:v>246.85280503676998</c:v>
                </c:pt>
                <c:pt idx="478">
                  <c:v>248.10541616799</c:v>
                </c:pt>
                <c:pt idx="479">
                  <c:v>244.84475433653199</c:v>
                </c:pt>
                <c:pt idx="480">
                  <c:v>242.53408316861001</c:v>
                </c:pt>
                <c:pt idx="481">
                  <c:v>241.83264577015001</c:v>
                </c:pt>
                <c:pt idx="482">
                  <c:v>244.72801545937</c:v>
                </c:pt>
                <c:pt idx="483">
                  <c:v>242.56452520543797</c:v>
                </c:pt>
                <c:pt idx="484">
                  <c:v>241.46607245244101</c:v>
                </c:pt>
                <c:pt idx="485">
                  <c:v>239.55536709077799</c:v>
                </c:pt>
                <c:pt idx="486">
                  <c:v>241.023453250513</c:v>
                </c:pt>
                <c:pt idx="487">
                  <c:v>237.591620116331</c:v>
                </c:pt>
                <c:pt idx="488">
                  <c:v>233.92864601994501</c:v>
                </c:pt>
                <c:pt idx="489">
                  <c:v>232.26966091889798</c:v>
                </c:pt>
                <c:pt idx="490">
                  <c:v>233.01269416181799</c:v>
                </c:pt>
                <c:pt idx="491">
                  <c:v>228.82458137086701</c:v>
                </c:pt>
                <c:pt idx="492">
                  <c:v>226.15483504404398</c:v>
                </c:pt>
                <c:pt idx="493">
                  <c:v>224.527169217004</c:v>
                </c:pt>
                <c:pt idx="494">
                  <c:v>223.30506446514602</c:v>
                </c:pt>
                <c:pt idx="495">
                  <c:v>215.20342295157599</c:v>
                </c:pt>
                <c:pt idx="496">
                  <c:v>208.418344814524</c:v>
                </c:pt>
                <c:pt idx="497">
                  <c:v>208.33806182520198</c:v>
                </c:pt>
                <c:pt idx="498">
                  <c:v>213.24210591572898</c:v>
                </c:pt>
                <c:pt idx="499">
                  <c:v>215.27749541988899</c:v>
                </c:pt>
                <c:pt idx="500">
                  <c:v>215.36194459940299</c:v>
                </c:pt>
                <c:pt idx="501">
                  <c:v>213.33389781171201</c:v>
                </c:pt>
                <c:pt idx="502">
                  <c:v>214.7100800881</c:v>
                </c:pt>
                <c:pt idx="503">
                  <c:v>212.68743532086199</c:v>
                </c:pt>
                <c:pt idx="504">
                  <c:v>210.093708385925</c:v>
                </c:pt>
                <c:pt idx="505">
                  <c:v>206.157840825428</c:v>
                </c:pt>
                <c:pt idx="506">
                  <c:v>206.64788676217501</c:v>
                </c:pt>
                <c:pt idx="507">
                  <c:v>204.94550351326501</c:v>
                </c:pt>
                <c:pt idx="508">
                  <c:v>203.847930037867</c:v>
                </c:pt>
                <c:pt idx="509">
                  <c:v>202.46155181045401</c:v>
                </c:pt>
                <c:pt idx="510">
                  <c:v>203.85898104381801</c:v>
                </c:pt>
                <c:pt idx="511">
                  <c:v>201.54366893781301</c:v>
                </c:pt>
                <c:pt idx="512">
                  <c:v>198.95217745096002</c:v>
                </c:pt>
                <c:pt idx="513">
                  <c:v>197.995122247746</c:v>
                </c:pt>
                <c:pt idx="514">
                  <c:v>199.40269897703499</c:v>
                </c:pt>
                <c:pt idx="515">
                  <c:v>196.95968107730499</c:v>
                </c:pt>
                <c:pt idx="516">
                  <c:v>194.95093086601702</c:v>
                </c:pt>
                <c:pt idx="517">
                  <c:v>193.514041806992</c:v>
                </c:pt>
                <c:pt idx="518">
                  <c:v>194.514329693441</c:v>
                </c:pt>
                <c:pt idx="519">
                  <c:v>191.96542524306199</c:v>
                </c:pt>
                <c:pt idx="520">
                  <c:v>189.68595122091099</c:v>
                </c:pt>
                <c:pt idx="521">
                  <c:v>187.40051826703899</c:v>
                </c:pt>
                <c:pt idx="522">
                  <c:v>187.59572246057201</c:v>
                </c:pt>
                <c:pt idx="523">
                  <c:v>184.29472369533801</c:v>
                </c:pt>
                <c:pt idx="524">
                  <c:v>182.034491440149</c:v>
                </c:pt>
                <c:pt idx="525">
                  <c:v>180.50253508466199</c:v>
                </c:pt>
                <c:pt idx="526">
                  <c:v>180.62351941645699</c:v>
                </c:pt>
                <c:pt idx="527">
                  <c:v>178.687147580084</c:v>
                </c:pt>
                <c:pt idx="528">
                  <c:v>177.30775346408299</c:v>
                </c:pt>
                <c:pt idx="529">
                  <c:v>175.19848526245201</c:v>
                </c:pt>
                <c:pt idx="530">
                  <c:v>175.583115937614</c:v>
                </c:pt>
                <c:pt idx="531">
                  <c:v>173.18743075203301</c:v>
                </c:pt>
                <c:pt idx="532">
                  <c:v>171.34835355772199</c:v>
                </c:pt>
                <c:pt idx="533">
                  <c:v>168.689391128664</c:v>
                </c:pt>
                <c:pt idx="534">
                  <c:v>169.055921265048</c:v>
                </c:pt>
                <c:pt idx="535">
                  <c:v>167.330672344936</c:v>
                </c:pt>
                <c:pt idx="536">
                  <c:v>165.719023231921</c:v>
                </c:pt>
                <c:pt idx="537">
                  <c:v>163.48234709300601</c:v>
                </c:pt>
                <c:pt idx="538">
                  <c:v>165.013068941439</c:v>
                </c:pt>
                <c:pt idx="539">
                  <c:v>163.67681127802501</c:v>
                </c:pt>
                <c:pt idx="540">
                  <c:v>162.10484363792099</c:v>
                </c:pt>
                <c:pt idx="541">
                  <c:v>160.64512122929</c:v>
                </c:pt>
                <c:pt idx="542">
                  <c:v>162.04953454093001</c:v>
                </c:pt>
                <c:pt idx="543">
                  <c:v>159.80359279360101</c:v>
                </c:pt>
                <c:pt idx="544">
                  <c:v>158.598211119268</c:v>
                </c:pt>
                <c:pt idx="545">
                  <c:v>158.50002769818602</c:v>
                </c:pt>
                <c:pt idx="546">
                  <c:v>160.115035894871</c:v>
                </c:pt>
                <c:pt idx="547">
                  <c:v>157.971763373286</c:v>
                </c:pt>
                <c:pt idx="548">
                  <c:v>154.36485856779899</c:v>
                </c:pt>
                <c:pt idx="549">
                  <c:v>151.912678782016</c:v>
                </c:pt>
                <c:pt idx="550">
                  <c:v>154.00322880883701</c:v>
                </c:pt>
                <c:pt idx="551">
                  <c:v>152.29394425503901</c:v>
                </c:pt>
                <c:pt idx="552">
                  <c:v>150.94460539866699</c:v>
                </c:pt>
                <c:pt idx="553">
                  <c:v>149.89745111822799</c:v>
                </c:pt>
                <c:pt idx="554">
                  <c:v>151.51526709444801</c:v>
                </c:pt>
                <c:pt idx="555">
                  <c:v>150.78589769903201</c:v>
                </c:pt>
                <c:pt idx="556">
                  <c:v>149.98600063165401</c:v>
                </c:pt>
                <c:pt idx="557">
                  <c:v>148.67390738943101</c:v>
                </c:pt>
                <c:pt idx="558">
                  <c:v>148.73677284859602</c:v>
                </c:pt>
                <c:pt idx="559">
                  <c:v>147.75417597548301</c:v>
                </c:pt>
                <c:pt idx="560">
                  <c:v>146.733503129111</c:v>
                </c:pt>
                <c:pt idx="561">
                  <c:v>144.72926149694999</c:v>
                </c:pt>
                <c:pt idx="562">
                  <c:v>145.78053457422098</c:v>
                </c:pt>
                <c:pt idx="563">
                  <c:v>144.54886102967001</c:v>
                </c:pt>
                <c:pt idx="564">
                  <c:v>143.264630648967</c:v>
                </c:pt>
                <c:pt idx="565">
                  <c:v>141.52484502188702</c:v>
                </c:pt>
                <c:pt idx="566">
                  <c:v>141.139198194269</c:v>
                </c:pt>
                <c:pt idx="567">
                  <c:v>135.87134353670402</c:v>
                </c:pt>
                <c:pt idx="568">
                  <c:v>132.09648242369599</c:v>
                </c:pt>
                <c:pt idx="569">
                  <c:v>134.26874858099498</c:v>
                </c:pt>
                <c:pt idx="570">
                  <c:v>137.207835429076</c:v>
                </c:pt>
                <c:pt idx="571">
                  <c:v>135.63185650640199</c:v>
                </c:pt>
                <c:pt idx="572">
                  <c:v>133.95036121307899</c:v>
                </c:pt>
                <c:pt idx="573">
                  <c:v>132.66286823446899</c:v>
                </c:pt>
                <c:pt idx="574">
                  <c:v>133.088502926953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22E-4A67-A257-B6B9420FE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5624175"/>
        <c:axId val="1835633295"/>
      </c:scatterChart>
      <c:valAx>
        <c:axId val="1835624175"/>
        <c:scaling>
          <c:orientation val="minMax"/>
          <c:max val="2200"/>
          <c:min val="4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aseline="0">
                    <a:solidFill>
                      <a:schemeClr val="tx1"/>
                    </a:solidFill>
                  </a:rPr>
                  <a:t>Wavelength (nm)</a:t>
                </a:r>
              </a:p>
            </c:rich>
          </c:tx>
          <c:layout>
            <c:manualLayout>
              <c:xMode val="edge"/>
              <c:yMode val="edge"/>
              <c:x val="0.45328302947845472"/>
              <c:y val="0.898409623255112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633295"/>
        <c:crosses val="autoZero"/>
        <c:crossBetween val="midCat"/>
        <c:majorUnit val="200"/>
        <c:minorUnit val="50"/>
      </c:valAx>
      <c:valAx>
        <c:axId val="1835633295"/>
        <c:scaling>
          <c:orientation val="minMax"/>
          <c:max val="108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aseline="0">
                    <a:solidFill>
                      <a:schemeClr val="tx1"/>
                    </a:solidFill>
                  </a:rPr>
                  <a:t>Sensor Signal (DN/sec)</a:t>
                </a:r>
              </a:p>
            </c:rich>
          </c:tx>
          <c:layout>
            <c:manualLayout>
              <c:xMode val="edge"/>
              <c:yMode val="edge"/>
              <c:x val="1.3662497361670014E-2"/>
              <c:y val="0.2117354383510635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624175"/>
        <c:crosses val="autoZero"/>
        <c:crossBetween val="midCat"/>
        <c:majorUnit val="200"/>
        <c:minorUnit val="50"/>
      </c:valAx>
      <c:spPr>
        <a:noFill/>
        <a:ln>
          <a:solidFill>
            <a:schemeClr val="accent1"/>
          </a:solidFill>
        </a:ln>
        <a:effectLst/>
      </c:spPr>
    </c:plotArea>
    <c:legend>
      <c:legendPos val="r"/>
      <c:layout>
        <c:manualLayout>
          <c:xMode val="edge"/>
          <c:yMode val="edge"/>
          <c:x val="0.76554256356986672"/>
          <c:y val="7.1233358079847944E-2"/>
          <c:w val="0.19337451829421198"/>
          <c:h val="0.28526353374238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36413312847849"/>
          <c:y val="5.0925925925925923E-2"/>
          <c:w val="0.81669651909305874"/>
          <c:h val="0.74387357830271217"/>
        </c:manualLayout>
      </c:layout>
      <c:scatterChart>
        <c:scatterStyle val="lineMarker"/>
        <c:varyColors val="0"/>
        <c:ser>
          <c:idx val="1"/>
          <c:order val="0"/>
          <c:tx>
            <c:v>ROLO</c:v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xVal>
            <c:numRef>
              <c:f>[1]lunar_solar_TRIMMED!$A$2:$A$576</c:f>
              <c:numCache>
                <c:formatCode>General</c:formatCode>
                <c:ptCount val="575"/>
                <c:pt idx="0">
                  <c:v>397.71351503741198</c:v>
                </c:pt>
                <c:pt idx="1">
                  <c:v>400.849116042567</c:v>
                </c:pt>
                <c:pt idx="2">
                  <c:v>403.98471704805399</c:v>
                </c:pt>
                <c:pt idx="3">
                  <c:v>407.12031805387397</c:v>
                </c:pt>
                <c:pt idx="4">
                  <c:v>410.25591906002597</c:v>
                </c:pt>
                <c:pt idx="5">
                  <c:v>413.39152006651102</c:v>
                </c:pt>
                <c:pt idx="6">
                  <c:v>416.52712107332798</c:v>
                </c:pt>
                <c:pt idx="7">
                  <c:v>419.66272208047798</c:v>
                </c:pt>
                <c:pt idx="8">
                  <c:v>422.79832308796</c:v>
                </c:pt>
                <c:pt idx="9">
                  <c:v>425.93392409577501</c:v>
                </c:pt>
                <c:pt idx="10">
                  <c:v>429.06952510392301</c:v>
                </c:pt>
                <c:pt idx="11">
                  <c:v>432.20512611240298</c:v>
                </c:pt>
                <c:pt idx="12">
                  <c:v>435.34072712121502</c:v>
                </c:pt>
                <c:pt idx="13">
                  <c:v>438.47632813036103</c:v>
                </c:pt>
                <c:pt idx="14">
                  <c:v>441.61192913983803</c:v>
                </c:pt>
                <c:pt idx="15">
                  <c:v>444.74753014964898</c:v>
                </c:pt>
                <c:pt idx="16">
                  <c:v>447.88313115979201</c:v>
                </c:pt>
                <c:pt idx="17">
                  <c:v>451.01873217026701</c:v>
                </c:pt>
                <c:pt idx="18">
                  <c:v>454.154333181075</c:v>
                </c:pt>
                <c:pt idx="19">
                  <c:v>457.28993419221598</c:v>
                </c:pt>
                <c:pt idx="20">
                  <c:v>460.42553520368898</c:v>
                </c:pt>
                <c:pt idx="21">
                  <c:v>463.561136215494</c:v>
                </c:pt>
                <c:pt idx="22">
                  <c:v>466.69673722763201</c:v>
                </c:pt>
                <c:pt idx="23">
                  <c:v>469.83233824010301</c:v>
                </c:pt>
                <c:pt idx="24">
                  <c:v>472.96793925290598</c:v>
                </c:pt>
                <c:pt idx="25">
                  <c:v>476.10354026604199</c:v>
                </c:pt>
                <c:pt idx="26">
                  <c:v>479.23914127951099</c:v>
                </c:pt>
                <c:pt idx="27">
                  <c:v>482.37474229331201</c:v>
                </c:pt>
                <c:pt idx="28">
                  <c:v>485.510343307445</c:v>
                </c:pt>
                <c:pt idx="29">
                  <c:v>488.64594432191097</c:v>
                </c:pt>
                <c:pt idx="30">
                  <c:v>491.78154533671</c:v>
                </c:pt>
                <c:pt idx="31">
                  <c:v>494.91714635184098</c:v>
                </c:pt>
                <c:pt idx="32">
                  <c:v>498.05274736730502</c:v>
                </c:pt>
                <c:pt idx="33">
                  <c:v>501.18834838310102</c:v>
                </c:pt>
                <c:pt idx="34">
                  <c:v>504.32394939923</c:v>
                </c:pt>
                <c:pt idx="35">
                  <c:v>507.45955041569101</c:v>
                </c:pt>
                <c:pt idx="36">
                  <c:v>510.59515143248501</c:v>
                </c:pt>
                <c:pt idx="37">
                  <c:v>513.73075244961103</c:v>
                </c:pt>
                <c:pt idx="38">
                  <c:v>516.86635346706998</c:v>
                </c:pt>
                <c:pt idx="39">
                  <c:v>520.00195448486204</c:v>
                </c:pt>
                <c:pt idx="40">
                  <c:v>523.13755550298595</c:v>
                </c:pt>
                <c:pt idx="41">
                  <c:v>526.27315652144296</c:v>
                </c:pt>
                <c:pt idx="42">
                  <c:v>529.40875754023205</c:v>
                </c:pt>
                <c:pt idx="43">
                  <c:v>532.54435855935401</c:v>
                </c:pt>
                <c:pt idx="44">
                  <c:v>535.67995957880805</c:v>
                </c:pt>
                <c:pt idx="45">
                  <c:v>538.81556059859497</c:v>
                </c:pt>
                <c:pt idx="46">
                  <c:v>541.95116161871397</c:v>
                </c:pt>
                <c:pt idx="47">
                  <c:v>545.08676263916595</c:v>
                </c:pt>
                <c:pt idx="48">
                  <c:v>548.22236365995104</c:v>
                </c:pt>
                <c:pt idx="49">
                  <c:v>551.35796468106798</c:v>
                </c:pt>
                <c:pt idx="50">
                  <c:v>554.49356570251803</c:v>
                </c:pt>
                <c:pt idx="51">
                  <c:v>557.62916672430003</c:v>
                </c:pt>
                <c:pt idx="52">
                  <c:v>560.76476774641503</c:v>
                </c:pt>
                <c:pt idx="53">
                  <c:v>563.90036876886199</c:v>
                </c:pt>
                <c:pt idx="54">
                  <c:v>567.03596979164195</c:v>
                </c:pt>
                <c:pt idx="55">
                  <c:v>570.17157081475398</c:v>
                </c:pt>
                <c:pt idx="56">
                  <c:v>573.307171838199</c:v>
                </c:pt>
                <c:pt idx="57">
                  <c:v>576.44277286197701</c:v>
                </c:pt>
                <c:pt idx="58">
                  <c:v>579.57837388608698</c:v>
                </c:pt>
                <c:pt idx="59">
                  <c:v>582.71397491052903</c:v>
                </c:pt>
                <c:pt idx="60">
                  <c:v>585.84957593530498</c:v>
                </c:pt>
                <c:pt idx="61">
                  <c:v>588.98517696041199</c:v>
                </c:pt>
                <c:pt idx="62">
                  <c:v>592.12077798585301</c:v>
                </c:pt>
                <c:pt idx="63">
                  <c:v>595.256379011626</c:v>
                </c:pt>
                <c:pt idx="64">
                  <c:v>598.39198003773095</c:v>
                </c:pt>
                <c:pt idx="65">
                  <c:v>601.527581064169</c:v>
                </c:pt>
                <c:pt idx="66">
                  <c:v>604.66318209093902</c:v>
                </c:pt>
                <c:pt idx="67">
                  <c:v>607.79878311804202</c:v>
                </c:pt>
                <c:pt idx="68">
                  <c:v>610.93438414547802</c:v>
                </c:pt>
                <c:pt idx="69">
                  <c:v>614.06998517324598</c:v>
                </c:pt>
                <c:pt idx="70">
                  <c:v>617.20558620134705</c:v>
                </c:pt>
                <c:pt idx="71">
                  <c:v>620.34118722977996</c:v>
                </c:pt>
                <c:pt idx="72">
                  <c:v>623.47678825854598</c:v>
                </c:pt>
                <c:pt idx="73">
                  <c:v>626.61238928764396</c:v>
                </c:pt>
                <c:pt idx="74">
                  <c:v>629.74799031707505</c:v>
                </c:pt>
                <c:pt idx="75">
                  <c:v>632.88359134683901</c:v>
                </c:pt>
                <c:pt idx="76">
                  <c:v>636.01919237693505</c:v>
                </c:pt>
                <c:pt idx="77">
                  <c:v>639.15479340736294</c:v>
                </c:pt>
                <c:pt idx="78">
                  <c:v>642.29039443812405</c:v>
                </c:pt>
                <c:pt idx="79">
                  <c:v>645.42599546921804</c:v>
                </c:pt>
                <c:pt idx="80">
                  <c:v>648.56159650064399</c:v>
                </c:pt>
                <c:pt idx="81">
                  <c:v>651.69719753240304</c:v>
                </c:pt>
                <c:pt idx="82">
                  <c:v>654.83279856449496</c:v>
                </c:pt>
                <c:pt idx="83">
                  <c:v>657.96839959691795</c:v>
                </c:pt>
                <c:pt idx="84">
                  <c:v>661.10400062967506</c:v>
                </c:pt>
                <c:pt idx="85">
                  <c:v>664.23960166276402</c:v>
                </c:pt>
                <c:pt idx="86">
                  <c:v>667.37520269618506</c:v>
                </c:pt>
                <c:pt idx="87">
                  <c:v>670.51080372993897</c:v>
                </c:pt>
                <c:pt idx="88">
                  <c:v>673.64640476402599</c:v>
                </c:pt>
                <c:pt idx="89">
                  <c:v>676.78200579844497</c:v>
                </c:pt>
                <c:pt idx="90">
                  <c:v>679.91760683319706</c:v>
                </c:pt>
                <c:pt idx="91">
                  <c:v>683.05320786828099</c:v>
                </c:pt>
                <c:pt idx="92">
                  <c:v>686.18880890369803</c:v>
                </c:pt>
                <c:pt idx="93">
                  <c:v>689.32440993944795</c:v>
                </c:pt>
                <c:pt idx="94">
                  <c:v>692.46001097553005</c:v>
                </c:pt>
                <c:pt idx="95">
                  <c:v>695.59561201194401</c:v>
                </c:pt>
                <c:pt idx="96">
                  <c:v>698.73121304869096</c:v>
                </c:pt>
                <c:pt idx="97">
                  <c:v>701.86681408577101</c:v>
                </c:pt>
                <c:pt idx="98">
                  <c:v>705.00241512318303</c:v>
                </c:pt>
                <c:pt idx="99">
                  <c:v>708.13801616092803</c:v>
                </c:pt>
                <c:pt idx="100">
                  <c:v>711.273617199005</c:v>
                </c:pt>
                <c:pt idx="101">
                  <c:v>714.40921823741496</c:v>
                </c:pt>
                <c:pt idx="102">
                  <c:v>717.544819276157</c:v>
                </c:pt>
                <c:pt idx="103">
                  <c:v>720.68042031523203</c:v>
                </c:pt>
                <c:pt idx="104">
                  <c:v>723.81602135464004</c:v>
                </c:pt>
                <c:pt idx="105">
                  <c:v>726.95162239438002</c:v>
                </c:pt>
                <c:pt idx="106">
                  <c:v>730.08722343445299</c:v>
                </c:pt>
                <c:pt idx="107">
                  <c:v>733.22282447485804</c:v>
                </c:pt>
                <c:pt idx="108">
                  <c:v>736.35842551559494</c:v>
                </c:pt>
                <c:pt idx="109">
                  <c:v>739.49402655666597</c:v>
                </c:pt>
                <c:pt idx="110">
                  <c:v>742.62962759806896</c:v>
                </c:pt>
                <c:pt idx="111">
                  <c:v>745.76522863980404</c:v>
                </c:pt>
                <c:pt idx="112">
                  <c:v>748.90082968187198</c:v>
                </c:pt>
                <c:pt idx="113">
                  <c:v>752.03643072427201</c:v>
                </c:pt>
                <c:pt idx="114">
                  <c:v>755.17203176700502</c:v>
                </c:pt>
                <c:pt idx="115">
                  <c:v>758.30763281007103</c:v>
                </c:pt>
                <c:pt idx="116">
                  <c:v>761.443233853469</c:v>
                </c:pt>
                <c:pt idx="117">
                  <c:v>764.57883489719995</c:v>
                </c:pt>
                <c:pt idx="118">
                  <c:v>767.71443594126299</c:v>
                </c:pt>
                <c:pt idx="119">
                  <c:v>770.85003698565902</c:v>
                </c:pt>
                <c:pt idx="120">
                  <c:v>773.98563803038701</c:v>
                </c:pt>
                <c:pt idx="121">
                  <c:v>777.12123907544799</c:v>
                </c:pt>
                <c:pt idx="122">
                  <c:v>780.25684012084105</c:v>
                </c:pt>
                <c:pt idx="123">
                  <c:v>783.39244116656698</c:v>
                </c:pt>
                <c:pt idx="124">
                  <c:v>786.52804221262602</c:v>
                </c:pt>
                <c:pt idx="125">
                  <c:v>789.66364325901702</c:v>
                </c:pt>
                <c:pt idx="126">
                  <c:v>792.79924430574101</c:v>
                </c:pt>
                <c:pt idx="127">
                  <c:v>795.93484535279697</c:v>
                </c:pt>
                <c:pt idx="128">
                  <c:v>799.07044640018603</c:v>
                </c:pt>
                <c:pt idx="129">
                  <c:v>802.20604744790705</c:v>
                </c:pt>
                <c:pt idx="130">
                  <c:v>805.34164849596095</c:v>
                </c:pt>
                <c:pt idx="131">
                  <c:v>808.47724954434705</c:v>
                </c:pt>
                <c:pt idx="132">
                  <c:v>811.61285059306601</c:v>
                </c:pt>
                <c:pt idx="133">
                  <c:v>814.74845164211797</c:v>
                </c:pt>
                <c:pt idx="134">
                  <c:v>817.88405269150201</c:v>
                </c:pt>
                <c:pt idx="135">
                  <c:v>821.01965374121903</c:v>
                </c:pt>
                <c:pt idx="136">
                  <c:v>824.15525479126802</c:v>
                </c:pt>
                <c:pt idx="137">
                  <c:v>827.29085584165</c:v>
                </c:pt>
                <c:pt idx="138">
                  <c:v>830.42645689236394</c:v>
                </c:pt>
                <c:pt idx="139">
                  <c:v>833.56205794341099</c:v>
                </c:pt>
                <c:pt idx="140">
                  <c:v>836.69765899479</c:v>
                </c:pt>
                <c:pt idx="141">
                  <c:v>839.83326004650201</c:v>
                </c:pt>
                <c:pt idx="142">
                  <c:v>842.96886109854699</c:v>
                </c:pt>
                <c:pt idx="143">
                  <c:v>846.10446215092395</c:v>
                </c:pt>
                <c:pt idx="144">
                  <c:v>849.24006320363299</c:v>
                </c:pt>
                <c:pt idx="145">
                  <c:v>852.37566425667501</c:v>
                </c:pt>
                <c:pt idx="146">
                  <c:v>855.51126531005002</c:v>
                </c:pt>
                <c:pt idx="147">
                  <c:v>858.646866363757</c:v>
                </c:pt>
                <c:pt idx="148">
                  <c:v>861.78246741779697</c:v>
                </c:pt>
                <c:pt idx="149">
                  <c:v>864.91806847217003</c:v>
                </c:pt>
                <c:pt idx="150">
                  <c:v>868.05366952687496</c:v>
                </c:pt>
                <c:pt idx="151">
                  <c:v>871.18927058191196</c:v>
                </c:pt>
                <c:pt idx="152">
                  <c:v>874.32487163728194</c:v>
                </c:pt>
                <c:pt idx="153">
                  <c:v>877.46047269298504</c:v>
                </c:pt>
                <c:pt idx="154">
                  <c:v>880.59607374901998</c:v>
                </c:pt>
                <c:pt idx="155">
                  <c:v>883.731674805387</c:v>
                </c:pt>
                <c:pt idx="156">
                  <c:v>886.86727586208804</c:v>
                </c:pt>
                <c:pt idx="157">
                  <c:v>890.00287691912104</c:v>
                </c:pt>
                <c:pt idx="158">
                  <c:v>893.138477976486</c:v>
                </c:pt>
                <c:pt idx="159">
                  <c:v>896.27407903418396</c:v>
                </c:pt>
                <c:pt idx="160">
                  <c:v>899.40968009221399</c:v>
                </c:pt>
                <c:pt idx="161">
                  <c:v>902.54528115057701</c:v>
                </c:pt>
                <c:pt idx="162">
                  <c:v>905.68088220927302</c:v>
                </c:pt>
                <c:pt idx="163">
                  <c:v>908.816483268301</c:v>
                </c:pt>
                <c:pt idx="164">
                  <c:v>911.95208432766196</c:v>
                </c:pt>
                <c:pt idx="165">
                  <c:v>915.08768538735501</c:v>
                </c:pt>
                <c:pt idx="166">
                  <c:v>918.22328644738104</c:v>
                </c:pt>
                <c:pt idx="167">
                  <c:v>921.35888750773904</c:v>
                </c:pt>
                <c:pt idx="168">
                  <c:v>924.49448856843003</c:v>
                </c:pt>
                <c:pt idx="169">
                  <c:v>927.63008962945298</c:v>
                </c:pt>
                <c:pt idx="170">
                  <c:v>930.76569069080904</c:v>
                </c:pt>
                <c:pt idx="171">
                  <c:v>933.90129175249797</c:v>
                </c:pt>
                <c:pt idx="172">
                  <c:v>937.03689281451898</c:v>
                </c:pt>
                <c:pt idx="173">
                  <c:v>940.17249387687298</c:v>
                </c:pt>
                <c:pt idx="174">
                  <c:v>943.30809493955906</c:v>
                </c:pt>
                <c:pt idx="175">
                  <c:v>946.44369600257698</c:v>
                </c:pt>
                <c:pt idx="176">
                  <c:v>949.57929706592904</c:v>
                </c:pt>
                <c:pt idx="177">
                  <c:v>952.71489812961204</c:v>
                </c:pt>
                <c:pt idx="178">
                  <c:v>955.85049919362905</c:v>
                </c:pt>
                <c:pt idx="179">
                  <c:v>958.98610025797802</c:v>
                </c:pt>
                <c:pt idx="180">
                  <c:v>962.12170132265896</c:v>
                </c:pt>
                <c:pt idx="181">
                  <c:v>965.25730238767301</c:v>
                </c:pt>
                <c:pt idx="182">
                  <c:v>968.39290345302004</c:v>
                </c:pt>
                <c:pt idx="183">
                  <c:v>971.52850451869904</c:v>
                </c:pt>
                <c:pt idx="184">
                  <c:v>974.66410558471102</c:v>
                </c:pt>
                <c:pt idx="185">
                  <c:v>977.79970665105498</c:v>
                </c:pt>
                <c:pt idx="186">
                  <c:v>980.93530771773203</c:v>
                </c:pt>
                <c:pt idx="187">
                  <c:v>984.07090878474196</c:v>
                </c:pt>
                <c:pt idx="188">
                  <c:v>987.20650985208295</c:v>
                </c:pt>
                <c:pt idx="189">
                  <c:v>990.34211091975806</c:v>
                </c:pt>
                <c:pt idx="190">
                  <c:v>993.47771198776502</c:v>
                </c:pt>
                <c:pt idx="191">
                  <c:v>996.61331305610497</c:v>
                </c:pt>
                <c:pt idx="192">
                  <c:v>999.748914124777</c:v>
                </c:pt>
                <c:pt idx="193">
                  <c:v>1002.88451519378</c:v>
                </c:pt>
                <c:pt idx="194">
                  <c:v>1006.02011626312</c:v>
                </c:pt>
                <c:pt idx="195">
                  <c:v>1009.15571733279</c:v>
                </c:pt>
                <c:pt idx="196">
                  <c:v>1012.29131840279</c:v>
                </c:pt>
                <c:pt idx="197">
                  <c:v>1015.4269194731301</c:v>
                </c:pt>
                <c:pt idx="198">
                  <c:v>1018.56252054379</c:v>
                </c:pt>
                <c:pt idx="199">
                  <c:v>1021.69812161479</c:v>
                </c:pt>
                <c:pt idx="200">
                  <c:v>1024.8337226861299</c:v>
                </c:pt>
                <c:pt idx="201">
                  <c:v>1027.9693237577901</c:v>
                </c:pt>
                <c:pt idx="202">
                  <c:v>1031.10492482979</c:v>
                </c:pt>
                <c:pt idx="203">
                  <c:v>1034.24052590212</c:v>
                </c:pt>
                <c:pt idx="204">
                  <c:v>1037.3761269747799</c:v>
                </c:pt>
                <c:pt idx="205">
                  <c:v>1040.51172804778</c:v>
                </c:pt>
                <c:pt idx="206">
                  <c:v>1043.6473291211</c:v>
                </c:pt>
                <c:pt idx="207">
                  <c:v>1046.78293019477</c:v>
                </c:pt>
                <c:pt idx="208">
                  <c:v>1049.91853126876</c:v>
                </c:pt>
                <c:pt idx="209">
                  <c:v>1053.05413234308</c:v>
                </c:pt>
                <c:pt idx="210">
                  <c:v>1056.1897334177399</c:v>
                </c:pt>
                <c:pt idx="211">
                  <c:v>1059.32533449273</c:v>
                </c:pt>
                <c:pt idx="212">
                  <c:v>1062.46093556806</c:v>
                </c:pt>
                <c:pt idx="213">
                  <c:v>1065.5965366437099</c:v>
                </c:pt>
                <c:pt idx="214">
                  <c:v>1068.7321377196999</c:v>
                </c:pt>
                <c:pt idx="215">
                  <c:v>1071.8677387960199</c:v>
                </c:pt>
                <c:pt idx="216">
                  <c:v>1075.00333987267</c:v>
                </c:pt>
                <c:pt idx="217">
                  <c:v>1078.1389409496601</c:v>
                </c:pt>
                <c:pt idx="218">
                  <c:v>1081.27454202698</c:v>
                </c:pt>
                <c:pt idx="219">
                  <c:v>1084.4101431046299</c:v>
                </c:pt>
                <c:pt idx="220">
                  <c:v>1087.54574418261</c:v>
                </c:pt>
                <c:pt idx="221">
                  <c:v>1090.6813452609299</c:v>
                </c:pt>
                <c:pt idx="222">
                  <c:v>1093.81694633958</c:v>
                </c:pt>
                <c:pt idx="223">
                  <c:v>1096.95254741856</c:v>
                </c:pt>
                <c:pt idx="224">
                  <c:v>1100.08814849787</c:v>
                </c:pt>
                <c:pt idx="225">
                  <c:v>1103.22374957752</c:v>
                </c:pt>
                <c:pt idx="226">
                  <c:v>1106.3593506575</c:v>
                </c:pt>
                <c:pt idx="227">
                  <c:v>1109.49495173781</c:v>
                </c:pt>
                <c:pt idx="228">
                  <c:v>1112.63055281845</c:v>
                </c:pt>
                <c:pt idx="229">
                  <c:v>1115.76615389943</c:v>
                </c:pt>
                <c:pt idx="230">
                  <c:v>1118.90175498074</c:v>
                </c:pt>
                <c:pt idx="231">
                  <c:v>1122.03735606238</c:v>
                </c:pt>
                <c:pt idx="232">
                  <c:v>1125.17295714436</c:v>
                </c:pt>
                <c:pt idx="233">
                  <c:v>1128.3085582266599</c:v>
                </c:pt>
                <c:pt idx="234">
                  <c:v>1131.4441593092999</c:v>
                </c:pt>
                <c:pt idx="235">
                  <c:v>1134.5797603922699</c:v>
                </c:pt>
                <c:pt idx="236">
                  <c:v>1137.71536147558</c:v>
                </c:pt>
                <c:pt idx="237">
                  <c:v>1140.8509625592201</c:v>
                </c:pt>
                <c:pt idx="238">
                  <c:v>1143.98656364319</c:v>
                </c:pt>
                <c:pt idx="239">
                  <c:v>1147.1221647274899</c:v>
                </c:pt>
                <c:pt idx="240">
                  <c:v>1150.2577658121199</c:v>
                </c:pt>
                <c:pt idx="241">
                  <c:v>1153.3933668970899</c:v>
                </c:pt>
                <c:pt idx="242">
                  <c:v>1156.52896798239</c:v>
                </c:pt>
                <c:pt idx="243">
                  <c:v>1159.66456906802</c:v>
                </c:pt>
                <c:pt idx="244">
                  <c:v>1162.8001701539899</c:v>
                </c:pt>
                <c:pt idx="245">
                  <c:v>1165.93577124028</c:v>
                </c:pt>
                <c:pt idx="246">
                  <c:v>1169.07137232691</c:v>
                </c:pt>
                <c:pt idx="247">
                  <c:v>1172.20697341388</c:v>
                </c:pt>
                <c:pt idx="248">
                  <c:v>1175.34257450117</c:v>
                </c:pt>
                <c:pt idx="249">
                  <c:v>1178.4781755888</c:v>
                </c:pt>
                <c:pt idx="250">
                  <c:v>1181.6137766767599</c:v>
                </c:pt>
                <c:pt idx="251">
                  <c:v>1184.74937776505</c:v>
                </c:pt>
                <c:pt idx="252">
                  <c:v>1187.88497885368</c:v>
                </c:pt>
                <c:pt idx="253">
                  <c:v>1191.0205799426301</c:v>
                </c:pt>
                <c:pt idx="254">
                  <c:v>1194.1561810319299</c:v>
                </c:pt>
                <c:pt idx="255">
                  <c:v>1197.2917821215501</c:v>
                </c:pt>
                <c:pt idx="256">
                  <c:v>1200.4273832115</c:v>
                </c:pt>
                <c:pt idx="257">
                  <c:v>1203.56298430179</c:v>
                </c:pt>
                <c:pt idx="258">
                  <c:v>1206.69858539241</c:v>
                </c:pt>
                <c:pt idx="259">
                  <c:v>1209.8341864833701</c:v>
                </c:pt>
                <c:pt idx="260">
                  <c:v>1212.9697875746499</c:v>
                </c:pt>
                <c:pt idx="261">
                  <c:v>1216.1053886662701</c:v>
                </c:pt>
                <c:pt idx="262">
                  <c:v>1219.2409897582199</c:v>
                </c:pt>
                <c:pt idx="263">
                  <c:v>1222.3765908505</c:v>
                </c:pt>
                <c:pt idx="264">
                  <c:v>1225.5121919431199</c:v>
                </c:pt>
                <c:pt idx="265">
                  <c:v>1228.64779303607</c:v>
                </c:pt>
                <c:pt idx="266">
                  <c:v>1231.78339412935</c:v>
                </c:pt>
                <c:pt idx="267">
                  <c:v>1234.9189952229599</c:v>
                </c:pt>
                <c:pt idx="268">
                  <c:v>1238.05459631691</c:v>
                </c:pt>
                <c:pt idx="269">
                  <c:v>1241.19019741119</c:v>
                </c:pt>
                <c:pt idx="270">
                  <c:v>1244.3257985058001</c:v>
                </c:pt>
                <c:pt idx="271">
                  <c:v>1247.4613996007399</c:v>
                </c:pt>
                <c:pt idx="272">
                  <c:v>1250.5970006960199</c:v>
                </c:pt>
                <c:pt idx="273">
                  <c:v>1253.73260179163</c:v>
                </c:pt>
                <c:pt idx="274">
                  <c:v>1256.8682028875701</c:v>
                </c:pt>
                <c:pt idx="275">
                  <c:v>1260.00380398384</c:v>
                </c:pt>
                <c:pt idx="276">
                  <c:v>1263.1394050804499</c:v>
                </c:pt>
                <c:pt idx="277">
                  <c:v>1266.27500617739</c:v>
                </c:pt>
                <c:pt idx="278">
                  <c:v>1269.4106072746599</c:v>
                </c:pt>
                <c:pt idx="279">
                  <c:v>1272.54620837227</c:v>
                </c:pt>
                <c:pt idx="280">
                  <c:v>1275.6818094702001</c:v>
                </c:pt>
                <c:pt idx="281">
                  <c:v>1278.81741056847</c:v>
                </c:pt>
                <c:pt idx="282">
                  <c:v>1281.9530116670701</c:v>
                </c:pt>
                <c:pt idx="283">
                  <c:v>1285.0886127660101</c:v>
                </c:pt>
                <c:pt idx="284">
                  <c:v>1288.22421386527</c:v>
                </c:pt>
                <c:pt idx="285">
                  <c:v>1291.3598149648701</c:v>
                </c:pt>
                <c:pt idx="286">
                  <c:v>1294.4954160648099</c:v>
                </c:pt>
                <c:pt idx="287">
                  <c:v>1297.63101716507</c:v>
                </c:pt>
                <c:pt idx="288">
                  <c:v>1300.7666182656701</c:v>
                </c:pt>
                <c:pt idx="289">
                  <c:v>1303.9022193666001</c:v>
                </c:pt>
                <c:pt idx="290">
                  <c:v>1307.03782046786</c:v>
                </c:pt>
                <c:pt idx="291">
                  <c:v>1310.1734215694601</c:v>
                </c:pt>
                <c:pt idx="292">
                  <c:v>1313.30902267138</c:v>
                </c:pt>
                <c:pt idx="293">
                  <c:v>1316.4446237736399</c:v>
                </c:pt>
                <c:pt idx="294">
                  <c:v>1319.58022487624</c:v>
                </c:pt>
                <c:pt idx="295">
                  <c:v>1322.7158259791599</c:v>
                </c:pt>
                <c:pt idx="296">
                  <c:v>1325.8514270824201</c:v>
                </c:pt>
                <c:pt idx="297">
                  <c:v>1328.9870281860101</c:v>
                </c:pt>
                <c:pt idx="298">
                  <c:v>1332.12262928993</c:v>
                </c:pt>
                <c:pt idx="299">
                  <c:v>1335.2582303941899</c:v>
                </c:pt>
                <c:pt idx="300">
                  <c:v>1338.3938314987699</c:v>
                </c:pt>
                <c:pt idx="301">
                  <c:v>1341.5294326036901</c:v>
                </c:pt>
                <c:pt idx="302">
                  <c:v>1344.66503370895</c:v>
                </c:pt>
                <c:pt idx="303">
                  <c:v>1347.80063481453</c:v>
                </c:pt>
                <c:pt idx="304">
                  <c:v>1350.9362359204499</c:v>
                </c:pt>
                <c:pt idx="305">
                  <c:v>1354.0718370267</c:v>
                </c:pt>
                <c:pt idx="306">
                  <c:v>1357.20743813328</c:v>
                </c:pt>
                <c:pt idx="307">
                  <c:v>1360.3430392401999</c:v>
                </c:pt>
                <c:pt idx="308">
                  <c:v>1363.47864034745</c:v>
                </c:pt>
                <c:pt idx="309">
                  <c:v>1366.61424145503</c:v>
                </c:pt>
                <c:pt idx="310">
                  <c:v>1369.7498425629401</c:v>
                </c:pt>
                <c:pt idx="311">
                  <c:v>1372.8854436711899</c:v>
                </c:pt>
                <c:pt idx="312">
                  <c:v>1376.0210447797699</c:v>
                </c:pt>
                <c:pt idx="313">
                  <c:v>1379.15664588868</c:v>
                </c:pt>
                <c:pt idx="314">
                  <c:v>1382.2922469979201</c:v>
                </c:pt>
                <c:pt idx="315">
                  <c:v>1385.4278481075</c:v>
                </c:pt>
                <c:pt idx="316">
                  <c:v>1388.5634492174099</c:v>
                </c:pt>
                <c:pt idx="317">
                  <c:v>1391.69905032765</c:v>
                </c:pt>
                <c:pt idx="318">
                  <c:v>1394.8346514382199</c:v>
                </c:pt>
                <c:pt idx="319">
                  <c:v>1397.97025254913</c:v>
                </c:pt>
                <c:pt idx="320">
                  <c:v>1401.10585366037</c:v>
                </c:pt>
                <c:pt idx="321">
                  <c:v>1404.24145477194</c:v>
                </c:pt>
                <c:pt idx="322">
                  <c:v>1407.3770558838401</c:v>
                </c:pt>
                <c:pt idx="323">
                  <c:v>1410.5126569960801</c:v>
                </c:pt>
                <c:pt idx="324">
                  <c:v>1413.64825810865</c:v>
                </c:pt>
                <c:pt idx="325">
                  <c:v>1416.7838592215501</c:v>
                </c:pt>
                <c:pt idx="326">
                  <c:v>1419.9194603347801</c:v>
                </c:pt>
                <c:pt idx="327">
                  <c:v>1423.05506144835</c:v>
                </c:pt>
                <c:pt idx="328">
                  <c:v>1426.1906625622501</c:v>
                </c:pt>
                <c:pt idx="329">
                  <c:v>1429.32626367648</c:v>
                </c:pt>
                <c:pt idx="330">
                  <c:v>1432.4618647910499</c:v>
                </c:pt>
                <c:pt idx="331">
                  <c:v>1435.59746590594</c:v>
                </c:pt>
                <c:pt idx="332">
                  <c:v>1438.73306702117</c:v>
                </c:pt>
                <c:pt idx="333">
                  <c:v>1441.8686681367301</c:v>
                </c:pt>
                <c:pt idx="334">
                  <c:v>1445.0042692526299</c:v>
                </c:pt>
                <c:pt idx="335">
                  <c:v>1448.1398703688601</c:v>
                </c:pt>
                <c:pt idx="336">
                  <c:v>1451.27547148542</c:v>
                </c:pt>
                <c:pt idx="337">
                  <c:v>1454.41107260231</c:v>
                </c:pt>
                <c:pt idx="338">
                  <c:v>1457.54667371953</c:v>
                </c:pt>
                <c:pt idx="339">
                  <c:v>1460.6822748370901</c:v>
                </c:pt>
                <c:pt idx="340">
                  <c:v>1463.8178759549801</c:v>
                </c:pt>
                <c:pt idx="341">
                  <c:v>1466.9534770732</c:v>
                </c:pt>
                <c:pt idx="342">
                  <c:v>1470.0890781917601</c:v>
                </c:pt>
                <c:pt idx="343">
                  <c:v>1473.2246793106499</c:v>
                </c:pt>
                <c:pt idx="344">
                  <c:v>1476.36028042987</c:v>
                </c:pt>
                <c:pt idx="345">
                  <c:v>1479.4958815494199</c:v>
                </c:pt>
                <c:pt idx="346">
                  <c:v>1482.6314826693001</c:v>
                </c:pt>
                <c:pt idx="347">
                  <c:v>1485.76708378952</c:v>
                </c:pt>
                <c:pt idx="348">
                  <c:v>1488.9026849100701</c:v>
                </c:pt>
                <c:pt idx="349">
                  <c:v>1492.0382860309601</c:v>
                </c:pt>
                <c:pt idx="350">
                  <c:v>1495.17388715217</c:v>
                </c:pt>
                <c:pt idx="351">
                  <c:v>1498.30948827372</c:v>
                </c:pt>
                <c:pt idx="352">
                  <c:v>1501.4450893956</c:v>
                </c:pt>
                <c:pt idx="353">
                  <c:v>1504.5806905178099</c:v>
                </c:pt>
                <c:pt idx="354">
                  <c:v>1507.7162916403599</c:v>
                </c:pt>
                <c:pt idx="355">
                  <c:v>1510.8518927632399</c:v>
                </c:pt>
                <c:pt idx="356">
                  <c:v>1513.98749388645</c:v>
                </c:pt>
                <c:pt idx="357">
                  <c:v>1517.12309500999</c:v>
                </c:pt>
                <c:pt idx="358">
                  <c:v>1520.25869613387</c:v>
                </c:pt>
                <c:pt idx="359">
                  <c:v>1523.3942972580801</c:v>
                </c:pt>
                <c:pt idx="360">
                  <c:v>1526.5298983826201</c:v>
                </c:pt>
                <c:pt idx="361">
                  <c:v>1529.66549950749</c:v>
                </c:pt>
                <c:pt idx="362">
                  <c:v>1532.8011006326999</c:v>
                </c:pt>
                <c:pt idx="363">
                  <c:v>1535.9367017582299</c:v>
                </c:pt>
                <c:pt idx="364">
                  <c:v>1539.0723028841101</c:v>
                </c:pt>
                <c:pt idx="365">
                  <c:v>1542.2079040103099</c:v>
                </c:pt>
                <c:pt idx="366">
                  <c:v>1545.3435051368499</c:v>
                </c:pt>
                <c:pt idx="367">
                  <c:v>1548.47910626371</c:v>
                </c:pt>
                <c:pt idx="368">
                  <c:v>1551.6147073909201</c:v>
                </c:pt>
                <c:pt idx="369">
                  <c:v>1554.7503085184501</c:v>
                </c:pt>
                <c:pt idx="370">
                  <c:v>1557.88590964632</c:v>
                </c:pt>
                <c:pt idx="371">
                  <c:v>1561.02151077452</c:v>
                </c:pt>
                <c:pt idx="372">
                  <c:v>1564.15711190305</c:v>
                </c:pt>
                <c:pt idx="373">
                  <c:v>1567.2927130319099</c:v>
                </c:pt>
                <c:pt idx="374">
                  <c:v>1570.4283141611099</c:v>
                </c:pt>
                <c:pt idx="375">
                  <c:v>1573.5639152906399</c:v>
                </c:pt>
                <c:pt idx="376">
                  <c:v>1576.6995164205</c:v>
                </c:pt>
                <c:pt idx="377">
                  <c:v>1579.83511755069</c:v>
                </c:pt>
                <c:pt idx="378">
                  <c:v>1582.97071868122</c:v>
                </c:pt>
                <c:pt idx="379">
                  <c:v>1586.1063198120801</c:v>
                </c:pt>
                <c:pt idx="380">
                  <c:v>1589.2419209432701</c:v>
                </c:pt>
                <c:pt idx="381">
                  <c:v>1592.3775220748</c:v>
                </c:pt>
                <c:pt idx="382">
                  <c:v>1595.5131232066501</c:v>
                </c:pt>
                <c:pt idx="383">
                  <c:v>1598.6487243388401</c:v>
                </c:pt>
                <c:pt idx="384">
                  <c:v>1601.78432547137</c:v>
                </c:pt>
                <c:pt idx="385">
                  <c:v>1604.9199266042201</c:v>
                </c:pt>
                <c:pt idx="386">
                  <c:v>1608.0555277374101</c:v>
                </c:pt>
                <c:pt idx="387">
                  <c:v>1611.19112887093</c:v>
                </c:pt>
                <c:pt idx="388">
                  <c:v>1614.3267300047801</c:v>
                </c:pt>
                <c:pt idx="389">
                  <c:v>1617.4623311389701</c:v>
                </c:pt>
                <c:pt idx="390">
                  <c:v>1620.59793227348</c:v>
                </c:pt>
                <c:pt idx="391">
                  <c:v>1623.73353340833</c:v>
                </c:pt>
                <c:pt idx="392">
                  <c:v>1626.86913454352</c:v>
                </c:pt>
                <c:pt idx="393">
                  <c:v>1630.0047356790301</c:v>
                </c:pt>
                <c:pt idx="394">
                  <c:v>1633.1403368148799</c:v>
                </c:pt>
                <c:pt idx="395">
                  <c:v>1636.2759379510601</c:v>
                </c:pt>
                <c:pt idx="396">
                  <c:v>1639.41153908757</c:v>
                </c:pt>
                <c:pt idx="397">
                  <c:v>1642.54714022442</c:v>
                </c:pt>
                <c:pt idx="398">
                  <c:v>1645.6827413615999</c:v>
                </c:pt>
                <c:pt idx="399">
                  <c:v>1648.81834249911</c:v>
                </c:pt>
                <c:pt idx="400">
                  <c:v>1651.95394363695</c:v>
                </c:pt>
                <c:pt idx="401">
                  <c:v>1655.08954477513</c:v>
                </c:pt>
                <c:pt idx="402">
                  <c:v>1658.2251459136301</c:v>
                </c:pt>
                <c:pt idx="403">
                  <c:v>1661.3607470524701</c:v>
                </c:pt>
                <c:pt idx="404">
                  <c:v>1664.49634819165</c:v>
                </c:pt>
                <c:pt idx="405">
                  <c:v>1667.6319493311501</c:v>
                </c:pt>
                <c:pt idx="406">
                  <c:v>1670.76755047099</c:v>
                </c:pt>
                <c:pt idx="407">
                  <c:v>1673.90315161116</c:v>
                </c:pt>
                <c:pt idx="408">
                  <c:v>1677.03875275167</c:v>
                </c:pt>
                <c:pt idx="409">
                  <c:v>1680.1743538925</c:v>
                </c:pt>
                <c:pt idx="410">
                  <c:v>1683.3099550336699</c:v>
                </c:pt>
                <c:pt idx="411">
                  <c:v>1686.4455561751699</c:v>
                </c:pt>
                <c:pt idx="412">
                  <c:v>1689.5811573170099</c:v>
                </c:pt>
                <c:pt idx="413">
                  <c:v>1692.71675845917</c:v>
                </c:pt>
                <c:pt idx="414">
                  <c:v>1695.8523596016701</c:v>
                </c:pt>
                <c:pt idx="415">
                  <c:v>1698.9879607445</c:v>
                </c:pt>
                <c:pt idx="416">
                  <c:v>1702.1235618876699</c:v>
                </c:pt>
                <c:pt idx="417">
                  <c:v>1705.2591630311599</c:v>
                </c:pt>
                <c:pt idx="418">
                  <c:v>1708.3947641749901</c:v>
                </c:pt>
                <c:pt idx="419">
                  <c:v>1711.53036531915</c:v>
                </c:pt>
                <c:pt idx="420">
                  <c:v>1714.66596646365</c:v>
                </c:pt>
                <c:pt idx="421">
                  <c:v>1717.8015676084799</c:v>
                </c:pt>
                <c:pt idx="422">
                  <c:v>1720.93716875363</c:v>
                </c:pt>
                <c:pt idx="423">
                  <c:v>1724.07276989913</c:v>
                </c:pt>
                <c:pt idx="424">
                  <c:v>1727.2083710449499</c:v>
                </c:pt>
                <c:pt idx="425">
                  <c:v>1730.34397219111</c:v>
                </c:pt>
                <c:pt idx="426">
                  <c:v>1733.4795733376</c:v>
                </c:pt>
                <c:pt idx="427">
                  <c:v>1736.6151744844201</c:v>
                </c:pt>
                <c:pt idx="428">
                  <c:v>1739.7507756315699</c:v>
                </c:pt>
                <c:pt idx="429">
                  <c:v>1742.8863767790599</c:v>
                </c:pt>
                <c:pt idx="430">
                  <c:v>1746.02197792688</c:v>
                </c:pt>
                <c:pt idx="431">
                  <c:v>1749.1575790750301</c:v>
                </c:pt>
                <c:pt idx="432">
                  <c:v>1752.29318022352</c:v>
                </c:pt>
                <c:pt idx="433">
                  <c:v>1755.4287813723299</c:v>
                </c:pt>
                <c:pt idx="434">
                  <c:v>1758.56438252148</c:v>
                </c:pt>
                <c:pt idx="435">
                  <c:v>1761.6999836709699</c:v>
                </c:pt>
                <c:pt idx="436">
                  <c:v>1764.83558482078</c:v>
                </c:pt>
                <c:pt idx="437">
                  <c:v>1767.97118597093</c:v>
                </c:pt>
                <c:pt idx="438">
                  <c:v>1771.10678712141</c:v>
                </c:pt>
                <c:pt idx="439">
                  <c:v>1774.2423882722201</c:v>
                </c:pt>
                <c:pt idx="440">
                  <c:v>1777.3779894233701</c:v>
                </c:pt>
                <c:pt idx="441">
                  <c:v>1780.51359057485</c:v>
                </c:pt>
                <c:pt idx="442">
                  <c:v>1783.6491917266601</c:v>
                </c:pt>
                <c:pt idx="443">
                  <c:v>1786.7847928788001</c:v>
                </c:pt>
                <c:pt idx="444">
                  <c:v>1789.92039403127</c:v>
                </c:pt>
                <c:pt idx="445">
                  <c:v>1793.0559951840801</c:v>
                </c:pt>
                <c:pt idx="446">
                  <c:v>1796.1915963372201</c:v>
                </c:pt>
                <c:pt idx="447">
                  <c:v>1799.3271974907</c:v>
                </c:pt>
                <c:pt idx="448">
                  <c:v>1802.4627986445</c:v>
                </c:pt>
                <c:pt idx="449">
                  <c:v>1805.59839979864</c:v>
                </c:pt>
                <c:pt idx="450">
                  <c:v>1808.7340009531099</c:v>
                </c:pt>
                <c:pt idx="451">
                  <c:v>1811.8696021079099</c:v>
                </c:pt>
                <c:pt idx="452">
                  <c:v>1815.0052032630499</c:v>
                </c:pt>
                <c:pt idx="453">
                  <c:v>1818.14080441852</c:v>
                </c:pt>
                <c:pt idx="454">
                  <c:v>1821.2764055743201</c:v>
                </c:pt>
                <c:pt idx="455">
                  <c:v>1824.41200673045</c:v>
                </c:pt>
                <c:pt idx="456">
                  <c:v>1827.5476078869201</c:v>
                </c:pt>
                <c:pt idx="457">
                  <c:v>1830.6832090437199</c:v>
                </c:pt>
                <c:pt idx="458">
                  <c:v>1833.8188102008501</c:v>
                </c:pt>
                <c:pt idx="459">
                  <c:v>1836.9544113583099</c:v>
                </c:pt>
                <c:pt idx="460">
                  <c:v>1840.0900125161099</c:v>
                </c:pt>
                <c:pt idx="461">
                  <c:v>1843.2256136742401</c:v>
                </c:pt>
                <c:pt idx="462">
                  <c:v>1846.3612148326999</c:v>
                </c:pt>
                <c:pt idx="463">
                  <c:v>1849.4968159914899</c:v>
                </c:pt>
                <c:pt idx="464">
                  <c:v>1852.6324171506201</c:v>
                </c:pt>
                <c:pt idx="465">
                  <c:v>1855.7680183100799</c:v>
                </c:pt>
                <c:pt idx="466">
                  <c:v>1858.9036194698699</c:v>
                </c:pt>
                <c:pt idx="467">
                  <c:v>1862.03922062999</c:v>
                </c:pt>
                <c:pt idx="468">
                  <c:v>1865.1748217904501</c:v>
                </c:pt>
                <c:pt idx="469">
                  <c:v>1868.3104229512401</c:v>
                </c:pt>
                <c:pt idx="470">
                  <c:v>1871.44602411236</c:v>
                </c:pt>
                <c:pt idx="471">
                  <c:v>1874.58162527382</c:v>
                </c:pt>
                <c:pt idx="472">
                  <c:v>1877.7172264356</c:v>
                </c:pt>
                <c:pt idx="473">
                  <c:v>1880.8528275977201</c:v>
                </c:pt>
                <c:pt idx="474">
                  <c:v>1883.9884287601701</c:v>
                </c:pt>
                <c:pt idx="475">
                  <c:v>1887.1240299229601</c:v>
                </c:pt>
                <c:pt idx="476">
                  <c:v>1890.2596310860799</c:v>
                </c:pt>
                <c:pt idx="477">
                  <c:v>1893.39523224953</c:v>
                </c:pt>
                <c:pt idx="478">
                  <c:v>1896.5308334133099</c:v>
                </c:pt>
                <c:pt idx="479">
                  <c:v>1899.66643457742</c:v>
                </c:pt>
                <c:pt idx="480">
                  <c:v>1902.80203574187</c:v>
                </c:pt>
                <c:pt idx="481">
                  <c:v>1905.9376369066499</c:v>
                </c:pt>
                <c:pt idx="482">
                  <c:v>1909.07323807176</c:v>
                </c:pt>
                <c:pt idx="483">
                  <c:v>1912.20883923721</c:v>
                </c:pt>
                <c:pt idx="484">
                  <c:v>1915.3444404029899</c:v>
                </c:pt>
                <c:pt idx="485">
                  <c:v>1918.4800415691</c:v>
                </c:pt>
                <c:pt idx="486">
                  <c:v>1921.61564273554</c:v>
                </c:pt>
                <c:pt idx="487">
                  <c:v>1924.7512439023101</c:v>
                </c:pt>
                <c:pt idx="488">
                  <c:v>1927.8868450694199</c:v>
                </c:pt>
                <c:pt idx="489">
                  <c:v>1931.0224462368601</c:v>
                </c:pt>
                <c:pt idx="490">
                  <c:v>1934.15804740463</c:v>
                </c:pt>
                <c:pt idx="491">
                  <c:v>1937.29364857274</c:v>
                </c:pt>
                <c:pt idx="492">
                  <c:v>1940.42924974118</c:v>
                </c:pt>
                <c:pt idx="493">
                  <c:v>1943.5648509099501</c:v>
                </c:pt>
                <c:pt idx="494">
                  <c:v>1946.7004520790499</c:v>
                </c:pt>
                <c:pt idx="495">
                  <c:v>1949.8360532484901</c:v>
                </c:pt>
                <c:pt idx="496">
                  <c:v>1952.97165441826</c:v>
                </c:pt>
                <c:pt idx="497">
                  <c:v>1956.10725558836</c:v>
                </c:pt>
                <c:pt idx="498">
                  <c:v>1959.2428567587899</c:v>
                </c:pt>
                <c:pt idx="499">
                  <c:v>1962.37845792955</c:v>
                </c:pt>
                <c:pt idx="500">
                  <c:v>1965.51405910065</c:v>
                </c:pt>
                <c:pt idx="501">
                  <c:v>1968.6496602720799</c:v>
                </c:pt>
                <c:pt idx="502">
                  <c:v>1971.78526144385</c:v>
                </c:pt>
                <c:pt idx="503">
                  <c:v>1974.92086261594</c:v>
                </c:pt>
                <c:pt idx="504">
                  <c:v>1978.0564637883699</c:v>
                </c:pt>
                <c:pt idx="505">
                  <c:v>1981.19206496113</c:v>
                </c:pt>
                <c:pt idx="506">
                  <c:v>1984.32766613423</c:v>
                </c:pt>
                <c:pt idx="507">
                  <c:v>1987.4632673076501</c:v>
                </c:pt>
                <c:pt idx="508">
                  <c:v>1990.5988684814099</c:v>
                </c:pt>
                <c:pt idx="509">
                  <c:v>1993.7344696555001</c:v>
                </c:pt>
                <c:pt idx="510">
                  <c:v>1996.87007082993</c:v>
                </c:pt>
                <c:pt idx="511">
                  <c:v>2000.00567200468</c:v>
                </c:pt>
                <c:pt idx="512">
                  <c:v>2003.14127317977</c:v>
                </c:pt>
                <c:pt idx="513">
                  <c:v>2006.2768743551901</c:v>
                </c:pt>
                <c:pt idx="514">
                  <c:v>2009.4124755309499</c:v>
                </c:pt>
                <c:pt idx="515">
                  <c:v>2012.5480767070401</c:v>
                </c:pt>
                <c:pt idx="516">
                  <c:v>2015.6836778834499</c:v>
                </c:pt>
                <c:pt idx="517">
                  <c:v>2018.81927906021</c:v>
                </c:pt>
                <c:pt idx="518">
                  <c:v>2021.9548802372899</c:v>
                </c:pt>
                <c:pt idx="519">
                  <c:v>2025.09048141471</c:v>
                </c:pt>
                <c:pt idx="520">
                  <c:v>2028.22608259246</c:v>
                </c:pt>
                <c:pt idx="521">
                  <c:v>2031.3616837705399</c:v>
                </c:pt>
                <c:pt idx="522">
                  <c:v>2034.49728494895</c:v>
                </c:pt>
                <c:pt idx="523">
                  <c:v>2037.6328861277</c:v>
                </c:pt>
                <c:pt idx="524">
                  <c:v>2040.7684873067799</c:v>
                </c:pt>
                <c:pt idx="525">
                  <c:v>2043.9040884861899</c:v>
                </c:pt>
                <c:pt idx="526">
                  <c:v>2047.0396896659399</c:v>
                </c:pt>
                <c:pt idx="527">
                  <c:v>2050.1752908460198</c:v>
                </c:pt>
                <c:pt idx="528">
                  <c:v>2053.3108920264299</c:v>
                </c:pt>
                <c:pt idx="529">
                  <c:v>2056.4464932071701</c:v>
                </c:pt>
                <c:pt idx="530">
                  <c:v>2059.58209438824</c:v>
                </c:pt>
                <c:pt idx="531">
                  <c:v>2062.71769556965</c:v>
                </c:pt>
                <c:pt idx="532">
                  <c:v>2065.8532967513902</c:v>
                </c:pt>
                <c:pt idx="533">
                  <c:v>2068.9888979334601</c:v>
                </c:pt>
                <c:pt idx="534">
                  <c:v>2072.1244991158701</c:v>
                </c:pt>
                <c:pt idx="535">
                  <c:v>2075.2601002986098</c:v>
                </c:pt>
                <c:pt idx="536">
                  <c:v>2078.3957014816801</c:v>
                </c:pt>
                <c:pt idx="537">
                  <c:v>2081.5313026650801</c:v>
                </c:pt>
                <c:pt idx="538">
                  <c:v>2084.6669038488099</c:v>
                </c:pt>
                <c:pt idx="539">
                  <c:v>2087.8025050328802</c:v>
                </c:pt>
                <c:pt idx="540">
                  <c:v>2090.9381062172802</c:v>
                </c:pt>
                <c:pt idx="541">
                  <c:v>2094.0737074020199</c:v>
                </c:pt>
                <c:pt idx="542">
                  <c:v>2097.2093085870802</c:v>
                </c:pt>
                <c:pt idx="543">
                  <c:v>2100.3449097724802</c:v>
                </c:pt>
                <c:pt idx="544">
                  <c:v>2103.4805109582098</c:v>
                </c:pt>
                <c:pt idx="545">
                  <c:v>2106.6161121442701</c:v>
                </c:pt>
                <c:pt idx="546">
                  <c:v>2109.7517133306701</c:v>
                </c:pt>
                <c:pt idx="547">
                  <c:v>2112.8873145174002</c:v>
                </c:pt>
                <c:pt idx="548">
                  <c:v>2116.02291570446</c:v>
                </c:pt>
                <c:pt idx="549">
                  <c:v>2119.15851689185</c:v>
                </c:pt>
                <c:pt idx="550">
                  <c:v>2122.2941180795801</c:v>
                </c:pt>
                <c:pt idx="551">
                  <c:v>2125.4297192676399</c:v>
                </c:pt>
                <c:pt idx="552">
                  <c:v>2128.5653204560299</c:v>
                </c:pt>
                <c:pt idx="553">
                  <c:v>2131.70092164475</c:v>
                </c:pt>
                <c:pt idx="554">
                  <c:v>2134.8365228338098</c:v>
                </c:pt>
                <c:pt idx="555">
                  <c:v>2137.9721240232002</c:v>
                </c:pt>
                <c:pt idx="556">
                  <c:v>2141.1077252129198</c:v>
                </c:pt>
                <c:pt idx="557">
                  <c:v>2144.2433264029701</c:v>
                </c:pt>
                <c:pt idx="558">
                  <c:v>2147.37892759336</c:v>
                </c:pt>
                <c:pt idx="559">
                  <c:v>2150.5145287840801</c:v>
                </c:pt>
                <c:pt idx="560">
                  <c:v>2153.6501299751299</c:v>
                </c:pt>
                <c:pt idx="561">
                  <c:v>2156.7857311665098</c:v>
                </c:pt>
                <c:pt idx="562">
                  <c:v>2159.9213323582298</c:v>
                </c:pt>
                <c:pt idx="563">
                  <c:v>2163.0569335502801</c:v>
                </c:pt>
                <c:pt idx="564">
                  <c:v>2166.19253474266</c:v>
                </c:pt>
                <c:pt idx="565">
                  <c:v>2169.32813593538</c:v>
                </c:pt>
                <c:pt idx="566">
                  <c:v>2172.4637371284198</c:v>
                </c:pt>
                <c:pt idx="567">
                  <c:v>2175.5993383218001</c:v>
                </c:pt>
                <c:pt idx="568">
                  <c:v>2178.7349395155102</c:v>
                </c:pt>
                <c:pt idx="569">
                  <c:v>2181.8705407095599</c:v>
                </c:pt>
                <c:pt idx="570">
                  <c:v>2185.0061419039398</c:v>
                </c:pt>
                <c:pt idx="571">
                  <c:v>2188.1417430986398</c:v>
                </c:pt>
                <c:pt idx="572">
                  <c:v>2191.27734429369</c:v>
                </c:pt>
                <c:pt idx="573">
                  <c:v>2194.4129454890599</c:v>
                </c:pt>
                <c:pt idx="574">
                  <c:v>2197.5485466847699</c:v>
                </c:pt>
              </c:numCache>
            </c:numRef>
          </c:xVal>
          <c:yVal>
            <c:numRef>
              <c:f>AT_lunarspectra_805114036!$K$16:$K$590</c:f>
              <c:numCache>
                <c:formatCode>General</c:formatCode>
                <c:ptCount val="575"/>
                <c:pt idx="0">
                  <c:v>2.1940999999999999E-2</c:v>
                </c:pt>
                <c:pt idx="1">
                  <c:v>2.2209E-2</c:v>
                </c:pt>
                <c:pt idx="2">
                  <c:v>2.2468999999999999E-2</c:v>
                </c:pt>
                <c:pt idx="3">
                  <c:v>2.2728000000000002E-2</c:v>
                </c:pt>
                <c:pt idx="4">
                  <c:v>2.2988000000000001E-2</c:v>
                </c:pt>
                <c:pt idx="5">
                  <c:v>2.3252999999999999E-2</c:v>
                </c:pt>
                <c:pt idx="6">
                  <c:v>2.3519999999999999E-2</c:v>
                </c:pt>
                <c:pt idx="7">
                  <c:v>2.3789999999999999E-2</c:v>
                </c:pt>
                <c:pt idx="8">
                  <c:v>2.4060999999999999E-2</c:v>
                </c:pt>
                <c:pt idx="9">
                  <c:v>2.4331999999999999E-2</c:v>
                </c:pt>
                <c:pt idx="10">
                  <c:v>2.46E-2</c:v>
                </c:pt>
                <c:pt idx="11">
                  <c:v>2.4867E-2</c:v>
                </c:pt>
                <c:pt idx="12">
                  <c:v>2.5128000000000001E-2</c:v>
                </c:pt>
                <c:pt idx="13">
                  <c:v>2.5384E-2</c:v>
                </c:pt>
                <c:pt idx="14">
                  <c:v>2.5638000000000001E-2</c:v>
                </c:pt>
                <c:pt idx="15">
                  <c:v>2.5885999999999999E-2</c:v>
                </c:pt>
                <c:pt idx="16">
                  <c:v>2.6133E-2</c:v>
                </c:pt>
                <c:pt idx="17">
                  <c:v>2.6377999999999999E-2</c:v>
                </c:pt>
                <c:pt idx="18">
                  <c:v>2.6623999999999998E-2</c:v>
                </c:pt>
                <c:pt idx="19">
                  <c:v>2.6870000000000002E-2</c:v>
                </c:pt>
                <c:pt idx="20">
                  <c:v>2.7115E-2</c:v>
                </c:pt>
                <c:pt idx="21">
                  <c:v>2.7359999999999999E-2</c:v>
                </c:pt>
                <c:pt idx="22">
                  <c:v>2.7604E-2</c:v>
                </c:pt>
                <c:pt idx="23">
                  <c:v>2.7844000000000001E-2</c:v>
                </c:pt>
                <c:pt idx="24">
                  <c:v>2.8081999999999999E-2</c:v>
                </c:pt>
                <c:pt idx="25">
                  <c:v>2.8316000000000001E-2</c:v>
                </c:pt>
                <c:pt idx="26">
                  <c:v>2.8545999999999998E-2</c:v>
                </c:pt>
                <c:pt idx="27">
                  <c:v>2.8774000000000001E-2</c:v>
                </c:pt>
                <c:pt idx="28">
                  <c:v>2.8996999999999998E-2</c:v>
                </c:pt>
                <c:pt idx="29">
                  <c:v>2.9218000000000001E-2</c:v>
                </c:pt>
                <c:pt idx="30">
                  <c:v>2.9437999999999999E-2</c:v>
                </c:pt>
                <c:pt idx="31">
                  <c:v>2.9655000000000001E-2</c:v>
                </c:pt>
                <c:pt idx="32">
                  <c:v>2.9873E-2</c:v>
                </c:pt>
                <c:pt idx="33">
                  <c:v>3.0089000000000001E-2</c:v>
                </c:pt>
                <c:pt idx="34">
                  <c:v>3.0307000000000001E-2</c:v>
                </c:pt>
                <c:pt idx="35">
                  <c:v>3.0525E-2</c:v>
                </c:pt>
                <c:pt idx="36">
                  <c:v>3.0745999999999999E-2</c:v>
                </c:pt>
                <c:pt idx="37">
                  <c:v>3.0967999999999999E-2</c:v>
                </c:pt>
                <c:pt idx="38">
                  <c:v>3.1192000000000001E-2</c:v>
                </c:pt>
                <c:pt idx="39">
                  <c:v>3.1418000000000001E-2</c:v>
                </c:pt>
                <c:pt idx="40">
                  <c:v>3.1643999999999999E-2</c:v>
                </c:pt>
                <c:pt idx="41">
                  <c:v>3.1871999999999998E-2</c:v>
                </c:pt>
                <c:pt idx="42">
                  <c:v>3.2099000000000003E-2</c:v>
                </c:pt>
                <c:pt idx="43">
                  <c:v>3.2327000000000002E-2</c:v>
                </c:pt>
                <c:pt idx="44">
                  <c:v>3.2551999999999998E-2</c:v>
                </c:pt>
                <c:pt idx="45">
                  <c:v>3.2776E-2</c:v>
                </c:pt>
                <c:pt idx="46">
                  <c:v>3.2996999999999999E-2</c:v>
                </c:pt>
                <c:pt idx="47">
                  <c:v>3.3210999999999997E-2</c:v>
                </c:pt>
                <c:pt idx="48">
                  <c:v>3.3424000000000002E-2</c:v>
                </c:pt>
                <c:pt idx="49">
                  <c:v>3.363E-2</c:v>
                </c:pt>
                <c:pt idx="50">
                  <c:v>3.3831E-2</c:v>
                </c:pt>
                <c:pt idx="51">
                  <c:v>3.4029999999999998E-2</c:v>
                </c:pt>
                <c:pt idx="52">
                  <c:v>3.4222000000000002E-2</c:v>
                </c:pt>
                <c:pt idx="53">
                  <c:v>3.4414E-2</c:v>
                </c:pt>
                <c:pt idx="54">
                  <c:v>3.4602000000000001E-2</c:v>
                </c:pt>
                <c:pt idx="55">
                  <c:v>3.4791000000000002E-2</c:v>
                </c:pt>
                <c:pt idx="56">
                  <c:v>3.4979999999999997E-2</c:v>
                </c:pt>
                <c:pt idx="57">
                  <c:v>3.5171000000000001E-2</c:v>
                </c:pt>
                <c:pt idx="58">
                  <c:v>3.5365000000000001E-2</c:v>
                </c:pt>
                <c:pt idx="59">
                  <c:v>3.5561000000000002E-2</c:v>
                </c:pt>
                <c:pt idx="60">
                  <c:v>3.5762000000000002E-2</c:v>
                </c:pt>
                <c:pt idx="61">
                  <c:v>3.5963000000000002E-2</c:v>
                </c:pt>
                <c:pt idx="62">
                  <c:v>3.6165000000000003E-2</c:v>
                </c:pt>
                <c:pt idx="63">
                  <c:v>3.6368999999999999E-2</c:v>
                </c:pt>
                <c:pt idx="64">
                  <c:v>3.6573000000000001E-2</c:v>
                </c:pt>
                <c:pt idx="65">
                  <c:v>3.6777999999999998E-2</c:v>
                </c:pt>
                <c:pt idx="66">
                  <c:v>3.6983000000000002E-2</c:v>
                </c:pt>
                <c:pt idx="67">
                  <c:v>3.7189E-2</c:v>
                </c:pt>
                <c:pt idx="68">
                  <c:v>3.7394999999999998E-2</c:v>
                </c:pt>
                <c:pt idx="69">
                  <c:v>3.7601000000000002E-2</c:v>
                </c:pt>
                <c:pt idx="70">
                  <c:v>3.7807E-2</c:v>
                </c:pt>
                <c:pt idx="71">
                  <c:v>3.8011999999999997E-2</c:v>
                </c:pt>
                <c:pt idx="72">
                  <c:v>3.8217000000000001E-2</c:v>
                </c:pt>
                <c:pt idx="73">
                  <c:v>3.8421999999999998E-2</c:v>
                </c:pt>
                <c:pt idx="74">
                  <c:v>3.8628000000000003E-2</c:v>
                </c:pt>
                <c:pt idx="75">
                  <c:v>3.8834E-2</c:v>
                </c:pt>
                <c:pt idx="76">
                  <c:v>3.9040999999999999E-2</c:v>
                </c:pt>
                <c:pt idx="77">
                  <c:v>3.9246000000000003E-2</c:v>
                </c:pt>
                <c:pt idx="78">
                  <c:v>3.9449999999999999E-2</c:v>
                </c:pt>
                <c:pt idx="79">
                  <c:v>3.9647000000000002E-2</c:v>
                </c:pt>
                <c:pt idx="80">
                  <c:v>3.9841000000000001E-2</c:v>
                </c:pt>
                <c:pt idx="81">
                  <c:v>4.0025999999999999E-2</c:v>
                </c:pt>
                <c:pt idx="82">
                  <c:v>4.0205999999999999E-2</c:v>
                </c:pt>
                <c:pt idx="83">
                  <c:v>4.0381E-2</c:v>
                </c:pt>
                <c:pt idx="84">
                  <c:v>4.0549000000000002E-2</c:v>
                </c:pt>
                <c:pt idx="85">
                  <c:v>4.0717000000000003E-2</c:v>
                </c:pt>
                <c:pt idx="86">
                  <c:v>4.0883000000000003E-2</c:v>
                </c:pt>
                <c:pt idx="87">
                  <c:v>4.1050000000000003E-2</c:v>
                </c:pt>
                <c:pt idx="88">
                  <c:v>4.1216999999999997E-2</c:v>
                </c:pt>
                <c:pt idx="89">
                  <c:v>4.1387E-2</c:v>
                </c:pt>
                <c:pt idx="90">
                  <c:v>4.156E-2</c:v>
                </c:pt>
                <c:pt idx="91">
                  <c:v>4.1734E-2</c:v>
                </c:pt>
                <c:pt idx="92">
                  <c:v>4.1910000000000003E-2</c:v>
                </c:pt>
                <c:pt idx="93">
                  <c:v>4.2085999999999998E-2</c:v>
                </c:pt>
                <c:pt idx="94">
                  <c:v>4.2261E-2</c:v>
                </c:pt>
                <c:pt idx="95">
                  <c:v>4.2435E-2</c:v>
                </c:pt>
                <c:pt idx="96">
                  <c:v>4.2608E-2</c:v>
                </c:pt>
                <c:pt idx="97">
                  <c:v>4.2778999999999998E-2</c:v>
                </c:pt>
                <c:pt idx="98">
                  <c:v>4.2951999999999997E-2</c:v>
                </c:pt>
                <c:pt idx="99">
                  <c:v>4.3124999999999997E-2</c:v>
                </c:pt>
                <c:pt idx="100">
                  <c:v>4.3302E-2</c:v>
                </c:pt>
                <c:pt idx="101">
                  <c:v>4.3479999999999998E-2</c:v>
                </c:pt>
                <c:pt idx="102">
                  <c:v>4.3660999999999998E-2</c:v>
                </c:pt>
                <c:pt idx="103">
                  <c:v>4.3843E-2</c:v>
                </c:pt>
                <c:pt idx="104">
                  <c:v>4.4025000000000002E-2</c:v>
                </c:pt>
                <c:pt idx="105">
                  <c:v>4.4204E-2</c:v>
                </c:pt>
                <c:pt idx="106">
                  <c:v>4.4380999999999997E-2</c:v>
                </c:pt>
                <c:pt idx="107">
                  <c:v>4.4554999999999997E-2</c:v>
                </c:pt>
                <c:pt idx="108">
                  <c:v>4.4725000000000001E-2</c:v>
                </c:pt>
                <c:pt idx="109">
                  <c:v>4.4894999999999997E-2</c:v>
                </c:pt>
                <c:pt idx="110">
                  <c:v>4.5062999999999999E-2</c:v>
                </c:pt>
                <c:pt idx="111">
                  <c:v>4.5229999999999999E-2</c:v>
                </c:pt>
                <c:pt idx="112">
                  <c:v>4.5395999999999999E-2</c:v>
                </c:pt>
                <c:pt idx="113">
                  <c:v>4.5559000000000002E-2</c:v>
                </c:pt>
                <c:pt idx="114">
                  <c:v>4.5719000000000003E-2</c:v>
                </c:pt>
                <c:pt idx="115">
                  <c:v>4.5876E-2</c:v>
                </c:pt>
                <c:pt idx="116">
                  <c:v>4.6025999999999997E-2</c:v>
                </c:pt>
                <c:pt idx="117">
                  <c:v>4.6174E-2</c:v>
                </c:pt>
                <c:pt idx="118">
                  <c:v>4.6316999999999997E-2</c:v>
                </c:pt>
                <c:pt idx="119">
                  <c:v>4.6457999999999999E-2</c:v>
                </c:pt>
                <c:pt idx="120">
                  <c:v>4.6597E-2</c:v>
                </c:pt>
                <c:pt idx="121">
                  <c:v>4.6734999999999999E-2</c:v>
                </c:pt>
                <c:pt idx="122">
                  <c:v>4.6871000000000003E-2</c:v>
                </c:pt>
                <c:pt idx="123">
                  <c:v>4.7004999999999998E-2</c:v>
                </c:pt>
                <c:pt idx="124">
                  <c:v>4.7134000000000002E-2</c:v>
                </c:pt>
                <c:pt idx="125">
                  <c:v>4.7260000000000003E-2</c:v>
                </c:pt>
                <c:pt idx="126">
                  <c:v>4.7378999999999998E-2</c:v>
                </c:pt>
                <c:pt idx="127">
                  <c:v>4.7493E-2</c:v>
                </c:pt>
                <c:pt idx="128">
                  <c:v>4.7602999999999999E-2</c:v>
                </c:pt>
                <c:pt idx="129">
                  <c:v>4.7705999999999998E-2</c:v>
                </c:pt>
                <c:pt idx="130">
                  <c:v>4.7807000000000002E-2</c:v>
                </c:pt>
                <c:pt idx="131">
                  <c:v>4.7903000000000001E-2</c:v>
                </c:pt>
                <c:pt idx="132">
                  <c:v>4.7990999999999999E-2</c:v>
                </c:pt>
                <c:pt idx="133">
                  <c:v>4.8077000000000002E-2</c:v>
                </c:pt>
                <c:pt idx="134">
                  <c:v>4.8155999999999997E-2</c:v>
                </c:pt>
                <c:pt idx="135">
                  <c:v>4.8231000000000003E-2</c:v>
                </c:pt>
                <c:pt idx="136">
                  <c:v>4.8302999999999999E-2</c:v>
                </c:pt>
                <c:pt idx="137">
                  <c:v>4.8370999999999997E-2</c:v>
                </c:pt>
                <c:pt idx="138">
                  <c:v>4.8437000000000001E-2</c:v>
                </c:pt>
                <c:pt idx="139">
                  <c:v>4.8499E-2</c:v>
                </c:pt>
                <c:pt idx="140">
                  <c:v>4.8558999999999998E-2</c:v>
                </c:pt>
                <c:pt idx="141">
                  <c:v>4.8618000000000001E-2</c:v>
                </c:pt>
                <c:pt idx="142">
                  <c:v>4.8676999999999998E-2</c:v>
                </c:pt>
                <c:pt idx="143">
                  <c:v>4.8737999999999997E-2</c:v>
                </c:pt>
                <c:pt idx="144">
                  <c:v>4.8800000000000003E-2</c:v>
                </c:pt>
                <c:pt idx="145">
                  <c:v>4.8866E-2</c:v>
                </c:pt>
                <c:pt idx="146">
                  <c:v>4.8932000000000003E-2</c:v>
                </c:pt>
                <c:pt idx="147">
                  <c:v>4.8999000000000001E-2</c:v>
                </c:pt>
                <c:pt idx="148">
                  <c:v>4.9062000000000001E-2</c:v>
                </c:pt>
                <c:pt idx="149">
                  <c:v>4.9123E-2</c:v>
                </c:pt>
                <c:pt idx="150">
                  <c:v>4.9174000000000002E-2</c:v>
                </c:pt>
                <c:pt idx="151">
                  <c:v>4.9217999999999998E-2</c:v>
                </c:pt>
                <c:pt idx="152">
                  <c:v>4.9256000000000001E-2</c:v>
                </c:pt>
                <c:pt idx="153">
                  <c:v>4.9288999999999999E-2</c:v>
                </c:pt>
                <c:pt idx="154">
                  <c:v>4.9322999999999999E-2</c:v>
                </c:pt>
                <c:pt idx="155">
                  <c:v>4.9359E-2</c:v>
                </c:pt>
                <c:pt idx="156">
                  <c:v>4.9404999999999998E-2</c:v>
                </c:pt>
                <c:pt idx="157">
                  <c:v>4.9454999999999999E-2</c:v>
                </c:pt>
                <c:pt idx="158">
                  <c:v>4.9514000000000002E-2</c:v>
                </c:pt>
                <c:pt idx="159">
                  <c:v>4.9577999999999997E-2</c:v>
                </c:pt>
                <c:pt idx="160">
                  <c:v>4.9644000000000001E-2</c:v>
                </c:pt>
                <c:pt idx="161">
                  <c:v>4.9714000000000001E-2</c:v>
                </c:pt>
                <c:pt idx="162">
                  <c:v>4.9785000000000003E-2</c:v>
                </c:pt>
                <c:pt idx="163">
                  <c:v>4.9860000000000002E-2</c:v>
                </c:pt>
                <c:pt idx="164">
                  <c:v>4.9940999999999999E-2</c:v>
                </c:pt>
                <c:pt idx="165">
                  <c:v>5.0025E-2</c:v>
                </c:pt>
                <c:pt idx="166">
                  <c:v>5.0116000000000001E-2</c:v>
                </c:pt>
                <c:pt idx="167">
                  <c:v>5.0212E-2</c:v>
                </c:pt>
                <c:pt idx="168">
                  <c:v>5.0311000000000002E-2</c:v>
                </c:pt>
                <c:pt idx="169">
                  <c:v>5.0414E-2</c:v>
                </c:pt>
                <c:pt idx="170">
                  <c:v>5.0519000000000001E-2</c:v>
                </c:pt>
                <c:pt idx="171">
                  <c:v>5.0626999999999998E-2</c:v>
                </c:pt>
                <c:pt idx="172">
                  <c:v>5.0742000000000002E-2</c:v>
                </c:pt>
                <c:pt idx="173">
                  <c:v>5.0860000000000002E-2</c:v>
                </c:pt>
                <c:pt idx="174">
                  <c:v>5.0985000000000003E-2</c:v>
                </c:pt>
                <c:pt idx="175">
                  <c:v>5.1114E-2</c:v>
                </c:pt>
                <c:pt idx="176">
                  <c:v>5.1243999999999998E-2</c:v>
                </c:pt>
                <c:pt idx="177">
                  <c:v>5.1378E-2</c:v>
                </c:pt>
                <c:pt idx="178">
                  <c:v>5.1513000000000003E-2</c:v>
                </c:pt>
                <c:pt idx="179">
                  <c:v>5.1652000000000003E-2</c:v>
                </c:pt>
                <c:pt idx="180">
                  <c:v>5.1796000000000002E-2</c:v>
                </c:pt>
                <c:pt idx="181">
                  <c:v>5.1943999999999997E-2</c:v>
                </c:pt>
                <c:pt idx="182">
                  <c:v>5.2097999999999998E-2</c:v>
                </c:pt>
                <c:pt idx="183">
                  <c:v>5.2257999999999999E-2</c:v>
                </c:pt>
                <c:pt idx="184">
                  <c:v>5.2422000000000003E-2</c:v>
                </c:pt>
                <c:pt idx="185">
                  <c:v>5.2592E-2</c:v>
                </c:pt>
                <c:pt idx="186">
                  <c:v>5.2764999999999999E-2</c:v>
                </c:pt>
                <c:pt idx="187">
                  <c:v>5.2941000000000002E-2</c:v>
                </c:pt>
                <c:pt idx="188">
                  <c:v>5.3117999999999999E-2</c:v>
                </c:pt>
                <c:pt idx="189">
                  <c:v>5.3294000000000001E-2</c:v>
                </c:pt>
                <c:pt idx="190">
                  <c:v>5.3467000000000001E-2</c:v>
                </c:pt>
                <c:pt idx="191">
                  <c:v>5.3637999999999998E-2</c:v>
                </c:pt>
                <c:pt idx="192">
                  <c:v>5.3808000000000002E-2</c:v>
                </c:pt>
                <c:pt idx="193">
                  <c:v>5.3978999999999999E-2</c:v>
                </c:pt>
                <c:pt idx="194">
                  <c:v>5.4149999999999997E-2</c:v>
                </c:pt>
                <c:pt idx="195">
                  <c:v>5.4322000000000002E-2</c:v>
                </c:pt>
                <c:pt idx="196">
                  <c:v>5.4494000000000001E-2</c:v>
                </c:pt>
                <c:pt idx="197">
                  <c:v>5.4664999999999998E-2</c:v>
                </c:pt>
                <c:pt idx="198">
                  <c:v>5.4834000000000001E-2</c:v>
                </c:pt>
                <c:pt idx="199">
                  <c:v>5.5002000000000002E-2</c:v>
                </c:pt>
                <c:pt idx="200">
                  <c:v>5.5169999999999997E-2</c:v>
                </c:pt>
                <c:pt idx="201">
                  <c:v>5.5338999999999999E-2</c:v>
                </c:pt>
                <c:pt idx="202">
                  <c:v>5.5509999999999997E-2</c:v>
                </c:pt>
                <c:pt idx="203">
                  <c:v>5.5683000000000003E-2</c:v>
                </c:pt>
                <c:pt idx="204">
                  <c:v>5.5857999999999998E-2</c:v>
                </c:pt>
                <c:pt idx="205">
                  <c:v>5.6035000000000001E-2</c:v>
                </c:pt>
                <c:pt idx="206">
                  <c:v>5.6215000000000001E-2</c:v>
                </c:pt>
                <c:pt idx="207">
                  <c:v>5.6397999999999997E-2</c:v>
                </c:pt>
                <c:pt idx="208">
                  <c:v>5.6585000000000003E-2</c:v>
                </c:pt>
                <c:pt idx="209">
                  <c:v>5.6774999999999999E-2</c:v>
                </c:pt>
                <c:pt idx="210">
                  <c:v>5.6965000000000002E-2</c:v>
                </c:pt>
                <c:pt idx="211">
                  <c:v>5.7155999999999998E-2</c:v>
                </c:pt>
                <c:pt idx="212">
                  <c:v>5.7341999999999997E-2</c:v>
                </c:pt>
                <c:pt idx="213">
                  <c:v>5.7527000000000002E-2</c:v>
                </c:pt>
                <c:pt idx="214">
                  <c:v>5.7707000000000001E-2</c:v>
                </c:pt>
                <c:pt idx="215">
                  <c:v>5.7884999999999999E-2</c:v>
                </c:pt>
                <c:pt idx="216">
                  <c:v>5.8062000000000002E-2</c:v>
                </c:pt>
                <c:pt idx="217">
                  <c:v>5.8237999999999998E-2</c:v>
                </c:pt>
                <c:pt idx="218">
                  <c:v>5.8416000000000003E-2</c:v>
                </c:pt>
                <c:pt idx="219">
                  <c:v>5.8592999999999999E-2</c:v>
                </c:pt>
                <c:pt idx="220">
                  <c:v>5.8770999999999997E-2</c:v>
                </c:pt>
                <c:pt idx="221">
                  <c:v>5.8948E-2</c:v>
                </c:pt>
                <c:pt idx="222">
                  <c:v>5.9125999999999998E-2</c:v>
                </c:pt>
                <c:pt idx="223">
                  <c:v>5.9304999999999997E-2</c:v>
                </c:pt>
                <c:pt idx="224">
                  <c:v>5.9485000000000003E-2</c:v>
                </c:pt>
                <c:pt idx="225">
                  <c:v>5.9669E-2</c:v>
                </c:pt>
                <c:pt idx="226">
                  <c:v>5.9857E-2</c:v>
                </c:pt>
                <c:pt idx="227">
                  <c:v>6.0047000000000003E-2</c:v>
                </c:pt>
                <c:pt idx="228">
                  <c:v>6.0239000000000001E-2</c:v>
                </c:pt>
                <c:pt idx="229">
                  <c:v>6.0428000000000003E-2</c:v>
                </c:pt>
                <c:pt idx="230">
                  <c:v>6.0614000000000001E-2</c:v>
                </c:pt>
                <c:pt idx="231">
                  <c:v>6.0795000000000002E-2</c:v>
                </c:pt>
                <c:pt idx="232">
                  <c:v>6.0971999999999998E-2</c:v>
                </c:pt>
                <c:pt idx="233">
                  <c:v>6.1144999999999998E-2</c:v>
                </c:pt>
                <c:pt idx="234">
                  <c:v>6.1317000000000003E-2</c:v>
                </c:pt>
                <c:pt idx="235">
                  <c:v>6.1487E-2</c:v>
                </c:pt>
                <c:pt idx="236">
                  <c:v>6.1655000000000001E-2</c:v>
                </c:pt>
                <c:pt idx="237">
                  <c:v>6.1821000000000001E-2</c:v>
                </c:pt>
                <c:pt idx="238">
                  <c:v>6.1985999999999999E-2</c:v>
                </c:pt>
                <c:pt idx="239">
                  <c:v>6.2153E-2</c:v>
                </c:pt>
                <c:pt idx="240">
                  <c:v>6.2322000000000002E-2</c:v>
                </c:pt>
                <c:pt idx="241">
                  <c:v>6.2495000000000002E-2</c:v>
                </c:pt>
                <c:pt idx="242">
                  <c:v>6.2671000000000004E-2</c:v>
                </c:pt>
                <c:pt idx="243">
                  <c:v>6.2848000000000001E-2</c:v>
                </c:pt>
                <c:pt idx="244">
                  <c:v>6.3020999999999994E-2</c:v>
                </c:pt>
                <c:pt idx="245">
                  <c:v>6.3191999999999998E-2</c:v>
                </c:pt>
                <c:pt idx="246">
                  <c:v>6.3357999999999998E-2</c:v>
                </c:pt>
                <c:pt idx="247">
                  <c:v>6.3519000000000006E-2</c:v>
                </c:pt>
                <c:pt idx="248">
                  <c:v>6.3675999999999996E-2</c:v>
                </c:pt>
                <c:pt idx="249">
                  <c:v>6.3827999999999996E-2</c:v>
                </c:pt>
                <c:pt idx="250">
                  <c:v>6.3975000000000004E-2</c:v>
                </c:pt>
                <c:pt idx="251">
                  <c:v>6.4118999999999995E-2</c:v>
                </c:pt>
                <c:pt idx="252">
                  <c:v>6.4258999999999997E-2</c:v>
                </c:pt>
                <c:pt idx="253">
                  <c:v>6.4401E-2</c:v>
                </c:pt>
                <c:pt idx="254">
                  <c:v>6.4545000000000005E-2</c:v>
                </c:pt>
                <c:pt idx="255">
                  <c:v>6.4694000000000002E-2</c:v>
                </c:pt>
                <c:pt idx="256">
                  <c:v>6.4846000000000001E-2</c:v>
                </c:pt>
                <c:pt idx="257">
                  <c:v>6.4999000000000001E-2</c:v>
                </c:pt>
                <c:pt idx="258">
                  <c:v>6.5148999999999999E-2</c:v>
                </c:pt>
                <c:pt idx="259">
                  <c:v>6.5295000000000006E-2</c:v>
                </c:pt>
                <c:pt idx="260">
                  <c:v>6.5434000000000006E-2</c:v>
                </c:pt>
                <c:pt idx="261">
                  <c:v>6.5570000000000003E-2</c:v>
                </c:pt>
                <c:pt idx="262">
                  <c:v>6.5705E-2</c:v>
                </c:pt>
                <c:pt idx="263">
                  <c:v>6.5840999999999997E-2</c:v>
                </c:pt>
                <c:pt idx="264">
                  <c:v>6.5978999999999996E-2</c:v>
                </c:pt>
                <c:pt idx="265">
                  <c:v>6.6119999999999998E-2</c:v>
                </c:pt>
                <c:pt idx="266">
                  <c:v>6.6261E-2</c:v>
                </c:pt>
                <c:pt idx="267">
                  <c:v>6.6403000000000004E-2</c:v>
                </c:pt>
                <c:pt idx="268">
                  <c:v>6.6544000000000006E-2</c:v>
                </c:pt>
                <c:pt idx="269">
                  <c:v>6.6684999999999994E-2</c:v>
                </c:pt>
                <c:pt idx="270">
                  <c:v>6.6824999999999996E-2</c:v>
                </c:pt>
                <c:pt idx="271">
                  <c:v>6.6964999999999997E-2</c:v>
                </c:pt>
                <c:pt idx="272">
                  <c:v>6.7104999999999998E-2</c:v>
                </c:pt>
                <c:pt idx="273">
                  <c:v>6.7247000000000001E-2</c:v>
                </c:pt>
                <c:pt idx="274">
                  <c:v>6.7391999999999994E-2</c:v>
                </c:pt>
                <c:pt idx="275">
                  <c:v>6.7540000000000003E-2</c:v>
                </c:pt>
                <c:pt idx="276">
                  <c:v>6.7692000000000002E-2</c:v>
                </c:pt>
                <c:pt idx="277">
                  <c:v>6.7844000000000002E-2</c:v>
                </c:pt>
                <c:pt idx="278">
                  <c:v>6.7997000000000002E-2</c:v>
                </c:pt>
                <c:pt idx="279">
                  <c:v>6.8146999999999999E-2</c:v>
                </c:pt>
                <c:pt idx="280">
                  <c:v>6.8296999999999997E-2</c:v>
                </c:pt>
                <c:pt idx="281">
                  <c:v>6.8446000000000007E-2</c:v>
                </c:pt>
                <c:pt idx="282">
                  <c:v>6.8598000000000006E-2</c:v>
                </c:pt>
                <c:pt idx="283">
                  <c:v>6.8751999999999994E-2</c:v>
                </c:pt>
                <c:pt idx="284">
                  <c:v>6.8911E-2</c:v>
                </c:pt>
                <c:pt idx="285">
                  <c:v>6.9071999999999995E-2</c:v>
                </c:pt>
                <c:pt idx="286">
                  <c:v>6.9234000000000004E-2</c:v>
                </c:pt>
                <c:pt idx="287">
                  <c:v>6.9395999999999999E-2</c:v>
                </c:pt>
                <c:pt idx="288">
                  <c:v>6.9557999999999995E-2</c:v>
                </c:pt>
                <c:pt idx="289">
                  <c:v>6.9721000000000005E-2</c:v>
                </c:pt>
                <c:pt idx="290">
                  <c:v>6.9882E-2</c:v>
                </c:pt>
                <c:pt idx="291">
                  <c:v>7.0043999999999995E-2</c:v>
                </c:pt>
                <c:pt idx="292">
                  <c:v>7.0205000000000004E-2</c:v>
                </c:pt>
                <c:pt idx="293">
                  <c:v>7.0369000000000001E-2</c:v>
                </c:pt>
                <c:pt idx="294">
                  <c:v>7.0535E-2</c:v>
                </c:pt>
                <c:pt idx="295">
                  <c:v>7.0706000000000005E-2</c:v>
                </c:pt>
                <c:pt idx="296">
                  <c:v>7.0877999999999997E-2</c:v>
                </c:pt>
                <c:pt idx="297">
                  <c:v>7.1052000000000004E-2</c:v>
                </c:pt>
                <c:pt idx="298">
                  <c:v>7.1222999999999995E-2</c:v>
                </c:pt>
                <c:pt idx="299">
                  <c:v>7.1392999999999998E-2</c:v>
                </c:pt>
                <c:pt idx="300">
                  <c:v>7.1556999999999996E-2</c:v>
                </c:pt>
                <c:pt idx="301">
                  <c:v>7.1716000000000002E-2</c:v>
                </c:pt>
                <c:pt idx="302">
                  <c:v>7.1871000000000004E-2</c:v>
                </c:pt>
                <c:pt idx="303">
                  <c:v>7.2019E-2</c:v>
                </c:pt>
                <c:pt idx="304">
                  <c:v>7.2165000000000007E-2</c:v>
                </c:pt>
                <c:pt idx="305">
                  <c:v>7.2305999999999995E-2</c:v>
                </c:pt>
                <c:pt idx="306">
                  <c:v>7.2450000000000001E-2</c:v>
                </c:pt>
                <c:pt idx="307">
                  <c:v>7.2595000000000007E-2</c:v>
                </c:pt>
                <c:pt idx="308">
                  <c:v>7.2746000000000005E-2</c:v>
                </c:pt>
                <c:pt idx="309">
                  <c:v>7.2902999999999996E-2</c:v>
                </c:pt>
                <c:pt idx="310">
                  <c:v>7.3065000000000005E-2</c:v>
                </c:pt>
                <c:pt idx="311">
                  <c:v>7.3230000000000003E-2</c:v>
                </c:pt>
                <c:pt idx="312">
                  <c:v>7.3396000000000003E-2</c:v>
                </c:pt>
                <c:pt idx="313">
                  <c:v>7.356E-2</c:v>
                </c:pt>
                <c:pt idx="314">
                  <c:v>7.3719000000000007E-2</c:v>
                </c:pt>
                <c:pt idx="315">
                  <c:v>7.3873999999999995E-2</c:v>
                </c:pt>
                <c:pt idx="316">
                  <c:v>7.4022000000000004E-2</c:v>
                </c:pt>
                <c:pt idx="317">
                  <c:v>7.4164999999999995E-2</c:v>
                </c:pt>
                <c:pt idx="318">
                  <c:v>7.4304999999999996E-2</c:v>
                </c:pt>
                <c:pt idx="319">
                  <c:v>7.4443999999999996E-2</c:v>
                </c:pt>
                <c:pt idx="320">
                  <c:v>7.4583999999999998E-2</c:v>
                </c:pt>
                <c:pt idx="321">
                  <c:v>7.4726000000000001E-2</c:v>
                </c:pt>
                <c:pt idx="322">
                  <c:v>7.4871999999999994E-2</c:v>
                </c:pt>
                <c:pt idx="323">
                  <c:v>7.5021000000000004E-2</c:v>
                </c:pt>
                <c:pt idx="324">
                  <c:v>7.5173000000000004E-2</c:v>
                </c:pt>
                <c:pt idx="325">
                  <c:v>7.5330999999999995E-2</c:v>
                </c:pt>
                <c:pt idx="326">
                  <c:v>7.5492000000000004E-2</c:v>
                </c:pt>
                <c:pt idx="327">
                  <c:v>7.5659000000000004E-2</c:v>
                </c:pt>
                <c:pt idx="328">
                  <c:v>7.5828000000000007E-2</c:v>
                </c:pt>
                <c:pt idx="329">
                  <c:v>7.5997999999999996E-2</c:v>
                </c:pt>
                <c:pt idx="330">
                  <c:v>7.6163999999999996E-2</c:v>
                </c:pt>
                <c:pt idx="331">
                  <c:v>7.6327999999999993E-2</c:v>
                </c:pt>
                <c:pt idx="332">
                  <c:v>7.6485999999999998E-2</c:v>
                </c:pt>
                <c:pt idx="333">
                  <c:v>7.6638999999999999E-2</c:v>
                </c:pt>
                <c:pt idx="334">
                  <c:v>7.6789999999999997E-2</c:v>
                </c:pt>
                <c:pt idx="335">
                  <c:v>7.6938000000000006E-2</c:v>
                </c:pt>
                <c:pt idx="336">
                  <c:v>7.7084E-2</c:v>
                </c:pt>
                <c:pt idx="337">
                  <c:v>7.7230999999999994E-2</c:v>
                </c:pt>
                <c:pt idx="338">
                  <c:v>7.7378000000000002E-2</c:v>
                </c:pt>
                <c:pt idx="339">
                  <c:v>7.7525999999999998E-2</c:v>
                </c:pt>
                <c:pt idx="340">
                  <c:v>7.7675999999999995E-2</c:v>
                </c:pt>
                <c:pt idx="341">
                  <c:v>7.7825000000000005E-2</c:v>
                </c:pt>
                <c:pt idx="342">
                  <c:v>7.7974000000000002E-2</c:v>
                </c:pt>
                <c:pt idx="343">
                  <c:v>7.8121999999999997E-2</c:v>
                </c:pt>
                <c:pt idx="344">
                  <c:v>7.8270000000000006E-2</c:v>
                </c:pt>
                <c:pt idx="345">
                  <c:v>7.8417000000000001E-2</c:v>
                </c:pt>
                <c:pt idx="346">
                  <c:v>7.8563999999999995E-2</c:v>
                </c:pt>
                <c:pt idx="347">
                  <c:v>7.8709000000000001E-2</c:v>
                </c:pt>
                <c:pt idx="348">
                  <c:v>7.8852000000000005E-2</c:v>
                </c:pt>
                <c:pt idx="349">
                  <c:v>7.8992000000000007E-2</c:v>
                </c:pt>
                <c:pt idx="350">
                  <c:v>7.9131000000000007E-2</c:v>
                </c:pt>
                <c:pt idx="351">
                  <c:v>7.9268000000000005E-2</c:v>
                </c:pt>
                <c:pt idx="352">
                  <c:v>7.9403000000000001E-2</c:v>
                </c:pt>
                <c:pt idx="353">
                  <c:v>7.9535999999999996E-2</c:v>
                </c:pt>
                <c:pt idx="354">
                  <c:v>7.9663999999999999E-2</c:v>
                </c:pt>
                <c:pt idx="355">
                  <c:v>7.9787999999999998E-2</c:v>
                </c:pt>
                <c:pt idx="356">
                  <c:v>7.9908999999999994E-2</c:v>
                </c:pt>
                <c:pt idx="357">
                  <c:v>8.0029000000000003E-2</c:v>
                </c:pt>
                <c:pt idx="358">
                  <c:v>8.0149999999999999E-2</c:v>
                </c:pt>
                <c:pt idx="359">
                  <c:v>8.0272999999999997E-2</c:v>
                </c:pt>
                <c:pt idx="360">
                  <c:v>8.0396999999999996E-2</c:v>
                </c:pt>
                <c:pt idx="361">
                  <c:v>8.0521999999999996E-2</c:v>
                </c:pt>
                <c:pt idx="362">
                  <c:v>8.0646999999999996E-2</c:v>
                </c:pt>
                <c:pt idx="363">
                  <c:v>8.0773999999999999E-2</c:v>
                </c:pt>
                <c:pt idx="364">
                  <c:v>8.0904000000000004E-2</c:v>
                </c:pt>
                <c:pt idx="365">
                  <c:v>8.1040000000000001E-2</c:v>
                </c:pt>
                <c:pt idx="366">
                  <c:v>8.1178E-2</c:v>
                </c:pt>
                <c:pt idx="367">
                  <c:v>8.1320000000000003E-2</c:v>
                </c:pt>
                <c:pt idx="368">
                  <c:v>8.1459000000000004E-2</c:v>
                </c:pt>
                <c:pt idx="369">
                  <c:v>8.1595000000000001E-2</c:v>
                </c:pt>
                <c:pt idx="370">
                  <c:v>8.1724000000000005E-2</c:v>
                </c:pt>
                <c:pt idx="371">
                  <c:v>8.1846000000000002E-2</c:v>
                </c:pt>
                <c:pt idx="372">
                  <c:v>8.1962999999999994E-2</c:v>
                </c:pt>
                <c:pt idx="373">
                  <c:v>8.2073999999999994E-2</c:v>
                </c:pt>
                <c:pt idx="374">
                  <c:v>8.2183000000000006E-2</c:v>
                </c:pt>
                <c:pt idx="375">
                  <c:v>8.2289000000000001E-2</c:v>
                </c:pt>
                <c:pt idx="376">
                  <c:v>8.2395999999999997E-2</c:v>
                </c:pt>
                <c:pt idx="377">
                  <c:v>8.2503000000000007E-2</c:v>
                </c:pt>
                <c:pt idx="378">
                  <c:v>8.2612000000000005E-2</c:v>
                </c:pt>
                <c:pt idx="379">
                  <c:v>8.2725999999999994E-2</c:v>
                </c:pt>
                <c:pt idx="380">
                  <c:v>8.2844000000000001E-2</c:v>
                </c:pt>
                <c:pt idx="381">
                  <c:v>8.2971000000000003E-2</c:v>
                </c:pt>
                <c:pt idx="382">
                  <c:v>8.3100999999999994E-2</c:v>
                </c:pt>
                <c:pt idx="383">
                  <c:v>8.3235000000000003E-2</c:v>
                </c:pt>
                <c:pt idx="384">
                  <c:v>8.3365999999999996E-2</c:v>
                </c:pt>
                <c:pt idx="385">
                  <c:v>8.3492999999999998E-2</c:v>
                </c:pt>
                <c:pt idx="386">
                  <c:v>8.3612000000000006E-2</c:v>
                </c:pt>
                <c:pt idx="387">
                  <c:v>8.3721000000000004E-2</c:v>
                </c:pt>
                <c:pt idx="388">
                  <c:v>8.3824999999999997E-2</c:v>
                </c:pt>
                <c:pt idx="389">
                  <c:v>8.3921999999999997E-2</c:v>
                </c:pt>
                <c:pt idx="390">
                  <c:v>8.4015999999999993E-2</c:v>
                </c:pt>
                <c:pt idx="391">
                  <c:v>8.4108000000000002E-2</c:v>
                </c:pt>
                <c:pt idx="392">
                  <c:v>8.4200999999999998E-2</c:v>
                </c:pt>
                <c:pt idx="393">
                  <c:v>8.4295999999999996E-2</c:v>
                </c:pt>
                <c:pt idx="394">
                  <c:v>8.4393999999999997E-2</c:v>
                </c:pt>
                <c:pt idx="395">
                  <c:v>8.4502999999999995E-2</c:v>
                </c:pt>
                <c:pt idx="396">
                  <c:v>8.4615999999999997E-2</c:v>
                </c:pt>
                <c:pt idx="397">
                  <c:v>8.4738999999999995E-2</c:v>
                </c:pt>
                <c:pt idx="398">
                  <c:v>8.4864999999999996E-2</c:v>
                </c:pt>
                <c:pt idx="399">
                  <c:v>8.4992999999999999E-2</c:v>
                </c:pt>
                <c:pt idx="400">
                  <c:v>8.5120000000000001E-2</c:v>
                </c:pt>
                <c:pt idx="401">
                  <c:v>8.5245000000000001E-2</c:v>
                </c:pt>
                <c:pt idx="402">
                  <c:v>8.5369E-2</c:v>
                </c:pt>
                <c:pt idx="403">
                  <c:v>8.5491999999999999E-2</c:v>
                </c:pt>
                <c:pt idx="404">
                  <c:v>8.5613999999999996E-2</c:v>
                </c:pt>
                <c:pt idx="405">
                  <c:v>8.5732000000000003E-2</c:v>
                </c:pt>
                <c:pt idx="406">
                  <c:v>8.5842000000000002E-2</c:v>
                </c:pt>
                <c:pt idx="407">
                  <c:v>8.5947999999999997E-2</c:v>
                </c:pt>
                <c:pt idx="408">
                  <c:v>8.6043999999999995E-2</c:v>
                </c:pt>
                <c:pt idx="409">
                  <c:v>8.6138000000000006E-2</c:v>
                </c:pt>
                <c:pt idx="410">
                  <c:v>8.6227999999999999E-2</c:v>
                </c:pt>
                <c:pt idx="411">
                  <c:v>8.6318000000000006E-2</c:v>
                </c:pt>
                <c:pt idx="412">
                  <c:v>8.6409E-2</c:v>
                </c:pt>
                <c:pt idx="413">
                  <c:v>8.6502999999999997E-2</c:v>
                </c:pt>
                <c:pt idx="414">
                  <c:v>8.6601999999999998E-2</c:v>
                </c:pt>
                <c:pt idx="415">
                  <c:v>8.6702000000000001E-2</c:v>
                </c:pt>
                <c:pt idx="416">
                  <c:v>8.6804999999999993E-2</c:v>
                </c:pt>
                <c:pt idx="417">
                  <c:v>8.6905999999999997E-2</c:v>
                </c:pt>
                <c:pt idx="418">
                  <c:v>8.7006E-2</c:v>
                </c:pt>
                <c:pt idx="419">
                  <c:v>8.7099999999999997E-2</c:v>
                </c:pt>
                <c:pt idx="420">
                  <c:v>8.7193000000000007E-2</c:v>
                </c:pt>
                <c:pt idx="421">
                  <c:v>8.7284E-2</c:v>
                </c:pt>
                <c:pt idx="422">
                  <c:v>8.7375999999999995E-2</c:v>
                </c:pt>
                <c:pt idx="423">
                  <c:v>8.7469000000000005E-2</c:v>
                </c:pt>
                <c:pt idx="424">
                  <c:v>8.7563000000000002E-2</c:v>
                </c:pt>
                <c:pt idx="425">
                  <c:v>8.7655999999999998E-2</c:v>
                </c:pt>
                <c:pt idx="426">
                  <c:v>8.7747000000000006E-2</c:v>
                </c:pt>
                <c:pt idx="427">
                  <c:v>8.7832999999999994E-2</c:v>
                </c:pt>
                <c:pt idx="428">
                  <c:v>8.7914999999999993E-2</c:v>
                </c:pt>
                <c:pt idx="429">
                  <c:v>8.7994000000000003E-2</c:v>
                </c:pt>
                <c:pt idx="430">
                  <c:v>8.8075000000000001E-2</c:v>
                </c:pt>
                <c:pt idx="431">
                  <c:v>8.8156999999999999E-2</c:v>
                </c:pt>
                <c:pt idx="432">
                  <c:v>8.8244000000000003E-2</c:v>
                </c:pt>
                <c:pt idx="433">
                  <c:v>8.8333999999999996E-2</c:v>
                </c:pt>
                <c:pt idx="434">
                  <c:v>8.8425000000000004E-2</c:v>
                </c:pt>
                <c:pt idx="435">
                  <c:v>8.8514999999999996E-2</c:v>
                </c:pt>
                <c:pt idx="436">
                  <c:v>8.8603000000000001E-2</c:v>
                </c:pt>
                <c:pt idx="437">
                  <c:v>8.8688000000000003E-2</c:v>
                </c:pt>
                <c:pt idx="438">
                  <c:v>8.8770000000000002E-2</c:v>
                </c:pt>
                <c:pt idx="439">
                  <c:v>8.8850999999999999E-2</c:v>
                </c:pt>
                <c:pt idx="440">
                  <c:v>8.8930999999999996E-2</c:v>
                </c:pt>
                <c:pt idx="441">
                  <c:v>8.9010000000000006E-2</c:v>
                </c:pt>
                <c:pt idx="442">
                  <c:v>8.9087E-2</c:v>
                </c:pt>
                <c:pt idx="443">
                  <c:v>8.9163000000000006E-2</c:v>
                </c:pt>
                <c:pt idx="444">
                  <c:v>8.9238999999999999E-2</c:v>
                </c:pt>
                <c:pt idx="445">
                  <c:v>8.9315000000000005E-2</c:v>
                </c:pt>
                <c:pt idx="446">
                  <c:v>8.9391999999999999E-2</c:v>
                </c:pt>
                <c:pt idx="447">
                  <c:v>8.9469000000000007E-2</c:v>
                </c:pt>
                <c:pt idx="448">
                  <c:v>8.9545E-2</c:v>
                </c:pt>
                <c:pt idx="449">
                  <c:v>8.9617000000000002E-2</c:v>
                </c:pt>
                <c:pt idx="450">
                  <c:v>8.9687000000000003E-2</c:v>
                </c:pt>
                <c:pt idx="451">
                  <c:v>8.9756000000000002E-2</c:v>
                </c:pt>
                <c:pt idx="452">
                  <c:v>8.9829000000000006E-2</c:v>
                </c:pt>
                <c:pt idx="453">
                  <c:v>8.9904999999999999E-2</c:v>
                </c:pt>
                <c:pt idx="454">
                  <c:v>8.9993000000000004E-2</c:v>
                </c:pt>
                <c:pt idx="455">
                  <c:v>9.0087E-2</c:v>
                </c:pt>
                <c:pt idx="456">
                  <c:v>9.0186000000000002E-2</c:v>
                </c:pt>
                <c:pt idx="457">
                  <c:v>9.0285000000000004E-2</c:v>
                </c:pt>
                <c:pt idx="458">
                  <c:v>9.0382000000000004E-2</c:v>
                </c:pt>
                <c:pt idx="459">
                  <c:v>9.0475E-2</c:v>
                </c:pt>
                <c:pt idx="460">
                  <c:v>9.0562000000000004E-2</c:v>
                </c:pt>
                <c:pt idx="461">
                  <c:v>9.0648000000000006E-2</c:v>
                </c:pt>
                <c:pt idx="462">
                  <c:v>9.0731000000000006E-2</c:v>
                </c:pt>
                <c:pt idx="463">
                  <c:v>9.0813000000000005E-2</c:v>
                </c:pt>
                <c:pt idx="464">
                  <c:v>9.0894000000000003E-2</c:v>
                </c:pt>
                <c:pt idx="465">
                  <c:v>9.0976000000000001E-2</c:v>
                </c:pt>
                <c:pt idx="466">
                  <c:v>9.1058E-2</c:v>
                </c:pt>
                <c:pt idx="467">
                  <c:v>9.1141E-2</c:v>
                </c:pt>
                <c:pt idx="468">
                  <c:v>9.1229000000000005E-2</c:v>
                </c:pt>
                <c:pt idx="469">
                  <c:v>9.1319999999999998E-2</c:v>
                </c:pt>
                <c:pt idx="470">
                  <c:v>9.1416999999999998E-2</c:v>
                </c:pt>
                <c:pt idx="471">
                  <c:v>9.1517000000000001E-2</c:v>
                </c:pt>
                <c:pt idx="472">
                  <c:v>9.1617000000000004E-2</c:v>
                </c:pt>
                <c:pt idx="473">
                  <c:v>9.1713000000000003E-2</c:v>
                </c:pt>
                <c:pt idx="474">
                  <c:v>9.1805999999999999E-2</c:v>
                </c:pt>
                <c:pt idx="475">
                  <c:v>9.1893000000000002E-2</c:v>
                </c:pt>
                <c:pt idx="476">
                  <c:v>9.1976000000000002E-2</c:v>
                </c:pt>
                <c:pt idx="477">
                  <c:v>9.2057E-2</c:v>
                </c:pt>
                <c:pt idx="478">
                  <c:v>9.2133999999999994E-2</c:v>
                </c:pt>
                <c:pt idx="479">
                  <c:v>9.221E-2</c:v>
                </c:pt>
                <c:pt idx="480">
                  <c:v>9.2285000000000006E-2</c:v>
                </c:pt>
                <c:pt idx="481">
                  <c:v>9.2358999999999997E-2</c:v>
                </c:pt>
                <c:pt idx="482">
                  <c:v>9.2438000000000006E-2</c:v>
                </c:pt>
                <c:pt idx="483">
                  <c:v>9.2519000000000004E-2</c:v>
                </c:pt>
                <c:pt idx="484">
                  <c:v>9.2609999999999998E-2</c:v>
                </c:pt>
                <c:pt idx="485">
                  <c:v>9.2706999999999998E-2</c:v>
                </c:pt>
                <c:pt idx="486">
                  <c:v>9.2809000000000003E-2</c:v>
                </c:pt>
                <c:pt idx="487">
                  <c:v>9.2915999999999999E-2</c:v>
                </c:pt>
                <c:pt idx="488">
                  <c:v>9.3021999999999994E-2</c:v>
                </c:pt>
                <c:pt idx="489">
                  <c:v>9.3128000000000002E-2</c:v>
                </c:pt>
                <c:pt idx="490">
                  <c:v>9.3229000000000006E-2</c:v>
                </c:pt>
                <c:pt idx="491">
                  <c:v>9.3328999999999995E-2</c:v>
                </c:pt>
                <c:pt idx="492">
                  <c:v>9.3425999999999995E-2</c:v>
                </c:pt>
                <c:pt idx="493">
                  <c:v>9.3521000000000007E-2</c:v>
                </c:pt>
                <c:pt idx="494">
                  <c:v>9.3616000000000005E-2</c:v>
                </c:pt>
                <c:pt idx="495">
                  <c:v>9.3712000000000004E-2</c:v>
                </c:pt>
                <c:pt idx="496">
                  <c:v>9.3809000000000003E-2</c:v>
                </c:pt>
                <c:pt idx="497">
                  <c:v>9.3907000000000004E-2</c:v>
                </c:pt>
                <c:pt idx="498">
                  <c:v>9.4006999999999993E-2</c:v>
                </c:pt>
                <c:pt idx="499">
                  <c:v>9.4106999999999996E-2</c:v>
                </c:pt>
                <c:pt idx="500">
                  <c:v>9.4209000000000001E-2</c:v>
                </c:pt>
                <c:pt idx="501">
                  <c:v>9.4312999999999994E-2</c:v>
                </c:pt>
                <c:pt idx="502">
                  <c:v>9.4420000000000004E-2</c:v>
                </c:pt>
                <c:pt idx="503">
                  <c:v>9.4532000000000005E-2</c:v>
                </c:pt>
                <c:pt idx="504">
                  <c:v>9.4645999999999994E-2</c:v>
                </c:pt>
                <c:pt idx="505">
                  <c:v>9.4763E-2</c:v>
                </c:pt>
                <c:pt idx="506">
                  <c:v>9.4877000000000003E-2</c:v>
                </c:pt>
                <c:pt idx="507">
                  <c:v>9.4989000000000004E-2</c:v>
                </c:pt>
                <c:pt idx="508">
                  <c:v>9.5096E-2</c:v>
                </c:pt>
                <c:pt idx="509">
                  <c:v>9.5200999999999994E-2</c:v>
                </c:pt>
                <c:pt idx="510">
                  <c:v>9.5304E-2</c:v>
                </c:pt>
                <c:pt idx="511">
                  <c:v>9.5410999999999996E-2</c:v>
                </c:pt>
                <c:pt idx="512">
                  <c:v>9.5523999999999998E-2</c:v>
                </c:pt>
                <c:pt idx="513">
                  <c:v>9.5643000000000006E-2</c:v>
                </c:pt>
                <c:pt idx="514">
                  <c:v>9.5769999999999994E-2</c:v>
                </c:pt>
                <c:pt idx="515">
                  <c:v>9.5898999999999998E-2</c:v>
                </c:pt>
                <c:pt idx="516">
                  <c:v>9.6030000000000004E-2</c:v>
                </c:pt>
                <c:pt idx="517">
                  <c:v>9.6157999999999993E-2</c:v>
                </c:pt>
                <c:pt idx="518">
                  <c:v>9.6282999999999994E-2</c:v>
                </c:pt>
                <c:pt idx="519">
                  <c:v>9.6405000000000005E-2</c:v>
                </c:pt>
                <c:pt idx="520">
                  <c:v>9.6522999999999998E-2</c:v>
                </c:pt>
                <c:pt idx="521">
                  <c:v>9.6641000000000005E-2</c:v>
                </c:pt>
                <c:pt idx="522">
                  <c:v>9.6754000000000007E-2</c:v>
                </c:pt>
                <c:pt idx="523">
                  <c:v>9.6865000000000007E-2</c:v>
                </c:pt>
                <c:pt idx="524">
                  <c:v>9.6973000000000004E-2</c:v>
                </c:pt>
                <c:pt idx="525">
                  <c:v>9.7074999999999995E-2</c:v>
                </c:pt>
                <c:pt idx="526">
                  <c:v>9.7176999999999999E-2</c:v>
                </c:pt>
                <c:pt idx="527">
                  <c:v>9.7279000000000004E-2</c:v>
                </c:pt>
                <c:pt idx="528">
                  <c:v>9.7387000000000001E-2</c:v>
                </c:pt>
                <c:pt idx="529">
                  <c:v>9.7499000000000002E-2</c:v>
                </c:pt>
                <c:pt idx="530">
                  <c:v>9.7620999999999999E-2</c:v>
                </c:pt>
                <c:pt idx="531">
                  <c:v>9.7744999999999999E-2</c:v>
                </c:pt>
                <c:pt idx="532">
                  <c:v>9.7873000000000002E-2</c:v>
                </c:pt>
                <c:pt idx="533">
                  <c:v>9.7998000000000002E-2</c:v>
                </c:pt>
                <c:pt idx="534">
                  <c:v>9.8123000000000002E-2</c:v>
                </c:pt>
                <c:pt idx="535">
                  <c:v>9.8244999999999999E-2</c:v>
                </c:pt>
                <c:pt idx="536">
                  <c:v>9.8366999999999996E-2</c:v>
                </c:pt>
                <c:pt idx="537">
                  <c:v>9.8490999999999995E-2</c:v>
                </c:pt>
                <c:pt idx="538">
                  <c:v>9.8619999999999999E-2</c:v>
                </c:pt>
                <c:pt idx="539">
                  <c:v>9.8755999999999997E-2</c:v>
                </c:pt>
                <c:pt idx="540">
                  <c:v>9.8894999999999997E-2</c:v>
                </c:pt>
                <c:pt idx="541">
                  <c:v>9.9039000000000002E-2</c:v>
                </c:pt>
                <c:pt idx="542">
                  <c:v>9.9182999999999993E-2</c:v>
                </c:pt>
                <c:pt idx="543">
                  <c:v>9.9326999999999999E-2</c:v>
                </c:pt>
                <c:pt idx="544">
                  <c:v>9.9465999999999999E-2</c:v>
                </c:pt>
                <c:pt idx="545">
                  <c:v>9.9602999999999997E-2</c:v>
                </c:pt>
                <c:pt idx="546">
                  <c:v>9.9735000000000004E-2</c:v>
                </c:pt>
                <c:pt idx="547">
                  <c:v>9.9861000000000005E-2</c:v>
                </c:pt>
                <c:pt idx="548">
                  <c:v>9.9985000000000004E-2</c:v>
                </c:pt>
                <c:pt idx="549">
                  <c:v>0.100104</c:v>
                </c:pt>
                <c:pt idx="550">
                  <c:v>0.10022300000000001</c:v>
                </c:pt>
                <c:pt idx="551">
                  <c:v>0.100341</c:v>
                </c:pt>
                <c:pt idx="552">
                  <c:v>0.100462</c:v>
                </c:pt>
                <c:pt idx="553">
                  <c:v>0.10058499999999999</c:v>
                </c:pt>
                <c:pt idx="554">
                  <c:v>0.10070900000000001</c:v>
                </c:pt>
                <c:pt idx="555">
                  <c:v>0.100831</c:v>
                </c:pt>
                <c:pt idx="556">
                  <c:v>0.100951</c:v>
                </c:pt>
                <c:pt idx="557">
                  <c:v>0.101067</c:v>
                </c:pt>
                <c:pt idx="558">
                  <c:v>0.101175</c:v>
                </c:pt>
                <c:pt idx="559">
                  <c:v>0.10128</c:v>
                </c:pt>
                <c:pt idx="560">
                  <c:v>0.10137599999999999</c:v>
                </c:pt>
                <c:pt idx="561">
                  <c:v>0.10147100000000001</c:v>
                </c:pt>
                <c:pt idx="562">
                  <c:v>0.101563</c:v>
                </c:pt>
                <c:pt idx="563">
                  <c:v>0.101658</c:v>
                </c:pt>
                <c:pt idx="564">
                  <c:v>0.101758</c:v>
                </c:pt>
                <c:pt idx="565">
                  <c:v>0.101866</c:v>
                </c:pt>
                <c:pt idx="566">
                  <c:v>0.10198699999999999</c:v>
                </c:pt>
                <c:pt idx="567">
                  <c:v>0.102113</c:v>
                </c:pt>
                <c:pt idx="568">
                  <c:v>0.102247</c:v>
                </c:pt>
                <c:pt idx="569">
                  <c:v>0.102381</c:v>
                </c:pt>
                <c:pt idx="570">
                  <c:v>0.10251399999999999</c:v>
                </c:pt>
                <c:pt idx="571">
                  <c:v>0.102645</c:v>
                </c:pt>
                <c:pt idx="572">
                  <c:v>0.10277799999999999</c:v>
                </c:pt>
                <c:pt idx="573">
                  <c:v>0.102913</c:v>
                </c:pt>
                <c:pt idx="574">
                  <c:v>0.10305499999999999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A9E-420F-B792-DB304B4FA178}"/>
            </c:ext>
          </c:extLst>
        </c:ser>
        <c:ser>
          <c:idx val="3"/>
          <c:order val="1"/>
          <c:tx>
            <c:v>Arcstone</c:v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AT_lunarspectra_805114036!$I$16:$I$590</c:f>
              <c:numCache>
                <c:formatCode>General</c:formatCode>
                <c:ptCount val="575"/>
                <c:pt idx="0">
                  <c:v>397.71351503741198</c:v>
                </c:pt>
                <c:pt idx="1">
                  <c:v>400.849116042567</c:v>
                </c:pt>
                <c:pt idx="2">
                  <c:v>403.98471704805399</c:v>
                </c:pt>
                <c:pt idx="3">
                  <c:v>407.12031805387397</c:v>
                </c:pt>
                <c:pt idx="4">
                  <c:v>410.25591906002597</c:v>
                </c:pt>
                <c:pt idx="5">
                  <c:v>413.39152006651102</c:v>
                </c:pt>
                <c:pt idx="6">
                  <c:v>416.52712107332798</c:v>
                </c:pt>
                <c:pt idx="7">
                  <c:v>419.66272208047798</c:v>
                </c:pt>
                <c:pt idx="8">
                  <c:v>422.79832308796</c:v>
                </c:pt>
                <c:pt idx="9">
                  <c:v>425.93392409577501</c:v>
                </c:pt>
                <c:pt idx="10">
                  <c:v>429.06952510392301</c:v>
                </c:pt>
                <c:pt idx="11">
                  <c:v>432.20512611240298</c:v>
                </c:pt>
                <c:pt idx="12">
                  <c:v>435.34072712121502</c:v>
                </c:pt>
                <c:pt idx="13">
                  <c:v>438.47632813036103</c:v>
                </c:pt>
                <c:pt idx="14">
                  <c:v>441.61192913983803</c:v>
                </c:pt>
                <c:pt idx="15">
                  <c:v>444.74753014964898</c:v>
                </c:pt>
                <c:pt idx="16">
                  <c:v>447.88313115979201</c:v>
                </c:pt>
                <c:pt idx="17">
                  <c:v>451.01873217026701</c:v>
                </c:pt>
                <c:pt idx="18">
                  <c:v>454.154333181075</c:v>
                </c:pt>
                <c:pt idx="19">
                  <c:v>457.28993419221598</c:v>
                </c:pt>
                <c:pt idx="20">
                  <c:v>460.42553520368898</c:v>
                </c:pt>
                <c:pt idx="21">
                  <c:v>463.561136215494</c:v>
                </c:pt>
                <c:pt idx="22">
                  <c:v>466.69673722763201</c:v>
                </c:pt>
                <c:pt idx="23">
                  <c:v>469.83233824010301</c:v>
                </c:pt>
                <c:pt idx="24">
                  <c:v>472.96793925290598</c:v>
                </c:pt>
                <c:pt idx="25">
                  <c:v>476.10354026604199</c:v>
                </c:pt>
                <c:pt idx="26">
                  <c:v>479.23914127951099</c:v>
                </c:pt>
                <c:pt idx="27">
                  <c:v>482.37474229331201</c:v>
                </c:pt>
                <c:pt idx="28">
                  <c:v>485.510343307445</c:v>
                </c:pt>
                <c:pt idx="29">
                  <c:v>488.64594432191097</c:v>
                </c:pt>
                <c:pt idx="30">
                  <c:v>491.78154533671</c:v>
                </c:pt>
                <c:pt idx="31">
                  <c:v>494.91714635184098</c:v>
                </c:pt>
                <c:pt idx="32">
                  <c:v>498.05274736730502</c:v>
                </c:pt>
                <c:pt idx="33">
                  <c:v>501.18834838310102</c:v>
                </c:pt>
                <c:pt idx="34">
                  <c:v>504.32394939923</c:v>
                </c:pt>
                <c:pt idx="35">
                  <c:v>507.45955041569101</c:v>
                </c:pt>
                <c:pt idx="36">
                  <c:v>510.59515143248501</c:v>
                </c:pt>
                <c:pt idx="37">
                  <c:v>513.73075244961103</c:v>
                </c:pt>
                <c:pt idx="38">
                  <c:v>516.86635346706998</c:v>
                </c:pt>
                <c:pt idx="39">
                  <c:v>520.00195448486204</c:v>
                </c:pt>
                <c:pt idx="40">
                  <c:v>523.13755550298595</c:v>
                </c:pt>
                <c:pt idx="41">
                  <c:v>526.27315652144296</c:v>
                </c:pt>
                <c:pt idx="42">
                  <c:v>529.40875754023205</c:v>
                </c:pt>
                <c:pt idx="43">
                  <c:v>532.54435855935401</c:v>
                </c:pt>
                <c:pt idx="44">
                  <c:v>535.67995957880805</c:v>
                </c:pt>
                <c:pt idx="45">
                  <c:v>538.81556059859497</c:v>
                </c:pt>
                <c:pt idx="46">
                  <c:v>541.95116161871397</c:v>
                </c:pt>
                <c:pt idx="47">
                  <c:v>545.08676263916595</c:v>
                </c:pt>
                <c:pt idx="48">
                  <c:v>548.22236365995104</c:v>
                </c:pt>
                <c:pt idx="49">
                  <c:v>551.35796468106798</c:v>
                </c:pt>
                <c:pt idx="50">
                  <c:v>554.49356570251803</c:v>
                </c:pt>
                <c:pt idx="51">
                  <c:v>557.62916672430003</c:v>
                </c:pt>
                <c:pt idx="52">
                  <c:v>560.76476774641503</c:v>
                </c:pt>
                <c:pt idx="53">
                  <c:v>563.90036876886199</c:v>
                </c:pt>
                <c:pt idx="54">
                  <c:v>567.03596979164195</c:v>
                </c:pt>
                <c:pt idx="55">
                  <c:v>570.17157081475398</c:v>
                </c:pt>
                <c:pt idx="56">
                  <c:v>573.307171838199</c:v>
                </c:pt>
                <c:pt idx="57">
                  <c:v>576.44277286197701</c:v>
                </c:pt>
                <c:pt idx="58">
                  <c:v>579.57837388608698</c:v>
                </c:pt>
                <c:pt idx="59">
                  <c:v>582.71397491052903</c:v>
                </c:pt>
                <c:pt idx="60">
                  <c:v>585.84957593530498</c:v>
                </c:pt>
                <c:pt idx="61">
                  <c:v>588.98517696041199</c:v>
                </c:pt>
                <c:pt idx="62">
                  <c:v>592.12077798585301</c:v>
                </c:pt>
                <c:pt idx="63">
                  <c:v>595.256379011626</c:v>
                </c:pt>
                <c:pt idx="64">
                  <c:v>598.39198003773095</c:v>
                </c:pt>
                <c:pt idx="65">
                  <c:v>601.527581064169</c:v>
                </c:pt>
                <c:pt idx="66">
                  <c:v>604.66318209093902</c:v>
                </c:pt>
                <c:pt idx="67">
                  <c:v>607.79878311804202</c:v>
                </c:pt>
                <c:pt idx="68">
                  <c:v>610.93438414547802</c:v>
                </c:pt>
                <c:pt idx="69">
                  <c:v>614.06998517324598</c:v>
                </c:pt>
                <c:pt idx="70">
                  <c:v>617.20558620134705</c:v>
                </c:pt>
                <c:pt idx="71">
                  <c:v>620.34118722977996</c:v>
                </c:pt>
                <c:pt idx="72">
                  <c:v>623.47678825854598</c:v>
                </c:pt>
                <c:pt idx="73">
                  <c:v>626.61238928764396</c:v>
                </c:pt>
                <c:pt idx="74">
                  <c:v>629.74799031707505</c:v>
                </c:pt>
                <c:pt idx="75">
                  <c:v>632.88359134683901</c:v>
                </c:pt>
                <c:pt idx="76">
                  <c:v>636.01919237693505</c:v>
                </c:pt>
                <c:pt idx="77">
                  <c:v>639.15479340736294</c:v>
                </c:pt>
                <c:pt idx="78">
                  <c:v>642.29039443812405</c:v>
                </c:pt>
                <c:pt idx="79">
                  <c:v>645.42599546921804</c:v>
                </c:pt>
                <c:pt idx="80">
                  <c:v>648.56159650064399</c:v>
                </c:pt>
                <c:pt idx="81">
                  <c:v>651.69719753240304</c:v>
                </c:pt>
                <c:pt idx="82">
                  <c:v>654.83279856449496</c:v>
                </c:pt>
                <c:pt idx="83">
                  <c:v>657.96839959691795</c:v>
                </c:pt>
                <c:pt idx="84">
                  <c:v>661.10400062967506</c:v>
                </c:pt>
                <c:pt idx="85">
                  <c:v>664.23960166276402</c:v>
                </c:pt>
                <c:pt idx="86">
                  <c:v>667.37520269618506</c:v>
                </c:pt>
                <c:pt idx="87">
                  <c:v>670.51080372993897</c:v>
                </c:pt>
                <c:pt idx="88">
                  <c:v>673.64640476402599</c:v>
                </c:pt>
                <c:pt idx="89">
                  <c:v>676.78200579844497</c:v>
                </c:pt>
                <c:pt idx="90">
                  <c:v>679.91760683319706</c:v>
                </c:pt>
                <c:pt idx="91">
                  <c:v>683.05320786828099</c:v>
                </c:pt>
                <c:pt idx="92">
                  <c:v>686.18880890369803</c:v>
                </c:pt>
                <c:pt idx="93">
                  <c:v>689.32440993944795</c:v>
                </c:pt>
                <c:pt idx="94">
                  <c:v>692.46001097553005</c:v>
                </c:pt>
                <c:pt idx="95">
                  <c:v>695.59561201194401</c:v>
                </c:pt>
                <c:pt idx="96">
                  <c:v>698.73121304869096</c:v>
                </c:pt>
                <c:pt idx="97">
                  <c:v>701.86681408577101</c:v>
                </c:pt>
                <c:pt idx="98">
                  <c:v>705.00241512318303</c:v>
                </c:pt>
                <c:pt idx="99">
                  <c:v>708.13801616092803</c:v>
                </c:pt>
                <c:pt idx="100">
                  <c:v>711.273617199005</c:v>
                </c:pt>
                <c:pt idx="101">
                  <c:v>714.40921823741496</c:v>
                </c:pt>
                <c:pt idx="102">
                  <c:v>717.544819276157</c:v>
                </c:pt>
                <c:pt idx="103">
                  <c:v>720.68042031523203</c:v>
                </c:pt>
                <c:pt idx="104">
                  <c:v>723.81602135464004</c:v>
                </c:pt>
                <c:pt idx="105">
                  <c:v>726.95162239438002</c:v>
                </c:pt>
                <c:pt idx="106">
                  <c:v>730.08722343445299</c:v>
                </c:pt>
                <c:pt idx="107">
                  <c:v>733.22282447485804</c:v>
                </c:pt>
                <c:pt idx="108">
                  <c:v>736.35842551559494</c:v>
                </c:pt>
                <c:pt idx="109">
                  <c:v>739.49402655666597</c:v>
                </c:pt>
                <c:pt idx="110">
                  <c:v>742.62962759806896</c:v>
                </c:pt>
                <c:pt idx="111">
                  <c:v>745.76522863980404</c:v>
                </c:pt>
                <c:pt idx="112">
                  <c:v>748.90082968187198</c:v>
                </c:pt>
                <c:pt idx="113">
                  <c:v>752.03643072427201</c:v>
                </c:pt>
                <c:pt idx="114">
                  <c:v>755.17203176700502</c:v>
                </c:pt>
                <c:pt idx="115">
                  <c:v>758.30763281007103</c:v>
                </c:pt>
                <c:pt idx="116">
                  <c:v>761.443233853469</c:v>
                </c:pt>
                <c:pt idx="117">
                  <c:v>764.57883489719995</c:v>
                </c:pt>
                <c:pt idx="118">
                  <c:v>767.71443594126299</c:v>
                </c:pt>
                <c:pt idx="119">
                  <c:v>770.85003698565902</c:v>
                </c:pt>
                <c:pt idx="120">
                  <c:v>773.98563803038701</c:v>
                </c:pt>
                <c:pt idx="121">
                  <c:v>777.12123907544799</c:v>
                </c:pt>
                <c:pt idx="122">
                  <c:v>780.25684012084105</c:v>
                </c:pt>
                <c:pt idx="123">
                  <c:v>783.39244116656698</c:v>
                </c:pt>
                <c:pt idx="124">
                  <c:v>786.52804221262602</c:v>
                </c:pt>
                <c:pt idx="125">
                  <c:v>789.66364325901702</c:v>
                </c:pt>
                <c:pt idx="126">
                  <c:v>792.79924430574101</c:v>
                </c:pt>
                <c:pt idx="127">
                  <c:v>795.93484535279697</c:v>
                </c:pt>
                <c:pt idx="128">
                  <c:v>799.07044640018603</c:v>
                </c:pt>
                <c:pt idx="129">
                  <c:v>802.20604744790705</c:v>
                </c:pt>
                <c:pt idx="130">
                  <c:v>805.34164849596095</c:v>
                </c:pt>
                <c:pt idx="131">
                  <c:v>808.47724954434705</c:v>
                </c:pt>
                <c:pt idx="132">
                  <c:v>811.61285059306601</c:v>
                </c:pt>
                <c:pt idx="133">
                  <c:v>814.74845164211797</c:v>
                </c:pt>
                <c:pt idx="134">
                  <c:v>817.88405269150201</c:v>
                </c:pt>
                <c:pt idx="135">
                  <c:v>821.01965374121903</c:v>
                </c:pt>
                <c:pt idx="136">
                  <c:v>824.15525479126802</c:v>
                </c:pt>
                <c:pt idx="137">
                  <c:v>827.29085584165</c:v>
                </c:pt>
                <c:pt idx="138">
                  <c:v>830.42645689236394</c:v>
                </c:pt>
                <c:pt idx="139">
                  <c:v>833.56205794341099</c:v>
                </c:pt>
                <c:pt idx="140">
                  <c:v>836.69765899479</c:v>
                </c:pt>
                <c:pt idx="141">
                  <c:v>839.83326004650201</c:v>
                </c:pt>
                <c:pt idx="142">
                  <c:v>842.96886109854699</c:v>
                </c:pt>
                <c:pt idx="143">
                  <c:v>846.10446215092395</c:v>
                </c:pt>
                <c:pt idx="144">
                  <c:v>849.24006320363299</c:v>
                </c:pt>
                <c:pt idx="145">
                  <c:v>852.37566425667501</c:v>
                </c:pt>
                <c:pt idx="146">
                  <c:v>855.51126531005002</c:v>
                </c:pt>
                <c:pt idx="147">
                  <c:v>858.646866363757</c:v>
                </c:pt>
                <c:pt idx="148">
                  <c:v>861.78246741779697</c:v>
                </c:pt>
                <c:pt idx="149">
                  <c:v>864.91806847217003</c:v>
                </c:pt>
                <c:pt idx="150">
                  <c:v>868.05366952687496</c:v>
                </c:pt>
                <c:pt idx="151">
                  <c:v>871.18927058191196</c:v>
                </c:pt>
                <c:pt idx="152">
                  <c:v>874.32487163728194</c:v>
                </c:pt>
                <c:pt idx="153">
                  <c:v>877.46047269298504</c:v>
                </c:pt>
                <c:pt idx="154">
                  <c:v>880.59607374901998</c:v>
                </c:pt>
                <c:pt idx="155">
                  <c:v>883.731674805387</c:v>
                </c:pt>
                <c:pt idx="156">
                  <c:v>886.86727586208804</c:v>
                </c:pt>
                <c:pt idx="157">
                  <c:v>890.00287691912104</c:v>
                </c:pt>
                <c:pt idx="158">
                  <c:v>893.138477976486</c:v>
                </c:pt>
                <c:pt idx="159">
                  <c:v>896.27407903418396</c:v>
                </c:pt>
                <c:pt idx="160">
                  <c:v>899.40968009221399</c:v>
                </c:pt>
                <c:pt idx="161">
                  <c:v>902.54528115057701</c:v>
                </c:pt>
                <c:pt idx="162">
                  <c:v>905.68088220927302</c:v>
                </c:pt>
                <c:pt idx="163">
                  <c:v>908.816483268301</c:v>
                </c:pt>
                <c:pt idx="164">
                  <c:v>911.95208432766196</c:v>
                </c:pt>
                <c:pt idx="165">
                  <c:v>915.08768538735501</c:v>
                </c:pt>
                <c:pt idx="166">
                  <c:v>918.22328644738104</c:v>
                </c:pt>
                <c:pt idx="167">
                  <c:v>921.35888750773904</c:v>
                </c:pt>
                <c:pt idx="168">
                  <c:v>924.49448856843003</c:v>
                </c:pt>
                <c:pt idx="169">
                  <c:v>927.63008962945298</c:v>
                </c:pt>
                <c:pt idx="170">
                  <c:v>930.76569069080904</c:v>
                </c:pt>
                <c:pt idx="171">
                  <c:v>933.90129175249797</c:v>
                </c:pt>
                <c:pt idx="172">
                  <c:v>937.03689281451898</c:v>
                </c:pt>
                <c:pt idx="173">
                  <c:v>940.17249387687298</c:v>
                </c:pt>
                <c:pt idx="174">
                  <c:v>943.30809493955906</c:v>
                </c:pt>
                <c:pt idx="175">
                  <c:v>946.44369600257698</c:v>
                </c:pt>
                <c:pt idx="176">
                  <c:v>949.57929706592904</c:v>
                </c:pt>
                <c:pt idx="177">
                  <c:v>952.71489812961204</c:v>
                </c:pt>
                <c:pt idx="178">
                  <c:v>955.85049919362905</c:v>
                </c:pt>
                <c:pt idx="179">
                  <c:v>958.98610025797802</c:v>
                </c:pt>
                <c:pt idx="180">
                  <c:v>962.12170132265896</c:v>
                </c:pt>
                <c:pt idx="181">
                  <c:v>965.25730238767301</c:v>
                </c:pt>
                <c:pt idx="182">
                  <c:v>968.39290345302004</c:v>
                </c:pt>
                <c:pt idx="183">
                  <c:v>971.52850451869904</c:v>
                </c:pt>
                <c:pt idx="184">
                  <c:v>974.66410558471102</c:v>
                </c:pt>
                <c:pt idx="185">
                  <c:v>977.79970665105498</c:v>
                </c:pt>
                <c:pt idx="186">
                  <c:v>980.93530771773203</c:v>
                </c:pt>
                <c:pt idx="187">
                  <c:v>984.07090878474196</c:v>
                </c:pt>
                <c:pt idx="188">
                  <c:v>987.20650985208295</c:v>
                </c:pt>
                <c:pt idx="189">
                  <c:v>990.34211091975806</c:v>
                </c:pt>
                <c:pt idx="190">
                  <c:v>993.47771198776502</c:v>
                </c:pt>
                <c:pt idx="191">
                  <c:v>996.61331305610497</c:v>
                </c:pt>
                <c:pt idx="192">
                  <c:v>999.748914124777</c:v>
                </c:pt>
                <c:pt idx="193">
                  <c:v>1002.88451519378</c:v>
                </c:pt>
                <c:pt idx="194">
                  <c:v>1006.02011626312</c:v>
                </c:pt>
                <c:pt idx="195">
                  <c:v>1009.15571733279</c:v>
                </c:pt>
                <c:pt idx="196">
                  <c:v>1012.29131840279</c:v>
                </c:pt>
                <c:pt idx="197">
                  <c:v>1015.4269194731301</c:v>
                </c:pt>
                <c:pt idx="198">
                  <c:v>1018.56252054379</c:v>
                </c:pt>
                <c:pt idx="199">
                  <c:v>1021.69812161479</c:v>
                </c:pt>
                <c:pt idx="200">
                  <c:v>1024.8337226861299</c:v>
                </c:pt>
                <c:pt idx="201">
                  <c:v>1027.9693237577901</c:v>
                </c:pt>
                <c:pt idx="202">
                  <c:v>1031.10492482979</c:v>
                </c:pt>
                <c:pt idx="203">
                  <c:v>1034.24052590212</c:v>
                </c:pt>
                <c:pt idx="204">
                  <c:v>1037.3761269747799</c:v>
                </c:pt>
                <c:pt idx="205">
                  <c:v>1040.51172804778</c:v>
                </c:pt>
                <c:pt idx="206">
                  <c:v>1043.6473291211</c:v>
                </c:pt>
                <c:pt idx="207">
                  <c:v>1046.78293019477</c:v>
                </c:pt>
                <c:pt idx="208">
                  <c:v>1049.91853126876</c:v>
                </c:pt>
                <c:pt idx="209">
                  <c:v>1053.05413234308</c:v>
                </c:pt>
                <c:pt idx="210">
                  <c:v>1056.1897334177399</c:v>
                </c:pt>
                <c:pt idx="211">
                  <c:v>1059.32533449273</c:v>
                </c:pt>
                <c:pt idx="212">
                  <c:v>1062.46093556806</c:v>
                </c:pt>
                <c:pt idx="213">
                  <c:v>1065.5965366437099</c:v>
                </c:pt>
                <c:pt idx="214">
                  <c:v>1068.7321377196999</c:v>
                </c:pt>
                <c:pt idx="215">
                  <c:v>1071.8677387960199</c:v>
                </c:pt>
                <c:pt idx="216">
                  <c:v>1075.00333987267</c:v>
                </c:pt>
                <c:pt idx="217">
                  <c:v>1078.1389409496601</c:v>
                </c:pt>
                <c:pt idx="218">
                  <c:v>1081.27454202698</c:v>
                </c:pt>
                <c:pt idx="219">
                  <c:v>1084.4101431046299</c:v>
                </c:pt>
                <c:pt idx="220">
                  <c:v>1087.54574418261</c:v>
                </c:pt>
                <c:pt idx="221">
                  <c:v>1090.6813452609299</c:v>
                </c:pt>
                <c:pt idx="222">
                  <c:v>1093.81694633958</c:v>
                </c:pt>
                <c:pt idx="223">
                  <c:v>1096.95254741856</c:v>
                </c:pt>
                <c:pt idx="224">
                  <c:v>1100.08814849787</c:v>
                </c:pt>
                <c:pt idx="225">
                  <c:v>1103.22374957752</c:v>
                </c:pt>
                <c:pt idx="226">
                  <c:v>1106.3593506575</c:v>
                </c:pt>
                <c:pt idx="227">
                  <c:v>1109.49495173781</c:v>
                </c:pt>
                <c:pt idx="228">
                  <c:v>1112.63055281845</c:v>
                </c:pt>
                <c:pt idx="229">
                  <c:v>1115.76615389943</c:v>
                </c:pt>
                <c:pt idx="230">
                  <c:v>1118.90175498074</c:v>
                </c:pt>
                <c:pt idx="231">
                  <c:v>1122.03735606238</c:v>
                </c:pt>
                <c:pt idx="232">
                  <c:v>1125.17295714436</c:v>
                </c:pt>
                <c:pt idx="233">
                  <c:v>1128.3085582266599</c:v>
                </c:pt>
                <c:pt idx="234">
                  <c:v>1131.4441593092999</c:v>
                </c:pt>
                <c:pt idx="235">
                  <c:v>1134.5797603922699</c:v>
                </c:pt>
                <c:pt idx="236">
                  <c:v>1137.71536147558</c:v>
                </c:pt>
                <c:pt idx="237">
                  <c:v>1140.8509625592201</c:v>
                </c:pt>
                <c:pt idx="238">
                  <c:v>1143.98656364319</c:v>
                </c:pt>
                <c:pt idx="239">
                  <c:v>1147.1221647274899</c:v>
                </c:pt>
                <c:pt idx="240">
                  <c:v>1150.2577658121199</c:v>
                </c:pt>
                <c:pt idx="241">
                  <c:v>1153.3933668970899</c:v>
                </c:pt>
                <c:pt idx="242">
                  <c:v>1156.52896798239</c:v>
                </c:pt>
                <c:pt idx="243">
                  <c:v>1159.66456906802</c:v>
                </c:pt>
                <c:pt idx="244">
                  <c:v>1162.8001701539899</c:v>
                </c:pt>
                <c:pt idx="245">
                  <c:v>1165.93577124028</c:v>
                </c:pt>
                <c:pt idx="246">
                  <c:v>1169.07137232691</c:v>
                </c:pt>
                <c:pt idx="247">
                  <c:v>1172.20697341388</c:v>
                </c:pt>
                <c:pt idx="248">
                  <c:v>1175.34257450117</c:v>
                </c:pt>
                <c:pt idx="249">
                  <c:v>1178.4781755888</c:v>
                </c:pt>
                <c:pt idx="250">
                  <c:v>1181.6137766767599</c:v>
                </c:pt>
                <c:pt idx="251">
                  <c:v>1184.74937776505</c:v>
                </c:pt>
                <c:pt idx="252">
                  <c:v>1187.88497885368</c:v>
                </c:pt>
                <c:pt idx="253">
                  <c:v>1191.0205799426301</c:v>
                </c:pt>
                <c:pt idx="254">
                  <c:v>1194.1561810319299</c:v>
                </c:pt>
                <c:pt idx="255">
                  <c:v>1197.2917821215501</c:v>
                </c:pt>
                <c:pt idx="256">
                  <c:v>1200.4273832115</c:v>
                </c:pt>
                <c:pt idx="257">
                  <c:v>1203.56298430179</c:v>
                </c:pt>
                <c:pt idx="258">
                  <c:v>1206.69858539241</c:v>
                </c:pt>
                <c:pt idx="259">
                  <c:v>1209.8341864833701</c:v>
                </c:pt>
                <c:pt idx="260">
                  <c:v>1212.9697875746499</c:v>
                </c:pt>
                <c:pt idx="261">
                  <c:v>1216.1053886662701</c:v>
                </c:pt>
                <c:pt idx="262">
                  <c:v>1219.2409897582199</c:v>
                </c:pt>
                <c:pt idx="263">
                  <c:v>1222.3765908505</c:v>
                </c:pt>
                <c:pt idx="264">
                  <c:v>1225.5121919431199</c:v>
                </c:pt>
                <c:pt idx="265">
                  <c:v>1228.64779303607</c:v>
                </c:pt>
                <c:pt idx="266">
                  <c:v>1231.78339412935</c:v>
                </c:pt>
                <c:pt idx="267">
                  <c:v>1234.9189952229599</c:v>
                </c:pt>
                <c:pt idx="268">
                  <c:v>1238.05459631691</c:v>
                </c:pt>
                <c:pt idx="269">
                  <c:v>1241.19019741119</c:v>
                </c:pt>
                <c:pt idx="270">
                  <c:v>1244.3257985058001</c:v>
                </c:pt>
                <c:pt idx="271">
                  <c:v>1247.4613996007399</c:v>
                </c:pt>
                <c:pt idx="272">
                  <c:v>1250.5970006960199</c:v>
                </c:pt>
                <c:pt idx="273">
                  <c:v>1253.73260179163</c:v>
                </c:pt>
                <c:pt idx="274">
                  <c:v>1256.8682028875701</c:v>
                </c:pt>
                <c:pt idx="275">
                  <c:v>1260.00380398384</c:v>
                </c:pt>
                <c:pt idx="276">
                  <c:v>1263.1394050804499</c:v>
                </c:pt>
                <c:pt idx="277">
                  <c:v>1266.27500617739</c:v>
                </c:pt>
                <c:pt idx="278">
                  <c:v>1269.4106072746599</c:v>
                </c:pt>
                <c:pt idx="279">
                  <c:v>1272.54620837227</c:v>
                </c:pt>
                <c:pt idx="280">
                  <c:v>1275.6818094702001</c:v>
                </c:pt>
                <c:pt idx="281">
                  <c:v>1278.81741056847</c:v>
                </c:pt>
                <c:pt idx="282">
                  <c:v>1281.9530116670701</c:v>
                </c:pt>
                <c:pt idx="283">
                  <c:v>1285.0886127660101</c:v>
                </c:pt>
                <c:pt idx="284">
                  <c:v>1288.22421386527</c:v>
                </c:pt>
                <c:pt idx="285">
                  <c:v>1291.3598149648701</c:v>
                </c:pt>
                <c:pt idx="286">
                  <c:v>1294.4954160648099</c:v>
                </c:pt>
                <c:pt idx="287">
                  <c:v>1297.63101716507</c:v>
                </c:pt>
                <c:pt idx="288">
                  <c:v>1300.7666182656701</c:v>
                </c:pt>
                <c:pt idx="289">
                  <c:v>1303.9022193666001</c:v>
                </c:pt>
                <c:pt idx="290">
                  <c:v>1307.03782046786</c:v>
                </c:pt>
                <c:pt idx="291">
                  <c:v>1310.1734215694601</c:v>
                </c:pt>
                <c:pt idx="292">
                  <c:v>1313.30902267138</c:v>
                </c:pt>
                <c:pt idx="293">
                  <c:v>1316.4446237736399</c:v>
                </c:pt>
                <c:pt idx="294">
                  <c:v>1319.58022487624</c:v>
                </c:pt>
                <c:pt idx="295">
                  <c:v>1322.7158259791599</c:v>
                </c:pt>
                <c:pt idx="296">
                  <c:v>1325.8514270824201</c:v>
                </c:pt>
                <c:pt idx="297">
                  <c:v>1328.9870281860101</c:v>
                </c:pt>
                <c:pt idx="298">
                  <c:v>1332.12262928993</c:v>
                </c:pt>
                <c:pt idx="299">
                  <c:v>1335.2582303941899</c:v>
                </c:pt>
                <c:pt idx="300">
                  <c:v>1338.3938314987699</c:v>
                </c:pt>
                <c:pt idx="301">
                  <c:v>1341.5294326036901</c:v>
                </c:pt>
                <c:pt idx="302">
                  <c:v>1344.66503370895</c:v>
                </c:pt>
                <c:pt idx="303">
                  <c:v>1347.80063481453</c:v>
                </c:pt>
                <c:pt idx="304">
                  <c:v>1350.9362359204499</c:v>
                </c:pt>
                <c:pt idx="305">
                  <c:v>1354.0718370267</c:v>
                </c:pt>
                <c:pt idx="306">
                  <c:v>1357.20743813328</c:v>
                </c:pt>
                <c:pt idx="307">
                  <c:v>1360.3430392401999</c:v>
                </c:pt>
                <c:pt idx="308">
                  <c:v>1363.47864034745</c:v>
                </c:pt>
                <c:pt idx="309">
                  <c:v>1366.61424145503</c:v>
                </c:pt>
                <c:pt idx="310">
                  <c:v>1369.7498425629401</c:v>
                </c:pt>
                <c:pt idx="311">
                  <c:v>1372.8854436711899</c:v>
                </c:pt>
                <c:pt idx="312">
                  <c:v>1376.0210447797699</c:v>
                </c:pt>
                <c:pt idx="313">
                  <c:v>1379.15664588868</c:v>
                </c:pt>
                <c:pt idx="314">
                  <c:v>1382.2922469979201</c:v>
                </c:pt>
                <c:pt idx="315">
                  <c:v>1385.4278481075</c:v>
                </c:pt>
                <c:pt idx="316">
                  <c:v>1388.5634492174099</c:v>
                </c:pt>
                <c:pt idx="317">
                  <c:v>1391.69905032765</c:v>
                </c:pt>
                <c:pt idx="318">
                  <c:v>1394.8346514382199</c:v>
                </c:pt>
                <c:pt idx="319">
                  <c:v>1397.97025254913</c:v>
                </c:pt>
                <c:pt idx="320">
                  <c:v>1401.10585366037</c:v>
                </c:pt>
                <c:pt idx="321">
                  <c:v>1404.24145477194</c:v>
                </c:pt>
                <c:pt idx="322">
                  <c:v>1407.3770558838401</c:v>
                </c:pt>
                <c:pt idx="323">
                  <c:v>1410.5126569960801</c:v>
                </c:pt>
                <c:pt idx="324">
                  <c:v>1413.64825810865</c:v>
                </c:pt>
                <c:pt idx="325">
                  <c:v>1416.7838592215501</c:v>
                </c:pt>
                <c:pt idx="326">
                  <c:v>1419.9194603347801</c:v>
                </c:pt>
                <c:pt idx="327">
                  <c:v>1423.05506144835</c:v>
                </c:pt>
                <c:pt idx="328">
                  <c:v>1426.1906625622501</c:v>
                </c:pt>
                <c:pt idx="329">
                  <c:v>1429.32626367648</c:v>
                </c:pt>
                <c:pt idx="330">
                  <c:v>1432.4618647910499</c:v>
                </c:pt>
                <c:pt idx="331">
                  <c:v>1435.59746590594</c:v>
                </c:pt>
                <c:pt idx="332">
                  <c:v>1438.73306702117</c:v>
                </c:pt>
                <c:pt idx="333">
                  <c:v>1441.8686681367301</c:v>
                </c:pt>
                <c:pt idx="334">
                  <c:v>1445.0042692526299</c:v>
                </c:pt>
                <c:pt idx="335">
                  <c:v>1448.1398703688601</c:v>
                </c:pt>
                <c:pt idx="336">
                  <c:v>1451.27547148542</c:v>
                </c:pt>
                <c:pt idx="337">
                  <c:v>1454.41107260231</c:v>
                </c:pt>
                <c:pt idx="338">
                  <c:v>1457.54667371953</c:v>
                </c:pt>
                <c:pt idx="339">
                  <c:v>1460.6822748370901</c:v>
                </c:pt>
                <c:pt idx="340">
                  <c:v>1463.8178759549801</c:v>
                </c:pt>
                <c:pt idx="341">
                  <c:v>1466.9534770732</c:v>
                </c:pt>
                <c:pt idx="342">
                  <c:v>1470.0890781917601</c:v>
                </c:pt>
                <c:pt idx="343">
                  <c:v>1473.2246793106499</c:v>
                </c:pt>
                <c:pt idx="344">
                  <c:v>1476.36028042987</c:v>
                </c:pt>
                <c:pt idx="345">
                  <c:v>1479.4958815494199</c:v>
                </c:pt>
                <c:pt idx="346">
                  <c:v>1482.6314826693001</c:v>
                </c:pt>
                <c:pt idx="347">
                  <c:v>1485.76708378952</c:v>
                </c:pt>
                <c:pt idx="348">
                  <c:v>1488.9026849100701</c:v>
                </c:pt>
                <c:pt idx="349">
                  <c:v>1492.0382860309601</c:v>
                </c:pt>
                <c:pt idx="350">
                  <c:v>1495.17388715217</c:v>
                </c:pt>
                <c:pt idx="351">
                  <c:v>1498.30948827372</c:v>
                </c:pt>
                <c:pt idx="352">
                  <c:v>1501.4450893956</c:v>
                </c:pt>
                <c:pt idx="353">
                  <c:v>1504.5806905178099</c:v>
                </c:pt>
                <c:pt idx="354">
                  <c:v>1507.7162916403599</c:v>
                </c:pt>
                <c:pt idx="355">
                  <c:v>1510.8518927632399</c:v>
                </c:pt>
                <c:pt idx="356">
                  <c:v>1513.98749388645</c:v>
                </c:pt>
                <c:pt idx="357">
                  <c:v>1517.12309500999</c:v>
                </c:pt>
                <c:pt idx="358">
                  <c:v>1520.25869613387</c:v>
                </c:pt>
                <c:pt idx="359">
                  <c:v>1523.3942972580801</c:v>
                </c:pt>
                <c:pt idx="360">
                  <c:v>1526.5298983826201</c:v>
                </c:pt>
                <c:pt idx="361">
                  <c:v>1529.66549950749</c:v>
                </c:pt>
                <c:pt idx="362">
                  <c:v>1532.8011006326999</c:v>
                </c:pt>
                <c:pt idx="363">
                  <c:v>1535.9367017582299</c:v>
                </c:pt>
                <c:pt idx="364">
                  <c:v>1539.0723028841101</c:v>
                </c:pt>
                <c:pt idx="365">
                  <c:v>1542.2079040103099</c:v>
                </c:pt>
                <c:pt idx="366">
                  <c:v>1545.3435051368499</c:v>
                </c:pt>
                <c:pt idx="367">
                  <c:v>1548.47910626371</c:v>
                </c:pt>
                <c:pt idx="368">
                  <c:v>1551.6147073909201</c:v>
                </c:pt>
                <c:pt idx="369">
                  <c:v>1554.7503085184501</c:v>
                </c:pt>
                <c:pt idx="370">
                  <c:v>1557.88590964632</c:v>
                </c:pt>
                <c:pt idx="371">
                  <c:v>1561.02151077452</c:v>
                </c:pt>
                <c:pt idx="372">
                  <c:v>1564.15711190305</c:v>
                </c:pt>
                <c:pt idx="373">
                  <c:v>1567.2927130319099</c:v>
                </c:pt>
                <c:pt idx="374">
                  <c:v>1570.4283141611099</c:v>
                </c:pt>
                <c:pt idx="375">
                  <c:v>1573.5639152906399</c:v>
                </c:pt>
                <c:pt idx="376">
                  <c:v>1576.6995164205</c:v>
                </c:pt>
                <c:pt idx="377">
                  <c:v>1579.83511755069</c:v>
                </c:pt>
                <c:pt idx="378">
                  <c:v>1582.97071868122</c:v>
                </c:pt>
                <c:pt idx="379">
                  <c:v>1586.1063198120801</c:v>
                </c:pt>
                <c:pt idx="380">
                  <c:v>1589.2419209432701</c:v>
                </c:pt>
                <c:pt idx="381">
                  <c:v>1592.3775220748</c:v>
                </c:pt>
                <c:pt idx="382">
                  <c:v>1595.5131232066501</c:v>
                </c:pt>
                <c:pt idx="383">
                  <c:v>1598.6487243388401</c:v>
                </c:pt>
                <c:pt idx="384">
                  <c:v>1601.78432547137</c:v>
                </c:pt>
                <c:pt idx="385">
                  <c:v>1604.9199266042201</c:v>
                </c:pt>
                <c:pt idx="386">
                  <c:v>1608.0555277374101</c:v>
                </c:pt>
                <c:pt idx="387">
                  <c:v>1611.19112887093</c:v>
                </c:pt>
                <c:pt idx="388">
                  <c:v>1614.3267300047801</c:v>
                </c:pt>
                <c:pt idx="389">
                  <c:v>1617.4623311389701</c:v>
                </c:pt>
                <c:pt idx="390">
                  <c:v>1620.59793227348</c:v>
                </c:pt>
                <c:pt idx="391">
                  <c:v>1623.73353340833</c:v>
                </c:pt>
                <c:pt idx="392">
                  <c:v>1626.86913454352</c:v>
                </c:pt>
                <c:pt idx="393">
                  <c:v>1630.0047356790301</c:v>
                </c:pt>
                <c:pt idx="394">
                  <c:v>1633.1403368148799</c:v>
                </c:pt>
                <c:pt idx="395">
                  <c:v>1636.2759379510601</c:v>
                </c:pt>
                <c:pt idx="396">
                  <c:v>1639.41153908757</c:v>
                </c:pt>
                <c:pt idx="397">
                  <c:v>1642.54714022442</c:v>
                </c:pt>
                <c:pt idx="398">
                  <c:v>1645.6827413615999</c:v>
                </c:pt>
                <c:pt idx="399">
                  <c:v>1648.81834249911</c:v>
                </c:pt>
                <c:pt idx="400">
                  <c:v>1651.95394363695</c:v>
                </c:pt>
                <c:pt idx="401">
                  <c:v>1655.08954477513</c:v>
                </c:pt>
                <c:pt idx="402">
                  <c:v>1658.2251459136301</c:v>
                </c:pt>
                <c:pt idx="403">
                  <c:v>1661.3607470524701</c:v>
                </c:pt>
                <c:pt idx="404">
                  <c:v>1664.49634819165</c:v>
                </c:pt>
                <c:pt idx="405">
                  <c:v>1667.6319493311501</c:v>
                </c:pt>
                <c:pt idx="406">
                  <c:v>1670.76755047099</c:v>
                </c:pt>
                <c:pt idx="407">
                  <c:v>1673.90315161116</c:v>
                </c:pt>
                <c:pt idx="408">
                  <c:v>1677.03875275167</c:v>
                </c:pt>
                <c:pt idx="409">
                  <c:v>1680.1743538925</c:v>
                </c:pt>
                <c:pt idx="410">
                  <c:v>1683.3099550336699</c:v>
                </c:pt>
                <c:pt idx="411">
                  <c:v>1686.4455561751699</c:v>
                </c:pt>
                <c:pt idx="412">
                  <c:v>1689.5811573170099</c:v>
                </c:pt>
                <c:pt idx="413">
                  <c:v>1692.71675845917</c:v>
                </c:pt>
                <c:pt idx="414">
                  <c:v>1695.8523596016701</c:v>
                </c:pt>
                <c:pt idx="415">
                  <c:v>1698.9879607445</c:v>
                </c:pt>
                <c:pt idx="416">
                  <c:v>1702.1235618876699</c:v>
                </c:pt>
                <c:pt idx="417">
                  <c:v>1705.2591630311599</c:v>
                </c:pt>
                <c:pt idx="418">
                  <c:v>1708.3947641749901</c:v>
                </c:pt>
                <c:pt idx="419">
                  <c:v>1711.53036531915</c:v>
                </c:pt>
                <c:pt idx="420">
                  <c:v>1714.66596646365</c:v>
                </c:pt>
                <c:pt idx="421">
                  <c:v>1717.8015676084799</c:v>
                </c:pt>
                <c:pt idx="422">
                  <c:v>1720.93716875363</c:v>
                </c:pt>
                <c:pt idx="423">
                  <c:v>1724.07276989913</c:v>
                </c:pt>
                <c:pt idx="424">
                  <c:v>1727.2083710449499</c:v>
                </c:pt>
                <c:pt idx="425">
                  <c:v>1730.34397219111</c:v>
                </c:pt>
                <c:pt idx="426">
                  <c:v>1733.4795733376</c:v>
                </c:pt>
                <c:pt idx="427">
                  <c:v>1736.6151744844201</c:v>
                </c:pt>
                <c:pt idx="428">
                  <c:v>1739.7507756315699</c:v>
                </c:pt>
                <c:pt idx="429">
                  <c:v>1742.8863767790599</c:v>
                </c:pt>
                <c:pt idx="430">
                  <c:v>1746.02197792688</c:v>
                </c:pt>
                <c:pt idx="431">
                  <c:v>1749.1575790750301</c:v>
                </c:pt>
                <c:pt idx="432">
                  <c:v>1752.29318022352</c:v>
                </c:pt>
                <c:pt idx="433">
                  <c:v>1755.4287813723299</c:v>
                </c:pt>
                <c:pt idx="434">
                  <c:v>1758.56438252148</c:v>
                </c:pt>
                <c:pt idx="435">
                  <c:v>1761.6999836709699</c:v>
                </c:pt>
                <c:pt idx="436">
                  <c:v>1764.83558482078</c:v>
                </c:pt>
                <c:pt idx="437">
                  <c:v>1767.97118597093</c:v>
                </c:pt>
                <c:pt idx="438">
                  <c:v>1771.10678712141</c:v>
                </c:pt>
                <c:pt idx="439">
                  <c:v>1774.2423882722201</c:v>
                </c:pt>
                <c:pt idx="440">
                  <c:v>1777.3779894233701</c:v>
                </c:pt>
                <c:pt idx="441">
                  <c:v>1780.51359057485</c:v>
                </c:pt>
                <c:pt idx="442">
                  <c:v>1783.6491917266601</c:v>
                </c:pt>
                <c:pt idx="443">
                  <c:v>1786.7847928788001</c:v>
                </c:pt>
                <c:pt idx="444">
                  <c:v>1789.92039403127</c:v>
                </c:pt>
                <c:pt idx="445">
                  <c:v>1793.0559951840801</c:v>
                </c:pt>
                <c:pt idx="446">
                  <c:v>1796.1915963372201</c:v>
                </c:pt>
                <c:pt idx="447">
                  <c:v>1799.3271974907</c:v>
                </c:pt>
                <c:pt idx="448">
                  <c:v>1802.4627986445</c:v>
                </c:pt>
                <c:pt idx="449">
                  <c:v>1805.59839979864</c:v>
                </c:pt>
                <c:pt idx="450">
                  <c:v>1808.7340009531099</c:v>
                </c:pt>
                <c:pt idx="451">
                  <c:v>1811.8696021079099</c:v>
                </c:pt>
                <c:pt idx="452">
                  <c:v>1815.0052032630499</c:v>
                </c:pt>
                <c:pt idx="453">
                  <c:v>1818.14080441852</c:v>
                </c:pt>
                <c:pt idx="454">
                  <c:v>1821.2764055743201</c:v>
                </c:pt>
                <c:pt idx="455">
                  <c:v>1824.41200673045</c:v>
                </c:pt>
                <c:pt idx="456">
                  <c:v>1827.5476078869201</c:v>
                </c:pt>
                <c:pt idx="457">
                  <c:v>1830.6832090437199</c:v>
                </c:pt>
                <c:pt idx="458">
                  <c:v>1833.8188102008501</c:v>
                </c:pt>
                <c:pt idx="459">
                  <c:v>1836.9544113583099</c:v>
                </c:pt>
                <c:pt idx="460">
                  <c:v>1840.0900125161099</c:v>
                </c:pt>
                <c:pt idx="461">
                  <c:v>1843.2256136742401</c:v>
                </c:pt>
                <c:pt idx="462">
                  <c:v>1846.3612148326999</c:v>
                </c:pt>
                <c:pt idx="463">
                  <c:v>1849.4968159914899</c:v>
                </c:pt>
                <c:pt idx="464">
                  <c:v>1852.6324171506201</c:v>
                </c:pt>
                <c:pt idx="465">
                  <c:v>1855.7680183100799</c:v>
                </c:pt>
                <c:pt idx="466">
                  <c:v>1858.9036194698699</c:v>
                </c:pt>
                <c:pt idx="467">
                  <c:v>1862.03922062999</c:v>
                </c:pt>
                <c:pt idx="468">
                  <c:v>1865.1748217904501</c:v>
                </c:pt>
                <c:pt idx="469">
                  <c:v>1868.3104229512401</c:v>
                </c:pt>
                <c:pt idx="470">
                  <c:v>1871.44602411236</c:v>
                </c:pt>
                <c:pt idx="471">
                  <c:v>1874.58162527382</c:v>
                </c:pt>
                <c:pt idx="472">
                  <c:v>1877.7172264356</c:v>
                </c:pt>
                <c:pt idx="473">
                  <c:v>1880.8528275977201</c:v>
                </c:pt>
                <c:pt idx="474">
                  <c:v>1883.9884287601701</c:v>
                </c:pt>
                <c:pt idx="475">
                  <c:v>1887.1240299229601</c:v>
                </c:pt>
                <c:pt idx="476">
                  <c:v>1890.2596310860799</c:v>
                </c:pt>
                <c:pt idx="477">
                  <c:v>1893.39523224953</c:v>
                </c:pt>
                <c:pt idx="478">
                  <c:v>1896.5308334133099</c:v>
                </c:pt>
                <c:pt idx="479">
                  <c:v>1899.66643457742</c:v>
                </c:pt>
                <c:pt idx="480">
                  <c:v>1902.80203574187</c:v>
                </c:pt>
                <c:pt idx="481">
                  <c:v>1905.9376369066499</c:v>
                </c:pt>
                <c:pt idx="482">
                  <c:v>1909.07323807176</c:v>
                </c:pt>
                <c:pt idx="483">
                  <c:v>1912.20883923721</c:v>
                </c:pt>
                <c:pt idx="484">
                  <c:v>1915.3444404029899</c:v>
                </c:pt>
                <c:pt idx="485">
                  <c:v>1918.4800415691</c:v>
                </c:pt>
                <c:pt idx="486">
                  <c:v>1921.61564273554</c:v>
                </c:pt>
                <c:pt idx="487">
                  <c:v>1924.7512439023101</c:v>
                </c:pt>
                <c:pt idx="488">
                  <c:v>1927.8868450694199</c:v>
                </c:pt>
                <c:pt idx="489">
                  <c:v>1931.0224462368601</c:v>
                </c:pt>
                <c:pt idx="490">
                  <c:v>1934.15804740463</c:v>
                </c:pt>
                <c:pt idx="491">
                  <c:v>1937.29364857274</c:v>
                </c:pt>
                <c:pt idx="492">
                  <c:v>1940.42924974118</c:v>
                </c:pt>
                <c:pt idx="493">
                  <c:v>1943.5648509099501</c:v>
                </c:pt>
                <c:pt idx="494">
                  <c:v>1946.7004520790499</c:v>
                </c:pt>
                <c:pt idx="495">
                  <c:v>1949.8360532484901</c:v>
                </c:pt>
                <c:pt idx="496">
                  <c:v>1952.97165441826</c:v>
                </c:pt>
                <c:pt idx="497">
                  <c:v>1956.10725558836</c:v>
                </c:pt>
                <c:pt idx="498">
                  <c:v>1959.2428567587899</c:v>
                </c:pt>
                <c:pt idx="499">
                  <c:v>1962.37845792955</c:v>
                </c:pt>
                <c:pt idx="500">
                  <c:v>1965.51405910065</c:v>
                </c:pt>
                <c:pt idx="501">
                  <c:v>1968.6496602720799</c:v>
                </c:pt>
                <c:pt idx="502">
                  <c:v>1971.78526144385</c:v>
                </c:pt>
                <c:pt idx="503">
                  <c:v>1974.92086261594</c:v>
                </c:pt>
                <c:pt idx="504">
                  <c:v>1978.0564637883699</c:v>
                </c:pt>
                <c:pt idx="505">
                  <c:v>1981.19206496113</c:v>
                </c:pt>
                <c:pt idx="506">
                  <c:v>1984.32766613423</c:v>
                </c:pt>
                <c:pt idx="507">
                  <c:v>1987.4632673076501</c:v>
                </c:pt>
                <c:pt idx="508">
                  <c:v>1990.5988684814099</c:v>
                </c:pt>
                <c:pt idx="509">
                  <c:v>1993.7344696555001</c:v>
                </c:pt>
                <c:pt idx="510">
                  <c:v>1996.87007082993</c:v>
                </c:pt>
                <c:pt idx="511">
                  <c:v>2000.00567200468</c:v>
                </c:pt>
                <c:pt idx="512">
                  <c:v>2003.14127317977</c:v>
                </c:pt>
                <c:pt idx="513">
                  <c:v>2006.2768743551901</c:v>
                </c:pt>
                <c:pt idx="514">
                  <c:v>2009.4124755309499</c:v>
                </c:pt>
                <c:pt idx="515">
                  <c:v>2012.5480767070401</c:v>
                </c:pt>
                <c:pt idx="516">
                  <c:v>2015.6836778834499</c:v>
                </c:pt>
                <c:pt idx="517">
                  <c:v>2018.81927906021</c:v>
                </c:pt>
                <c:pt idx="518">
                  <c:v>2021.9548802372899</c:v>
                </c:pt>
                <c:pt idx="519">
                  <c:v>2025.09048141471</c:v>
                </c:pt>
                <c:pt idx="520">
                  <c:v>2028.22608259246</c:v>
                </c:pt>
                <c:pt idx="521">
                  <c:v>2031.3616837705399</c:v>
                </c:pt>
                <c:pt idx="522">
                  <c:v>2034.49728494895</c:v>
                </c:pt>
                <c:pt idx="523">
                  <c:v>2037.6328861277</c:v>
                </c:pt>
                <c:pt idx="524">
                  <c:v>2040.7684873067799</c:v>
                </c:pt>
                <c:pt idx="525">
                  <c:v>2043.9040884861899</c:v>
                </c:pt>
                <c:pt idx="526">
                  <c:v>2047.0396896659399</c:v>
                </c:pt>
                <c:pt idx="527">
                  <c:v>2050.1752908460198</c:v>
                </c:pt>
                <c:pt idx="528">
                  <c:v>2053.3108920264299</c:v>
                </c:pt>
                <c:pt idx="529">
                  <c:v>2056.4464932071701</c:v>
                </c:pt>
                <c:pt idx="530">
                  <c:v>2059.58209438824</c:v>
                </c:pt>
                <c:pt idx="531">
                  <c:v>2062.71769556965</c:v>
                </c:pt>
                <c:pt idx="532">
                  <c:v>2065.8532967513902</c:v>
                </c:pt>
                <c:pt idx="533">
                  <c:v>2068.9888979334601</c:v>
                </c:pt>
                <c:pt idx="534">
                  <c:v>2072.1244991158701</c:v>
                </c:pt>
                <c:pt idx="535">
                  <c:v>2075.2601002986098</c:v>
                </c:pt>
                <c:pt idx="536">
                  <c:v>2078.3957014816801</c:v>
                </c:pt>
                <c:pt idx="537">
                  <c:v>2081.5313026650801</c:v>
                </c:pt>
                <c:pt idx="538">
                  <c:v>2084.6669038488099</c:v>
                </c:pt>
                <c:pt idx="539">
                  <c:v>2087.8025050328802</c:v>
                </c:pt>
                <c:pt idx="540">
                  <c:v>2090.9381062172802</c:v>
                </c:pt>
                <c:pt idx="541">
                  <c:v>2094.0737074020199</c:v>
                </c:pt>
                <c:pt idx="542">
                  <c:v>2097.2093085870802</c:v>
                </c:pt>
                <c:pt idx="543">
                  <c:v>2100.3449097724802</c:v>
                </c:pt>
                <c:pt idx="544">
                  <c:v>2103.4805109582098</c:v>
                </c:pt>
                <c:pt idx="545">
                  <c:v>2106.6161121442701</c:v>
                </c:pt>
                <c:pt idx="546">
                  <c:v>2109.7517133306701</c:v>
                </c:pt>
                <c:pt idx="547">
                  <c:v>2112.8873145174002</c:v>
                </c:pt>
                <c:pt idx="548">
                  <c:v>2116.02291570446</c:v>
                </c:pt>
                <c:pt idx="549">
                  <c:v>2119.15851689185</c:v>
                </c:pt>
                <c:pt idx="550">
                  <c:v>2122.2941180795801</c:v>
                </c:pt>
                <c:pt idx="551">
                  <c:v>2125.4297192676399</c:v>
                </c:pt>
                <c:pt idx="552">
                  <c:v>2128.5653204560299</c:v>
                </c:pt>
                <c:pt idx="553">
                  <c:v>2131.70092164475</c:v>
                </c:pt>
                <c:pt idx="554">
                  <c:v>2134.8365228338098</c:v>
                </c:pt>
                <c:pt idx="555">
                  <c:v>2137.9721240232002</c:v>
                </c:pt>
                <c:pt idx="556">
                  <c:v>2141.1077252129198</c:v>
                </c:pt>
                <c:pt idx="557">
                  <c:v>2144.2433264029701</c:v>
                </c:pt>
                <c:pt idx="558">
                  <c:v>2147.37892759336</c:v>
                </c:pt>
                <c:pt idx="559">
                  <c:v>2150.5145287840801</c:v>
                </c:pt>
                <c:pt idx="560">
                  <c:v>2153.6501299751299</c:v>
                </c:pt>
                <c:pt idx="561">
                  <c:v>2156.7857311665098</c:v>
                </c:pt>
                <c:pt idx="562">
                  <c:v>2159.9213323582298</c:v>
                </c:pt>
                <c:pt idx="563">
                  <c:v>2163.0569335502801</c:v>
                </c:pt>
                <c:pt idx="564">
                  <c:v>2166.19253474266</c:v>
                </c:pt>
                <c:pt idx="565">
                  <c:v>2169.32813593538</c:v>
                </c:pt>
                <c:pt idx="566">
                  <c:v>2172.4637371284198</c:v>
                </c:pt>
                <c:pt idx="567">
                  <c:v>2175.5993383218001</c:v>
                </c:pt>
                <c:pt idx="568">
                  <c:v>2178.7349395155102</c:v>
                </c:pt>
                <c:pt idx="569">
                  <c:v>2181.8705407095599</c:v>
                </c:pt>
                <c:pt idx="570">
                  <c:v>2185.0061419039398</c:v>
                </c:pt>
                <c:pt idx="571">
                  <c:v>2188.1417430986398</c:v>
                </c:pt>
                <c:pt idx="572">
                  <c:v>2191.27734429369</c:v>
                </c:pt>
                <c:pt idx="573">
                  <c:v>2194.4129454890599</c:v>
                </c:pt>
                <c:pt idx="574">
                  <c:v>2197.5485466847699</c:v>
                </c:pt>
              </c:numCache>
            </c:numRef>
          </c:xVal>
          <c:yVal>
            <c:numRef>
              <c:f>AT_lunarspectra_805114036!$O$16:$O$590</c:f>
              <c:numCache>
                <c:formatCode>General</c:formatCode>
                <c:ptCount val="575"/>
                <c:pt idx="0">
                  <c:v>2.9923803635020372E-2</c:v>
                </c:pt>
                <c:pt idx="1">
                  <c:v>2.9357994379141768E-2</c:v>
                </c:pt>
                <c:pt idx="2">
                  <c:v>2.8917545538915311E-2</c:v>
                </c:pt>
                <c:pt idx="3">
                  <c:v>2.8956215508901029E-2</c:v>
                </c:pt>
                <c:pt idx="4">
                  <c:v>2.921329310877839E-2</c:v>
                </c:pt>
                <c:pt idx="5">
                  <c:v>2.9326547465332517E-2</c:v>
                </c:pt>
                <c:pt idx="6">
                  <c:v>2.9497952517437767E-2</c:v>
                </c:pt>
                <c:pt idx="7">
                  <c:v>2.9752428551649193E-2</c:v>
                </c:pt>
                <c:pt idx="8">
                  <c:v>3.0051112428461237E-2</c:v>
                </c:pt>
                <c:pt idx="9">
                  <c:v>3.0022579667092954E-2</c:v>
                </c:pt>
                <c:pt idx="10">
                  <c:v>3.0444829253165471E-2</c:v>
                </c:pt>
                <c:pt idx="11">
                  <c:v>3.0824240447774258E-2</c:v>
                </c:pt>
                <c:pt idx="12">
                  <c:v>3.1089206381872032E-2</c:v>
                </c:pt>
                <c:pt idx="13">
                  <c:v>3.0976782821424589E-2</c:v>
                </c:pt>
                <c:pt idx="14">
                  <c:v>3.1309021513017232E-2</c:v>
                </c:pt>
                <c:pt idx="15">
                  <c:v>3.1417342492200122E-2</c:v>
                </c:pt>
                <c:pt idx="16">
                  <c:v>3.1661217915502624E-2</c:v>
                </c:pt>
                <c:pt idx="17">
                  <c:v>3.1728140099463807E-2</c:v>
                </c:pt>
                <c:pt idx="18">
                  <c:v>3.1976783093332677E-2</c:v>
                </c:pt>
                <c:pt idx="19">
                  <c:v>3.217260715870391E-2</c:v>
                </c:pt>
                <c:pt idx="20">
                  <c:v>3.2427391733943822E-2</c:v>
                </c:pt>
                <c:pt idx="21">
                  <c:v>3.244953841451232E-2</c:v>
                </c:pt>
                <c:pt idx="22">
                  <c:v>3.2793247396652285E-2</c:v>
                </c:pt>
                <c:pt idx="23">
                  <c:v>3.297093989251474E-2</c:v>
                </c:pt>
                <c:pt idx="24">
                  <c:v>3.3281404069362759E-2</c:v>
                </c:pt>
                <c:pt idx="25">
                  <c:v>3.3286478482441234E-2</c:v>
                </c:pt>
                <c:pt idx="26">
                  <c:v>3.3603676858481653E-2</c:v>
                </c:pt>
                <c:pt idx="27">
                  <c:v>3.3691906332096087E-2</c:v>
                </c:pt>
                <c:pt idx="28">
                  <c:v>3.3938632844209199E-2</c:v>
                </c:pt>
                <c:pt idx="29">
                  <c:v>3.4091952153649442E-2</c:v>
                </c:pt>
                <c:pt idx="30">
                  <c:v>3.4392030448768825E-2</c:v>
                </c:pt>
                <c:pt idx="31">
                  <c:v>3.4518356301356454E-2</c:v>
                </c:pt>
                <c:pt idx="32">
                  <c:v>3.478626156723115E-2</c:v>
                </c:pt>
                <c:pt idx="33">
                  <c:v>3.4777447968929572E-2</c:v>
                </c:pt>
                <c:pt idx="34">
                  <c:v>3.5123102015368148E-2</c:v>
                </c:pt>
                <c:pt idx="35">
                  <c:v>3.5226380389633521E-2</c:v>
                </c:pt>
                <c:pt idx="36">
                  <c:v>3.5508933360506596E-2</c:v>
                </c:pt>
                <c:pt idx="37">
                  <c:v>3.5490905499883943E-2</c:v>
                </c:pt>
                <c:pt idx="38">
                  <c:v>3.5776696008677444E-2</c:v>
                </c:pt>
                <c:pt idx="39">
                  <c:v>3.5997606872898179E-2</c:v>
                </c:pt>
                <c:pt idx="40">
                  <c:v>3.6302217203022624E-2</c:v>
                </c:pt>
                <c:pt idx="41">
                  <c:v>3.6257168774014401E-2</c:v>
                </c:pt>
                <c:pt idx="42">
                  <c:v>3.6637338857428293E-2</c:v>
                </c:pt>
                <c:pt idx="43">
                  <c:v>3.6687653992763851E-2</c:v>
                </c:pt>
                <c:pt idx="44">
                  <c:v>3.6942358719678568E-2</c:v>
                </c:pt>
                <c:pt idx="45">
                  <c:v>3.6937762080275903E-2</c:v>
                </c:pt>
                <c:pt idx="46">
                  <c:v>3.7218368564741679E-2</c:v>
                </c:pt>
                <c:pt idx="47">
                  <c:v>3.7363901450156785E-2</c:v>
                </c:pt>
                <c:pt idx="48">
                  <c:v>3.7639793150917283E-2</c:v>
                </c:pt>
                <c:pt idx="49">
                  <c:v>3.7673399973404659E-2</c:v>
                </c:pt>
                <c:pt idx="50">
                  <c:v>3.8027412189930512E-2</c:v>
                </c:pt>
                <c:pt idx="51">
                  <c:v>3.8065253549858048E-2</c:v>
                </c:pt>
                <c:pt idx="52">
                  <c:v>3.8428339167479682E-2</c:v>
                </c:pt>
                <c:pt idx="53">
                  <c:v>3.839829657966834E-2</c:v>
                </c:pt>
                <c:pt idx="54">
                  <c:v>3.8727957715346796E-2</c:v>
                </c:pt>
                <c:pt idx="55">
                  <c:v>3.8797271072013965E-2</c:v>
                </c:pt>
                <c:pt idx="56">
                  <c:v>3.9056365581666586E-2</c:v>
                </c:pt>
                <c:pt idx="57">
                  <c:v>3.910972765196493E-2</c:v>
                </c:pt>
                <c:pt idx="58">
                  <c:v>3.941779504691665E-2</c:v>
                </c:pt>
                <c:pt idx="59">
                  <c:v>3.9532194302069855E-2</c:v>
                </c:pt>
                <c:pt idx="60">
                  <c:v>3.9883096224455759E-2</c:v>
                </c:pt>
                <c:pt idx="61">
                  <c:v>3.9832531715088111E-2</c:v>
                </c:pt>
                <c:pt idx="62">
                  <c:v>4.0254486182576314E-2</c:v>
                </c:pt>
                <c:pt idx="63">
                  <c:v>4.0270448941166048E-2</c:v>
                </c:pt>
                <c:pt idx="64">
                  <c:v>4.0597659379318508E-2</c:v>
                </c:pt>
                <c:pt idx="65">
                  <c:v>4.0553672496961526E-2</c:v>
                </c:pt>
                <c:pt idx="66">
                  <c:v>4.0921236478690164E-2</c:v>
                </c:pt>
                <c:pt idx="67">
                  <c:v>4.0986767578866996E-2</c:v>
                </c:pt>
                <c:pt idx="68">
                  <c:v>4.1301559833464056E-2</c:v>
                </c:pt>
                <c:pt idx="69">
                  <c:v>4.1332409056804166E-2</c:v>
                </c:pt>
                <c:pt idx="70">
                  <c:v>4.1668887145103126E-2</c:v>
                </c:pt>
                <c:pt idx="71">
                  <c:v>4.1751915468625035E-2</c:v>
                </c:pt>
                <c:pt idx="72">
                  <c:v>4.2067022842545619E-2</c:v>
                </c:pt>
                <c:pt idx="73">
                  <c:v>4.2021165661843378E-2</c:v>
                </c:pt>
                <c:pt idx="74">
                  <c:v>4.2390573848288059E-2</c:v>
                </c:pt>
                <c:pt idx="75">
                  <c:v>4.2454902660498103E-2</c:v>
                </c:pt>
                <c:pt idx="76">
                  <c:v>4.276614802174665E-2</c:v>
                </c:pt>
                <c:pt idx="77">
                  <c:v>4.2738397001722585E-2</c:v>
                </c:pt>
                <c:pt idx="78">
                  <c:v>4.305229047361795E-2</c:v>
                </c:pt>
                <c:pt idx="79">
                  <c:v>4.3118607931999058E-2</c:v>
                </c:pt>
                <c:pt idx="80">
                  <c:v>4.3489212125483567E-2</c:v>
                </c:pt>
                <c:pt idx="81">
                  <c:v>4.3609357650806459E-2</c:v>
                </c:pt>
                <c:pt idx="82">
                  <c:v>4.434677491002055E-2</c:v>
                </c:pt>
                <c:pt idx="83">
                  <c:v>4.5482448578511275E-2</c:v>
                </c:pt>
                <c:pt idx="84">
                  <c:v>4.7141911739741617E-2</c:v>
                </c:pt>
                <c:pt idx="85">
                  <c:v>4.7531166022340483E-2</c:v>
                </c:pt>
                <c:pt idx="86">
                  <c:v>4.7659080375391245E-2</c:v>
                </c:pt>
                <c:pt idx="87">
                  <c:v>4.7433542120088261E-2</c:v>
                </c:pt>
                <c:pt idx="88">
                  <c:v>4.7417587931447604E-2</c:v>
                </c:pt>
                <c:pt idx="89">
                  <c:v>4.7105665426445967E-2</c:v>
                </c:pt>
                <c:pt idx="90">
                  <c:v>4.7086277386592712E-2</c:v>
                </c:pt>
                <c:pt idx="91">
                  <c:v>4.6790927033232642E-2</c:v>
                </c:pt>
                <c:pt idx="92">
                  <c:v>4.6710037287428202E-2</c:v>
                </c:pt>
                <c:pt idx="93">
                  <c:v>4.6264883971001827E-2</c:v>
                </c:pt>
                <c:pt idx="94">
                  <c:v>4.6321731076219515E-2</c:v>
                </c:pt>
                <c:pt idx="95">
                  <c:v>4.6078552354099557E-2</c:v>
                </c:pt>
                <c:pt idx="96">
                  <c:v>4.6239036215371343E-2</c:v>
                </c:pt>
                <c:pt idx="97">
                  <c:v>4.6015323694087215E-2</c:v>
                </c:pt>
                <c:pt idx="98">
                  <c:v>4.6259240646441047E-2</c:v>
                </c:pt>
                <c:pt idx="99">
                  <c:v>4.6306724501453116E-2</c:v>
                </c:pt>
                <c:pt idx="100">
                  <c:v>4.6571999841111697E-2</c:v>
                </c:pt>
                <c:pt idx="101">
                  <c:v>4.6599266247376578E-2</c:v>
                </c:pt>
                <c:pt idx="102">
                  <c:v>4.7060984700854389E-2</c:v>
                </c:pt>
                <c:pt idx="103">
                  <c:v>4.7123938340456722E-2</c:v>
                </c:pt>
                <c:pt idx="104">
                  <c:v>4.7381792226621491E-2</c:v>
                </c:pt>
                <c:pt idx="105">
                  <c:v>4.7341885580973651E-2</c:v>
                </c:pt>
                <c:pt idx="106">
                  <c:v>4.7615614636789851E-2</c:v>
                </c:pt>
                <c:pt idx="107">
                  <c:v>4.7681331599076053E-2</c:v>
                </c:pt>
                <c:pt idx="108">
                  <c:v>4.7942703415339606E-2</c:v>
                </c:pt>
                <c:pt idx="109">
                  <c:v>4.7899615369372303E-2</c:v>
                </c:pt>
                <c:pt idx="110">
                  <c:v>4.8249176341311671E-2</c:v>
                </c:pt>
                <c:pt idx="111">
                  <c:v>4.8428868959219003E-2</c:v>
                </c:pt>
                <c:pt idx="112">
                  <c:v>4.8809349013478158E-2</c:v>
                </c:pt>
                <c:pt idx="113">
                  <c:v>4.8893832417504161E-2</c:v>
                </c:pt>
                <c:pt idx="114">
                  <c:v>4.9123093048174707E-2</c:v>
                </c:pt>
                <c:pt idx="115">
                  <c:v>4.9058642280766139E-2</c:v>
                </c:pt>
                <c:pt idx="116">
                  <c:v>4.9434763817615357E-2</c:v>
                </c:pt>
                <c:pt idx="117">
                  <c:v>4.9507435089732828E-2</c:v>
                </c:pt>
                <c:pt idx="118">
                  <c:v>5.0014787380329127E-2</c:v>
                </c:pt>
                <c:pt idx="119">
                  <c:v>5.0146674574675795E-2</c:v>
                </c:pt>
                <c:pt idx="120">
                  <c:v>5.0307589677085991E-2</c:v>
                </c:pt>
                <c:pt idx="121">
                  <c:v>5.0264126881035348E-2</c:v>
                </c:pt>
                <c:pt idx="122">
                  <c:v>5.0578013546300461E-2</c:v>
                </c:pt>
                <c:pt idx="123">
                  <c:v>5.0451559912465728E-2</c:v>
                </c:pt>
                <c:pt idx="124">
                  <c:v>5.0746865680364545E-2</c:v>
                </c:pt>
                <c:pt idx="125">
                  <c:v>5.1027350313740664E-2</c:v>
                </c:pt>
                <c:pt idx="126">
                  <c:v>5.1087857759026904E-2</c:v>
                </c:pt>
                <c:pt idx="127">
                  <c:v>5.1219171680133763E-2</c:v>
                </c:pt>
                <c:pt idx="128">
                  <c:v>5.1301866259679661E-2</c:v>
                </c:pt>
                <c:pt idx="129">
                  <c:v>5.0820503041101091E-2</c:v>
                </c:pt>
                <c:pt idx="130">
                  <c:v>5.099167008309595E-2</c:v>
                </c:pt>
                <c:pt idx="131">
                  <c:v>5.101198308323595E-2</c:v>
                </c:pt>
                <c:pt idx="132">
                  <c:v>5.1326111292393929E-2</c:v>
                </c:pt>
                <c:pt idx="133">
                  <c:v>5.1225306823669665E-2</c:v>
                </c:pt>
                <c:pt idx="134">
                  <c:v>5.1501181219586363E-2</c:v>
                </c:pt>
                <c:pt idx="135">
                  <c:v>5.1493717022846885E-2</c:v>
                </c:pt>
                <c:pt idx="136">
                  <c:v>5.1829183882700677E-2</c:v>
                </c:pt>
                <c:pt idx="137">
                  <c:v>5.1640810243767848E-2</c:v>
                </c:pt>
                <c:pt idx="138">
                  <c:v>5.1899450472084385E-2</c:v>
                </c:pt>
                <c:pt idx="139">
                  <c:v>5.1888843609624175E-2</c:v>
                </c:pt>
                <c:pt idx="140">
                  <c:v>5.2120710746026297E-2</c:v>
                </c:pt>
                <c:pt idx="141">
                  <c:v>5.2100356242408524E-2</c:v>
                </c:pt>
                <c:pt idx="142">
                  <c:v>5.232211618976871E-2</c:v>
                </c:pt>
                <c:pt idx="143">
                  <c:v>5.2314613331110295E-2</c:v>
                </c:pt>
                <c:pt idx="144">
                  <c:v>5.2585066041186769E-2</c:v>
                </c:pt>
                <c:pt idx="145">
                  <c:v>5.2474134982939097E-2</c:v>
                </c:pt>
                <c:pt idx="146">
                  <c:v>5.2739420730460555E-2</c:v>
                </c:pt>
                <c:pt idx="147">
                  <c:v>5.2862280867100979E-2</c:v>
                </c:pt>
                <c:pt idx="148">
                  <c:v>5.3141224126974564E-2</c:v>
                </c:pt>
                <c:pt idx="149">
                  <c:v>5.2965776747474429E-2</c:v>
                </c:pt>
                <c:pt idx="150">
                  <c:v>5.3129232248199584E-2</c:v>
                </c:pt>
                <c:pt idx="151">
                  <c:v>5.3168030222750157E-2</c:v>
                </c:pt>
                <c:pt idx="152">
                  <c:v>5.3335238264583029E-2</c:v>
                </c:pt>
                <c:pt idx="153">
                  <c:v>5.3098645617968503E-2</c:v>
                </c:pt>
                <c:pt idx="154">
                  <c:v>5.3345232692493826E-2</c:v>
                </c:pt>
                <c:pt idx="155">
                  <c:v>5.3348092721704397E-2</c:v>
                </c:pt>
                <c:pt idx="156">
                  <c:v>5.353526265250215E-2</c:v>
                </c:pt>
                <c:pt idx="157">
                  <c:v>5.3357259844209692E-2</c:v>
                </c:pt>
                <c:pt idx="158">
                  <c:v>5.3677803160936698E-2</c:v>
                </c:pt>
                <c:pt idx="159">
                  <c:v>5.3589094135271798E-2</c:v>
                </c:pt>
                <c:pt idx="160">
                  <c:v>5.3803526506468712E-2</c:v>
                </c:pt>
                <c:pt idx="161">
                  <c:v>5.3644141531924323E-2</c:v>
                </c:pt>
                <c:pt idx="162">
                  <c:v>5.3934902319225493E-2</c:v>
                </c:pt>
                <c:pt idx="163">
                  <c:v>5.390472751640344E-2</c:v>
                </c:pt>
                <c:pt idx="164">
                  <c:v>5.4135050588426908E-2</c:v>
                </c:pt>
                <c:pt idx="165">
                  <c:v>5.4010002688632666E-2</c:v>
                </c:pt>
                <c:pt idx="166">
                  <c:v>5.4265620355030457E-2</c:v>
                </c:pt>
                <c:pt idx="167">
                  <c:v>5.4220534406847626E-2</c:v>
                </c:pt>
                <c:pt idx="168">
                  <c:v>5.4468446331369255E-2</c:v>
                </c:pt>
                <c:pt idx="169">
                  <c:v>5.4356466947425373E-2</c:v>
                </c:pt>
                <c:pt idx="170">
                  <c:v>5.4705103358649664E-2</c:v>
                </c:pt>
                <c:pt idx="171">
                  <c:v>5.4680189499034595E-2</c:v>
                </c:pt>
                <c:pt idx="172">
                  <c:v>5.4897513116538947E-2</c:v>
                </c:pt>
                <c:pt idx="173">
                  <c:v>5.4790650582057211E-2</c:v>
                </c:pt>
                <c:pt idx="174">
                  <c:v>5.5207664064408982E-2</c:v>
                </c:pt>
                <c:pt idx="175">
                  <c:v>5.5098758190214092E-2</c:v>
                </c:pt>
                <c:pt idx="176">
                  <c:v>5.5421900709044077E-2</c:v>
                </c:pt>
                <c:pt idx="177">
                  <c:v>5.5230391229200315E-2</c:v>
                </c:pt>
                <c:pt idx="178">
                  <c:v>5.551927448342945E-2</c:v>
                </c:pt>
                <c:pt idx="179">
                  <c:v>5.5575058958453556E-2</c:v>
                </c:pt>
                <c:pt idx="180">
                  <c:v>5.5825254368356579E-2</c:v>
                </c:pt>
                <c:pt idx="181">
                  <c:v>5.5743049726608894E-2</c:v>
                </c:pt>
                <c:pt idx="182">
                  <c:v>5.6060384610424306E-2</c:v>
                </c:pt>
                <c:pt idx="183">
                  <c:v>5.6073451807751515E-2</c:v>
                </c:pt>
                <c:pt idx="184">
                  <c:v>5.6446900070190258E-2</c:v>
                </c:pt>
                <c:pt idx="185">
                  <c:v>5.6350384436597054E-2</c:v>
                </c:pt>
                <c:pt idx="186">
                  <c:v>5.6691551297088E-2</c:v>
                </c:pt>
                <c:pt idx="187">
                  <c:v>5.6674996691887566E-2</c:v>
                </c:pt>
                <c:pt idx="188">
                  <c:v>5.6952450271511239E-2</c:v>
                </c:pt>
                <c:pt idx="189">
                  <c:v>5.7048608675815696E-2</c:v>
                </c:pt>
                <c:pt idx="190">
                  <c:v>5.7994009635425073E-2</c:v>
                </c:pt>
                <c:pt idx="191">
                  <c:v>5.8914871853409052E-2</c:v>
                </c:pt>
                <c:pt idx="192">
                  <c:v>5.9836371942638619E-2</c:v>
                </c:pt>
                <c:pt idx="193">
                  <c:v>6.0054016844905085E-2</c:v>
                </c:pt>
                <c:pt idx="194">
                  <c:v>6.0465063423130697E-2</c:v>
                </c:pt>
                <c:pt idx="195">
                  <c:v>6.042664518337347E-2</c:v>
                </c:pt>
                <c:pt idx="196">
                  <c:v>6.0746166415429945E-2</c:v>
                </c:pt>
                <c:pt idx="197">
                  <c:v>6.0661094584426457E-2</c:v>
                </c:pt>
                <c:pt idx="198">
                  <c:v>6.0913928384208664E-2</c:v>
                </c:pt>
                <c:pt idx="199">
                  <c:v>6.0861399932514298E-2</c:v>
                </c:pt>
                <c:pt idx="200">
                  <c:v>6.1135234092703106E-2</c:v>
                </c:pt>
                <c:pt idx="201">
                  <c:v>6.101749342136896E-2</c:v>
                </c:pt>
                <c:pt idx="202">
                  <c:v>6.1256832813472863E-2</c:v>
                </c:pt>
                <c:pt idx="203">
                  <c:v>6.1047378339250197E-2</c:v>
                </c:pt>
                <c:pt idx="204">
                  <c:v>6.1269447107892769E-2</c:v>
                </c:pt>
                <c:pt idx="205">
                  <c:v>6.1110537207946264E-2</c:v>
                </c:pt>
                <c:pt idx="206">
                  <c:v>6.1243444882916109E-2</c:v>
                </c:pt>
                <c:pt idx="207">
                  <c:v>6.1095556324213596E-2</c:v>
                </c:pt>
                <c:pt idx="208">
                  <c:v>6.1193000398553278E-2</c:v>
                </c:pt>
                <c:pt idx="209">
                  <c:v>6.0964842324024805E-2</c:v>
                </c:pt>
                <c:pt idx="210">
                  <c:v>6.1235601148417938E-2</c:v>
                </c:pt>
                <c:pt idx="211">
                  <c:v>6.1143488513693216E-2</c:v>
                </c:pt>
                <c:pt idx="212">
                  <c:v>6.1288463866582536E-2</c:v>
                </c:pt>
                <c:pt idx="213">
                  <c:v>6.1197429743492966E-2</c:v>
                </c:pt>
                <c:pt idx="214">
                  <c:v>6.1579885616080979E-2</c:v>
                </c:pt>
                <c:pt idx="215">
                  <c:v>6.1650821468353198E-2</c:v>
                </c:pt>
                <c:pt idx="216">
                  <c:v>6.2020685608383794E-2</c:v>
                </c:pt>
                <c:pt idx="217">
                  <c:v>6.1881178430239492E-2</c:v>
                </c:pt>
                <c:pt idx="218">
                  <c:v>6.2250812979666156E-2</c:v>
                </c:pt>
                <c:pt idx="219">
                  <c:v>6.2304176127792633E-2</c:v>
                </c:pt>
                <c:pt idx="220">
                  <c:v>6.2697865650461454E-2</c:v>
                </c:pt>
                <c:pt idx="221">
                  <c:v>6.256230670885761E-2</c:v>
                </c:pt>
                <c:pt idx="222">
                  <c:v>6.2964793715544976E-2</c:v>
                </c:pt>
                <c:pt idx="223">
                  <c:v>6.3017858042052191E-2</c:v>
                </c:pt>
                <c:pt idx="224">
                  <c:v>6.337618950568695E-2</c:v>
                </c:pt>
                <c:pt idx="225">
                  <c:v>6.3200699477664032E-2</c:v>
                </c:pt>
                <c:pt idx="226">
                  <c:v>6.3641314514521929E-2</c:v>
                </c:pt>
                <c:pt idx="227">
                  <c:v>6.3653778693039134E-2</c:v>
                </c:pt>
                <c:pt idx="228">
                  <c:v>6.3981059648483024E-2</c:v>
                </c:pt>
                <c:pt idx="229">
                  <c:v>6.3953947066373404E-2</c:v>
                </c:pt>
                <c:pt idx="230">
                  <c:v>6.434478294684863E-2</c:v>
                </c:pt>
                <c:pt idx="231">
                  <c:v>6.4428854762210302E-2</c:v>
                </c:pt>
                <c:pt idx="232">
                  <c:v>6.4816119080561896E-2</c:v>
                </c:pt>
                <c:pt idx="233">
                  <c:v>6.4712195814999138E-2</c:v>
                </c:pt>
                <c:pt idx="234">
                  <c:v>6.5075884143734761E-2</c:v>
                </c:pt>
                <c:pt idx="235">
                  <c:v>6.4956224769927157E-2</c:v>
                </c:pt>
                <c:pt idx="236">
                  <c:v>6.5210897716625624E-2</c:v>
                </c:pt>
                <c:pt idx="237">
                  <c:v>6.5236149234281435E-2</c:v>
                </c:pt>
                <c:pt idx="238">
                  <c:v>6.5743199573303962E-2</c:v>
                </c:pt>
                <c:pt idx="239">
                  <c:v>6.5687669559727713E-2</c:v>
                </c:pt>
                <c:pt idx="240">
                  <c:v>6.6097774337176202E-2</c:v>
                </c:pt>
                <c:pt idx="241">
                  <c:v>6.6077641584241814E-2</c:v>
                </c:pt>
                <c:pt idx="242">
                  <c:v>6.6497046028516416E-2</c:v>
                </c:pt>
                <c:pt idx="243">
                  <c:v>6.6325422526178998E-2</c:v>
                </c:pt>
                <c:pt idx="244">
                  <c:v>6.673103744700877E-2</c:v>
                </c:pt>
                <c:pt idx="245">
                  <c:v>6.6659280617885036E-2</c:v>
                </c:pt>
                <c:pt idx="246">
                  <c:v>6.708267119310922E-2</c:v>
                </c:pt>
                <c:pt idx="247">
                  <c:v>6.7082500372932077E-2</c:v>
                </c:pt>
                <c:pt idx="248">
                  <c:v>6.7312531970211711E-2</c:v>
                </c:pt>
                <c:pt idx="249">
                  <c:v>6.7184026232524188E-2</c:v>
                </c:pt>
                <c:pt idx="250">
                  <c:v>6.770732177354935E-2</c:v>
                </c:pt>
                <c:pt idx="251">
                  <c:v>6.7808334343211388E-2</c:v>
                </c:pt>
                <c:pt idx="252">
                  <c:v>6.796391675024803E-2</c:v>
                </c:pt>
                <c:pt idx="253">
                  <c:v>6.7519935014843699E-2</c:v>
                </c:pt>
                <c:pt idx="254">
                  <c:v>6.822204189673621E-2</c:v>
                </c:pt>
                <c:pt idx="255">
                  <c:v>6.8199966637238582E-2</c:v>
                </c:pt>
                <c:pt idx="256">
                  <c:v>6.828465543414465E-2</c:v>
                </c:pt>
                <c:pt idx="257">
                  <c:v>6.8023320496903544E-2</c:v>
                </c:pt>
                <c:pt idx="258">
                  <c:v>6.8357630279851783E-2</c:v>
                </c:pt>
                <c:pt idx="259">
                  <c:v>6.8326390782474822E-2</c:v>
                </c:pt>
                <c:pt idx="260">
                  <c:v>6.862328963976165E-2</c:v>
                </c:pt>
                <c:pt idx="261">
                  <c:v>6.8537531318389772E-2</c:v>
                </c:pt>
                <c:pt idx="262">
                  <c:v>6.8904311577388758E-2</c:v>
                </c:pt>
                <c:pt idx="263">
                  <c:v>6.8992403238728975E-2</c:v>
                </c:pt>
                <c:pt idx="264">
                  <c:v>6.9277949483085868E-2</c:v>
                </c:pt>
                <c:pt idx="265">
                  <c:v>6.9099076830718878E-2</c:v>
                </c:pt>
                <c:pt idx="266">
                  <c:v>6.946193554293896E-2</c:v>
                </c:pt>
                <c:pt idx="267">
                  <c:v>6.9565344617984595E-2</c:v>
                </c:pt>
                <c:pt idx="268">
                  <c:v>6.9855213155835427E-2</c:v>
                </c:pt>
                <c:pt idx="269">
                  <c:v>6.9677066581039088E-2</c:v>
                </c:pt>
                <c:pt idx="270">
                  <c:v>7.0141621736769244E-2</c:v>
                </c:pt>
                <c:pt idx="271">
                  <c:v>7.016829721309277E-2</c:v>
                </c:pt>
                <c:pt idx="272">
                  <c:v>7.0535219843041438E-2</c:v>
                </c:pt>
                <c:pt idx="273">
                  <c:v>7.0477328045662077E-2</c:v>
                </c:pt>
                <c:pt idx="274">
                  <c:v>7.0926103396823106E-2</c:v>
                </c:pt>
                <c:pt idx="275">
                  <c:v>7.0927382185081489E-2</c:v>
                </c:pt>
                <c:pt idx="276">
                  <c:v>7.1299800982186537E-2</c:v>
                </c:pt>
                <c:pt idx="277">
                  <c:v>7.1224219238209374E-2</c:v>
                </c:pt>
                <c:pt idx="278">
                  <c:v>7.1700556467021351E-2</c:v>
                </c:pt>
                <c:pt idx="279">
                  <c:v>7.1707530473751335E-2</c:v>
                </c:pt>
                <c:pt idx="280">
                  <c:v>7.2153890201480761E-2</c:v>
                </c:pt>
                <c:pt idx="281">
                  <c:v>7.2054647029326971E-2</c:v>
                </c:pt>
                <c:pt idx="282">
                  <c:v>7.2454683642313569E-2</c:v>
                </c:pt>
                <c:pt idx="283">
                  <c:v>7.2557291639256519E-2</c:v>
                </c:pt>
                <c:pt idx="284">
                  <c:v>7.2961028081332494E-2</c:v>
                </c:pt>
                <c:pt idx="285">
                  <c:v>7.2840503472718074E-2</c:v>
                </c:pt>
                <c:pt idx="286">
                  <c:v>7.3475424297321443E-2</c:v>
                </c:pt>
                <c:pt idx="287">
                  <c:v>7.3486781542216661E-2</c:v>
                </c:pt>
                <c:pt idx="288">
                  <c:v>7.3826577408275584E-2</c:v>
                </c:pt>
                <c:pt idx="289">
                  <c:v>7.3601355282116837E-2</c:v>
                </c:pt>
                <c:pt idx="290">
                  <c:v>7.408103434422067E-2</c:v>
                </c:pt>
                <c:pt idx="291">
                  <c:v>7.4006866782127145E-2</c:v>
                </c:pt>
                <c:pt idx="292">
                  <c:v>7.4256195726155522E-2</c:v>
                </c:pt>
                <c:pt idx="293">
                  <c:v>7.4178293192327591E-2</c:v>
                </c:pt>
                <c:pt idx="294">
                  <c:v>7.4576220741891852E-2</c:v>
                </c:pt>
                <c:pt idx="295">
                  <c:v>7.4359814935500049E-2</c:v>
                </c:pt>
                <c:pt idx="296">
                  <c:v>7.4687159841040421E-2</c:v>
                </c:pt>
                <c:pt idx="297">
                  <c:v>7.4285111155633896E-2</c:v>
                </c:pt>
                <c:pt idx="298">
                  <c:v>7.487578651290526E-2</c:v>
                </c:pt>
                <c:pt idx="299">
                  <c:v>7.4856953326157077E-2</c:v>
                </c:pt>
                <c:pt idx="300">
                  <c:v>7.5127417639647795E-2</c:v>
                </c:pt>
                <c:pt idx="301">
                  <c:v>7.4862707268706766E-2</c:v>
                </c:pt>
                <c:pt idx="302">
                  <c:v>7.5274255924759573E-2</c:v>
                </c:pt>
                <c:pt idx="303">
                  <c:v>7.5090872729990363E-2</c:v>
                </c:pt>
                <c:pt idx="304">
                  <c:v>7.5551484232186286E-2</c:v>
                </c:pt>
                <c:pt idx="305">
                  <c:v>7.5436193948604263E-2</c:v>
                </c:pt>
                <c:pt idx="306">
                  <c:v>7.5955982232088992E-2</c:v>
                </c:pt>
                <c:pt idx="307">
                  <c:v>7.5819158520592872E-2</c:v>
                </c:pt>
                <c:pt idx="308">
                  <c:v>7.6281739207485211E-2</c:v>
                </c:pt>
                <c:pt idx="309">
                  <c:v>7.6240947497733219E-2</c:v>
                </c:pt>
                <c:pt idx="310">
                  <c:v>7.675315727764595E-2</c:v>
                </c:pt>
                <c:pt idx="311">
                  <c:v>7.6924989330133142E-2</c:v>
                </c:pt>
                <c:pt idx="312">
                  <c:v>7.7499770032466248E-2</c:v>
                </c:pt>
                <c:pt idx="313">
                  <c:v>7.7370113291687373E-2</c:v>
                </c:pt>
                <c:pt idx="314">
                  <c:v>7.7952492729998449E-2</c:v>
                </c:pt>
                <c:pt idx="315">
                  <c:v>7.8020128105323869E-2</c:v>
                </c:pt>
                <c:pt idx="316">
                  <c:v>7.8578483733426449E-2</c:v>
                </c:pt>
                <c:pt idx="317">
                  <c:v>7.8447255072128935E-2</c:v>
                </c:pt>
                <c:pt idx="318">
                  <c:v>7.9027376745665304E-2</c:v>
                </c:pt>
                <c:pt idx="319">
                  <c:v>7.8890631428386773E-2</c:v>
                </c:pt>
                <c:pt idx="320">
                  <c:v>7.9171269416120654E-2</c:v>
                </c:pt>
                <c:pt idx="321">
                  <c:v>7.9144269284003851E-2</c:v>
                </c:pt>
                <c:pt idx="322">
                  <c:v>7.9661988007188295E-2</c:v>
                </c:pt>
                <c:pt idx="323">
                  <c:v>7.9547908730931524E-2</c:v>
                </c:pt>
                <c:pt idx="324">
                  <c:v>7.995833229583689E-2</c:v>
                </c:pt>
                <c:pt idx="325">
                  <c:v>7.9842454875180935E-2</c:v>
                </c:pt>
                <c:pt idx="326">
                  <c:v>8.0291341389810325E-2</c:v>
                </c:pt>
                <c:pt idx="327">
                  <c:v>8.0134818503890357E-2</c:v>
                </c:pt>
                <c:pt idx="328">
                  <c:v>8.0597475711547795E-2</c:v>
                </c:pt>
                <c:pt idx="329">
                  <c:v>8.0478376414926001E-2</c:v>
                </c:pt>
                <c:pt idx="330">
                  <c:v>8.0938984366533573E-2</c:v>
                </c:pt>
                <c:pt idx="331">
                  <c:v>8.090361805422043E-2</c:v>
                </c:pt>
                <c:pt idx="332">
                  <c:v>8.1183761571266985E-2</c:v>
                </c:pt>
                <c:pt idx="333">
                  <c:v>8.0934754393387612E-2</c:v>
                </c:pt>
                <c:pt idx="334">
                  <c:v>8.1561823634538733E-2</c:v>
                </c:pt>
                <c:pt idx="335">
                  <c:v>8.1561107929252599E-2</c:v>
                </c:pt>
                <c:pt idx="336">
                  <c:v>8.1915997117143938E-2</c:v>
                </c:pt>
                <c:pt idx="337">
                  <c:v>8.1816403423580278E-2</c:v>
                </c:pt>
                <c:pt idx="338">
                  <c:v>8.2256589238174291E-2</c:v>
                </c:pt>
                <c:pt idx="339">
                  <c:v>8.2259037972212276E-2</c:v>
                </c:pt>
                <c:pt idx="340">
                  <c:v>8.2584399185744159E-2</c:v>
                </c:pt>
                <c:pt idx="341">
                  <c:v>8.2433736875197006E-2</c:v>
                </c:pt>
                <c:pt idx="342">
                  <c:v>8.2895108352069868E-2</c:v>
                </c:pt>
                <c:pt idx="343">
                  <c:v>8.2869800692904283E-2</c:v>
                </c:pt>
                <c:pt idx="344">
                  <c:v>8.31031493095261E-2</c:v>
                </c:pt>
                <c:pt idx="345">
                  <c:v>8.2949572072172212E-2</c:v>
                </c:pt>
                <c:pt idx="346">
                  <c:v>8.3377504567761565E-2</c:v>
                </c:pt>
                <c:pt idx="347">
                  <c:v>8.3279899033656929E-2</c:v>
                </c:pt>
                <c:pt idx="348">
                  <c:v>8.3645772309161481E-2</c:v>
                </c:pt>
                <c:pt idx="349">
                  <c:v>8.3550138026998663E-2</c:v>
                </c:pt>
                <c:pt idx="350">
                  <c:v>8.4125609144618002E-2</c:v>
                </c:pt>
                <c:pt idx="351">
                  <c:v>8.4075105403569161E-2</c:v>
                </c:pt>
                <c:pt idx="352">
                  <c:v>8.4246920633984812E-2</c:v>
                </c:pt>
                <c:pt idx="353">
                  <c:v>8.4066981980778249E-2</c:v>
                </c:pt>
                <c:pt idx="354">
                  <c:v>8.4632112595964787E-2</c:v>
                </c:pt>
                <c:pt idx="355">
                  <c:v>8.4750133776081232E-2</c:v>
                </c:pt>
                <c:pt idx="356">
                  <c:v>8.4888507883153635E-2</c:v>
                </c:pt>
                <c:pt idx="357">
                  <c:v>8.4677974350674659E-2</c:v>
                </c:pt>
                <c:pt idx="358">
                  <c:v>8.5118070855398742E-2</c:v>
                </c:pt>
                <c:pt idx="359">
                  <c:v>8.4910536381156101E-2</c:v>
                </c:pt>
                <c:pt idx="360">
                  <c:v>8.5322058881074969E-2</c:v>
                </c:pt>
                <c:pt idx="361">
                  <c:v>8.5167336263551288E-2</c:v>
                </c:pt>
                <c:pt idx="362">
                  <c:v>8.5647757847498063E-2</c:v>
                </c:pt>
                <c:pt idx="363">
                  <c:v>8.5573901147571768E-2</c:v>
                </c:pt>
                <c:pt idx="364">
                  <c:v>8.5833805259772841E-2</c:v>
                </c:pt>
                <c:pt idx="365">
                  <c:v>8.5672065387174479E-2</c:v>
                </c:pt>
                <c:pt idx="366">
                  <c:v>8.6217262722466603E-2</c:v>
                </c:pt>
                <c:pt idx="367">
                  <c:v>8.61024009189926E-2</c:v>
                </c:pt>
                <c:pt idx="368">
                  <c:v>8.6410525532568214E-2</c:v>
                </c:pt>
                <c:pt idx="369">
                  <c:v>8.6229601453718704E-2</c:v>
                </c:pt>
                <c:pt idx="370">
                  <c:v>8.6636329386512029E-2</c:v>
                </c:pt>
                <c:pt idx="371">
                  <c:v>8.6636355582853791E-2</c:v>
                </c:pt>
                <c:pt idx="372">
                  <c:v>8.6893988647922124E-2</c:v>
                </c:pt>
                <c:pt idx="373">
                  <c:v>8.6656100849413178E-2</c:v>
                </c:pt>
                <c:pt idx="374">
                  <c:v>8.7105116538078661E-2</c:v>
                </c:pt>
                <c:pt idx="375">
                  <c:v>8.7165414778112557E-2</c:v>
                </c:pt>
                <c:pt idx="376">
                  <c:v>8.7479092492689717E-2</c:v>
                </c:pt>
                <c:pt idx="377">
                  <c:v>8.7329606332223919E-2</c:v>
                </c:pt>
                <c:pt idx="378">
                  <c:v>8.7897104207489585E-2</c:v>
                </c:pt>
                <c:pt idx="379">
                  <c:v>8.7673118000483663E-2</c:v>
                </c:pt>
                <c:pt idx="380">
                  <c:v>8.792977044978513E-2</c:v>
                </c:pt>
                <c:pt idx="381">
                  <c:v>8.773807638315187E-2</c:v>
                </c:pt>
                <c:pt idx="382">
                  <c:v>8.8217019406744659E-2</c:v>
                </c:pt>
                <c:pt idx="383">
                  <c:v>8.8125750051620558E-2</c:v>
                </c:pt>
                <c:pt idx="384">
                  <c:v>8.8343849980172057E-2</c:v>
                </c:pt>
                <c:pt idx="385">
                  <c:v>8.8267552256519569E-2</c:v>
                </c:pt>
                <c:pt idx="386">
                  <c:v>8.8651058628345311E-2</c:v>
                </c:pt>
                <c:pt idx="387">
                  <c:v>8.854349787587848E-2</c:v>
                </c:pt>
                <c:pt idx="388">
                  <c:v>8.8928695187108206E-2</c:v>
                </c:pt>
                <c:pt idx="389">
                  <c:v>8.8794725351788756E-2</c:v>
                </c:pt>
                <c:pt idx="390">
                  <c:v>8.8983246603238517E-2</c:v>
                </c:pt>
                <c:pt idx="391">
                  <c:v>8.8960258777699378E-2</c:v>
                </c:pt>
                <c:pt idx="392">
                  <c:v>8.9288977526306032E-2</c:v>
                </c:pt>
                <c:pt idx="393">
                  <c:v>8.918548536582048E-2</c:v>
                </c:pt>
                <c:pt idx="394">
                  <c:v>8.95347960581626E-2</c:v>
                </c:pt>
                <c:pt idx="395">
                  <c:v>8.9423141695719521E-2</c:v>
                </c:pt>
                <c:pt idx="396">
                  <c:v>8.9729989748773151E-2</c:v>
                </c:pt>
                <c:pt idx="397">
                  <c:v>8.9606407683230041E-2</c:v>
                </c:pt>
                <c:pt idx="398">
                  <c:v>9.0050118425972187E-2</c:v>
                </c:pt>
                <c:pt idx="399">
                  <c:v>8.9894588443125298E-2</c:v>
                </c:pt>
                <c:pt idx="400">
                  <c:v>9.0017730416447408E-2</c:v>
                </c:pt>
                <c:pt idx="401">
                  <c:v>8.9749537585724723E-2</c:v>
                </c:pt>
                <c:pt idx="402">
                  <c:v>9.0087038140566914E-2</c:v>
                </c:pt>
                <c:pt idx="403">
                  <c:v>9.0146088180185796E-2</c:v>
                </c:pt>
                <c:pt idx="404">
                  <c:v>9.0236480648929696E-2</c:v>
                </c:pt>
                <c:pt idx="405">
                  <c:v>9.0065937148075509E-2</c:v>
                </c:pt>
                <c:pt idx="406">
                  <c:v>9.0509341754818243E-2</c:v>
                </c:pt>
                <c:pt idx="407">
                  <c:v>9.0585898292579764E-2</c:v>
                </c:pt>
                <c:pt idx="408">
                  <c:v>9.0786533731608721E-2</c:v>
                </c:pt>
                <c:pt idx="409">
                  <c:v>9.0408549303105684E-2</c:v>
                </c:pt>
                <c:pt idx="410">
                  <c:v>9.0998079722690403E-2</c:v>
                </c:pt>
                <c:pt idx="411">
                  <c:v>9.0904660463245829E-2</c:v>
                </c:pt>
                <c:pt idx="412">
                  <c:v>9.1067079710456786E-2</c:v>
                </c:pt>
                <c:pt idx="413">
                  <c:v>9.0927382616475566E-2</c:v>
                </c:pt>
                <c:pt idx="414">
                  <c:v>9.1181977843116144E-2</c:v>
                </c:pt>
                <c:pt idx="415">
                  <c:v>9.1187984827652432E-2</c:v>
                </c:pt>
                <c:pt idx="416">
                  <c:v>9.1425193550982775E-2</c:v>
                </c:pt>
                <c:pt idx="417">
                  <c:v>9.1118297027065406E-2</c:v>
                </c:pt>
                <c:pt idx="418">
                  <c:v>9.1554680895119353E-2</c:v>
                </c:pt>
                <c:pt idx="419">
                  <c:v>9.1459907270816695E-2</c:v>
                </c:pt>
                <c:pt idx="420">
                  <c:v>9.175738503203959E-2</c:v>
                </c:pt>
                <c:pt idx="421">
                  <c:v>9.1580120350842481E-2</c:v>
                </c:pt>
                <c:pt idx="422">
                  <c:v>9.1921928595754307E-2</c:v>
                </c:pt>
                <c:pt idx="423">
                  <c:v>9.19315522082675E-2</c:v>
                </c:pt>
                <c:pt idx="424">
                  <c:v>9.2147549800398826E-2</c:v>
                </c:pt>
                <c:pt idx="425">
                  <c:v>9.1990661858568454E-2</c:v>
                </c:pt>
                <c:pt idx="426">
                  <c:v>9.2309417036807964E-2</c:v>
                </c:pt>
                <c:pt idx="427">
                  <c:v>9.2296320272950913E-2</c:v>
                </c:pt>
                <c:pt idx="428">
                  <c:v>9.2695670728350762E-2</c:v>
                </c:pt>
                <c:pt idx="429">
                  <c:v>9.248583628344012E-2</c:v>
                </c:pt>
                <c:pt idx="430">
                  <c:v>9.257274932466325E-2</c:v>
                </c:pt>
                <c:pt idx="431">
                  <c:v>9.2806724709698196E-2</c:v>
                </c:pt>
                <c:pt idx="432">
                  <c:v>9.3008185816917457E-2</c:v>
                </c:pt>
                <c:pt idx="433">
                  <c:v>9.2805470124358053E-2</c:v>
                </c:pt>
                <c:pt idx="434">
                  <c:v>9.3009738605286024E-2</c:v>
                </c:pt>
                <c:pt idx="435">
                  <c:v>9.314994574669748E-2</c:v>
                </c:pt>
                <c:pt idx="436">
                  <c:v>9.3259654726860056E-2</c:v>
                </c:pt>
                <c:pt idx="437">
                  <c:v>9.3110840587845092E-2</c:v>
                </c:pt>
                <c:pt idx="438">
                  <c:v>9.3501580897073458E-2</c:v>
                </c:pt>
                <c:pt idx="439">
                  <c:v>9.3531898022545024E-2</c:v>
                </c:pt>
                <c:pt idx="440">
                  <c:v>9.3609709469774885E-2</c:v>
                </c:pt>
                <c:pt idx="441">
                  <c:v>9.3609581519074683E-2</c:v>
                </c:pt>
                <c:pt idx="442">
                  <c:v>9.3908135236703161E-2</c:v>
                </c:pt>
                <c:pt idx="443">
                  <c:v>9.3867969970772902E-2</c:v>
                </c:pt>
                <c:pt idx="444">
                  <c:v>9.3932760365109988E-2</c:v>
                </c:pt>
                <c:pt idx="445">
                  <c:v>9.3933327186142071E-2</c:v>
                </c:pt>
                <c:pt idx="446">
                  <c:v>9.4264160574606071E-2</c:v>
                </c:pt>
                <c:pt idx="447">
                  <c:v>9.4274971473175484E-2</c:v>
                </c:pt>
                <c:pt idx="448">
                  <c:v>9.4421693896167544E-2</c:v>
                </c:pt>
                <c:pt idx="449">
                  <c:v>9.427102263057005E-2</c:v>
                </c:pt>
                <c:pt idx="450">
                  <c:v>9.4564161997179472E-2</c:v>
                </c:pt>
                <c:pt idx="451">
                  <c:v>9.4621907570618863E-2</c:v>
                </c:pt>
                <c:pt idx="452">
                  <c:v>9.4629272423572428E-2</c:v>
                </c:pt>
                <c:pt idx="453">
                  <c:v>9.4664823965175615E-2</c:v>
                </c:pt>
                <c:pt idx="454">
                  <c:v>9.5075033991631433E-2</c:v>
                </c:pt>
                <c:pt idx="455">
                  <c:v>9.5256428896621018E-2</c:v>
                </c:pt>
                <c:pt idx="456">
                  <c:v>9.5391030536158744E-2</c:v>
                </c:pt>
                <c:pt idx="457">
                  <c:v>9.5139170739465803E-2</c:v>
                </c:pt>
                <c:pt idx="458">
                  <c:v>9.5272665531368442E-2</c:v>
                </c:pt>
                <c:pt idx="459">
                  <c:v>9.5442952402364029E-2</c:v>
                </c:pt>
                <c:pt idx="460">
                  <c:v>9.5494007335591297E-2</c:v>
                </c:pt>
                <c:pt idx="461">
                  <c:v>9.5460206700675593E-2</c:v>
                </c:pt>
                <c:pt idx="462">
                  <c:v>9.5775809716730401E-2</c:v>
                </c:pt>
                <c:pt idx="463">
                  <c:v>9.5966486480717719E-2</c:v>
                </c:pt>
                <c:pt idx="464">
                  <c:v>9.6198956865344534E-2</c:v>
                </c:pt>
                <c:pt idx="465">
                  <c:v>9.591862911644583E-2</c:v>
                </c:pt>
                <c:pt idx="466">
                  <c:v>9.6236335446061153E-2</c:v>
                </c:pt>
                <c:pt idx="467">
                  <c:v>9.6368700567423457E-2</c:v>
                </c:pt>
                <c:pt idx="468">
                  <c:v>9.6451923520054328E-2</c:v>
                </c:pt>
                <c:pt idx="469">
                  <c:v>9.6386978151116645E-2</c:v>
                </c:pt>
                <c:pt idx="470">
                  <c:v>9.659929756824133E-2</c:v>
                </c:pt>
                <c:pt idx="471">
                  <c:v>9.6574434193258535E-2</c:v>
                </c:pt>
                <c:pt idx="472">
                  <c:v>9.6808875732716626E-2</c:v>
                </c:pt>
                <c:pt idx="473">
                  <c:v>9.6886505087567285E-2</c:v>
                </c:pt>
                <c:pt idx="474">
                  <c:v>9.7436925068564065E-2</c:v>
                </c:pt>
                <c:pt idx="475">
                  <c:v>9.7167594200440355E-2</c:v>
                </c:pt>
                <c:pt idx="476">
                  <c:v>9.7236713982574871E-2</c:v>
                </c:pt>
                <c:pt idx="477">
                  <c:v>9.7211330398904588E-2</c:v>
                </c:pt>
                <c:pt idx="478">
                  <c:v>9.7473417805201384E-2</c:v>
                </c:pt>
                <c:pt idx="479">
                  <c:v>9.7593261934027536E-2</c:v>
                </c:pt>
                <c:pt idx="480">
                  <c:v>9.7726799410852647E-2</c:v>
                </c:pt>
                <c:pt idx="481">
                  <c:v>9.7654132921397213E-2</c:v>
                </c:pt>
                <c:pt idx="482">
                  <c:v>9.7893455046693695E-2</c:v>
                </c:pt>
                <c:pt idx="483">
                  <c:v>9.8029046362017938E-2</c:v>
                </c:pt>
                <c:pt idx="484">
                  <c:v>9.8095697852084204E-2</c:v>
                </c:pt>
                <c:pt idx="485">
                  <c:v>9.7974981415770795E-2</c:v>
                </c:pt>
                <c:pt idx="486">
                  <c:v>9.8256149902091347E-2</c:v>
                </c:pt>
                <c:pt idx="487">
                  <c:v>9.8428478469178057E-2</c:v>
                </c:pt>
                <c:pt idx="488">
                  <c:v>9.8485849369526382E-2</c:v>
                </c:pt>
                <c:pt idx="489">
                  <c:v>9.8394696880377649E-2</c:v>
                </c:pt>
                <c:pt idx="490">
                  <c:v>9.8637364115312751E-2</c:v>
                </c:pt>
                <c:pt idx="491">
                  <c:v>9.8896338499476405E-2</c:v>
                </c:pt>
                <c:pt idx="492">
                  <c:v>9.9145081481442632E-2</c:v>
                </c:pt>
                <c:pt idx="493">
                  <c:v>9.8921886160648523E-2</c:v>
                </c:pt>
                <c:pt idx="494">
                  <c:v>9.9317314685820252E-2</c:v>
                </c:pt>
                <c:pt idx="495">
                  <c:v>9.9495150724533146E-2</c:v>
                </c:pt>
                <c:pt idx="496">
                  <c:v>9.9908418689640635E-2</c:v>
                </c:pt>
                <c:pt idx="497">
                  <c:v>9.9803760328183985E-2</c:v>
                </c:pt>
                <c:pt idx="498">
                  <c:v>0.10009857886914082</c:v>
                </c:pt>
                <c:pt idx="499">
                  <c:v>0.10012962041456551</c:v>
                </c:pt>
                <c:pt idx="500">
                  <c:v>0.10019757519887729</c:v>
                </c:pt>
                <c:pt idx="501">
                  <c:v>0.10006751882805433</c:v>
                </c:pt>
                <c:pt idx="502">
                  <c:v>0.10043767748278243</c:v>
                </c:pt>
                <c:pt idx="503">
                  <c:v>0.10054210662349183</c:v>
                </c:pt>
                <c:pt idx="504">
                  <c:v>0.10045421694498781</c:v>
                </c:pt>
                <c:pt idx="505">
                  <c:v>0.10039760708775068</c:v>
                </c:pt>
                <c:pt idx="506">
                  <c:v>0.10071221042492375</c:v>
                </c:pt>
                <c:pt idx="507">
                  <c:v>0.10109802350255488</c:v>
                </c:pt>
                <c:pt idx="508">
                  <c:v>0.10119944659004898</c:v>
                </c:pt>
                <c:pt idx="509">
                  <c:v>0.10103506138969735</c:v>
                </c:pt>
                <c:pt idx="510">
                  <c:v>0.10138647311501683</c:v>
                </c:pt>
                <c:pt idx="511">
                  <c:v>0.1014980301971994</c:v>
                </c:pt>
                <c:pt idx="512">
                  <c:v>0.10178856597041987</c:v>
                </c:pt>
                <c:pt idx="513">
                  <c:v>0.10172053666435948</c:v>
                </c:pt>
                <c:pt idx="514">
                  <c:v>0.10197797668088163</c:v>
                </c:pt>
                <c:pt idx="515">
                  <c:v>0.10198025815681368</c:v>
                </c:pt>
                <c:pt idx="516">
                  <c:v>0.10222021859165388</c:v>
                </c:pt>
                <c:pt idx="517">
                  <c:v>0.10215316704775113</c:v>
                </c:pt>
                <c:pt idx="518">
                  <c:v>0.10254839046041428</c:v>
                </c:pt>
                <c:pt idx="519">
                  <c:v>0.10264363613023424</c:v>
                </c:pt>
                <c:pt idx="520">
                  <c:v>0.10282950935706509</c:v>
                </c:pt>
                <c:pt idx="521">
                  <c:v>0.10278213572293686</c:v>
                </c:pt>
                <c:pt idx="522">
                  <c:v>0.10308138352632432</c:v>
                </c:pt>
                <c:pt idx="523">
                  <c:v>0.10341967668654245</c:v>
                </c:pt>
                <c:pt idx="524">
                  <c:v>0.1034861384845002</c:v>
                </c:pt>
                <c:pt idx="525">
                  <c:v>0.10350859279841305</c:v>
                </c:pt>
                <c:pt idx="526">
                  <c:v>0.10375044831041774</c:v>
                </c:pt>
                <c:pt idx="527">
                  <c:v>0.10409046468484112</c:v>
                </c:pt>
                <c:pt idx="528">
                  <c:v>0.10414088831670655</c:v>
                </c:pt>
                <c:pt idx="529">
                  <c:v>0.10395485899533748</c:v>
                </c:pt>
                <c:pt idx="530">
                  <c:v>0.10421914921575784</c:v>
                </c:pt>
                <c:pt idx="531">
                  <c:v>0.10457668848701009</c:v>
                </c:pt>
                <c:pt idx="532">
                  <c:v>0.10484831663482194</c:v>
                </c:pt>
                <c:pt idx="533">
                  <c:v>0.10499593530993626</c:v>
                </c:pt>
                <c:pt idx="534">
                  <c:v>0.10515088427677401</c:v>
                </c:pt>
                <c:pt idx="535">
                  <c:v>0.10543462498429459</c:v>
                </c:pt>
                <c:pt idx="536">
                  <c:v>0.10551882998965664</c:v>
                </c:pt>
                <c:pt idx="537">
                  <c:v>0.1054924072232485</c:v>
                </c:pt>
                <c:pt idx="538">
                  <c:v>0.10576373547982705</c:v>
                </c:pt>
                <c:pt idx="539">
                  <c:v>0.1061299101432108</c:v>
                </c:pt>
                <c:pt idx="540">
                  <c:v>0.10612040821349579</c:v>
                </c:pt>
                <c:pt idx="541">
                  <c:v>0.10618993149471642</c:v>
                </c:pt>
                <c:pt idx="542">
                  <c:v>0.10637327366495208</c:v>
                </c:pt>
                <c:pt idx="543">
                  <c:v>0.1066506646223128</c:v>
                </c:pt>
                <c:pt idx="544">
                  <c:v>0.10679706245824937</c:v>
                </c:pt>
                <c:pt idx="545">
                  <c:v>0.10683751144653195</c:v>
                </c:pt>
                <c:pt idx="546">
                  <c:v>0.1069305486510012</c:v>
                </c:pt>
                <c:pt idx="547">
                  <c:v>0.10727026729048689</c:v>
                </c:pt>
                <c:pt idx="548">
                  <c:v>0.10753045583097559</c:v>
                </c:pt>
                <c:pt idx="549">
                  <c:v>0.1076443070888972</c:v>
                </c:pt>
                <c:pt idx="550">
                  <c:v>0.10779445008103684</c:v>
                </c:pt>
                <c:pt idx="551">
                  <c:v>0.1081781081277942</c:v>
                </c:pt>
                <c:pt idx="552">
                  <c:v>0.10813198446617814</c:v>
                </c:pt>
                <c:pt idx="553">
                  <c:v>0.10827085092920841</c:v>
                </c:pt>
                <c:pt idx="554">
                  <c:v>0.10840570458980746</c:v>
                </c:pt>
                <c:pt idx="555">
                  <c:v>0.10874254907159207</c:v>
                </c:pt>
                <c:pt idx="556">
                  <c:v>0.1087077760089231</c:v>
                </c:pt>
                <c:pt idx="557">
                  <c:v>0.10883290916766039</c:v>
                </c:pt>
                <c:pt idx="558">
                  <c:v>0.1090144425958183</c:v>
                </c:pt>
                <c:pt idx="559">
                  <c:v>0.1095866574586131</c:v>
                </c:pt>
                <c:pt idx="560">
                  <c:v>0.10945337501049388</c:v>
                </c:pt>
                <c:pt idx="561">
                  <c:v>0.10956206717005193</c:v>
                </c:pt>
                <c:pt idx="562">
                  <c:v>0.10992590887789412</c:v>
                </c:pt>
                <c:pt idx="563">
                  <c:v>0.1102139779763637</c:v>
                </c:pt>
                <c:pt idx="564">
                  <c:v>0.11026638762899564</c:v>
                </c:pt>
                <c:pt idx="565">
                  <c:v>0.11034025610472893</c:v>
                </c:pt>
                <c:pt idx="566">
                  <c:v>0.1106128334261757</c:v>
                </c:pt>
                <c:pt idx="567">
                  <c:v>0.11130477638795302</c:v>
                </c:pt>
                <c:pt idx="568">
                  <c:v>0.11162759641647302</c:v>
                </c:pt>
                <c:pt idx="569">
                  <c:v>0.11148350330024673</c:v>
                </c:pt>
                <c:pt idx="570">
                  <c:v>0.11141532959016988</c:v>
                </c:pt>
                <c:pt idx="571">
                  <c:v>0.11186486548263129</c:v>
                </c:pt>
                <c:pt idx="572">
                  <c:v>0.11168916998047712</c:v>
                </c:pt>
                <c:pt idx="573">
                  <c:v>0.11201540011064912</c:v>
                </c:pt>
                <c:pt idx="574">
                  <c:v>0.11219361290233684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A9E-420F-B792-DB304B4FA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162463"/>
        <c:axId val="508162943"/>
      </c:scatterChart>
      <c:valAx>
        <c:axId val="508162463"/>
        <c:scaling>
          <c:orientation val="minMax"/>
          <c:max val="2200"/>
          <c:min val="4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>
                    <a:solidFill>
                      <a:schemeClr val="tx1"/>
                    </a:solidFill>
                  </a:rPr>
                  <a:t>Wavelength</a:t>
                </a:r>
                <a:r>
                  <a:rPr lang="en-US" sz="1100" baseline="0">
                    <a:solidFill>
                      <a:schemeClr val="tx1"/>
                    </a:solidFill>
                  </a:rPr>
                  <a:t> (nm)</a:t>
                </a:r>
                <a:endParaRPr lang="en-US" sz="11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46012495426023553"/>
              <c:y val="0.920347039953339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162943"/>
        <c:crosses val="autoZero"/>
        <c:crossBetween val="midCat"/>
        <c:minorUnit val="50"/>
      </c:valAx>
      <c:valAx>
        <c:axId val="5081629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aseline="0" dirty="0">
                    <a:solidFill>
                      <a:schemeClr val="tx1"/>
                    </a:solidFill>
                  </a:rPr>
                  <a:t>Lunar Reflectance</a:t>
                </a:r>
              </a:p>
            </c:rich>
          </c:tx>
          <c:layout>
            <c:manualLayout>
              <c:xMode val="edge"/>
              <c:yMode val="edge"/>
              <c:x val="1.8422743837069072E-2"/>
              <c:y val="0.242712160979877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162463"/>
        <c:crosses val="autoZero"/>
        <c:crossBetween val="midCat"/>
        <c:majorUnit val="2.5000000000000005E-2"/>
        <c:minorUnit val="5.000000000000001E-3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698097717508476"/>
          <c:y val="0.42650408282298047"/>
          <c:w val="0.1801165736644102"/>
          <c:h val="0.312502187226596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87187255673216"/>
          <c:y val="5.0925925925925923E-2"/>
          <c:w val="0.83818876279323451"/>
          <c:h val="0.76174677897166343"/>
        </c:manualLayout>
      </c:layout>
      <c:scatterChart>
        <c:scatterStyle val="lineMarker"/>
        <c:varyColors val="0"/>
        <c:ser>
          <c:idx val="0"/>
          <c:order val="0"/>
          <c:tx>
            <c:v>end of Jan (59.9)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L1ReflectanceSpectra_v0_2026022!$A$16:$A$590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L1ReflectanceSpectra_v0_2026022!$KP$16:$KP$590</c:f>
              <c:numCache>
                <c:formatCode>General</c:formatCode>
                <c:ptCount val="575"/>
                <c:pt idx="0">
                  <c:v>2.0497000000000001E-2</c:v>
                </c:pt>
                <c:pt idx="1">
                  <c:v>2.0823000000000001E-2</c:v>
                </c:pt>
                <c:pt idx="2">
                  <c:v>2.0889999999999999E-2</c:v>
                </c:pt>
                <c:pt idx="3">
                  <c:v>2.0996999999999998E-2</c:v>
                </c:pt>
                <c:pt idx="4">
                  <c:v>2.1294E-2</c:v>
                </c:pt>
                <c:pt idx="5">
                  <c:v>2.1575E-2</c:v>
                </c:pt>
                <c:pt idx="6">
                  <c:v>2.1839000000000001E-2</c:v>
                </c:pt>
                <c:pt idx="7">
                  <c:v>2.1928E-2</c:v>
                </c:pt>
                <c:pt idx="8">
                  <c:v>2.2214999999999999E-2</c:v>
                </c:pt>
                <c:pt idx="9">
                  <c:v>2.2342000000000001E-2</c:v>
                </c:pt>
                <c:pt idx="10">
                  <c:v>2.2610999999999999E-2</c:v>
                </c:pt>
                <c:pt idx="11">
                  <c:v>2.2807999999999998E-2</c:v>
                </c:pt>
                <c:pt idx="12">
                  <c:v>2.2978999999999999E-2</c:v>
                </c:pt>
                <c:pt idx="13">
                  <c:v>2.3151000000000001E-2</c:v>
                </c:pt>
                <c:pt idx="14">
                  <c:v>2.3477999999999999E-2</c:v>
                </c:pt>
                <c:pt idx="15">
                  <c:v>2.3567000000000001E-2</c:v>
                </c:pt>
                <c:pt idx="16">
                  <c:v>2.3784E-2</c:v>
                </c:pt>
                <c:pt idx="17">
                  <c:v>2.3965E-2</c:v>
                </c:pt>
                <c:pt idx="18">
                  <c:v>2.4228E-2</c:v>
                </c:pt>
                <c:pt idx="19">
                  <c:v>2.4330000000000001E-2</c:v>
                </c:pt>
                <c:pt idx="20">
                  <c:v>2.4563000000000001E-2</c:v>
                </c:pt>
                <c:pt idx="21">
                  <c:v>2.4677000000000001E-2</c:v>
                </c:pt>
                <c:pt idx="22">
                  <c:v>2.4965999999999999E-2</c:v>
                </c:pt>
                <c:pt idx="23">
                  <c:v>2.5052999999999999E-2</c:v>
                </c:pt>
                <c:pt idx="24">
                  <c:v>2.5305000000000001E-2</c:v>
                </c:pt>
                <c:pt idx="25">
                  <c:v>2.5395999999999998E-2</c:v>
                </c:pt>
                <c:pt idx="26">
                  <c:v>2.5652999999999999E-2</c:v>
                </c:pt>
                <c:pt idx="27">
                  <c:v>2.5728000000000001E-2</c:v>
                </c:pt>
                <c:pt idx="28">
                  <c:v>2.5939E-2</c:v>
                </c:pt>
                <c:pt idx="29">
                  <c:v>2.6086999999999999E-2</c:v>
                </c:pt>
                <c:pt idx="30">
                  <c:v>2.6332000000000001E-2</c:v>
                </c:pt>
                <c:pt idx="31">
                  <c:v>2.6415999999999999E-2</c:v>
                </c:pt>
                <c:pt idx="32">
                  <c:v>2.6634000000000001E-2</c:v>
                </c:pt>
                <c:pt idx="33">
                  <c:v>2.6734999999999998E-2</c:v>
                </c:pt>
                <c:pt idx="34">
                  <c:v>2.7021E-2</c:v>
                </c:pt>
                <c:pt idx="35">
                  <c:v>2.7071999999999999E-2</c:v>
                </c:pt>
                <c:pt idx="36">
                  <c:v>2.7303999999999998E-2</c:v>
                </c:pt>
                <c:pt idx="37">
                  <c:v>2.7380000000000002E-2</c:v>
                </c:pt>
                <c:pt idx="38">
                  <c:v>2.7625E-2</c:v>
                </c:pt>
                <c:pt idx="39">
                  <c:v>2.7727000000000002E-2</c:v>
                </c:pt>
                <c:pt idx="40">
                  <c:v>2.7965E-2</c:v>
                </c:pt>
                <c:pt idx="41">
                  <c:v>2.802E-2</c:v>
                </c:pt>
                <c:pt idx="42">
                  <c:v>2.8346E-2</c:v>
                </c:pt>
                <c:pt idx="43">
                  <c:v>2.8357E-2</c:v>
                </c:pt>
                <c:pt idx="44">
                  <c:v>2.8597999999999998E-2</c:v>
                </c:pt>
                <c:pt idx="45">
                  <c:v>2.8645E-2</c:v>
                </c:pt>
                <c:pt idx="46">
                  <c:v>2.8898E-2</c:v>
                </c:pt>
                <c:pt idx="47">
                  <c:v>2.8968000000000001E-2</c:v>
                </c:pt>
                <c:pt idx="48">
                  <c:v>2.9225999999999999E-2</c:v>
                </c:pt>
                <c:pt idx="49">
                  <c:v>2.9314E-2</c:v>
                </c:pt>
                <c:pt idx="50">
                  <c:v>2.9578E-2</c:v>
                </c:pt>
                <c:pt idx="51">
                  <c:v>2.9596000000000001E-2</c:v>
                </c:pt>
                <c:pt idx="52">
                  <c:v>2.9905000000000001E-2</c:v>
                </c:pt>
                <c:pt idx="53">
                  <c:v>2.9936000000000001E-2</c:v>
                </c:pt>
                <c:pt idx="54">
                  <c:v>3.0238000000000001E-2</c:v>
                </c:pt>
                <c:pt idx="55">
                  <c:v>3.0242999999999999E-2</c:v>
                </c:pt>
                <c:pt idx="56">
                  <c:v>3.0450000000000001E-2</c:v>
                </c:pt>
                <c:pt idx="57">
                  <c:v>3.0539E-2</c:v>
                </c:pt>
                <c:pt idx="58">
                  <c:v>3.0810000000000001E-2</c:v>
                </c:pt>
                <c:pt idx="59">
                  <c:v>3.0841E-2</c:v>
                </c:pt>
                <c:pt idx="60">
                  <c:v>3.1132E-2</c:v>
                </c:pt>
                <c:pt idx="61">
                  <c:v>3.1147999999999999E-2</c:v>
                </c:pt>
                <c:pt idx="62">
                  <c:v>3.1496000000000003E-2</c:v>
                </c:pt>
                <c:pt idx="63">
                  <c:v>3.1458E-2</c:v>
                </c:pt>
                <c:pt idx="64">
                  <c:v>3.1729E-2</c:v>
                </c:pt>
                <c:pt idx="65">
                  <c:v>3.1748999999999999E-2</c:v>
                </c:pt>
                <c:pt idx="66">
                  <c:v>3.2037999999999997E-2</c:v>
                </c:pt>
                <c:pt idx="67">
                  <c:v>3.2052999999999998E-2</c:v>
                </c:pt>
                <c:pt idx="68">
                  <c:v>3.2301999999999997E-2</c:v>
                </c:pt>
                <c:pt idx="69">
                  <c:v>3.2341000000000002E-2</c:v>
                </c:pt>
                <c:pt idx="70">
                  <c:v>3.2629999999999999E-2</c:v>
                </c:pt>
                <c:pt idx="71">
                  <c:v>3.2640000000000002E-2</c:v>
                </c:pt>
                <c:pt idx="72">
                  <c:v>3.2897000000000003E-2</c:v>
                </c:pt>
                <c:pt idx="73">
                  <c:v>3.2918000000000003E-2</c:v>
                </c:pt>
                <c:pt idx="74">
                  <c:v>3.3166000000000001E-2</c:v>
                </c:pt>
                <c:pt idx="75">
                  <c:v>3.3204999999999998E-2</c:v>
                </c:pt>
                <c:pt idx="76">
                  <c:v>3.3423000000000001E-2</c:v>
                </c:pt>
                <c:pt idx="77">
                  <c:v>3.3406999999999999E-2</c:v>
                </c:pt>
                <c:pt idx="78">
                  <c:v>3.3647999999999997E-2</c:v>
                </c:pt>
                <c:pt idx="79">
                  <c:v>3.3611000000000002E-2</c:v>
                </c:pt>
                <c:pt idx="80">
                  <c:v>3.3862999999999997E-2</c:v>
                </c:pt>
                <c:pt idx="81">
                  <c:v>3.3876000000000003E-2</c:v>
                </c:pt>
                <c:pt idx="82">
                  <c:v>3.3998E-2</c:v>
                </c:pt>
                <c:pt idx="83">
                  <c:v>3.3996999999999999E-2</c:v>
                </c:pt>
                <c:pt idx="84">
                  <c:v>3.4104000000000002E-2</c:v>
                </c:pt>
                <c:pt idx="85">
                  <c:v>3.3933999999999999E-2</c:v>
                </c:pt>
                <c:pt idx="86">
                  <c:v>3.4200000000000001E-2</c:v>
                </c:pt>
                <c:pt idx="87">
                  <c:v>3.4208000000000002E-2</c:v>
                </c:pt>
                <c:pt idx="88">
                  <c:v>3.4498000000000001E-2</c:v>
                </c:pt>
                <c:pt idx="89">
                  <c:v>3.4549000000000003E-2</c:v>
                </c:pt>
                <c:pt idx="90">
                  <c:v>3.4814999999999999E-2</c:v>
                </c:pt>
                <c:pt idx="91">
                  <c:v>3.4847999999999997E-2</c:v>
                </c:pt>
                <c:pt idx="92">
                  <c:v>3.5135E-2</c:v>
                </c:pt>
                <c:pt idx="93">
                  <c:v>3.5150000000000001E-2</c:v>
                </c:pt>
                <c:pt idx="94">
                  <c:v>3.5463000000000001E-2</c:v>
                </c:pt>
                <c:pt idx="95">
                  <c:v>3.5503E-2</c:v>
                </c:pt>
                <c:pt idx="96">
                  <c:v>3.5798000000000003E-2</c:v>
                </c:pt>
                <c:pt idx="97">
                  <c:v>3.5817000000000002E-2</c:v>
                </c:pt>
                <c:pt idx="98">
                  <c:v>3.6119999999999999E-2</c:v>
                </c:pt>
                <c:pt idx="99">
                  <c:v>3.6136000000000001E-2</c:v>
                </c:pt>
                <c:pt idx="100">
                  <c:v>3.6385000000000001E-2</c:v>
                </c:pt>
                <c:pt idx="101">
                  <c:v>3.6496000000000001E-2</c:v>
                </c:pt>
                <c:pt idx="102">
                  <c:v>3.6898E-2</c:v>
                </c:pt>
                <c:pt idx="103">
                  <c:v>3.6847999999999999E-2</c:v>
                </c:pt>
                <c:pt idx="104">
                  <c:v>3.7086000000000001E-2</c:v>
                </c:pt>
                <c:pt idx="105">
                  <c:v>3.7097999999999999E-2</c:v>
                </c:pt>
                <c:pt idx="106">
                  <c:v>3.7361999999999999E-2</c:v>
                </c:pt>
                <c:pt idx="107">
                  <c:v>3.7343000000000001E-2</c:v>
                </c:pt>
                <c:pt idx="108">
                  <c:v>3.7531000000000002E-2</c:v>
                </c:pt>
                <c:pt idx="109">
                  <c:v>3.7574000000000003E-2</c:v>
                </c:pt>
                <c:pt idx="110">
                  <c:v>3.7858000000000003E-2</c:v>
                </c:pt>
                <c:pt idx="111">
                  <c:v>3.7877000000000001E-2</c:v>
                </c:pt>
                <c:pt idx="112">
                  <c:v>3.8254999999999997E-2</c:v>
                </c:pt>
                <c:pt idx="113">
                  <c:v>3.8360999999999999E-2</c:v>
                </c:pt>
                <c:pt idx="114">
                  <c:v>3.8553999999999998E-2</c:v>
                </c:pt>
                <c:pt idx="115">
                  <c:v>3.8434000000000003E-2</c:v>
                </c:pt>
                <c:pt idx="116">
                  <c:v>3.8774000000000003E-2</c:v>
                </c:pt>
                <c:pt idx="117">
                  <c:v>3.8893999999999998E-2</c:v>
                </c:pt>
                <c:pt idx="118">
                  <c:v>3.9352999999999999E-2</c:v>
                </c:pt>
                <c:pt idx="119">
                  <c:v>3.9382E-2</c:v>
                </c:pt>
                <c:pt idx="120">
                  <c:v>3.9495000000000002E-2</c:v>
                </c:pt>
                <c:pt idx="121">
                  <c:v>3.9501000000000001E-2</c:v>
                </c:pt>
                <c:pt idx="122">
                  <c:v>3.9676000000000003E-2</c:v>
                </c:pt>
                <c:pt idx="123">
                  <c:v>3.9614000000000003E-2</c:v>
                </c:pt>
                <c:pt idx="124">
                  <c:v>3.9895E-2</c:v>
                </c:pt>
                <c:pt idx="125">
                  <c:v>4.0129999999999999E-2</c:v>
                </c:pt>
                <c:pt idx="126">
                  <c:v>4.0194000000000001E-2</c:v>
                </c:pt>
                <c:pt idx="127">
                  <c:v>4.0230000000000002E-2</c:v>
                </c:pt>
                <c:pt idx="128">
                  <c:v>4.0252000000000003E-2</c:v>
                </c:pt>
                <c:pt idx="129">
                  <c:v>3.9935999999999999E-2</c:v>
                </c:pt>
                <c:pt idx="130">
                  <c:v>4.0089E-2</c:v>
                </c:pt>
                <c:pt idx="131">
                  <c:v>4.0094999999999999E-2</c:v>
                </c:pt>
                <c:pt idx="132">
                  <c:v>4.0347000000000001E-2</c:v>
                </c:pt>
                <c:pt idx="133">
                  <c:v>4.0390000000000002E-2</c:v>
                </c:pt>
                <c:pt idx="134">
                  <c:v>4.0585000000000003E-2</c:v>
                </c:pt>
                <c:pt idx="135">
                  <c:v>4.0545999999999999E-2</c:v>
                </c:pt>
                <c:pt idx="136">
                  <c:v>4.0772999999999997E-2</c:v>
                </c:pt>
                <c:pt idx="137">
                  <c:v>4.0683999999999998E-2</c:v>
                </c:pt>
                <c:pt idx="138">
                  <c:v>4.0945000000000002E-2</c:v>
                </c:pt>
                <c:pt idx="139">
                  <c:v>4.0899999999999999E-2</c:v>
                </c:pt>
                <c:pt idx="140">
                  <c:v>4.1091999999999997E-2</c:v>
                </c:pt>
                <c:pt idx="141">
                  <c:v>4.1098000000000003E-2</c:v>
                </c:pt>
                <c:pt idx="142">
                  <c:v>4.1331E-2</c:v>
                </c:pt>
                <c:pt idx="143">
                  <c:v>4.1213E-2</c:v>
                </c:pt>
                <c:pt idx="144">
                  <c:v>4.1487000000000003E-2</c:v>
                </c:pt>
                <c:pt idx="145">
                  <c:v>4.1465000000000002E-2</c:v>
                </c:pt>
                <c:pt idx="146">
                  <c:v>4.1730999999999997E-2</c:v>
                </c:pt>
                <c:pt idx="147">
                  <c:v>4.1723000000000003E-2</c:v>
                </c:pt>
                <c:pt idx="148">
                  <c:v>4.1986000000000002E-2</c:v>
                </c:pt>
                <c:pt idx="149">
                  <c:v>4.1945000000000003E-2</c:v>
                </c:pt>
                <c:pt idx="150">
                  <c:v>4.2062000000000002E-2</c:v>
                </c:pt>
                <c:pt idx="151">
                  <c:v>4.2042999999999997E-2</c:v>
                </c:pt>
                <c:pt idx="152">
                  <c:v>4.2171E-2</c:v>
                </c:pt>
                <c:pt idx="153">
                  <c:v>4.2093999999999999E-2</c:v>
                </c:pt>
                <c:pt idx="154">
                  <c:v>4.2344E-2</c:v>
                </c:pt>
                <c:pt idx="155">
                  <c:v>4.2284000000000002E-2</c:v>
                </c:pt>
                <c:pt idx="156">
                  <c:v>4.2442000000000001E-2</c:v>
                </c:pt>
                <c:pt idx="157">
                  <c:v>4.2370999999999999E-2</c:v>
                </c:pt>
                <c:pt idx="158">
                  <c:v>4.2655999999999999E-2</c:v>
                </c:pt>
                <c:pt idx="159">
                  <c:v>4.2553000000000001E-2</c:v>
                </c:pt>
                <c:pt idx="160">
                  <c:v>4.2719E-2</c:v>
                </c:pt>
                <c:pt idx="161">
                  <c:v>4.2686000000000002E-2</c:v>
                </c:pt>
                <c:pt idx="162">
                  <c:v>4.2915000000000002E-2</c:v>
                </c:pt>
                <c:pt idx="163">
                  <c:v>4.2845000000000001E-2</c:v>
                </c:pt>
                <c:pt idx="164">
                  <c:v>4.3048999999999997E-2</c:v>
                </c:pt>
                <c:pt idx="165">
                  <c:v>4.2986999999999997E-2</c:v>
                </c:pt>
                <c:pt idx="166">
                  <c:v>4.3228999999999997E-2</c:v>
                </c:pt>
                <c:pt idx="167">
                  <c:v>4.3159000000000003E-2</c:v>
                </c:pt>
                <c:pt idx="168">
                  <c:v>4.3360999999999997E-2</c:v>
                </c:pt>
                <c:pt idx="169">
                  <c:v>4.3281E-2</c:v>
                </c:pt>
                <c:pt idx="170">
                  <c:v>4.3601000000000001E-2</c:v>
                </c:pt>
                <c:pt idx="171">
                  <c:v>4.3517E-2</c:v>
                </c:pt>
                <c:pt idx="172">
                  <c:v>4.3693999999999997E-2</c:v>
                </c:pt>
                <c:pt idx="173">
                  <c:v>4.3687999999999998E-2</c:v>
                </c:pt>
                <c:pt idx="174">
                  <c:v>4.4041999999999998E-2</c:v>
                </c:pt>
                <c:pt idx="175">
                  <c:v>4.3895999999999998E-2</c:v>
                </c:pt>
                <c:pt idx="176">
                  <c:v>4.4139999999999999E-2</c:v>
                </c:pt>
                <c:pt idx="177">
                  <c:v>4.4056999999999999E-2</c:v>
                </c:pt>
                <c:pt idx="178">
                  <c:v>4.4304999999999997E-2</c:v>
                </c:pt>
                <c:pt idx="179">
                  <c:v>4.4297999999999997E-2</c:v>
                </c:pt>
                <c:pt idx="180">
                  <c:v>4.4484000000000003E-2</c:v>
                </c:pt>
                <c:pt idx="181">
                  <c:v>4.4465999999999999E-2</c:v>
                </c:pt>
                <c:pt idx="182">
                  <c:v>4.4733000000000002E-2</c:v>
                </c:pt>
                <c:pt idx="183">
                  <c:v>4.4725000000000001E-2</c:v>
                </c:pt>
                <c:pt idx="184">
                  <c:v>4.4962000000000002E-2</c:v>
                </c:pt>
                <c:pt idx="185">
                  <c:v>4.4949999999999997E-2</c:v>
                </c:pt>
                <c:pt idx="186">
                  <c:v>4.5200999999999998E-2</c:v>
                </c:pt>
                <c:pt idx="187">
                  <c:v>4.5113E-2</c:v>
                </c:pt>
                <c:pt idx="188">
                  <c:v>4.5226000000000002E-2</c:v>
                </c:pt>
                <c:pt idx="189">
                  <c:v>4.4940000000000001E-2</c:v>
                </c:pt>
                <c:pt idx="190">
                  <c:v>4.4916999999999999E-2</c:v>
                </c:pt>
                <c:pt idx="191">
                  <c:v>4.4677000000000001E-2</c:v>
                </c:pt>
                <c:pt idx="192">
                  <c:v>4.4894999999999997E-2</c:v>
                </c:pt>
                <c:pt idx="193">
                  <c:v>4.4788000000000001E-2</c:v>
                </c:pt>
                <c:pt idx="194">
                  <c:v>4.5100000000000001E-2</c:v>
                </c:pt>
                <c:pt idx="195">
                  <c:v>4.5108000000000002E-2</c:v>
                </c:pt>
                <c:pt idx="196">
                  <c:v>4.5342E-2</c:v>
                </c:pt>
                <c:pt idx="197">
                  <c:v>4.5291999999999999E-2</c:v>
                </c:pt>
                <c:pt idx="198">
                  <c:v>4.5697000000000002E-2</c:v>
                </c:pt>
                <c:pt idx="199">
                  <c:v>4.5698000000000003E-2</c:v>
                </c:pt>
                <c:pt idx="200">
                  <c:v>4.6011999999999997E-2</c:v>
                </c:pt>
                <c:pt idx="201">
                  <c:v>4.6051000000000002E-2</c:v>
                </c:pt>
                <c:pt idx="202">
                  <c:v>4.6327E-2</c:v>
                </c:pt>
                <c:pt idx="203">
                  <c:v>4.6292E-2</c:v>
                </c:pt>
                <c:pt idx="204">
                  <c:v>4.6635999999999997E-2</c:v>
                </c:pt>
                <c:pt idx="205">
                  <c:v>4.6642999999999997E-2</c:v>
                </c:pt>
                <c:pt idx="206">
                  <c:v>4.6990999999999998E-2</c:v>
                </c:pt>
                <c:pt idx="207">
                  <c:v>4.7015000000000001E-2</c:v>
                </c:pt>
                <c:pt idx="208">
                  <c:v>4.7300000000000002E-2</c:v>
                </c:pt>
                <c:pt idx="209">
                  <c:v>4.7327000000000001E-2</c:v>
                </c:pt>
                <c:pt idx="210">
                  <c:v>4.7726999999999999E-2</c:v>
                </c:pt>
                <c:pt idx="211">
                  <c:v>4.7724999999999997E-2</c:v>
                </c:pt>
                <c:pt idx="212">
                  <c:v>4.8003999999999998E-2</c:v>
                </c:pt>
                <c:pt idx="213">
                  <c:v>4.8042000000000001E-2</c:v>
                </c:pt>
                <c:pt idx="214">
                  <c:v>4.8474000000000003E-2</c:v>
                </c:pt>
                <c:pt idx="215">
                  <c:v>4.8583000000000001E-2</c:v>
                </c:pt>
                <c:pt idx="216">
                  <c:v>4.8933999999999998E-2</c:v>
                </c:pt>
                <c:pt idx="217">
                  <c:v>4.8930000000000001E-2</c:v>
                </c:pt>
                <c:pt idx="218">
                  <c:v>4.9251999999999997E-2</c:v>
                </c:pt>
                <c:pt idx="219">
                  <c:v>4.9279000000000003E-2</c:v>
                </c:pt>
                <c:pt idx="220">
                  <c:v>4.9638000000000002E-2</c:v>
                </c:pt>
                <c:pt idx="221">
                  <c:v>4.9653999999999997E-2</c:v>
                </c:pt>
                <c:pt idx="222">
                  <c:v>4.9986000000000003E-2</c:v>
                </c:pt>
                <c:pt idx="223">
                  <c:v>5.0018E-2</c:v>
                </c:pt>
                <c:pt idx="224">
                  <c:v>5.0305000000000002E-2</c:v>
                </c:pt>
                <c:pt idx="225">
                  <c:v>5.0222999999999997E-2</c:v>
                </c:pt>
                <c:pt idx="226">
                  <c:v>5.0631000000000002E-2</c:v>
                </c:pt>
                <c:pt idx="227">
                  <c:v>5.0601E-2</c:v>
                </c:pt>
                <c:pt idx="228">
                  <c:v>5.0878E-2</c:v>
                </c:pt>
                <c:pt idx="229">
                  <c:v>5.0959999999999998E-2</c:v>
                </c:pt>
                <c:pt idx="230">
                  <c:v>5.1348999999999999E-2</c:v>
                </c:pt>
                <c:pt idx="231">
                  <c:v>5.1312000000000003E-2</c:v>
                </c:pt>
                <c:pt idx="232">
                  <c:v>5.1688999999999999E-2</c:v>
                </c:pt>
                <c:pt idx="233">
                  <c:v>5.1672999999999997E-2</c:v>
                </c:pt>
                <c:pt idx="234">
                  <c:v>5.1985999999999997E-2</c:v>
                </c:pt>
                <c:pt idx="235">
                  <c:v>5.1834999999999999E-2</c:v>
                </c:pt>
                <c:pt idx="236">
                  <c:v>5.2054000000000003E-2</c:v>
                </c:pt>
                <c:pt idx="237">
                  <c:v>5.2124999999999998E-2</c:v>
                </c:pt>
                <c:pt idx="238">
                  <c:v>5.2571E-2</c:v>
                </c:pt>
                <c:pt idx="239">
                  <c:v>5.2492999999999998E-2</c:v>
                </c:pt>
                <c:pt idx="240">
                  <c:v>5.2856E-2</c:v>
                </c:pt>
                <c:pt idx="241">
                  <c:v>5.2905000000000001E-2</c:v>
                </c:pt>
                <c:pt idx="242">
                  <c:v>5.3266000000000001E-2</c:v>
                </c:pt>
                <c:pt idx="243">
                  <c:v>5.3101000000000002E-2</c:v>
                </c:pt>
                <c:pt idx="244">
                  <c:v>5.3435999999999997E-2</c:v>
                </c:pt>
                <c:pt idx="245">
                  <c:v>5.339E-2</c:v>
                </c:pt>
                <c:pt idx="246">
                  <c:v>5.3765E-2</c:v>
                </c:pt>
                <c:pt idx="247">
                  <c:v>5.3658999999999998E-2</c:v>
                </c:pt>
                <c:pt idx="248">
                  <c:v>5.3905000000000002E-2</c:v>
                </c:pt>
                <c:pt idx="249">
                  <c:v>5.3818999999999999E-2</c:v>
                </c:pt>
                <c:pt idx="250">
                  <c:v>5.4328000000000001E-2</c:v>
                </c:pt>
                <c:pt idx="251">
                  <c:v>5.4365999999999998E-2</c:v>
                </c:pt>
                <c:pt idx="252">
                  <c:v>5.4475000000000003E-2</c:v>
                </c:pt>
                <c:pt idx="253">
                  <c:v>5.4188E-2</c:v>
                </c:pt>
                <c:pt idx="254">
                  <c:v>5.4753999999999997E-2</c:v>
                </c:pt>
                <c:pt idx="255">
                  <c:v>5.4625E-2</c:v>
                </c:pt>
                <c:pt idx="256">
                  <c:v>5.4697999999999997E-2</c:v>
                </c:pt>
                <c:pt idx="257">
                  <c:v>5.4468000000000003E-2</c:v>
                </c:pt>
                <c:pt idx="258">
                  <c:v>5.4815000000000003E-2</c:v>
                </c:pt>
                <c:pt idx="259">
                  <c:v>5.4665999999999999E-2</c:v>
                </c:pt>
                <c:pt idx="260">
                  <c:v>5.5022000000000001E-2</c:v>
                </c:pt>
                <c:pt idx="261">
                  <c:v>5.4960000000000002E-2</c:v>
                </c:pt>
                <c:pt idx="262">
                  <c:v>5.5307000000000002E-2</c:v>
                </c:pt>
                <c:pt idx="263">
                  <c:v>5.5285000000000001E-2</c:v>
                </c:pt>
                <c:pt idx="264">
                  <c:v>5.5551999999999997E-2</c:v>
                </c:pt>
                <c:pt idx="265">
                  <c:v>5.5417000000000001E-2</c:v>
                </c:pt>
                <c:pt idx="266">
                  <c:v>5.5744000000000002E-2</c:v>
                </c:pt>
                <c:pt idx="267">
                  <c:v>5.5746999999999998E-2</c:v>
                </c:pt>
                <c:pt idx="268">
                  <c:v>5.5937000000000001E-2</c:v>
                </c:pt>
                <c:pt idx="269">
                  <c:v>5.5869000000000002E-2</c:v>
                </c:pt>
                <c:pt idx="270">
                  <c:v>5.6350999999999998E-2</c:v>
                </c:pt>
                <c:pt idx="271">
                  <c:v>5.6244000000000002E-2</c:v>
                </c:pt>
                <c:pt idx="272">
                  <c:v>5.6543999999999997E-2</c:v>
                </c:pt>
                <c:pt idx="273">
                  <c:v>5.6602E-2</c:v>
                </c:pt>
                <c:pt idx="274">
                  <c:v>5.6995999999999998E-2</c:v>
                </c:pt>
                <c:pt idx="275">
                  <c:v>5.6949E-2</c:v>
                </c:pt>
                <c:pt idx="276">
                  <c:v>5.7237000000000003E-2</c:v>
                </c:pt>
                <c:pt idx="277">
                  <c:v>5.7237000000000003E-2</c:v>
                </c:pt>
                <c:pt idx="278">
                  <c:v>5.7631000000000002E-2</c:v>
                </c:pt>
                <c:pt idx="279">
                  <c:v>5.7579999999999999E-2</c:v>
                </c:pt>
                <c:pt idx="280">
                  <c:v>5.7886E-2</c:v>
                </c:pt>
                <c:pt idx="281">
                  <c:v>5.7896999999999997E-2</c:v>
                </c:pt>
                <c:pt idx="282">
                  <c:v>5.8229999999999997E-2</c:v>
                </c:pt>
                <c:pt idx="283">
                  <c:v>5.8173999999999997E-2</c:v>
                </c:pt>
                <c:pt idx="284">
                  <c:v>5.8518000000000001E-2</c:v>
                </c:pt>
                <c:pt idx="285">
                  <c:v>5.8479000000000003E-2</c:v>
                </c:pt>
                <c:pt idx="286">
                  <c:v>5.9034000000000003E-2</c:v>
                </c:pt>
                <c:pt idx="287">
                  <c:v>5.8917999999999998E-2</c:v>
                </c:pt>
                <c:pt idx="288">
                  <c:v>5.9129000000000001E-2</c:v>
                </c:pt>
                <c:pt idx="289">
                  <c:v>5.9020999999999997E-2</c:v>
                </c:pt>
                <c:pt idx="290">
                  <c:v>5.9332999999999997E-2</c:v>
                </c:pt>
                <c:pt idx="291">
                  <c:v>5.8989E-2</c:v>
                </c:pt>
                <c:pt idx="292">
                  <c:v>5.9112999999999999E-2</c:v>
                </c:pt>
                <c:pt idx="293">
                  <c:v>5.9326999999999998E-2</c:v>
                </c:pt>
                <c:pt idx="294">
                  <c:v>5.9749999999999998E-2</c:v>
                </c:pt>
                <c:pt idx="295">
                  <c:v>5.9554999999999997E-2</c:v>
                </c:pt>
                <c:pt idx="296">
                  <c:v>5.9781000000000001E-2</c:v>
                </c:pt>
                <c:pt idx="297">
                  <c:v>5.9678000000000002E-2</c:v>
                </c:pt>
                <c:pt idx="298">
                  <c:v>6.0122000000000002E-2</c:v>
                </c:pt>
                <c:pt idx="299">
                  <c:v>6.0007999999999999E-2</c:v>
                </c:pt>
                <c:pt idx="300">
                  <c:v>6.0228999999999998E-2</c:v>
                </c:pt>
                <c:pt idx="301">
                  <c:v>6.0099E-2</c:v>
                </c:pt>
                <c:pt idx="302">
                  <c:v>6.037E-2</c:v>
                </c:pt>
                <c:pt idx="303">
                  <c:v>6.0287E-2</c:v>
                </c:pt>
                <c:pt idx="304">
                  <c:v>6.0705000000000002E-2</c:v>
                </c:pt>
                <c:pt idx="305">
                  <c:v>6.0673999999999999E-2</c:v>
                </c:pt>
                <c:pt idx="306">
                  <c:v>6.1037000000000001E-2</c:v>
                </c:pt>
                <c:pt idx="307">
                  <c:v>6.0872000000000002E-2</c:v>
                </c:pt>
                <c:pt idx="308">
                  <c:v>6.1172999999999998E-2</c:v>
                </c:pt>
                <c:pt idx="309">
                  <c:v>6.1304999999999998E-2</c:v>
                </c:pt>
                <c:pt idx="310">
                  <c:v>6.1622000000000003E-2</c:v>
                </c:pt>
                <c:pt idx="311">
                  <c:v>6.1579000000000002E-2</c:v>
                </c:pt>
                <c:pt idx="312">
                  <c:v>6.1991999999999998E-2</c:v>
                </c:pt>
                <c:pt idx="313">
                  <c:v>6.2122999999999998E-2</c:v>
                </c:pt>
                <c:pt idx="314">
                  <c:v>6.2540999999999999E-2</c:v>
                </c:pt>
                <c:pt idx="315">
                  <c:v>6.2515000000000001E-2</c:v>
                </c:pt>
                <c:pt idx="316">
                  <c:v>6.2969999999999998E-2</c:v>
                </c:pt>
                <c:pt idx="317">
                  <c:v>6.2916E-2</c:v>
                </c:pt>
                <c:pt idx="318">
                  <c:v>6.3329999999999997E-2</c:v>
                </c:pt>
                <c:pt idx="319">
                  <c:v>6.3154000000000002E-2</c:v>
                </c:pt>
                <c:pt idx="320">
                  <c:v>6.3464000000000007E-2</c:v>
                </c:pt>
                <c:pt idx="321">
                  <c:v>6.3522999999999996E-2</c:v>
                </c:pt>
                <c:pt idx="322">
                  <c:v>6.3930000000000001E-2</c:v>
                </c:pt>
                <c:pt idx="323">
                  <c:v>6.3755000000000006E-2</c:v>
                </c:pt>
                <c:pt idx="324">
                  <c:v>6.411E-2</c:v>
                </c:pt>
                <c:pt idx="325">
                  <c:v>6.4060000000000006E-2</c:v>
                </c:pt>
                <c:pt idx="326">
                  <c:v>6.4382999999999996E-2</c:v>
                </c:pt>
                <c:pt idx="327">
                  <c:v>6.4168000000000003E-2</c:v>
                </c:pt>
                <c:pt idx="328">
                  <c:v>6.4546000000000006E-2</c:v>
                </c:pt>
                <c:pt idx="329">
                  <c:v>6.4551999999999998E-2</c:v>
                </c:pt>
                <c:pt idx="330">
                  <c:v>6.4899999999999999E-2</c:v>
                </c:pt>
                <c:pt idx="331">
                  <c:v>6.4766000000000004E-2</c:v>
                </c:pt>
                <c:pt idx="332">
                  <c:v>6.5072000000000005E-2</c:v>
                </c:pt>
                <c:pt idx="333">
                  <c:v>6.4987000000000003E-2</c:v>
                </c:pt>
                <c:pt idx="334">
                  <c:v>6.5422999999999995E-2</c:v>
                </c:pt>
                <c:pt idx="335">
                  <c:v>6.5239000000000005E-2</c:v>
                </c:pt>
                <c:pt idx="336">
                  <c:v>6.5509999999999999E-2</c:v>
                </c:pt>
                <c:pt idx="337">
                  <c:v>6.5500000000000003E-2</c:v>
                </c:pt>
                <c:pt idx="338">
                  <c:v>6.5825999999999996E-2</c:v>
                </c:pt>
                <c:pt idx="339">
                  <c:v>6.565E-2</c:v>
                </c:pt>
                <c:pt idx="340">
                  <c:v>6.5979999999999997E-2</c:v>
                </c:pt>
                <c:pt idx="341">
                  <c:v>6.5937999999999997E-2</c:v>
                </c:pt>
                <c:pt idx="342">
                  <c:v>6.6295000000000007E-2</c:v>
                </c:pt>
                <c:pt idx="343">
                  <c:v>6.608E-2</c:v>
                </c:pt>
                <c:pt idx="344">
                  <c:v>6.6404000000000005E-2</c:v>
                </c:pt>
                <c:pt idx="345">
                  <c:v>6.6392000000000007E-2</c:v>
                </c:pt>
                <c:pt idx="346">
                  <c:v>6.6816E-2</c:v>
                </c:pt>
                <c:pt idx="347">
                  <c:v>6.6636000000000001E-2</c:v>
                </c:pt>
                <c:pt idx="348">
                  <c:v>6.6970000000000002E-2</c:v>
                </c:pt>
                <c:pt idx="349">
                  <c:v>6.6905999999999993E-2</c:v>
                </c:pt>
                <c:pt idx="350">
                  <c:v>6.7285999999999999E-2</c:v>
                </c:pt>
                <c:pt idx="351">
                  <c:v>6.7060999999999996E-2</c:v>
                </c:pt>
                <c:pt idx="352">
                  <c:v>6.7280000000000006E-2</c:v>
                </c:pt>
                <c:pt idx="353">
                  <c:v>6.7256999999999997E-2</c:v>
                </c:pt>
                <c:pt idx="354">
                  <c:v>6.7733000000000002E-2</c:v>
                </c:pt>
                <c:pt idx="355">
                  <c:v>6.7666000000000004E-2</c:v>
                </c:pt>
                <c:pt idx="356">
                  <c:v>6.7949999999999997E-2</c:v>
                </c:pt>
                <c:pt idx="357">
                  <c:v>6.7948999999999996E-2</c:v>
                </c:pt>
                <c:pt idx="358">
                  <c:v>6.8323999999999996E-2</c:v>
                </c:pt>
                <c:pt idx="359">
                  <c:v>6.7974999999999994E-2</c:v>
                </c:pt>
                <c:pt idx="360">
                  <c:v>6.8267999999999995E-2</c:v>
                </c:pt>
                <c:pt idx="361">
                  <c:v>6.8158999999999997E-2</c:v>
                </c:pt>
                <c:pt idx="362">
                  <c:v>6.8512000000000003E-2</c:v>
                </c:pt>
                <c:pt idx="363">
                  <c:v>6.8287E-2</c:v>
                </c:pt>
                <c:pt idx="364">
                  <c:v>6.8546999999999997E-2</c:v>
                </c:pt>
                <c:pt idx="365">
                  <c:v>6.8507999999999999E-2</c:v>
                </c:pt>
                <c:pt idx="366">
                  <c:v>6.8861000000000006E-2</c:v>
                </c:pt>
                <c:pt idx="367">
                  <c:v>6.8694000000000005E-2</c:v>
                </c:pt>
                <c:pt idx="368">
                  <c:v>6.8959000000000006E-2</c:v>
                </c:pt>
                <c:pt idx="369">
                  <c:v>6.8876000000000007E-2</c:v>
                </c:pt>
                <c:pt idx="370">
                  <c:v>6.9156999999999996E-2</c:v>
                </c:pt>
                <c:pt idx="371">
                  <c:v>6.9066000000000002E-2</c:v>
                </c:pt>
                <c:pt idx="372">
                  <c:v>6.9372000000000003E-2</c:v>
                </c:pt>
                <c:pt idx="373">
                  <c:v>6.9212999999999997E-2</c:v>
                </c:pt>
                <c:pt idx="374">
                  <c:v>6.9586999999999996E-2</c:v>
                </c:pt>
                <c:pt idx="375">
                  <c:v>6.9462999999999997E-2</c:v>
                </c:pt>
                <c:pt idx="376">
                  <c:v>6.9664000000000004E-2</c:v>
                </c:pt>
                <c:pt idx="377">
                  <c:v>6.9598999999999994E-2</c:v>
                </c:pt>
                <c:pt idx="378">
                  <c:v>7.0016999999999996E-2</c:v>
                </c:pt>
                <c:pt idx="379">
                  <c:v>6.9713999999999998E-2</c:v>
                </c:pt>
                <c:pt idx="380">
                  <c:v>7.0084999999999995E-2</c:v>
                </c:pt>
                <c:pt idx="381">
                  <c:v>7.0027000000000006E-2</c:v>
                </c:pt>
                <c:pt idx="382">
                  <c:v>7.0349999999999996E-2</c:v>
                </c:pt>
                <c:pt idx="383">
                  <c:v>7.0136000000000004E-2</c:v>
                </c:pt>
                <c:pt idx="384">
                  <c:v>7.0306999999999994E-2</c:v>
                </c:pt>
                <c:pt idx="385">
                  <c:v>7.0244000000000001E-2</c:v>
                </c:pt>
                <c:pt idx="386">
                  <c:v>7.0550000000000002E-2</c:v>
                </c:pt>
                <c:pt idx="387">
                  <c:v>7.0310999999999998E-2</c:v>
                </c:pt>
                <c:pt idx="388">
                  <c:v>7.0663000000000004E-2</c:v>
                </c:pt>
                <c:pt idx="389">
                  <c:v>7.0704000000000003E-2</c:v>
                </c:pt>
                <c:pt idx="390">
                  <c:v>7.0834999999999995E-2</c:v>
                </c:pt>
                <c:pt idx="391">
                  <c:v>7.0747000000000004E-2</c:v>
                </c:pt>
                <c:pt idx="392">
                  <c:v>7.0960999999999996E-2</c:v>
                </c:pt>
                <c:pt idx="393">
                  <c:v>7.0848999999999995E-2</c:v>
                </c:pt>
                <c:pt idx="394">
                  <c:v>7.1141999999999997E-2</c:v>
                </c:pt>
                <c:pt idx="395">
                  <c:v>7.0937E-2</c:v>
                </c:pt>
                <c:pt idx="396">
                  <c:v>7.1064000000000002E-2</c:v>
                </c:pt>
                <c:pt idx="397">
                  <c:v>7.0940000000000003E-2</c:v>
                </c:pt>
                <c:pt idx="398">
                  <c:v>7.1535000000000001E-2</c:v>
                </c:pt>
                <c:pt idx="399">
                  <c:v>7.1403999999999995E-2</c:v>
                </c:pt>
                <c:pt idx="400">
                  <c:v>7.1596000000000007E-2</c:v>
                </c:pt>
                <c:pt idx="401">
                  <c:v>7.1445999999999996E-2</c:v>
                </c:pt>
                <c:pt idx="402">
                  <c:v>7.1781999999999999E-2</c:v>
                </c:pt>
                <c:pt idx="403">
                  <c:v>7.1830000000000005E-2</c:v>
                </c:pt>
                <c:pt idx="404">
                  <c:v>7.1997000000000005E-2</c:v>
                </c:pt>
                <c:pt idx="405">
                  <c:v>7.1850999999999998E-2</c:v>
                </c:pt>
                <c:pt idx="406">
                  <c:v>7.2179999999999994E-2</c:v>
                </c:pt>
                <c:pt idx="407">
                  <c:v>7.2042999999999996E-2</c:v>
                </c:pt>
                <c:pt idx="408">
                  <c:v>7.2221999999999995E-2</c:v>
                </c:pt>
                <c:pt idx="409">
                  <c:v>7.1873999999999993E-2</c:v>
                </c:pt>
                <c:pt idx="410">
                  <c:v>7.2417999999999996E-2</c:v>
                </c:pt>
                <c:pt idx="411">
                  <c:v>7.2244000000000003E-2</c:v>
                </c:pt>
                <c:pt idx="412">
                  <c:v>7.2458999999999996E-2</c:v>
                </c:pt>
                <c:pt idx="413">
                  <c:v>7.2457999999999995E-2</c:v>
                </c:pt>
                <c:pt idx="414">
                  <c:v>7.2678999999999994E-2</c:v>
                </c:pt>
                <c:pt idx="415">
                  <c:v>7.2609000000000007E-2</c:v>
                </c:pt>
                <c:pt idx="416">
                  <c:v>7.2705000000000006E-2</c:v>
                </c:pt>
                <c:pt idx="417">
                  <c:v>7.2619000000000003E-2</c:v>
                </c:pt>
                <c:pt idx="418">
                  <c:v>7.3005E-2</c:v>
                </c:pt>
                <c:pt idx="419">
                  <c:v>7.2765999999999997E-2</c:v>
                </c:pt>
                <c:pt idx="420">
                  <c:v>7.3020000000000002E-2</c:v>
                </c:pt>
                <c:pt idx="421">
                  <c:v>7.2993000000000002E-2</c:v>
                </c:pt>
                <c:pt idx="422">
                  <c:v>7.324E-2</c:v>
                </c:pt>
                <c:pt idx="423">
                  <c:v>7.3105000000000003E-2</c:v>
                </c:pt>
                <c:pt idx="424">
                  <c:v>7.3289999999999994E-2</c:v>
                </c:pt>
                <c:pt idx="425">
                  <c:v>7.3293999999999998E-2</c:v>
                </c:pt>
                <c:pt idx="426">
                  <c:v>7.3523000000000005E-2</c:v>
                </c:pt>
                <c:pt idx="427">
                  <c:v>7.3403999999999997E-2</c:v>
                </c:pt>
                <c:pt idx="428">
                  <c:v>7.3627999999999999E-2</c:v>
                </c:pt>
                <c:pt idx="429">
                  <c:v>7.3619000000000004E-2</c:v>
                </c:pt>
                <c:pt idx="430">
                  <c:v>7.3708999999999997E-2</c:v>
                </c:pt>
                <c:pt idx="431">
                  <c:v>7.3796E-2</c:v>
                </c:pt>
                <c:pt idx="432">
                  <c:v>7.3946999999999999E-2</c:v>
                </c:pt>
                <c:pt idx="433">
                  <c:v>7.3956999999999995E-2</c:v>
                </c:pt>
                <c:pt idx="434">
                  <c:v>7.4157000000000001E-2</c:v>
                </c:pt>
                <c:pt idx="435">
                  <c:v>7.4125999999999997E-2</c:v>
                </c:pt>
                <c:pt idx="436">
                  <c:v>7.4233999999999994E-2</c:v>
                </c:pt>
                <c:pt idx="437">
                  <c:v>7.4263999999999997E-2</c:v>
                </c:pt>
                <c:pt idx="438">
                  <c:v>7.4538999999999994E-2</c:v>
                </c:pt>
                <c:pt idx="439">
                  <c:v>7.4343000000000006E-2</c:v>
                </c:pt>
                <c:pt idx="440">
                  <c:v>7.4428999999999995E-2</c:v>
                </c:pt>
                <c:pt idx="441">
                  <c:v>7.4528999999999998E-2</c:v>
                </c:pt>
                <c:pt idx="442">
                  <c:v>7.4813000000000004E-2</c:v>
                </c:pt>
                <c:pt idx="443">
                  <c:v>7.4668999999999999E-2</c:v>
                </c:pt>
                <c:pt idx="444">
                  <c:v>7.4674000000000004E-2</c:v>
                </c:pt>
                <c:pt idx="445">
                  <c:v>7.4733999999999995E-2</c:v>
                </c:pt>
                <c:pt idx="446">
                  <c:v>7.5047000000000003E-2</c:v>
                </c:pt>
                <c:pt idx="447">
                  <c:v>7.4936000000000003E-2</c:v>
                </c:pt>
                <c:pt idx="448">
                  <c:v>7.4980000000000005E-2</c:v>
                </c:pt>
                <c:pt idx="449">
                  <c:v>7.5005000000000002E-2</c:v>
                </c:pt>
                <c:pt idx="450">
                  <c:v>7.5306999999999999E-2</c:v>
                </c:pt>
                <c:pt idx="451">
                  <c:v>7.5254000000000001E-2</c:v>
                </c:pt>
                <c:pt idx="452">
                  <c:v>7.5221999999999997E-2</c:v>
                </c:pt>
                <c:pt idx="453">
                  <c:v>7.5438000000000005E-2</c:v>
                </c:pt>
                <c:pt idx="454">
                  <c:v>7.5689999999999993E-2</c:v>
                </c:pt>
                <c:pt idx="455">
                  <c:v>7.5681999999999999E-2</c:v>
                </c:pt>
                <c:pt idx="456">
                  <c:v>7.5726000000000002E-2</c:v>
                </c:pt>
                <c:pt idx="457">
                  <c:v>7.5689000000000006E-2</c:v>
                </c:pt>
                <c:pt idx="458">
                  <c:v>7.5835E-2</c:v>
                </c:pt>
                <c:pt idx="459">
                  <c:v>7.5794E-2</c:v>
                </c:pt>
                <c:pt idx="460">
                  <c:v>7.5732999999999995E-2</c:v>
                </c:pt>
                <c:pt idx="461">
                  <c:v>7.5871999999999995E-2</c:v>
                </c:pt>
                <c:pt idx="462">
                  <c:v>7.6108999999999996E-2</c:v>
                </c:pt>
                <c:pt idx="463">
                  <c:v>7.6125999999999999E-2</c:v>
                </c:pt>
                <c:pt idx="464">
                  <c:v>7.6225000000000001E-2</c:v>
                </c:pt>
                <c:pt idx="465">
                  <c:v>7.6346999999999998E-2</c:v>
                </c:pt>
                <c:pt idx="466">
                  <c:v>7.6580999999999996E-2</c:v>
                </c:pt>
                <c:pt idx="467">
                  <c:v>7.6591000000000006E-2</c:v>
                </c:pt>
                <c:pt idx="468">
                  <c:v>7.6603000000000004E-2</c:v>
                </c:pt>
                <c:pt idx="469">
                  <c:v>7.6708999999999999E-2</c:v>
                </c:pt>
                <c:pt idx="470">
                  <c:v>7.6705999999999996E-2</c:v>
                </c:pt>
                <c:pt idx="471">
                  <c:v>7.6730999999999994E-2</c:v>
                </c:pt>
                <c:pt idx="472">
                  <c:v>7.6760999999999996E-2</c:v>
                </c:pt>
                <c:pt idx="473">
                  <c:v>7.7008999999999994E-2</c:v>
                </c:pt>
                <c:pt idx="474">
                  <c:v>7.7275999999999997E-2</c:v>
                </c:pt>
                <c:pt idx="475">
                  <c:v>7.7065999999999996E-2</c:v>
                </c:pt>
                <c:pt idx="476">
                  <c:v>7.7127000000000001E-2</c:v>
                </c:pt>
                <c:pt idx="477">
                  <c:v>7.7328999999999995E-2</c:v>
                </c:pt>
                <c:pt idx="478">
                  <c:v>7.7584E-2</c:v>
                </c:pt>
                <c:pt idx="479">
                  <c:v>7.7560000000000004E-2</c:v>
                </c:pt>
                <c:pt idx="480">
                  <c:v>7.7607999999999996E-2</c:v>
                </c:pt>
                <c:pt idx="481">
                  <c:v>7.7672000000000005E-2</c:v>
                </c:pt>
                <c:pt idx="482">
                  <c:v>7.7783000000000005E-2</c:v>
                </c:pt>
                <c:pt idx="483">
                  <c:v>7.7728000000000005E-2</c:v>
                </c:pt>
                <c:pt idx="484">
                  <c:v>7.7730999999999995E-2</c:v>
                </c:pt>
                <c:pt idx="485">
                  <c:v>7.7810000000000004E-2</c:v>
                </c:pt>
                <c:pt idx="486">
                  <c:v>7.8004000000000004E-2</c:v>
                </c:pt>
                <c:pt idx="487">
                  <c:v>7.7922000000000005E-2</c:v>
                </c:pt>
                <c:pt idx="488">
                  <c:v>7.7947000000000002E-2</c:v>
                </c:pt>
                <c:pt idx="489">
                  <c:v>7.8007999999999994E-2</c:v>
                </c:pt>
                <c:pt idx="490">
                  <c:v>7.8190999999999997E-2</c:v>
                </c:pt>
                <c:pt idx="491">
                  <c:v>7.8186000000000005E-2</c:v>
                </c:pt>
                <c:pt idx="492">
                  <c:v>7.8254000000000004E-2</c:v>
                </c:pt>
                <c:pt idx="493">
                  <c:v>7.8326000000000007E-2</c:v>
                </c:pt>
                <c:pt idx="494">
                  <c:v>7.8543000000000002E-2</c:v>
                </c:pt>
                <c:pt idx="495">
                  <c:v>7.8548999999999994E-2</c:v>
                </c:pt>
                <c:pt idx="496">
                  <c:v>7.8738000000000002E-2</c:v>
                </c:pt>
                <c:pt idx="497">
                  <c:v>7.8874E-2</c:v>
                </c:pt>
                <c:pt idx="498">
                  <c:v>7.9074000000000005E-2</c:v>
                </c:pt>
                <c:pt idx="499">
                  <c:v>7.8995999999999997E-2</c:v>
                </c:pt>
                <c:pt idx="500">
                  <c:v>7.8992999999999994E-2</c:v>
                </c:pt>
                <c:pt idx="501">
                  <c:v>7.9013E-2</c:v>
                </c:pt>
                <c:pt idx="502">
                  <c:v>7.9253000000000004E-2</c:v>
                </c:pt>
                <c:pt idx="503">
                  <c:v>7.9044000000000003E-2</c:v>
                </c:pt>
                <c:pt idx="504">
                  <c:v>7.9296000000000005E-2</c:v>
                </c:pt>
                <c:pt idx="505">
                  <c:v>7.9412999999999997E-2</c:v>
                </c:pt>
                <c:pt idx="506">
                  <c:v>7.9666000000000001E-2</c:v>
                </c:pt>
                <c:pt idx="507">
                  <c:v>7.9669000000000004E-2</c:v>
                </c:pt>
                <c:pt idx="508">
                  <c:v>7.9649999999999999E-2</c:v>
                </c:pt>
                <c:pt idx="509">
                  <c:v>7.9824000000000006E-2</c:v>
                </c:pt>
                <c:pt idx="510">
                  <c:v>8.0125000000000002E-2</c:v>
                </c:pt>
                <c:pt idx="511">
                  <c:v>7.9953999999999997E-2</c:v>
                </c:pt>
                <c:pt idx="512">
                  <c:v>8.0244999999999997E-2</c:v>
                </c:pt>
                <c:pt idx="513">
                  <c:v>8.0350000000000005E-2</c:v>
                </c:pt>
                <c:pt idx="514">
                  <c:v>8.0538999999999999E-2</c:v>
                </c:pt>
                <c:pt idx="515">
                  <c:v>8.0385999999999999E-2</c:v>
                </c:pt>
                <c:pt idx="516">
                  <c:v>8.0426999999999998E-2</c:v>
                </c:pt>
                <c:pt idx="517">
                  <c:v>8.0600000000000005E-2</c:v>
                </c:pt>
                <c:pt idx="518">
                  <c:v>8.0815999999999999E-2</c:v>
                </c:pt>
                <c:pt idx="519">
                  <c:v>8.0817E-2</c:v>
                </c:pt>
                <c:pt idx="520">
                  <c:v>8.0921000000000007E-2</c:v>
                </c:pt>
                <c:pt idx="521">
                  <c:v>8.1136E-2</c:v>
                </c:pt>
                <c:pt idx="522">
                  <c:v>8.1338999999999995E-2</c:v>
                </c:pt>
                <c:pt idx="523">
                  <c:v>8.1283999999999995E-2</c:v>
                </c:pt>
                <c:pt idx="524">
                  <c:v>8.1410999999999997E-2</c:v>
                </c:pt>
                <c:pt idx="525">
                  <c:v>8.1568000000000002E-2</c:v>
                </c:pt>
                <c:pt idx="526">
                  <c:v>8.1860000000000002E-2</c:v>
                </c:pt>
                <c:pt idx="527">
                  <c:v>8.1844E-2</c:v>
                </c:pt>
                <c:pt idx="528">
                  <c:v>8.1778000000000003E-2</c:v>
                </c:pt>
                <c:pt idx="529">
                  <c:v>8.1834000000000004E-2</c:v>
                </c:pt>
                <c:pt idx="530">
                  <c:v>8.2114000000000006E-2</c:v>
                </c:pt>
                <c:pt idx="531">
                  <c:v>8.2014000000000004E-2</c:v>
                </c:pt>
                <c:pt idx="532">
                  <c:v>8.2189999999999999E-2</c:v>
                </c:pt>
                <c:pt idx="533">
                  <c:v>8.2618999999999998E-2</c:v>
                </c:pt>
                <c:pt idx="534">
                  <c:v>8.2693000000000003E-2</c:v>
                </c:pt>
                <c:pt idx="535">
                  <c:v>8.2596000000000003E-2</c:v>
                </c:pt>
                <c:pt idx="536">
                  <c:v>8.2725999999999994E-2</c:v>
                </c:pt>
                <c:pt idx="537">
                  <c:v>8.2964999999999997E-2</c:v>
                </c:pt>
                <c:pt idx="538">
                  <c:v>8.3140000000000006E-2</c:v>
                </c:pt>
                <c:pt idx="539">
                  <c:v>8.3191000000000001E-2</c:v>
                </c:pt>
                <c:pt idx="540">
                  <c:v>8.2990999999999995E-2</c:v>
                </c:pt>
                <c:pt idx="541">
                  <c:v>8.3289000000000002E-2</c:v>
                </c:pt>
                <c:pt idx="542">
                  <c:v>8.3544999999999994E-2</c:v>
                </c:pt>
                <c:pt idx="543">
                  <c:v>8.3471000000000004E-2</c:v>
                </c:pt>
                <c:pt idx="544">
                  <c:v>8.3544999999999994E-2</c:v>
                </c:pt>
                <c:pt idx="545">
                  <c:v>8.3753999999999995E-2</c:v>
                </c:pt>
                <c:pt idx="546">
                  <c:v>8.3899000000000001E-2</c:v>
                </c:pt>
                <c:pt idx="547">
                  <c:v>8.3978999999999998E-2</c:v>
                </c:pt>
                <c:pt idx="548">
                  <c:v>8.3960999999999994E-2</c:v>
                </c:pt>
                <c:pt idx="549">
                  <c:v>8.4406999999999996E-2</c:v>
                </c:pt>
                <c:pt idx="550">
                  <c:v>8.4340999999999999E-2</c:v>
                </c:pt>
                <c:pt idx="551">
                  <c:v>8.4354999999999999E-2</c:v>
                </c:pt>
                <c:pt idx="552">
                  <c:v>8.4372000000000003E-2</c:v>
                </c:pt>
                <c:pt idx="553">
                  <c:v>8.4597000000000006E-2</c:v>
                </c:pt>
                <c:pt idx="554">
                  <c:v>8.4735000000000005E-2</c:v>
                </c:pt>
                <c:pt idx="555">
                  <c:v>8.4841E-2</c:v>
                </c:pt>
                <c:pt idx="556">
                  <c:v>8.4791000000000005E-2</c:v>
                </c:pt>
                <c:pt idx="557">
                  <c:v>8.5068000000000005E-2</c:v>
                </c:pt>
                <c:pt idx="558">
                  <c:v>8.5217000000000001E-2</c:v>
                </c:pt>
                <c:pt idx="559">
                  <c:v>8.5349999999999995E-2</c:v>
                </c:pt>
                <c:pt idx="560">
                  <c:v>8.5205000000000003E-2</c:v>
                </c:pt>
                <c:pt idx="561">
                  <c:v>8.5695999999999994E-2</c:v>
                </c:pt>
                <c:pt idx="562">
                  <c:v>8.5771E-2</c:v>
                </c:pt>
                <c:pt idx="563">
                  <c:v>8.5764999999999994E-2</c:v>
                </c:pt>
                <c:pt idx="564">
                  <c:v>8.5730000000000001E-2</c:v>
                </c:pt>
                <c:pt idx="565">
                  <c:v>8.6084999999999995E-2</c:v>
                </c:pt>
                <c:pt idx="566">
                  <c:v>8.6304000000000006E-2</c:v>
                </c:pt>
                <c:pt idx="567">
                  <c:v>8.6273000000000002E-2</c:v>
                </c:pt>
                <c:pt idx="568">
                  <c:v>8.6499999999999994E-2</c:v>
                </c:pt>
                <c:pt idx="569">
                  <c:v>8.6805999999999994E-2</c:v>
                </c:pt>
                <c:pt idx="570">
                  <c:v>8.6734000000000006E-2</c:v>
                </c:pt>
                <c:pt idx="571">
                  <c:v>8.6824999999999999E-2</c:v>
                </c:pt>
                <c:pt idx="572">
                  <c:v>8.6719000000000004E-2</c:v>
                </c:pt>
                <c:pt idx="573">
                  <c:v>8.7164000000000005E-2</c:v>
                </c:pt>
                <c:pt idx="574">
                  <c:v>8.7235999999999994E-2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639-4582-AD48-E21DAF01BA2F}"/>
            </c:ext>
          </c:extLst>
        </c:ser>
        <c:ser>
          <c:idx val="1"/>
          <c:order val="1"/>
          <c:tx>
            <c:v>end of Jan (67.8)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L1ReflectanceSpectra_v0_2026022!$A$16:$A$590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L1ReflectanceSpectra_v0_2026022!$KO$14:$KO$590</c:f>
              <c:numCache>
                <c:formatCode>General</c:formatCode>
                <c:ptCount val="577"/>
                <c:pt idx="0">
                  <c:v>1.5859999999999999E-2</c:v>
                </c:pt>
                <c:pt idx="1">
                  <c:v>1.5776999999999999E-2</c:v>
                </c:pt>
                <c:pt idx="2">
                  <c:v>1.5847E-2</c:v>
                </c:pt>
                <c:pt idx="3">
                  <c:v>1.6201E-2</c:v>
                </c:pt>
                <c:pt idx="4">
                  <c:v>1.6868000000000001E-2</c:v>
                </c:pt>
                <c:pt idx="5">
                  <c:v>1.6691000000000001E-2</c:v>
                </c:pt>
                <c:pt idx="6">
                  <c:v>1.6834999999999999E-2</c:v>
                </c:pt>
                <c:pt idx="7">
                  <c:v>1.6892000000000001E-2</c:v>
                </c:pt>
                <c:pt idx="8">
                  <c:v>1.7555999999999999E-2</c:v>
                </c:pt>
                <c:pt idx="9">
                  <c:v>1.7548999999999999E-2</c:v>
                </c:pt>
                <c:pt idx="10">
                  <c:v>1.7592E-2</c:v>
                </c:pt>
                <c:pt idx="11">
                  <c:v>1.7679E-2</c:v>
                </c:pt>
                <c:pt idx="12">
                  <c:v>1.8117999999999999E-2</c:v>
                </c:pt>
                <c:pt idx="13">
                  <c:v>1.8232000000000002E-2</c:v>
                </c:pt>
                <c:pt idx="14">
                  <c:v>1.8388000000000002E-2</c:v>
                </c:pt>
                <c:pt idx="15">
                  <c:v>1.8433999999999999E-2</c:v>
                </c:pt>
                <c:pt idx="16">
                  <c:v>1.8955E-2</c:v>
                </c:pt>
                <c:pt idx="17">
                  <c:v>1.8995999999999999E-2</c:v>
                </c:pt>
                <c:pt idx="18">
                  <c:v>1.9116000000000001E-2</c:v>
                </c:pt>
                <c:pt idx="19">
                  <c:v>1.9227999999999999E-2</c:v>
                </c:pt>
                <c:pt idx="20">
                  <c:v>1.9612999999999998E-2</c:v>
                </c:pt>
                <c:pt idx="21">
                  <c:v>1.966E-2</c:v>
                </c:pt>
                <c:pt idx="22">
                  <c:v>1.9758999999999999E-2</c:v>
                </c:pt>
                <c:pt idx="23">
                  <c:v>1.9805E-2</c:v>
                </c:pt>
                <c:pt idx="24">
                  <c:v>2.0198000000000001E-2</c:v>
                </c:pt>
                <c:pt idx="25">
                  <c:v>2.0233999999999999E-2</c:v>
                </c:pt>
                <c:pt idx="26">
                  <c:v>2.0416E-2</c:v>
                </c:pt>
                <c:pt idx="27">
                  <c:v>2.0428999999999999E-2</c:v>
                </c:pt>
                <c:pt idx="28">
                  <c:v>2.0804E-2</c:v>
                </c:pt>
                <c:pt idx="29">
                  <c:v>2.0795000000000001E-2</c:v>
                </c:pt>
                <c:pt idx="30">
                  <c:v>2.0882000000000001E-2</c:v>
                </c:pt>
                <c:pt idx="31">
                  <c:v>2.0981E-2</c:v>
                </c:pt>
                <c:pt idx="32">
                  <c:v>2.1375000000000002E-2</c:v>
                </c:pt>
                <c:pt idx="33">
                  <c:v>2.1420999999999999E-2</c:v>
                </c:pt>
                <c:pt idx="34">
                  <c:v>2.1520999999999998E-2</c:v>
                </c:pt>
                <c:pt idx="35">
                  <c:v>2.1521999999999999E-2</c:v>
                </c:pt>
                <c:pt idx="36">
                  <c:v>2.1944000000000002E-2</c:v>
                </c:pt>
                <c:pt idx="37">
                  <c:v>2.1950000000000001E-2</c:v>
                </c:pt>
                <c:pt idx="38">
                  <c:v>2.2074E-2</c:v>
                </c:pt>
                <c:pt idx="39">
                  <c:v>2.2071E-2</c:v>
                </c:pt>
                <c:pt idx="40">
                  <c:v>2.2388999999999999E-2</c:v>
                </c:pt>
                <c:pt idx="41">
                  <c:v>2.2454000000000002E-2</c:v>
                </c:pt>
                <c:pt idx="42">
                  <c:v>2.2655999999999999E-2</c:v>
                </c:pt>
                <c:pt idx="43">
                  <c:v>2.2634999999999999E-2</c:v>
                </c:pt>
                <c:pt idx="44">
                  <c:v>2.3033000000000001E-2</c:v>
                </c:pt>
                <c:pt idx="45">
                  <c:v>2.3009000000000002E-2</c:v>
                </c:pt>
                <c:pt idx="46">
                  <c:v>2.3172000000000002E-2</c:v>
                </c:pt>
                <c:pt idx="47">
                  <c:v>2.3129E-2</c:v>
                </c:pt>
                <c:pt idx="48">
                  <c:v>2.3477999999999999E-2</c:v>
                </c:pt>
                <c:pt idx="49">
                  <c:v>2.3517E-2</c:v>
                </c:pt>
                <c:pt idx="50">
                  <c:v>2.3674000000000001E-2</c:v>
                </c:pt>
                <c:pt idx="51">
                  <c:v>2.3710999999999999E-2</c:v>
                </c:pt>
                <c:pt idx="52">
                  <c:v>2.4060000000000002E-2</c:v>
                </c:pt>
                <c:pt idx="53">
                  <c:v>2.4021000000000001E-2</c:v>
                </c:pt>
                <c:pt idx="54">
                  <c:v>2.4232E-2</c:v>
                </c:pt>
                <c:pt idx="55">
                  <c:v>2.4225E-2</c:v>
                </c:pt>
                <c:pt idx="56">
                  <c:v>2.4587000000000001E-2</c:v>
                </c:pt>
                <c:pt idx="57">
                  <c:v>2.4560999999999999E-2</c:v>
                </c:pt>
                <c:pt idx="58">
                  <c:v>2.4697E-2</c:v>
                </c:pt>
                <c:pt idx="59">
                  <c:v>2.4729000000000001E-2</c:v>
                </c:pt>
                <c:pt idx="60">
                  <c:v>2.5082E-2</c:v>
                </c:pt>
                <c:pt idx="61">
                  <c:v>2.5073999999999999E-2</c:v>
                </c:pt>
                <c:pt idx="62">
                  <c:v>2.5248E-2</c:v>
                </c:pt>
                <c:pt idx="63">
                  <c:v>2.5211999999999998E-2</c:v>
                </c:pt>
                <c:pt idx="64">
                  <c:v>2.5656000000000002E-2</c:v>
                </c:pt>
                <c:pt idx="65">
                  <c:v>2.5576999999999999E-2</c:v>
                </c:pt>
                <c:pt idx="66">
                  <c:v>2.5758E-2</c:v>
                </c:pt>
                <c:pt idx="67">
                  <c:v>2.5707000000000001E-2</c:v>
                </c:pt>
                <c:pt idx="68">
                  <c:v>2.6075000000000001E-2</c:v>
                </c:pt>
                <c:pt idx="69">
                  <c:v>2.6037999999999999E-2</c:v>
                </c:pt>
                <c:pt idx="70">
                  <c:v>2.6211999999999999E-2</c:v>
                </c:pt>
                <c:pt idx="71">
                  <c:v>2.6204000000000002E-2</c:v>
                </c:pt>
                <c:pt idx="72">
                  <c:v>2.6551000000000002E-2</c:v>
                </c:pt>
                <c:pt idx="73">
                  <c:v>2.6550000000000001E-2</c:v>
                </c:pt>
                <c:pt idx="74">
                  <c:v>2.6702E-2</c:v>
                </c:pt>
                <c:pt idx="75">
                  <c:v>2.6669000000000002E-2</c:v>
                </c:pt>
                <c:pt idx="76">
                  <c:v>2.7E-2</c:v>
                </c:pt>
                <c:pt idx="77">
                  <c:v>2.6994000000000001E-2</c:v>
                </c:pt>
                <c:pt idx="78">
                  <c:v>2.7129E-2</c:v>
                </c:pt>
                <c:pt idx="79">
                  <c:v>2.7043000000000001E-2</c:v>
                </c:pt>
                <c:pt idx="80">
                  <c:v>2.7366000000000001E-2</c:v>
                </c:pt>
                <c:pt idx="81">
                  <c:v>2.7331000000000001E-2</c:v>
                </c:pt>
                <c:pt idx="82">
                  <c:v>2.7474999999999999E-2</c:v>
                </c:pt>
                <c:pt idx="83">
                  <c:v>2.7437E-2</c:v>
                </c:pt>
                <c:pt idx="84">
                  <c:v>2.7629000000000001E-2</c:v>
                </c:pt>
                <c:pt idx="85">
                  <c:v>2.7567999999999999E-2</c:v>
                </c:pt>
                <c:pt idx="86">
                  <c:v>2.7651999999999999E-2</c:v>
                </c:pt>
                <c:pt idx="87">
                  <c:v>2.7446000000000002E-2</c:v>
                </c:pt>
                <c:pt idx="88">
                  <c:v>2.7807999999999999E-2</c:v>
                </c:pt>
                <c:pt idx="89">
                  <c:v>2.7782000000000001E-2</c:v>
                </c:pt>
                <c:pt idx="90">
                  <c:v>2.7976999999999998E-2</c:v>
                </c:pt>
                <c:pt idx="91">
                  <c:v>2.7989E-2</c:v>
                </c:pt>
                <c:pt idx="92">
                  <c:v>2.8334000000000002E-2</c:v>
                </c:pt>
                <c:pt idx="93">
                  <c:v>2.8343E-2</c:v>
                </c:pt>
                <c:pt idx="94">
                  <c:v>2.8518999999999999E-2</c:v>
                </c:pt>
                <c:pt idx="95">
                  <c:v>2.8497000000000001E-2</c:v>
                </c:pt>
                <c:pt idx="96">
                  <c:v>2.8882000000000001E-2</c:v>
                </c:pt>
                <c:pt idx="97">
                  <c:v>2.8868999999999999E-2</c:v>
                </c:pt>
                <c:pt idx="98">
                  <c:v>2.9079000000000001E-2</c:v>
                </c:pt>
                <c:pt idx="99">
                  <c:v>2.9056999999999999E-2</c:v>
                </c:pt>
                <c:pt idx="100">
                  <c:v>2.9465000000000002E-2</c:v>
                </c:pt>
                <c:pt idx="101">
                  <c:v>2.9454000000000001E-2</c:v>
                </c:pt>
                <c:pt idx="102">
                  <c:v>2.9596999999999998E-2</c:v>
                </c:pt>
                <c:pt idx="103">
                  <c:v>2.9648999999999998E-2</c:v>
                </c:pt>
                <c:pt idx="104">
                  <c:v>3.0116E-2</c:v>
                </c:pt>
                <c:pt idx="105">
                  <c:v>3.0040000000000001E-2</c:v>
                </c:pt>
                <c:pt idx="106">
                  <c:v>3.0210000000000001E-2</c:v>
                </c:pt>
                <c:pt idx="107">
                  <c:v>3.0169999999999999E-2</c:v>
                </c:pt>
                <c:pt idx="108">
                  <c:v>3.0511E-2</c:v>
                </c:pt>
                <c:pt idx="109">
                  <c:v>3.0476E-2</c:v>
                </c:pt>
                <c:pt idx="110">
                  <c:v>3.0603000000000002E-2</c:v>
                </c:pt>
                <c:pt idx="111">
                  <c:v>3.0537999999999999E-2</c:v>
                </c:pt>
                <c:pt idx="112">
                  <c:v>3.0928000000000001E-2</c:v>
                </c:pt>
                <c:pt idx="113">
                  <c:v>3.0986E-2</c:v>
                </c:pt>
                <c:pt idx="114">
                  <c:v>3.1210000000000002E-2</c:v>
                </c:pt>
                <c:pt idx="115">
                  <c:v>3.1248999999999999E-2</c:v>
                </c:pt>
                <c:pt idx="116">
                  <c:v>3.1522000000000001E-2</c:v>
                </c:pt>
                <c:pt idx="117">
                  <c:v>3.1397000000000001E-2</c:v>
                </c:pt>
                <c:pt idx="118">
                  <c:v>3.1625E-2</c:v>
                </c:pt>
                <c:pt idx="119">
                  <c:v>3.1629999999999998E-2</c:v>
                </c:pt>
                <c:pt idx="120">
                  <c:v>3.2181000000000001E-2</c:v>
                </c:pt>
                <c:pt idx="121">
                  <c:v>3.2135999999999998E-2</c:v>
                </c:pt>
                <c:pt idx="122">
                  <c:v>3.2210000000000003E-2</c:v>
                </c:pt>
                <c:pt idx="123">
                  <c:v>3.2143999999999999E-2</c:v>
                </c:pt>
                <c:pt idx="124">
                  <c:v>3.2476999999999999E-2</c:v>
                </c:pt>
                <c:pt idx="125">
                  <c:v>3.2350999999999998E-2</c:v>
                </c:pt>
                <c:pt idx="126">
                  <c:v>3.2535000000000001E-2</c:v>
                </c:pt>
                <c:pt idx="127">
                  <c:v>3.2648000000000003E-2</c:v>
                </c:pt>
                <c:pt idx="128">
                  <c:v>3.2875000000000001E-2</c:v>
                </c:pt>
                <c:pt idx="129">
                  <c:v>3.2899999999999999E-2</c:v>
                </c:pt>
                <c:pt idx="130">
                  <c:v>3.2843999999999998E-2</c:v>
                </c:pt>
                <c:pt idx="131">
                  <c:v>3.2480000000000002E-2</c:v>
                </c:pt>
                <c:pt idx="132">
                  <c:v>3.2842000000000003E-2</c:v>
                </c:pt>
                <c:pt idx="133">
                  <c:v>3.2776E-2</c:v>
                </c:pt>
                <c:pt idx="134">
                  <c:v>3.2943E-2</c:v>
                </c:pt>
                <c:pt idx="135">
                  <c:v>3.2851999999999999E-2</c:v>
                </c:pt>
                <c:pt idx="136">
                  <c:v>3.3221000000000001E-2</c:v>
                </c:pt>
                <c:pt idx="137">
                  <c:v>3.3107999999999999E-2</c:v>
                </c:pt>
                <c:pt idx="138">
                  <c:v>3.3279999999999997E-2</c:v>
                </c:pt>
                <c:pt idx="139">
                  <c:v>3.3176999999999998E-2</c:v>
                </c:pt>
                <c:pt idx="140">
                  <c:v>3.3556000000000002E-2</c:v>
                </c:pt>
                <c:pt idx="141">
                  <c:v>3.3413999999999999E-2</c:v>
                </c:pt>
                <c:pt idx="142">
                  <c:v>3.3521000000000002E-2</c:v>
                </c:pt>
                <c:pt idx="143">
                  <c:v>3.347E-2</c:v>
                </c:pt>
                <c:pt idx="144">
                  <c:v>3.3843999999999999E-2</c:v>
                </c:pt>
                <c:pt idx="145">
                  <c:v>3.3702999999999997E-2</c:v>
                </c:pt>
                <c:pt idx="146">
                  <c:v>3.3864999999999999E-2</c:v>
                </c:pt>
                <c:pt idx="147">
                  <c:v>3.3759999999999998E-2</c:v>
                </c:pt>
                <c:pt idx="148">
                  <c:v>3.4168999999999998E-2</c:v>
                </c:pt>
                <c:pt idx="149">
                  <c:v>3.4161999999999998E-2</c:v>
                </c:pt>
                <c:pt idx="150">
                  <c:v>3.4313999999999997E-2</c:v>
                </c:pt>
                <c:pt idx="151">
                  <c:v>3.4162999999999999E-2</c:v>
                </c:pt>
                <c:pt idx="152">
                  <c:v>3.4472000000000003E-2</c:v>
                </c:pt>
                <c:pt idx="153">
                  <c:v>3.4453999999999999E-2</c:v>
                </c:pt>
                <c:pt idx="154">
                  <c:v>3.4466999999999998E-2</c:v>
                </c:pt>
                <c:pt idx="155">
                  <c:v>3.4329999999999999E-2</c:v>
                </c:pt>
                <c:pt idx="156">
                  <c:v>3.4717999999999999E-2</c:v>
                </c:pt>
                <c:pt idx="157">
                  <c:v>3.4629E-2</c:v>
                </c:pt>
                <c:pt idx="158">
                  <c:v>3.4700000000000002E-2</c:v>
                </c:pt>
                <c:pt idx="159">
                  <c:v>3.4578999999999999E-2</c:v>
                </c:pt>
                <c:pt idx="160">
                  <c:v>3.5008999999999998E-2</c:v>
                </c:pt>
                <c:pt idx="161">
                  <c:v>3.4849999999999999E-2</c:v>
                </c:pt>
                <c:pt idx="162">
                  <c:v>3.4962E-2</c:v>
                </c:pt>
                <c:pt idx="163">
                  <c:v>3.4828999999999999E-2</c:v>
                </c:pt>
                <c:pt idx="164">
                  <c:v>3.5230999999999998E-2</c:v>
                </c:pt>
                <c:pt idx="165">
                  <c:v>3.5103000000000002E-2</c:v>
                </c:pt>
                <c:pt idx="166">
                  <c:v>3.5194000000000003E-2</c:v>
                </c:pt>
                <c:pt idx="167">
                  <c:v>3.5111000000000003E-2</c:v>
                </c:pt>
                <c:pt idx="168">
                  <c:v>3.5475E-2</c:v>
                </c:pt>
                <c:pt idx="169">
                  <c:v>3.5361999999999998E-2</c:v>
                </c:pt>
                <c:pt idx="170">
                  <c:v>3.5489E-2</c:v>
                </c:pt>
                <c:pt idx="171">
                  <c:v>3.5348999999999998E-2</c:v>
                </c:pt>
                <c:pt idx="172">
                  <c:v>3.5829E-2</c:v>
                </c:pt>
                <c:pt idx="173">
                  <c:v>3.5675999999999999E-2</c:v>
                </c:pt>
                <c:pt idx="174">
                  <c:v>3.5778999999999998E-2</c:v>
                </c:pt>
                <c:pt idx="175">
                  <c:v>3.5694999999999998E-2</c:v>
                </c:pt>
                <c:pt idx="176">
                  <c:v>3.6139999999999999E-2</c:v>
                </c:pt>
                <c:pt idx="177">
                  <c:v>3.5994999999999999E-2</c:v>
                </c:pt>
                <c:pt idx="178">
                  <c:v>3.6178000000000002E-2</c:v>
                </c:pt>
                <c:pt idx="179">
                  <c:v>3.6014999999999998E-2</c:v>
                </c:pt>
                <c:pt idx="180">
                  <c:v>3.6379000000000002E-2</c:v>
                </c:pt>
                <c:pt idx="181">
                  <c:v>3.6315E-2</c:v>
                </c:pt>
                <c:pt idx="182">
                  <c:v>3.644E-2</c:v>
                </c:pt>
                <c:pt idx="183">
                  <c:v>3.6353999999999997E-2</c:v>
                </c:pt>
                <c:pt idx="184">
                  <c:v>3.6762000000000003E-2</c:v>
                </c:pt>
                <c:pt idx="185">
                  <c:v>3.6662E-2</c:v>
                </c:pt>
                <c:pt idx="186">
                  <c:v>3.6838000000000003E-2</c:v>
                </c:pt>
                <c:pt idx="187">
                  <c:v>3.6749999999999998E-2</c:v>
                </c:pt>
                <c:pt idx="188">
                  <c:v>3.7135000000000001E-2</c:v>
                </c:pt>
                <c:pt idx="189">
                  <c:v>3.7019999999999997E-2</c:v>
                </c:pt>
                <c:pt idx="190">
                  <c:v>3.7052000000000002E-2</c:v>
                </c:pt>
                <c:pt idx="191">
                  <c:v>3.6717E-2</c:v>
                </c:pt>
                <c:pt idx="192">
                  <c:v>3.6828E-2</c:v>
                </c:pt>
                <c:pt idx="193">
                  <c:v>3.6546000000000002E-2</c:v>
                </c:pt>
                <c:pt idx="194">
                  <c:v>3.6662E-2</c:v>
                </c:pt>
                <c:pt idx="195">
                  <c:v>3.6528999999999999E-2</c:v>
                </c:pt>
                <c:pt idx="196">
                  <c:v>3.6927000000000001E-2</c:v>
                </c:pt>
                <c:pt idx="197">
                  <c:v>3.6905E-2</c:v>
                </c:pt>
                <c:pt idx="198">
                  <c:v>3.7059000000000002E-2</c:v>
                </c:pt>
                <c:pt idx="199">
                  <c:v>3.6969000000000002E-2</c:v>
                </c:pt>
                <c:pt idx="200">
                  <c:v>3.7449999999999997E-2</c:v>
                </c:pt>
                <c:pt idx="201">
                  <c:v>3.7415999999999998E-2</c:v>
                </c:pt>
                <c:pt idx="202">
                  <c:v>3.7643999999999997E-2</c:v>
                </c:pt>
                <c:pt idx="203">
                  <c:v>3.7617999999999999E-2</c:v>
                </c:pt>
                <c:pt idx="204">
                  <c:v>3.8040999999999998E-2</c:v>
                </c:pt>
                <c:pt idx="205">
                  <c:v>3.7949999999999998E-2</c:v>
                </c:pt>
                <c:pt idx="206">
                  <c:v>3.8159999999999999E-2</c:v>
                </c:pt>
                <c:pt idx="207">
                  <c:v>3.8137999999999998E-2</c:v>
                </c:pt>
                <c:pt idx="208">
                  <c:v>3.8574999999999998E-2</c:v>
                </c:pt>
                <c:pt idx="209">
                  <c:v>3.8536000000000001E-2</c:v>
                </c:pt>
                <c:pt idx="210">
                  <c:v>3.8761999999999998E-2</c:v>
                </c:pt>
                <c:pt idx="211">
                  <c:v>3.8733999999999998E-2</c:v>
                </c:pt>
                <c:pt idx="212">
                  <c:v>3.9178999999999999E-2</c:v>
                </c:pt>
                <c:pt idx="213">
                  <c:v>3.9156000000000003E-2</c:v>
                </c:pt>
                <c:pt idx="214">
                  <c:v>3.9359999999999999E-2</c:v>
                </c:pt>
                <c:pt idx="215">
                  <c:v>3.9349000000000002E-2</c:v>
                </c:pt>
                <c:pt idx="216">
                  <c:v>3.9854000000000001E-2</c:v>
                </c:pt>
                <c:pt idx="217">
                  <c:v>3.9896000000000001E-2</c:v>
                </c:pt>
                <c:pt idx="218">
                  <c:v>4.0168000000000002E-2</c:v>
                </c:pt>
                <c:pt idx="219">
                  <c:v>4.0087999999999999E-2</c:v>
                </c:pt>
                <c:pt idx="220">
                  <c:v>4.0544999999999998E-2</c:v>
                </c:pt>
                <c:pt idx="221">
                  <c:v>4.0480000000000002E-2</c:v>
                </c:pt>
                <c:pt idx="222">
                  <c:v>4.0785000000000002E-2</c:v>
                </c:pt>
                <c:pt idx="223">
                  <c:v>4.0708000000000001E-2</c:v>
                </c:pt>
                <c:pt idx="224">
                  <c:v>4.1110000000000001E-2</c:v>
                </c:pt>
                <c:pt idx="225">
                  <c:v>4.1119999999999997E-2</c:v>
                </c:pt>
                <c:pt idx="226">
                  <c:v>4.1335999999999998E-2</c:v>
                </c:pt>
                <c:pt idx="227">
                  <c:v>4.1204999999999999E-2</c:v>
                </c:pt>
                <c:pt idx="228">
                  <c:v>4.1708000000000002E-2</c:v>
                </c:pt>
                <c:pt idx="229">
                  <c:v>4.1640999999999997E-2</c:v>
                </c:pt>
                <c:pt idx="230">
                  <c:v>4.1808999999999999E-2</c:v>
                </c:pt>
                <c:pt idx="231">
                  <c:v>4.1801999999999999E-2</c:v>
                </c:pt>
                <c:pt idx="232">
                  <c:v>4.2272999999999998E-2</c:v>
                </c:pt>
                <c:pt idx="233">
                  <c:v>4.2236999999999997E-2</c:v>
                </c:pt>
                <c:pt idx="234">
                  <c:v>4.2493000000000003E-2</c:v>
                </c:pt>
                <c:pt idx="235">
                  <c:v>4.2373000000000001E-2</c:v>
                </c:pt>
                <c:pt idx="236">
                  <c:v>4.2798000000000003E-2</c:v>
                </c:pt>
                <c:pt idx="237">
                  <c:v>4.2608E-2</c:v>
                </c:pt>
                <c:pt idx="238">
                  <c:v>4.2786999999999999E-2</c:v>
                </c:pt>
                <c:pt idx="239">
                  <c:v>4.2757999999999997E-2</c:v>
                </c:pt>
                <c:pt idx="240">
                  <c:v>4.3324000000000001E-2</c:v>
                </c:pt>
                <c:pt idx="241">
                  <c:v>4.3228000000000003E-2</c:v>
                </c:pt>
                <c:pt idx="242">
                  <c:v>4.3454E-2</c:v>
                </c:pt>
                <c:pt idx="243">
                  <c:v>4.3416999999999997E-2</c:v>
                </c:pt>
                <c:pt idx="244">
                  <c:v>4.3890999999999999E-2</c:v>
                </c:pt>
                <c:pt idx="245">
                  <c:v>4.3687999999999998E-2</c:v>
                </c:pt>
                <c:pt idx="246">
                  <c:v>4.3895000000000003E-2</c:v>
                </c:pt>
                <c:pt idx="247">
                  <c:v>4.3846000000000003E-2</c:v>
                </c:pt>
                <c:pt idx="248">
                  <c:v>4.4339000000000003E-2</c:v>
                </c:pt>
                <c:pt idx="249">
                  <c:v>4.4205000000000001E-2</c:v>
                </c:pt>
                <c:pt idx="250">
                  <c:v>4.4320999999999999E-2</c:v>
                </c:pt>
                <c:pt idx="251">
                  <c:v>4.4158999999999997E-2</c:v>
                </c:pt>
                <c:pt idx="252">
                  <c:v>4.4792999999999999E-2</c:v>
                </c:pt>
                <c:pt idx="253">
                  <c:v>4.4741999999999997E-2</c:v>
                </c:pt>
                <c:pt idx="254">
                  <c:v>4.4774000000000001E-2</c:v>
                </c:pt>
                <c:pt idx="255">
                  <c:v>4.4471999999999998E-2</c:v>
                </c:pt>
                <c:pt idx="256">
                  <c:v>4.5149000000000002E-2</c:v>
                </c:pt>
                <c:pt idx="257">
                  <c:v>4.4976000000000002E-2</c:v>
                </c:pt>
                <c:pt idx="258">
                  <c:v>4.4984999999999997E-2</c:v>
                </c:pt>
                <c:pt idx="259">
                  <c:v>4.4747000000000002E-2</c:v>
                </c:pt>
                <c:pt idx="260">
                  <c:v>4.5201999999999999E-2</c:v>
                </c:pt>
                <c:pt idx="261">
                  <c:v>4.4965999999999999E-2</c:v>
                </c:pt>
                <c:pt idx="262">
                  <c:v>4.5212000000000002E-2</c:v>
                </c:pt>
                <c:pt idx="263">
                  <c:v>4.5148000000000001E-2</c:v>
                </c:pt>
                <c:pt idx="264">
                  <c:v>4.5608999999999997E-2</c:v>
                </c:pt>
                <c:pt idx="265">
                  <c:v>4.5539000000000003E-2</c:v>
                </c:pt>
                <c:pt idx="266">
                  <c:v>4.5679999999999998E-2</c:v>
                </c:pt>
                <c:pt idx="267">
                  <c:v>4.5478999999999999E-2</c:v>
                </c:pt>
                <c:pt idx="268">
                  <c:v>4.5916999999999999E-2</c:v>
                </c:pt>
                <c:pt idx="269">
                  <c:v>4.5904E-2</c:v>
                </c:pt>
                <c:pt idx="270">
                  <c:v>4.6008E-2</c:v>
                </c:pt>
                <c:pt idx="271">
                  <c:v>4.5859999999999998E-2</c:v>
                </c:pt>
                <c:pt idx="272">
                  <c:v>4.6455000000000003E-2</c:v>
                </c:pt>
                <c:pt idx="273">
                  <c:v>4.6322000000000002E-2</c:v>
                </c:pt>
                <c:pt idx="274">
                  <c:v>4.6508000000000001E-2</c:v>
                </c:pt>
                <c:pt idx="275">
                  <c:v>4.6450999999999999E-2</c:v>
                </c:pt>
                <c:pt idx="276">
                  <c:v>4.6991999999999999E-2</c:v>
                </c:pt>
                <c:pt idx="277">
                  <c:v>4.6896E-2</c:v>
                </c:pt>
                <c:pt idx="278">
                  <c:v>4.7076E-2</c:v>
                </c:pt>
                <c:pt idx="279">
                  <c:v>4.7010000000000003E-2</c:v>
                </c:pt>
                <c:pt idx="280">
                  <c:v>4.7493E-2</c:v>
                </c:pt>
                <c:pt idx="281">
                  <c:v>4.7393999999999999E-2</c:v>
                </c:pt>
                <c:pt idx="282">
                  <c:v>4.7607999999999998E-2</c:v>
                </c:pt>
                <c:pt idx="283">
                  <c:v>4.7511999999999999E-2</c:v>
                </c:pt>
                <c:pt idx="284">
                  <c:v>4.7905000000000003E-2</c:v>
                </c:pt>
                <c:pt idx="285">
                  <c:v>4.7799000000000001E-2</c:v>
                </c:pt>
                <c:pt idx="286">
                  <c:v>4.8078999999999997E-2</c:v>
                </c:pt>
                <c:pt idx="287">
                  <c:v>4.7946999999999997E-2</c:v>
                </c:pt>
                <c:pt idx="288">
                  <c:v>4.8605000000000002E-2</c:v>
                </c:pt>
                <c:pt idx="289">
                  <c:v>4.845E-2</c:v>
                </c:pt>
                <c:pt idx="290">
                  <c:v>4.8558999999999998E-2</c:v>
                </c:pt>
                <c:pt idx="291">
                  <c:v>4.8406999999999999E-2</c:v>
                </c:pt>
                <c:pt idx="292">
                  <c:v>4.8848000000000003E-2</c:v>
                </c:pt>
                <c:pt idx="293">
                  <c:v>4.8502000000000003E-2</c:v>
                </c:pt>
                <c:pt idx="294">
                  <c:v>4.8529000000000003E-2</c:v>
                </c:pt>
                <c:pt idx="295">
                  <c:v>4.8626999999999997E-2</c:v>
                </c:pt>
                <c:pt idx="296">
                  <c:v>4.9227E-2</c:v>
                </c:pt>
                <c:pt idx="297">
                  <c:v>4.8989999999999999E-2</c:v>
                </c:pt>
                <c:pt idx="298">
                  <c:v>4.9090000000000002E-2</c:v>
                </c:pt>
                <c:pt idx="299">
                  <c:v>4.8948999999999999E-2</c:v>
                </c:pt>
                <c:pt idx="300">
                  <c:v>4.9481999999999998E-2</c:v>
                </c:pt>
                <c:pt idx="301">
                  <c:v>4.9353000000000001E-2</c:v>
                </c:pt>
                <c:pt idx="302">
                  <c:v>4.9475999999999999E-2</c:v>
                </c:pt>
                <c:pt idx="303">
                  <c:v>4.9286000000000003E-2</c:v>
                </c:pt>
                <c:pt idx="304">
                  <c:v>4.9637000000000001E-2</c:v>
                </c:pt>
                <c:pt idx="305">
                  <c:v>4.9561000000000001E-2</c:v>
                </c:pt>
                <c:pt idx="306">
                  <c:v>4.9842999999999998E-2</c:v>
                </c:pt>
                <c:pt idx="307">
                  <c:v>4.9759999999999999E-2</c:v>
                </c:pt>
                <c:pt idx="308">
                  <c:v>5.0222999999999997E-2</c:v>
                </c:pt>
                <c:pt idx="309">
                  <c:v>5.0044999999999999E-2</c:v>
                </c:pt>
                <c:pt idx="310">
                  <c:v>5.0215000000000003E-2</c:v>
                </c:pt>
                <c:pt idx="311">
                  <c:v>5.0203999999999999E-2</c:v>
                </c:pt>
                <c:pt idx="312">
                  <c:v>5.0736000000000003E-2</c:v>
                </c:pt>
                <c:pt idx="313">
                  <c:v>5.0611000000000003E-2</c:v>
                </c:pt>
                <c:pt idx="314">
                  <c:v>5.0909000000000003E-2</c:v>
                </c:pt>
                <c:pt idx="315">
                  <c:v>5.0903999999999998E-2</c:v>
                </c:pt>
                <c:pt idx="316">
                  <c:v>5.1468E-2</c:v>
                </c:pt>
                <c:pt idx="317">
                  <c:v>5.1404999999999999E-2</c:v>
                </c:pt>
                <c:pt idx="318">
                  <c:v>5.1686000000000003E-2</c:v>
                </c:pt>
                <c:pt idx="319">
                  <c:v>5.1539000000000001E-2</c:v>
                </c:pt>
                <c:pt idx="320">
                  <c:v>5.2129000000000002E-2</c:v>
                </c:pt>
                <c:pt idx="321">
                  <c:v>5.1926E-2</c:v>
                </c:pt>
                <c:pt idx="322">
                  <c:v>5.2056999999999999E-2</c:v>
                </c:pt>
                <c:pt idx="323">
                  <c:v>5.2053000000000002E-2</c:v>
                </c:pt>
                <c:pt idx="324">
                  <c:v>5.2602000000000003E-2</c:v>
                </c:pt>
                <c:pt idx="325">
                  <c:v>5.2422999999999997E-2</c:v>
                </c:pt>
                <c:pt idx="326">
                  <c:v>5.2610999999999998E-2</c:v>
                </c:pt>
                <c:pt idx="327">
                  <c:v>5.2499999999999998E-2</c:v>
                </c:pt>
                <c:pt idx="328">
                  <c:v>5.3005999999999998E-2</c:v>
                </c:pt>
                <c:pt idx="329">
                  <c:v>5.2755999999999997E-2</c:v>
                </c:pt>
                <c:pt idx="330">
                  <c:v>5.2970000000000003E-2</c:v>
                </c:pt>
                <c:pt idx="331">
                  <c:v>5.2857000000000001E-2</c:v>
                </c:pt>
                <c:pt idx="332">
                  <c:v>5.3423999999999999E-2</c:v>
                </c:pt>
                <c:pt idx="333">
                  <c:v>5.3273000000000001E-2</c:v>
                </c:pt>
                <c:pt idx="334">
                  <c:v>5.3405000000000001E-2</c:v>
                </c:pt>
                <c:pt idx="335">
                  <c:v>5.3215999999999999E-2</c:v>
                </c:pt>
                <c:pt idx="336">
                  <c:v>5.3830999999999997E-2</c:v>
                </c:pt>
                <c:pt idx="337">
                  <c:v>5.3630999999999998E-2</c:v>
                </c:pt>
                <c:pt idx="338">
                  <c:v>5.3761999999999997E-2</c:v>
                </c:pt>
                <c:pt idx="339">
                  <c:v>5.3675E-2</c:v>
                </c:pt>
                <c:pt idx="340">
                  <c:v>5.4178999999999998E-2</c:v>
                </c:pt>
                <c:pt idx="341">
                  <c:v>5.3983000000000003E-2</c:v>
                </c:pt>
                <c:pt idx="342">
                  <c:v>5.4136999999999998E-2</c:v>
                </c:pt>
                <c:pt idx="343">
                  <c:v>5.4021E-2</c:v>
                </c:pt>
                <c:pt idx="344">
                  <c:v>5.4552999999999997E-2</c:v>
                </c:pt>
                <c:pt idx="345">
                  <c:v>5.4314000000000001E-2</c:v>
                </c:pt>
                <c:pt idx="346">
                  <c:v>5.4510000000000003E-2</c:v>
                </c:pt>
                <c:pt idx="347">
                  <c:v>5.4400999999999998E-2</c:v>
                </c:pt>
                <c:pt idx="348">
                  <c:v>5.4987000000000001E-2</c:v>
                </c:pt>
                <c:pt idx="349">
                  <c:v>5.4808999999999997E-2</c:v>
                </c:pt>
                <c:pt idx="350">
                  <c:v>5.4945000000000001E-2</c:v>
                </c:pt>
                <c:pt idx="351">
                  <c:v>5.4795999999999997E-2</c:v>
                </c:pt>
                <c:pt idx="352">
                  <c:v>5.5371999999999998E-2</c:v>
                </c:pt>
                <c:pt idx="353">
                  <c:v>5.5100999999999997E-2</c:v>
                </c:pt>
                <c:pt idx="354">
                  <c:v>5.5230000000000001E-2</c:v>
                </c:pt>
                <c:pt idx="355">
                  <c:v>5.5041E-2</c:v>
                </c:pt>
                <c:pt idx="356">
                  <c:v>5.5702000000000002E-2</c:v>
                </c:pt>
                <c:pt idx="357">
                  <c:v>5.5704999999999998E-2</c:v>
                </c:pt>
                <c:pt idx="358">
                  <c:v>5.5794999999999997E-2</c:v>
                </c:pt>
                <c:pt idx="359">
                  <c:v>5.5671999999999999E-2</c:v>
                </c:pt>
                <c:pt idx="360">
                  <c:v>5.6191999999999999E-2</c:v>
                </c:pt>
                <c:pt idx="361">
                  <c:v>5.5867E-2</c:v>
                </c:pt>
                <c:pt idx="362">
                  <c:v>5.5995999999999997E-2</c:v>
                </c:pt>
                <c:pt idx="363">
                  <c:v>5.5823999999999999E-2</c:v>
                </c:pt>
                <c:pt idx="364">
                  <c:v>5.6367E-2</c:v>
                </c:pt>
                <c:pt idx="365">
                  <c:v>5.6142999999999998E-2</c:v>
                </c:pt>
                <c:pt idx="366">
                  <c:v>5.6210999999999997E-2</c:v>
                </c:pt>
                <c:pt idx="367">
                  <c:v>5.6080999999999999E-2</c:v>
                </c:pt>
                <c:pt idx="368">
                  <c:v>5.6656999999999999E-2</c:v>
                </c:pt>
                <c:pt idx="369">
                  <c:v>5.6482999999999998E-2</c:v>
                </c:pt>
                <c:pt idx="370">
                  <c:v>5.6519E-2</c:v>
                </c:pt>
                <c:pt idx="371">
                  <c:v>5.6381000000000001E-2</c:v>
                </c:pt>
                <c:pt idx="372">
                  <c:v>5.6897000000000003E-2</c:v>
                </c:pt>
                <c:pt idx="373">
                  <c:v>5.6758999999999997E-2</c:v>
                </c:pt>
                <c:pt idx="374">
                  <c:v>5.6855999999999997E-2</c:v>
                </c:pt>
                <c:pt idx="375">
                  <c:v>5.6686E-2</c:v>
                </c:pt>
                <c:pt idx="376">
                  <c:v>5.7238999999999998E-2</c:v>
                </c:pt>
                <c:pt idx="377">
                  <c:v>5.7053E-2</c:v>
                </c:pt>
                <c:pt idx="378">
                  <c:v>5.7084999999999997E-2</c:v>
                </c:pt>
                <c:pt idx="379">
                  <c:v>5.6944000000000002E-2</c:v>
                </c:pt>
                <c:pt idx="380">
                  <c:v>5.7571999999999998E-2</c:v>
                </c:pt>
                <c:pt idx="381">
                  <c:v>5.7280999999999999E-2</c:v>
                </c:pt>
                <c:pt idx="382">
                  <c:v>5.7447999999999999E-2</c:v>
                </c:pt>
                <c:pt idx="383">
                  <c:v>5.7279999999999998E-2</c:v>
                </c:pt>
                <c:pt idx="384">
                  <c:v>5.79E-2</c:v>
                </c:pt>
                <c:pt idx="385">
                  <c:v>5.7618999999999997E-2</c:v>
                </c:pt>
                <c:pt idx="386">
                  <c:v>5.7620999999999999E-2</c:v>
                </c:pt>
                <c:pt idx="387">
                  <c:v>5.7506000000000002E-2</c:v>
                </c:pt>
                <c:pt idx="388">
                  <c:v>5.8004E-2</c:v>
                </c:pt>
                <c:pt idx="389">
                  <c:v>5.7734000000000001E-2</c:v>
                </c:pt>
                <c:pt idx="390">
                  <c:v>5.7893E-2</c:v>
                </c:pt>
                <c:pt idx="391">
                  <c:v>5.7859000000000001E-2</c:v>
                </c:pt>
                <c:pt idx="392">
                  <c:v>5.8248000000000001E-2</c:v>
                </c:pt>
                <c:pt idx="393">
                  <c:v>5.8118999999999997E-2</c:v>
                </c:pt>
                <c:pt idx="394">
                  <c:v>5.8205E-2</c:v>
                </c:pt>
                <c:pt idx="395">
                  <c:v>5.7965000000000003E-2</c:v>
                </c:pt>
                <c:pt idx="396">
                  <c:v>5.8442000000000001E-2</c:v>
                </c:pt>
                <c:pt idx="397">
                  <c:v>5.8185000000000001E-2</c:v>
                </c:pt>
                <c:pt idx="398">
                  <c:v>5.8177E-2</c:v>
                </c:pt>
                <c:pt idx="399">
                  <c:v>5.7977000000000001E-2</c:v>
                </c:pt>
                <c:pt idx="400">
                  <c:v>5.8758999999999999E-2</c:v>
                </c:pt>
                <c:pt idx="401">
                  <c:v>5.8628E-2</c:v>
                </c:pt>
                <c:pt idx="402">
                  <c:v>5.8698E-2</c:v>
                </c:pt>
                <c:pt idx="403">
                  <c:v>5.8463000000000001E-2</c:v>
                </c:pt>
                <c:pt idx="404">
                  <c:v>5.9072E-2</c:v>
                </c:pt>
                <c:pt idx="405">
                  <c:v>5.9013000000000003E-2</c:v>
                </c:pt>
                <c:pt idx="406">
                  <c:v>5.9057999999999999E-2</c:v>
                </c:pt>
                <c:pt idx="407">
                  <c:v>5.8814999999999999E-2</c:v>
                </c:pt>
                <c:pt idx="408">
                  <c:v>5.9373000000000002E-2</c:v>
                </c:pt>
                <c:pt idx="409">
                  <c:v>5.9182999999999999E-2</c:v>
                </c:pt>
                <c:pt idx="410">
                  <c:v>5.9060000000000001E-2</c:v>
                </c:pt>
                <c:pt idx="411">
                  <c:v>5.8827999999999998E-2</c:v>
                </c:pt>
                <c:pt idx="412">
                  <c:v>5.9470000000000002E-2</c:v>
                </c:pt>
                <c:pt idx="413">
                  <c:v>5.9339999999999997E-2</c:v>
                </c:pt>
                <c:pt idx="414">
                  <c:v>5.9400000000000001E-2</c:v>
                </c:pt>
                <c:pt idx="415">
                  <c:v>5.9309000000000001E-2</c:v>
                </c:pt>
                <c:pt idx="416">
                  <c:v>5.9826999999999998E-2</c:v>
                </c:pt>
                <c:pt idx="417">
                  <c:v>5.9638999999999998E-2</c:v>
                </c:pt>
                <c:pt idx="418">
                  <c:v>5.9610000000000003E-2</c:v>
                </c:pt>
                <c:pt idx="419">
                  <c:v>5.9407000000000001E-2</c:v>
                </c:pt>
                <c:pt idx="420">
                  <c:v>6.0065E-2</c:v>
                </c:pt>
                <c:pt idx="421">
                  <c:v>5.9783000000000003E-2</c:v>
                </c:pt>
                <c:pt idx="422">
                  <c:v>5.9863E-2</c:v>
                </c:pt>
                <c:pt idx="423">
                  <c:v>5.9716999999999999E-2</c:v>
                </c:pt>
                <c:pt idx="424">
                  <c:v>6.0281000000000001E-2</c:v>
                </c:pt>
                <c:pt idx="425">
                  <c:v>6.0085E-2</c:v>
                </c:pt>
                <c:pt idx="426">
                  <c:v>6.0102000000000003E-2</c:v>
                </c:pt>
                <c:pt idx="427">
                  <c:v>5.9962000000000001E-2</c:v>
                </c:pt>
                <c:pt idx="428">
                  <c:v>6.0464999999999998E-2</c:v>
                </c:pt>
                <c:pt idx="429">
                  <c:v>6.0310999999999997E-2</c:v>
                </c:pt>
                <c:pt idx="430">
                  <c:v>6.0351000000000002E-2</c:v>
                </c:pt>
                <c:pt idx="431">
                  <c:v>6.0255000000000003E-2</c:v>
                </c:pt>
                <c:pt idx="432">
                  <c:v>6.0724E-2</c:v>
                </c:pt>
                <c:pt idx="433">
                  <c:v>6.0656000000000002E-2</c:v>
                </c:pt>
                <c:pt idx="434">
                  <c:v>6.0724E-2</c:v>
                </c:pt>
                <c:pt idx="435">
                  <c:v>6.0507999999999999E-2</c:v>
                </c:pt>
                <c:pt idx="436">
                  <c:v>6.1015E-2</c:v>
                </c:pt>
                <c:pt idx="437">
                  <c:v>6.0876E-2</c:v>
                </c:pt>
                <c:pt idx="438">
                  <c:v>6.0804999999999998E-2</c:v>
                </c:pt>
                <c:pt idx="439">
                  <c:v>6.0724E-2</c:v>
                </c:pt>
                <c:pt idx="440">
                  <c:v>6.1316000000000002E-2</c:v>
                </c:pt>
                <c:pt idx="441">
                  <c:v>6.1109999999999998E-2</c:v>
                </c:pt>
                <c:pt idx="442">
                  <c:v>6.1060000000000003E-2</c:v>
                </c:pt>
                <c:pt idx="443">
                  <c:v>6.0970000000000003E-2</c:v>
                </c:pt>
                <c:pt idx="444">
                  <c:v>6.1561999999999999E-2</c:v>
                </c:pt>
                <c:pt idx="445">
                  <c:v>6.1355E-2</c:v>
                </c:pt>
                <c:pt idx="446">
                  <c:v>6.1169000000000001E-2</c:v>
                </c:pt>
                <c:pt idx="447">
                  <c:v>6.1178000000000003E-2</c:v>
                </c:pt>
                <c:pt idx="448">
                  <c:v>6.1771E-2</c:v>
                </c:pt>
                <c:pt idx="449">
                  <c:v>6.1515E-2</c:v>
                </c:pt>
                <c:pt idx="450">
                  <c:v>6.1476999999999997E-2</c:v>
                </c:pt>
                <c:pt idx="451">
                  <c:v>6.1335000000000001E-2</c:v>
                </c:pt>
                <c:pt idx="452">
                  <c:v>6.1977999999999998E-2</c:v>
                </c:pt>
                <c:pt idx="453">
                  <c:v>6.1768999999999998E-2</c:v>
                </c:pt>
                <c:pt idx="454">
                  <c:v>6.1733000000000003E-2</c:v>
                </c:pt>
                <c:pt idx="455">
                  <c:v>6.1720999999999998E-2</c:v>
                </c:pt>
                <c:pt idx="456">
                  <c:v>6.2245000000000002E-2</c:v>
                </c:pt>
                <c:pt idx="457">
                  <c:v>6.2177000000000003E-2</c:v>
                </c:pt>
                <c:pt idx="458">
                  <c:v>6.2073999999999997E-2</c:v>
                </c:pt>
                <c:pt idx="459">
                  <c:v>6.1889E-2</c:v>
                </c:pt>
                <c:pt idx="460">
                  <c:v>6.2371999999999997E-2</c:v>
                </c:pt>
                <c:pt idx="461">
                  <c:v>6.2243E-2</c:v>
                </c:pt>
                <c:pt idx="462">
                  <c:v>6.2121000000000003E-2</c:v>
                </c:pt>
                <c:pt idx="463">
                  <c:v>6.2001000000000001E-2</c:v>
                </c:pt>
                <c:pt idx="464">
                  <c:v>6.2716999999999995E-2</c:v>
                </c:pt>
                <c:pt idx="465">
                  <c:v>6.2528E-2</c:v>
                </c:pt>
                <c:pt idx="466">
                  <c:v>6.2491999999999999E-2</c:v>
                </c:pt>
                <c:pt idx="467">
                  <c:v>6.2454000000000003E-2</c:v>
                </c:pt>
                <c:pt idx="468">
                  <c:v>6.3019000000000006E-2</c:v>
                </c:pt>
                <c:pt idx="469">
                  <c:v>6.2892000000000003E-2</c:v>
                </c:pt>
                <c:pt idx="470">
                  <c:v>6.2819E-2</c:v>
                </c:pt>
                <c:pt idx="471">
                  <c:v>6.2720999999999999E-2</c:v>
                </c:pt>
                <c:pt idx="472">
                  <c:v>6.3156000000000004E-2</c:v>
                </c:pt>
                <c:pt idx="473">
                  <c:v>6.2912999999999997E-2</c:v>
                </c:pt>
                <c:pt idx="474">
                  <c:v>6.2835000000000002E-2</c:v>
                </c:pt>
                <c:pt idx="475">
                  <c:v>6.2798000000000007E-2</c:v>
                </c:pt>
                <c:pt idx="476">
                  <c:v>6.3695000000000002E-2</c:v>
                </c:pt>
                <c:pt idx="477">
                  <c:v>6.3383999999999996E-2</c:v>
                </c:pt>
                <c:pt idx="478">
                  <c:v>6.3243999999999995E-2</c:v>
                </c:pt>
                <c:pt idx="479">
                  <c:v>6.3147999999999996E-2</c:v>
                </c:pt>
                <c:pt idx="480">
                  <c:v>6.3858999999999999E-2</c:v>
                </c:pt>
                <c:pt idx="481">
                  <c:v>6.3768000000000005E-2</c:v>
                </c:pt>
                <c:pt idx="482">
                  <c:v>6.3630000000000006E-2</c:v>
                </c:pt>
                <c:pt idx="483">
                  <c:v>6.3453999999999997E-2</c:v>
                </c:pt>
                <c:pt idx="484">
                  <c:v>6.4077999999999996E-2</c:v>
                </c:pt>
                <c:pt idx="485">
                  <c:v>6.3877000000000003E-2</c:v>
                </c:pt>
                <c:pt idx="486">
                  <c:v>6.3732999999999998E-2</c:v>
                </c:pt>
                <c:pt idx="487">
                  <c:v>6.3589999999999994E-2</c:v>
                </c:pt>
                <c:pt idx="488">
                  <c:v>6.4279000000000003E-2</c:v>
                </c:pt>
                <c:pt idx="489">
                  <c:v>6.4005000000000006E-2</c:v>
                </c:pt>
                <c:pt idx="490">
                  <c:v>6.3886999999999999E-2</c:v>
                </c:pt>
                <c:pt idx="491">
                  <c:v>6.3686000000000006E-2</c:v>
                </c:pt>
                <c:pt idx="492">
                  <c:v>6.429E-2</c:v>
                </c:pt>
                <c:pt idx="493">
                  <c:v>6.4191999999999999E-2</c:v>
                </c:pt>
                <c:pt idx="494">
                  <c:v>6.4132999999999996E-2</c:v>
                </c:pt>
                <c:pt idx="495">
                  <c:v>6.3950000000000007E-2</c:v>
                </c:pt>
                <c:pt idx="496">
                  <c:v>6.4654000000000003E-2</c:v>
                </c:pt>
                <c:pt idx="497">
                  <c:v>6.4458000000000001E-2</c:v>
                </c:pt>
                <c:pt idx="498">
                  <c:v>6.4482999999999999E-2</c:v>
                </c:pt>
                <c:pt idx="499">
                  <c:v>6.4440999999999998E-2</c:v>
                </c:pt>
                <c:pt idx="500">
                  <c:v>6.5118999999999996E-2</c:v>
                </c:pt>
                <c:pt idx="501">
                  <c:v>6.4863000000000004E-2</c:v>
                </c:pt>
                <c:pt idx="502">
                  <c:v>6.4707000000000001E-2</c:v>
                </c:pt>
                <c:pt idx="503">
                  <c:v>6.4513000000000001E-2</c:v>
                </c:pt>
                <c:pt idx="504">
                  <c:v>6.5244999999999997E-2</c:v>
                </c:pt>
                <c:pt idx="505">
                  <c:v>6.4950999999999995E-2</c:v>
                </c:pt>
                <c:pt idx="506">
                  <c:v>6.4809000000000005E-2</c:v>
                </c:pt>
                <c:pt idx="507">
                  <c:v>6.4791000000000001E-2</c:v>
                </c:pt>
                <c:pt idx="508">
                  <c:v>6.5591999999999998E-2</c:v>
                </c:pt>
                <c:pt idx="509">
                  <c:v>6.5544000000000005E-2</c:v>
                </c:pt>
                <c:pt idx="510">
                  <c:v>6.5254999999999994E-2</c:v>
                </c:pt>
                <c:pt idx="511">
                  <c:v>6.5129000000000006E-2</c:v>
                </c:pt>
                <c:pt idx="512">
                  <c:v>6.5886E-2</c:v>
                </c:pt>
                <c:pt idx="513">
                  <c:v>6.5719E-2</c:v>
                </c:pt>
                <c:pt idx="514">
                  <c:v>6.5675999999999998E-2</c:v>
                </c:pt>
                <c:pt idx="515">
                  <c:v>6.5629000000000007E-2</c:v>
                </c:pt>
                <c:pt idx="516">
                  <c:v>6.6249000000000002E-2</c:v>
                </c:pt>
                <c:pt idx="517">
                  <c:v>6.6011E-2</c:v>
                </c:pt>
                <c:pt idx="518">
                  <c:v>6.5834000000000004E-2</c:v>
                </c:pt>
                <c:pt idx="519">
                  <c:v>6.5781999999999993E-2</c:v>
                </c:pt>
                <c:pt idx="520">
                  <c:v>6.6366999999999995E-2</c:v>
                </c:pt>
                <c:pt idx="521">
                  <c:v>6.6318000000000002E-2</c:v>
                </c:pt>
                <c:pt idx="522">
                  <c:v>6.6195000000000004E-2</c:v>
                </c:pt>
                <c:pt idx="523">
                  <c:v>6.6140000000000004E-2</c:v>
                </c:pt>
                <c:pt idx="524">
                  <c:v>6.6921999999999995E-2</c:v>
                </c:pt>
                <c:pt idx="525">
                  <c:v>6.6650000000000001E-2</c:v>
                </c:pt>
                <c:pt idx="526">
                  <c:v>6.6513000000000003E-2</c:v>
                </c:pt>
                <c:pt idx="527">
                  <c:v>6.6431000000000004E-2</c:v>
                </c:pt>
                <c:pt idx="528">
                  <c:v>6.7318000000000003E-2</c:v>
                </c:pt>
                <c:pt idx="529">
                  <c:v>6.7058999999999994E-2</c:v>
                </c:pt>
                <c:pt idx="530">
                  <c:v>6.6905999999999993E-2</c:v>
                </c:pt>
                <c:pt idx="531">
                  <c:v>6.6691E-2</c:v>
                </c:pt>
                <c:pt idx="532">
                  <c:v>6.7547999999999997E-2</c:v>
                </c:pt>
                <c:pt idx="533">
                  <c:v>6.7320000000000005E-2</c:v>
                </c:pt>
                <c:pt idx="534">
                  <c:v>6.7309999999999995E-2</c:v>
                </c:pt>
                <c:pt idx="535">
                  <c:v>6.7242999999999997E-2</c:v>
                </c:pt>
                <c:pt idx="536">
                  <c:v>6.7929000000000003E-2</c:v>
                </c:pt>
                <c:pt idx="537">
                  <c:v>6.7662E-2</c:v>
                </c:pt>
                <c:pt idx="538">
                  <c:v>6.7590999999999998E-2</c:v>
                </c:pt>
                <c:pt idx="539">
                  <c:v>6.7490999999999995E-2</c:v>
                </c:pt>
                <c:pt idx="540">
                  <c:v>6.8358000000000002E-2</c:v>
                </c:pt>
                <c:pt idx="541">
                  <c:v>6.8180000000000004E-2</c:v>
                </c:pt>
                <c:pt idx="542">
                  <c:v>6.7829E-2</c:v>
                </c:pt>
                <c:pt idx="543">
                  <c:v>6.7752999999999994E-2</c:v>
                </c:pt>
                <c:pt idx="544">
                  <c:v>6.8777000000000005E-2</c:v>
                </c:pt>
                <c:pt idx="545">
                  <c:v>6.8343000000000001E-2</c:v>
                </c:pt>
                <c:pt idx="546">
                  <c:v>6.8278000000000005E-2</c:v>
                </c:pt>
                <c:pt idx="547">
                  <c:v>6.8125000000000005E-2</c:v>
                </c:pt>
                <c:pt idx="548">
                  <c:v>6.9065000000000001E-2</c:v>
                </c:pt>
                <c:pt idx="549">
                  <c:v>6.8776000000000004E-2</c:v>
                </c:pt>
                <c:pt idx="550">
                  <c:v>6.8460999999999994E-2</c:v>
                </c:pt>
                <c:pt idx="551">
                  <c:v>6.8538000000000002E-2</c:v>
                </c:pt>
                <c:pt idx="552">
                  <c:v>6.9361999999999993E-2</c:v>
                </c:pt>
                <c:pt idx="553">
                  <c:v>6.9037000000000001E-2</c:v>
                </c:pt>
                <c:pt idx="554">
                  <c:v>6.8945000000000006E-2</c:v>
                </c:pt>
                <c:pt idx="555">
                  <c:v>6.8822999999999995E-2</c:v>
                </c:pt>
                <c:pt idx="556">
                  <c:v>6.9637000000000004E-2</c:v>
                </c:pt>
                <c:pt idx="557">
                  <c:v>6.9445000000000007E-2</c:v>
                </c:pt>
                <c:pt idx="558">
                  <c:v>6.9207000000000005E-2</c:v>
                </c:pt>
                <c:pt idx="559">
                  <c:v>6.9117999999999999E-2</c:v>
                </c:pt>
                <c:pt idx="560">
                  <c:v>7.0082000000000005E-2</c:v>
                </c:pt>
                <c:pt idx="561">
                  <c:v>6.9930000000000006E-2</c:v>
                </c:pt>
                <c:pt idx="562">
                  <c:v>6.9528999999999994E-2</c:v>
                </c:pt>
                <c:pt idx="563">
                  <c:v>6.9627999999999995E-2</c:v>
                </c:pt>
                <c:pt idx="564">
                  <c:v>7.0427000000000003E-2</c:v>
                </c:pt>
                <c:pt idx="565">
                  <c:v>7.0208999999999994E-2</c:v>
                </c:pt>
                <c:pt idx="566">
                  <c:v>7.0032999999999998E-2</c:v>
                </c:pt>
                <c:pt idx="567">
                  <c:v>6.9970000000000004E-2</c:v>
                </c:pt>
                <c:pt idx="568">
                  <c:v>7.0850999999999997E-2</c:v>
                </c:pt>
                <c:pt idx="569">
                  <c:v>7.0521E-2</c:v>
                </c:pt>
                <c:pt idx="570">
                  <c:v>7.0481000000000002E-2</c:v>
                </c:pt>
                <c:pt idx="571">
                  <c:v>7.0349999999999996E-2</c:v>
                </c:pt>
                <c:pt idx="572">
                  <c:v>7.1207000000000006E-2</c:v>
                </c:pt>
                <c:pt idx="573">
                  <c:v>7.0951E-2</c:v>
                </c:pt>
                <c:pt idx="574">
                  <c:v>7.0725999999999997E-2</c:v>
                </c:pt>
                <c:pt idx="575">
                  <c:v>7.0651000000000005E-2</c:v>
                </c:pt>
                <c:pt idx="576">
                  <c:v>7.1600999999999998E-2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639-4582-AD48-E21DAF01BA2F}"/>
            </c:ext>
          </c:extLst>
        </c:ser>
        <c:ser>
          <c:idx val="2"/>
          <c:order val="2"/>
          <c:tx>
            <c:v>end of Jan (74.7)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L1ReflectanceSpectra_v0_2026022!$A$16:$A$590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L1ReflectanceSpectra_v0_2026022!$KN$16:$KN$590</c:f>
              <c:numCache>
                <c:formatCode>General</c:formatCode>
                <c:ptCount val="575"/>
                <c:pt idx="0">
                  <c:v>1.2331999999999999E-2</c:v>
                </c:pt>
                <c:pt idx="1">
                  <c:v>1.3037999999999999E-2</c:v>
                </c:pt>
                <c:pt idx="2">
                  <c:v>1.2959E-2</c:v>
                </c:pt>
                <c:pt idx="3">
                  <c:v>1.3207E-2</c:v>
                </c:pt>
                <c:pt idx="4">
                  <c:v>1.3476999999999999E-2</c:v>
                </c:pt>
                <c:pt idx="5">
                  <c:v>1.3679E-2</c:v>
                </c:pt>
                <c:pt idx="6">
                  <c:v>1.3769999999999999E-2</c:v>
                </c:pt>
                <c:pt idx="7">
                  <c:v>1.3963E-2</c:v>
                </c:pt>
                <c:pt idx="8">
                  <c:v>1.418E-2</c:v>
                </c:pt>
                <c:pt idx="9">
                  <c:v>1.4338999999999999E-2</c:v>
                </c:pt>
                <c:pt idx="10">
                  <c:v>1.4337000000000001E-2</c:v>
                </c:pt>
                <c:pt idx="11">
                  <c:v>1.4635E-2</c:v>
                </c:pt>
                <c:pt idx="12">
                  <c:v>1.4829E-2</c:v>
                </c:pt>
                <c:pt idx="13">
                  <c:v>1.503E-2</c:v>
                </c:pt>
                <c:pt idx="14">
                  <c:v>1.5131E-2</c:v>
                </c:pt>
                <c:pt idx="15">
                  <c:v>1.5335E-2</c:v>
                </c:pt>
                <c:pt idx="16">
                  <c:v>1.5533999999999999E-2</c:v>
                </c:pt>
                <c:pt idx="17">
                  <c:v>1.5679999999999999E-2</c:v>
                </c:pt>
                <c:pt idx="18">
                  <c:v>1.5762000000000002E-2</c:v>
                </c:pt>
                <c:pt idx="19">
                  <c:v>1.5941E-2</c:v>
                </c:pt>
                <c:pt idx="20">
                  <c:v>1.6067999999999999E-2</c:v>
                </c:pt>
                <c:pt idx="21">
                  <c:v>1.6171000000000001E-2</c:v>
                </c:pt>
                <c:pt idx="22">
                  <c:v>1.6289000000000001E-2</c:v>
                </c:pt>
                <c:pt idx="23">
                  <c:v>1.6480999999999999E-2</c:v>
                </c:pt>
                <c:pt idx="24">
                  <c:v>1.6673E-2</c:v>
                </c:pt>
                <c:pt idx="25">
                  <c:v>1.6742E-2</c:v>
                </c:pt>
                <c:pt idx="26">
                  <c:v>1.6834999999999999E-2</c:v>
                </c:pt>
                <c:pt idx="27">
                  <c:v>1.6945999999999999E-2</c:v>
                </c:pt>
                <c:pt idx="28">
                  <c:v>1.7058E-2</c:v>
                </c:pt>
                <c:pt idx="29">
                  <c:v>1.7212000000000002E-2</c:v>
                </c:pt>
                <c:pt idx="30">
                  <c:v>1.7343999999999998E-2</c:v>
                </c:pt>
                <c:pt idx="31">
                  <c:v>1.7468999999999998E-2</c:v>
                </c:pt>
                <c:pt idx="32">
                  <c:v>1.7583000000000001E-2</c:v>
                </c:pt>
                <c:pt idx="33">
                  <c:v>1.7676000000000001E-2</c:v>
                </c:pt>
                <c:pt idx="34">
                  <c:v>1.7835E-2</c:v>
                </c:pt>
                <c:pt idx="35">
                  <c:v>1.7940000000000001E-2</c:v>
                </c:pt>
                <c:pt idx="36">
                  <c:v>1.8089999999999998E-2</c:v>
                </c:pt>
                <c:pt idx="37">
                  <c:v>1.8134999999999998E-2</c:v>
                </c:pt>
                <c:pt idx="38">
                  <c:v>1.8214000000000001E-2</c:v>
                </c:pt>
                <c:pt idx="39">
                  <c:v>1.8356999999999998E-2</c:v>
                </c:pt>
                <c:pt idx="40">
                  <c:v>1.8578999999999998E-2</c:v>
                </c:pt>
                <c:pt idx="41">
                  <c:v>1.8600999999999999E-2</c:v>
                </c:pt>
                <c:pt idx="42">
                  <c:v>1.8770999999999999E-2</c:v>
                </c:pt>
                <c:pt idx="43">
                  <c:v>1.8860999999999999E-2</c:v>
                </c:pt>
                <c:pt idx="44">
                  <c:v>1.9008000000000001E-2</c:v>
                </c:pt>
                <c:pt idx="45">
                  <c:v>1.9047000000000001E-2</c:v>
                </c:pt>
                <c:pt idx="46">
                  <c:v>1.9144999999999999E-2</c:v>
                </c:pt>
                <c:pt idx="47">
                  <c:v>1.9272999999999998E-2</c:v>
                </c:pt>
                <c:pt idx="48">
                  <c:v>1.9458E-2</c:v>
                </c:pt>
                <c:pt idx="49">
                  <c:v>1.9536999999999999E-2</c:v>
                </c:pt>
                <c:pt idx="50">
                  <c:v>1.9653E-2</c:v>
                </c:pt>
                <c:pt idx="51">
                  <c:v>1.9689999999999999E-2</c:v>
                </c:pt>
                <c:pt idx="52">
                  <c:v>1.9924000000000001E-2</c:v>
                </c:pt>
                <c:pt idx="53">
                  <c:v>1.9945999999999998E-2</c:v>
                </c:pt>
                <c:pt idx="54">
                  <c:v>2.0081999999999999E-2</c:v>
                </c:pt>
                <c:pt idx="55">
                  <c:v>2.0167999999999998E-2</c:v>
                </c:pt>
                <c:pt idx="56">
                  <c:v>2.0306000000000001E-2</c:v>
                </c:pt>
                <c:pt idx="57">
                  <c:v>2.0379999999999999E-2</c:v>
                </c:pt>
                <c:pt idx="58">
                  <c:v>2.0486000000000001E-2</c:v>
                </c:pt>
                <c:pt idx="59">
                  <c:v>2.06E-2</c:v>
                </c:pt>
                <c:pt idx="60">
                  <c:v>2.0778999999999999E-2</c:v>
                </c:pt>
                <c:pt idx="61">
                  <c:v>2.0785999999999999E-2</c:v>
                </c:pt>
                <c:pt idx="62">
                  <c:v>2.0975000000000001E-2</c:v>
                </c:pt>
                <c:pt idx="63">
                  <c:v>2.1023E-2</c:v>
                </c:pt>
                <c:pt idx="64">
                  <c:v>2.1170000000000001E-2</c:v>
                </c:pt>
                <c:pt idx="65">
                  <c:v>2.1197000000000001E-2</c:v>
                </c:pt>
                <c:pt idx="66">
                  <c:v>2.1361000000000002E-2</c:v>
                </c:pt>
                <c:pt idx="67">
                  <c:v>2.1396999999999999E-2</c:v>
                </c:pt>
                <c:pt idx="68">
                  <c:v>2.1569000000000001E-2</c:v>
                </c:pt>
                <c:pt idx="69">
                  <c:v>2.1610999999999998E-2</c:v>
                </c:pt>
                <c:pt idx="70">
                  <c:v>2.1749999999999999E-2</c:v>
                </c:pt>
                <c:pt idx="71">
                  <c:v>2.1825000000000001E-2</c:v>
                </c:pt>
                <c:pt idx="72">
                  <c:v>2.1972999999999999E-2</c:v>
                </c:pt>
                <c:pt idx="73">
                  <c:v>2.2009000000000001E-2</c:v>
                </c:pt>
                <c:pt idx="74">
                  <c:v>2.2126E-2</c:v>
                </c:pt>
                <c:pt idx="75">
                  <c:v>2.2183000000000001E-2</c:v>
                </c:pt>
                <c:pt idx="76">
                  <c:v>2.2338E-2</c:v>
                </c:pt>
                <c:pt idx="77">
                  <c:v>2.2346000000000001E-2</c:v>
                </c:pt>
                <c:pt idx="78">
                  <c:v>2.2445E-2</c:v>
                </c:pt>
                <c:pt idx="79">
                  <c:v>2.2481999999999999E-2</c:v>
                </c:pt>
                <c:pt idx="80">
                  <c:v>2.2643E-2</c:v>
                </c:pt>
                <c:pt idx="81">
                  <c:v>2.2657E-2</c:v>
                </c:pt>
                <c:pt idx="82">
                  <c:v>2.2648000000000001E-2</c:v>
                </c:pt>
                <c:pt idx="83">
                  <c:v>2.2676999999999999E-2</c:v>
                </c:pt>
                <c:pt idx="84">
                  <c:v>2.2811000000000001E-2</c:v>
                </c:pt>
                <c:pt idx="85">
                  <c:v>2.2686999999999999E-2</c:v>
                </c:pt>
                <c:pt idx="86">
                  <c:v>2.2818999999999999E-2</c:v>
                </c:pt>
                <c:pt idx="87">
                  <c:v>2.2863000000000001E-2</c:v>
                </c:pt>
                <c:pt idx="88">
                  <c:v>2.3057999999999999E-2</c:v>
                </c:pt>
                <c:pt idx="89">
                  <c:v>2.3130000000000001E-2</c:v>
                </c:pt>
                <c:pt idx="90">
                  <c:v>2.3238000000000002E-2</c:v>
                </c:pt>
                <c:pt idx="91">
                  <c:v>2.3309E-2</c:v>
                </c:pt>
                <c:pt idx="92">
                  <c:v>2.3531E-2</c:v>
                </c:pt>
                <c:pt idx="93">
                  <c:v>2.3524E-2</c:v>
                </c:pt>
                <c:pt idx="94">
                  <c:v>2.3678000000000001E-2</c:v>
                </c:pt>
                <c:pt idx="95">
                  <c:v>2.3761000000000001E-2</c:v>
                </c:pt>
                <c:pt idx="96">
                  <c:v>2.3993E-2</c:v>
                </c:pt>
                <c:pt idx="97">
                  <c:v>2.3996E-2</c:v>
                </c:pt>
                <c:pt idx="98">
                  <c:v>2.4157000000000001E-2</c:v>
                </c:pt>
                <c:pt idx="99">
                  <c:v>2.4240000000000001E-2</c:v>
                </c:pt>
                <c:pt idx="100">
                  <c:v>2.4395E-2</c:v>
                </c:pt>
                <c:pt idx="101">
                  <c:v>2.4482E-2</c:v>
                </c:pt>
                <c:pt idx="102">
                  <c:v>2.4687000000000001E-2</c:v>
                </c:pt>
                <c:pt idx="103">
                  <c:v>2.4712999999999999E-2</c:v>
                </c:pt>
                <c:pt idx="104">
                  <c:v>2.4891E-2</c:v>
                </c:pt>
                <c:pt idx="105">
                  <c:v>2.4898E-2</c:v>
                </c:pt>
                <c:pt idx="106">
                  <c:v>2.5010999999999999E-2</c:v>
                </c:pt>
                <c:pt idx="107">
                  <c:v>2.5075E-2</c:v>
                </c:pt>
                <c:pt idx="108">
                  <c:v>2.5196E-2</c:v>
                </c:pt>
                <c:pt idx="109">
                  <c:v>2.5219999999999999E-2</c:v>
                </c:pt>
                <c:pt idx="110">
                  <c:v>2.5340999999999999E-2</c:v>
                </c:pt>
                <c:pt idx="111">
                  <c:v>2.5496000000000001E-2</c:v>
                </c:pt>
                <c:pt idx="112">
                  <c:v>2.5699E-2</c:v>
                </c:pt>
                <c:pt idx="113">
                  <c:v>2.5787999999999998E-2</c:v>
                </c:pt>
                <c:pt idx="114">
                  <c:v>2.5836000000000001E-2</c:v>
                </c:pt>
                <c:pt idx="115">
                  <c:v>2.58E-2</c:v>
                </c:pt>
                <c:pt idx="116">
                  <c:v>2.6048000000000002E-2</c:v>
                </c:pt>
                <c:pt idx="117">
                  <c:v>2.6126E-2</c:v>
                </c:pt>
                <c:pt idx="118">
                  <c:v>2.64E-2</c:v>
                </c:pt>
                <c:pt idx="119">
                  <c:v>2.6442E-2</c:v>
                </c:pt>
                <c:pt idx="120">
                  <c:v>2.6564000000000001E-2</c:v>
                </c:pt>
                <c:pt idx="121">
                  <c:v>2.6556E-2</c:v>
                </c:pt>
                <c:pt idx="122">
                  <c:v>2.6641999999999999E-2</c:v>
                </c:pt>
                <c:pt idx="123">
                  <c:v>2.6630999999999998E-2</c:v>
                </c:pt>
                <c:pt idx="124">
                  <c:v>2.6828000000000001E-2</c:v>
                </c:pt>
                <c:pt idx="125">
                  <c:v>2.6995999999999999E-2</c:v>
                </c:pt>
                <c:pt idx="126">
                  <c:v>2.6950999999999999E-2</c:v>
                </c:pt>
                <c:pt idx="127">
                  <c:v>2.7063E-2</c:v>
                </c:pt>
                <c:pt idx="128">
                  <c:v>2.7081999999999998E-2</c:v>
                </c:pt>
                <c:pt idx="129">
                  <c:v>2.6842999999999999E-2</c:v>
                </c:pt>
                <c:pt idx="130">
                  <c:v>2.6905999999999999E-2</c:v>
                </c:pt>
                <c:pt idx="131">
                  <c:v>2.699E-2</c:v>
                </c:pt>
                <c:pt idx="132">
                  <c:v>2.7168000000000001E-2</c:v>
                </c:pt>
                <c:pt idx="133">
                  <c:v>2.7161999999999999E-2</c:v>
                </c:pt>
                <c:pt idx="134">
                  <c:v>2.7238999999999999E-2</c:v>
                </c:pt>
                <c:pt idx="135">
                  <c:v>2.725E-2</c:v>
                </c:pt>
                <c:pt idx="136">
                  <c:v>2.7470999999999999E-2</c:v>
                </c:pt>
                <c:pt idx="137">
                  <c:v>2.7432000000000002E-2</c:v>
                </c:pt>
                <c:pt idx="138">
                  <c:v>2.7538E-2</c:v>
                </c:pt>
                <c:pt idx="139">
                  <c:v>2.7498000000000002E-2</c:v>
                </c:pt>
                <c:pt idx="140">
                  <c:v>2.7667000000000001E-2</c:v>
                </c:pt>
                <c:pt idx="141">
                  <c:v>2.7698E-2</c:v>
                </c:pt>
                <c:pt idx="142">
                  <c:v>2.7777E-2</c:v>
                </c:pt>
                <c:pt idx="143">
                  <c:v>2.7767E-2</c:v>
                </c:pt>
                <c:pt idx="144">
                  <c:v>2.7959000000000001E-2</c:v>
                </c:pt>
                <c:pt idx="145">
                  <c:v>2.7925999999999999E-2</c:v>
                </c:pt>
                <c:pt idx="146">
                  <c:v>2.8053999999999999E-2</c:v>
                </c:pt>
                <c:pt idx="147">
                  <c:v>2.8181000000000001E-2</c:v>
                </c:pt>
                <c:pt idx="148">
                  <c:v>2.8351999999999999E-2</c:v>
                </c:pt>
                <c:pt idx="149">
                  <c:v>2.8320000000000001E-2</c:v>
                </c:pt>
                <c:pt idx="150">
                  <c:v>2.8330999999999999E-2</c:v>
                </c:pt>
                <c:pt idx="151">
                  <c:v>2.8416E-2</c:v>
                </c:pt>
                <c:pt idx="152">
                  <c:v>2.8502E-2</c:v>
                </c:pt>
                <c:pt idx="153">
                  <c:v>2.8443E-2</c:v>
                </c:pt>
                <c:pt idx="154">
                  <c:v>2.8558E-2</c:v>
                </c:pt>
                <c:pt idx="155">
                  <c:v>2.8573999999999999E-2</c:v>
                </c:pt>
                <c:pt idx="156">
                  <c:v>2.8712000000000001E-2</c:v>
                </c:pt>
                <c:pt idx="157">
                  <c:v>2.8663999999999999E-2</c:v>
                </c:pt>
                <c:pt idx="158">
                  <c:v>2.8805999999999998E-2</c:v>
                </c:pt>
                <c:pt idx="159">
                  <c:v>2.8781000000000001E-2</c:v>
                </c:pt>
                <c:pt idx="160">
                  <c:v>2.8934000000000001E-2</c:v>
                </c:pt>
                <c:pt idx="161">
                  <c:v>2.8885000000000001E-2</c:v>
                </c:pt>
                <c:pt idx="162">
                  <c:v>2.8978E-2</c:v>
                </c:pt>
                <c:pt idx="163">
                  <c:v>2.9007999999999999E-2</c:v>
                </c:pt>
                <c:pt idx="164">
                  <c:v>2.9135999999999999E-2</c:v>
                </c:pt>
                <c:pt idx="165">
                  <c:v>2.9138000000000001E-2</c:v>
                </c:pt>
                <c:pt idx="166">
                  <c:v>2.9242000000000001E-2</c:v>
                </c:pt>
                <c:pt idx="167">
                  <c:v>2.9196E-2</c:v>
                </c:pt>
                <c:pt idx="168">
                  <c:v>2.9381999999999998E-2</c:v>
                </c:pt>
                <c:pt idx="169">
                  <c:v>2.9335E-2</c:v>
                </c:pt>
                <c:pt idx="170">
                  <c:v>2.9506999999999999E-2</c:v>
                </c:pt>
                <c:pt idx="171">
                  <c:v>2.9513000000000001E-2</c:v>
                </c:pt>
                <c:pt idx="172">
                  <c:v>2.9642000000000002E-2</c:v>
                </c:pt>
                <c:pt idx="173">
                  <c:v>2.9610000000000001E-2</c:v>
                </c:pt>
                <c:pt idx="174">
                  <c:v>2.9791999999999999E-2</c:v>
                </c:pt>
                <c:pt idx="175">
                  <c:v>2.9753000000000002E-2</c:v>
                </c:pt>
                <c:pt idx="176">
                  <c:v>2.9975999999999999E-2</c:v>
                </c:pt>
                <c:pt idx="177">
                  <c:v>2.9902999999999999E-2</c:v>
                </c:pt>
                <c:pt idx="178">
                  <c:v>2.9995999999999998E-2</c:v>
                </c:pt>
                <c:pt idx="179">
                  <c:v>3.0058000000000001E-2</c:v>
                </c:pt>
                <c:pt idx="180">
                  <c:v>3.0195E-2</c:v>
                </c:pt>
                <c:pt idx="181">
                  <c:v>3.0214000000000001E-2</c:v>
                </c:pt>
                <c:pt idx="182">
                  <c:v>3.0313E-2</c:v>
                </c:pt>
                <c:pt idx="183">
                  <c:v>3.0358E-2</c:v>
                </c:pt>
                <c:pt idx="184">
                  <c:v>3.0544999999999999E-2</c:v>
                </c:pt>
                <c:pt idx="185">
                  <c:v>3.0526000000000001E-2</c:v>
                </c:pt>
                <c:pt idx="186">
                  <c:v>3.0647000000000001E-2</c:v>
                </c:pt>
                <c:pt idx="187">
                  <c:v>3.0665000000000001E-2</c:v>
                </c:pt>
                <c:pt idx="188">
                  <c:v>3.0752999999999999E-2</c:v>
                </c:pt>
                <c:pt idx="189">
                  <c:v>3.0516999999999999E-2</c:v>
                </c:pt>
                <c:pt idx="190">
                  <c:v>3.0414E-2</c:v>
                </c:pt>
                <c:pt idx="191">
                  <c:v>3.0263000000000002E-2</c:v>
                </c:pt>
                <c:pt idx="192">
                  <c:v>3.0421E-2</c:v>
                </c:pt>
                <c:pt idx="193">
                  <c:v>3.0365E-2</c:v>
                </c:pt>
                <c:pt idx="194">
                  <c:v>3.0509999999999999E-2</c:v>
                </c:pt>
                <c:pt idx="195">
                  <c:v>3.0577E-2</c:v>
                </c:pt>
                <c:pt idx="196">
                  <c:v>3.0765000000000001E-2</c:v>
                </c:pt>
                <c:pt idx="197">
                  <c:v>3.0734999999999998E-2</c:v>
                </c:pt>
                <c:pt idx="198">
                  <c:v>3.0941E-2</c:v>
                </c:pt>
                <c:pt idx="199">
                  <c:v>3.1007E-2</c:v>
                </c:pt>
                <c:pt idx="200">
                  <c:v>3.1210999999999999E-2</c:v>
                </c:pt>
                <c:pt idx="201">
                  <c:v>3.1271E-2</c:v>
                </c:pt>
                <c:pt idx="202">
                  <c:v>3.1394999999999999E-2</c:v>
                </c:pt>
                <c:pt idx="203">
                  <c:v>3.1439000000000002E-2</c:v>
                </c:pt>
                <c:pt idx="204">
                  <c:v>3.1661000000000002E-2</c:v>
                </c:pt>
                <c:pt idx="205">
                  <c:v>3.1699999999999999E-2</c:v>
                </c:pt>
                <c:pt idx="206">
                  <c:v>3.1850000000000003E-2</c:v>
                </c:pt>
                <c:pt idx="207">
                  <c:v>3.1937E-2</c:v>
                </c:pt>
                <c:pt idx="208">
                  <c:v>3.2159E-2</c:v>
                </c:pt>
                <c:pt idx="209">
                  <c:v>3.2185999999999999E-2</c:v>
                </c:pt>
                <c:pt idx="210">
                  <c:v>3.2358999999999999E-2</c:v>
                </c:pt>
                <c:pt idx="211">
                  <c:v>3.2444000000000001E-2</c:v>
                </c:pt>
                <c:pt idx="212">
                  <c:v>3.2638E-2</c:v>
                </c:pt>
                <c:pt idx="213">
                  <c:v>3.2704999999999998E-2</c:v>
                </c:pt>
                <c:pt idx="214">
                  <c:v>3.2930000000000001E-2</c:v>
                </c:pt>
                <c:pt idx="215">
                  <c:v>3.3033E-2</c:v>
                </c:pt>
                <c:pt idx="216">
                  <c:v>3.3321000000000003E-2</c:v>
                </c:pt>
                <c:pt idx="217">
                  <c:v>3.3295999999999999E-2</c:v>
                </c:pt>
                <c:pt idx="218">
                  <c:v>3.3467999999999998E-2</c:v>
                </c:pt>
                <c:pt idx="219">
                  <c:v>3.3538999999999999E-2</c:v>
                </c:pt>
                <c:pt idx="220">
                  <c:v>3.3824E-2</c:v>
                </c:pt>
                <c:pt idx="221">
                  <c:v>3.3799000000000003E-2</c:v>
                </c:pt>
                <c:pt idx="222">
                  <c:v>3.3965000000000002E-2</c:v>
                </c:pt>
                <c:pt idx="223">
                  <c:v>3.4039E-2</c:v>
                </c:pt>
                <c:pt idx="224">
                  <c:v>3.4271999999999997E-2</c:v>
                </c:pt>
                <c:pt idx="225">
                  <c:v>3.4233E-2</c:v>
                </c:pt>
                <c:pt idx="226">
                  <c:v>3.4443000000000001E-2</c:v>
                </c:pt>
                <c:pt idx="227">
                  <c:v>3.4495999999999999E-2</c:v>
                </c:pt>
                <c:pt idx="228">
                  <c:v>3.4698E-2</c:v>
                </c:pt>
                <c:pt idx="229">
                  <c:v>3.4728000000000002E-2</c:v>
                </c:pt>
                <c:pt idx="230">
                  <c:v>3.4930000000000003E-2</c:v>
                </c:pt>
                <c:pt idx="231">
                  <c:v>3.4969E-2</c:v>
                </c:pt>
                <c:pt idx="232">
                  <c:v>3.5253E-2</c:v>
                </c:pt>
                <c:pt idx="233">
                  <c:v>3.5205E-2</c:v>
                </c:pt>
                <c:pt idx="234">
                  <c:v>3.5353999999999997E-2</c:v>
                </c:pt>
                <c:pt idx="235">
                  <c:v>3.5291999999999997E-2</c:v>
                </c:pt>
                <c:pt idx="236">
                  <c:v>3.5500999999999998E-2</c:v>
                </c:pt>
                <c:pt idx="237">
                  <c:v>3.5514999999999998E-2</c:v>
                </c:pt>
                <c:pt idx="238">
                  <c:v>3.5792999999999998E-2</c:v>
                </c:pt>
                <c:pt idx="239">
                  <c:v>3.5795E-2</c:v>
                </c:pt>
                <c:pt idx="240">
                  <c:v>3.6069999999999998E-2</c:v>
                </c:pt>
                <c:pt idx="241">
                  <c:v>3.6094000000000001E-2</c:v>
                </c:pt>
                <c:pt idx="242">
                  <c:v>3.6299999999999999E-2</c:v>
                </c:pt>
                <c:pt idx="243">
                  <c:v>3.6208999999999998E-2</c:v>
                </c:pt>
                <c:pt idx="244">
                  <c:v>3.6437999999999998E-2</c:v>
                </c:pt>
                <c:pt idx="245">
                  <c:v>3.6442000000000002E-2</c:v>
                </c:pt>
                <c:pt idx="246">
                  <c:v>3.6656000000000001E-2</c:v>
                </c:pt>
                <c:pt idx="247">
                  <c:v>3.6611999999999999E-2</c:v>
                </c:pt>
                <c:pt idx="248">
                  <c:v>3.6789000000000002E-2</c:v>
                </c:pt>
                <c:pt idx="249">
                  <c:v>3.6680999999999998E-2</c:v>
                </c:pt>
                <c:pt idx="250">
                  <c:v>3.6992999999999998E-2</c:v>
                </c:pt>
                <c:pt idx="251">
                  <c:v>3.7052000000000002E-2</c:v>
                </c:pt>
                <c:pt idx="252">
                  <c:v>3.7186999999999998E-2</c:v>
                </c:pt>
                <c:pt idx="253">
                  <c:v>3.6976000000000002E-2</c:v>
                </c:pt>
                <c:pt idx="254">
                  <c:v>3.7323000000000002E-2</c:v>
                </c:pt>
                <c:pt idx="255">
                  <c:v>3.7282999999999997E-2</c:v>
                </c:pt>
                <c:pt idx="256">
                  <c:v>3.7339999999999998E-2</c:v>
                </c:pt>
                <c:pt idx="257">
                  <c:v>3.7199000000000003E-2</c:v>
                </c:pt>
                <c:pt idx="258">
                  <c:v>3.7351000000000002E-2</c:v>
                </c:pt>
                <c:pt idx="259">
                  <c:v>3.7305999999999999E-2</c:v>
                </c:pt>
                <c:pt idx="260">
                  <c:v>3.7571E-2</c:v>
                </c:pt>
                <c:pt idx="261">
                  <c:v>3.7526999999999998E-2</c:v>
                </c:pt>
                <c:pt idx="262">
                  <c:v>3.7691000000000002E-2</c:v>
                </c:pt>
                <c:pt idx="263">
                  <c:v>3.7752000000000001E-2</c:v>
                </c:pt>
                <c:pt idx="264">
                  <c:v>3.789E-2</c:v>
                </c:pt>
                <c:pt idx="265">
                  <c:v>3.7789999999999997E-2</c:v>
                </c:pt>
                <c:pt idx="266">
                  <c:v>3.7908999999999998E-2</c:v>
                </c:pt>
                <c:pt idx="267">
                  <c:v>3.8011999999999997E-2</c:v>
                </c:pt>
                <c:pt idx="268">
                  <c:v>3.8196000000000001E-2</c:v>
                </c:pt>
                <c:pt idx="269">
                  <c:v>3.8152999999999999E-2</c:v>
                </c:pt>
                <c:pt idx="270">
                  <c:v>3.8415999999999999E-2</c:v>
                </c:pt>
                <c:pt idx="271">
                  <c:v>3.8377000000000001E-2</c:v>
                </c:pt>
                <c:pt idx="272">
                  <c:v>3.8599000000000001E-2</c:v>
                </c:pt>
                <c:pt idx="273">
                  <c:v>3.8633000000000001E-2</c:v>
                </c:pt>
                <c:pt idx="274">
                  <c:v>3.8845999999999999E-2</c:v>
                </c:pt>
                <c:pt idx="275">
                  <c:v>3.8871000000000003E-2</c:v>
                </c:pt>
                <c:pt idx="276">
                  <c:v>3.9100999999999997E-2</c:v>
                </c:pt>
                <c:pt idx="277">
                  <c:v>3.9081999999999999E-2</c:v>
                </c:pt>
                <c:pt idx="278">
                  <c:v>3.9272000000000001E-2</c:v>
                </c:pt>
                <c:pt idx="279">
                  <c:v>3.9308000000000003E-2</c:v>
                </c:pt>
                <c:pt idx="280">
                  <c:v>3.9521000000000001E-2</c:v>
                </c:pt>
                <c:pt idx="281">
                  <c:v>3.9477999999999999E-2</c:v>
                </c:pt>
                <c:pt idx="282">
                  <c:v>3.9604E-2</c:v>
                </c:pt>
                <c:pt idx="283">
                  <c:v>3.9585000000000002E-2</c:v>
                </c:pt>
                <c:pt idx="284">
                  <c:v>3.9911000000000002E-2</c:v>
                </c:pt>
                <c:pt idx="285">
                  <c:v>3.9898000000000003E-2</c:v>
                </c:pt>
                <c:pt idx="286">
                  <c:v>4.0133000000000002E-2</c:v>
                </c:pt>
                <c:pt idx="287">
                  <c:v>4.0177999999999998E-2</c:v>
                </c:pt>
                <c:pt idx="288">
                  <c:v>4.0302999999999999E-2</c:v>
                </c:pt>
                <c:pt idx="289">
                  <c:v>4.0230000000000002E-2</c:v>
                </c:pt>
                <c:pt idx="290">
                  <c:v>4.0356999999999997E-2</c:v>
                </c:pt>
                <c:pt idx="291">
                  <c:v>4.0217000000000003E-2</c:v>
                </c:pt>
                <c:pt idx="292">
                  <c:v>4.0281999999999998E-2</c:v>
                </c:pt>
                <c:pt idx="293">
                  <c:v>4.0453000000000003E-2</c:v>
                </c:pt>
                <c:pt idx="294">
                  <c:v>4.0679E-2</c:v>
                </c:pt>
                <c:pt idx="295">
                  <c:v>4.061E-2</c:v>
                </c:pt>
                <c:pt idx="296">
                  <c:v>4.0745999999999997E-2</c:v>
                </c:pt>
                <c:pt idx="297">
                  <c:v>4.0681000000000002E-2</c:v>
                </c:pt>
                <c:pt idx="298">
                  <c:v>4.0918000000000003E-2</c:v>
                </c:pt>
                <c:pt idx="299">
                  <c:v>4.0968999999999998E-2</c:v>
                </c:pt>
                <c:pt idx="300">
                  <c:v>4.1069000000000001E-2</c:v>
                </c:pt>
                <c:pt idx="301">
                  <c:v>4.0961999999999998E-2</c:v>
                </c:pt>
                <c:pt idx="302">
                  <c:v>4.1096000000000001E-2</c:v>
                </c:pt>
                <c:pt idx="303">
                  <c:v>4.113E-2</c:v>
                </c:pt>
                <c:pt idx="304">
                  <c:v>4.1383999999999997E-2</c:v>
                </c:pt>
                <c:pt idx="305">
                  <c:v>4.1364999999999999E-2</c:v>
                </c:pt>
                <c:pt idx="306">
                  <c:v>4.1544999999999999E-2</c:v>
                </c:pt>
                <c:pt idx="307">
                  <c:v>4.1512E-2</c:v>
                </c:pt>
                <c:pt idx="308">
                  <c:v>4.1697999999999999E-2</c:v>
                </c:pt>
                <c:pt idx="309">
                  <c:v>4.1750000000000002E-2</c:v>
                </c:pt>
                <c:pt idx="310">
                  <c:v>4.1945999999999997E-2</c:v>
                </c:pt>
                <c:pt idx="311">
                  <c:v>4.1943000000000001E-2</c:v>
                </c:pt>
                <c:pt idx="312">
                  <c:v>4.2264999999999997E-2</c:v>
                </c:pt>
                <c:pt idx="313">
                  <c:v>4.2366000000000001E-2</c:v>
                </c:pt>
                <c:pt idx="314">
                  <c:v>4.2540000000000001E-2</c:v>
                </c:pt>
                <c:pt idx="315">
                  <c:v>4.2612999999999998E-2</c:v>
                </c:pt>
                <c:pt idx="316">
                  <c:v>4.2903999999999998E-2</c:v>
                </c:pt>
                <c:pt idx="317">
                  <c:v>4.2877999999999999E-2</c:v>
                </c:pt>
                <c:pt idx="318">
                  <c:v>4.308E-2</c:v>
                </c:pt>
                <c:pt idx="319">
                  <c:v>4.3019000000000002E-2</c:v>
                </c:pt>
                <c:pt idx="320">
                  <c:v>4.3256999999999997E-2</c:v>
                </c:pt>
                <c:pt idx="321">
                  <c:v>4.3277000000000003E-2</c:v>
                </c:pt>
                <c:pt idx="322">
                  <c:v>4.3507999999999998E-2</c:v>
                </c:pt>
                <c:pt idx="323">
                  <c:v>4.3464999999999997E-2</c:v>
                </c:pt>
                <c:pt idx="324">
                  <c:v>4.3702999999999999E-2</c:v>
                </c:pt>
                <c:pt idx="325">
                  <c:v>4.3635E-2</c:v>
                </c:pt>
                <c:pt idx="326">
                  <c:v>4.3790999999999997E-2</c:v>
                </c:pt>
                <c:pt idx="327">
                  <c:v>4.3728000000000003E-2</c:v>
                </c:pt>
                <c:pt idx="328">
                  <c:v>4.3987999999999999E-2</c:v>
                </c:pt>
                <c:pt idx="329">
                  <c:v>4.3963000000000002E-2</c:v>
                </c:pt>
                <c:pt idx="330">
                  <c:v>4.4149000000000001E-2</c:v>
                </c:pt>
                <c:pt idx="331">
                  <c:v>4.4174999999999999E-2</c:v>
                </c:pt>
                <c:pt idx="332">
                  <c:v>4.4326999999999998E-2</c:v>
                </c:pt>
                <c:pt idx="333">
                  <c:v>4.4289000000000002E-2</c:v>
                </c:pt>
                <c:pt idx="334">
                  <c:v>4.4498000000000003E-2</c:v>
                </c:pt>
                <c:pt idx="335">
                  <c:v>4.4488E-2</c:v>
                </c:pt>
                <c:pt idx="336">
                  <c:v>4.4651000000000003E-2</c:v>
                </c:pt>
                <c:pt idx="337">
                  <c:v>4.4625999999999999E-2</c:v>
                </c:pt>
                <c:pt idx="338">
                  <c:v>4.4753000000000001E-2</c:v>
                </c:pt>
                <c:pt idx="339">
                  <c:v>4.4773E-2</c:v>
                </c:pt>
                <c:pt idx="340">
                  <c:v>4.4956000000000003E-2</c:v>
                </c:pt>
                <c:pt idx="341">
                  <c:v>4.4933000000000001E-2</c:v>
                </c:pt>
                <c:pt idx="342">
                  <c:v>4.5062999999999999E-2</c:v>
                </c:pt>
                <c:pt idx="343">
                  <c:v>4.5041999999999999E-2</c:v>
                </c:pt>
                <c:pt idx="344">
                  <c:v>4.5233000000000002E-2</c:v>
                </c:pt>
                <c:pt idx="345">
                  <c:v>4.5238E-2</c:v>
                </c:pt>
                <c:pt idx="346">
                  <c:v>4.5406000000000002E-2</c:v>
                </c:pt>
                <c:pt idx="347">
                  <c:v>4.5404E-2</c:v>
                </c:pt>
                <c:pt idx="348">
                  <c:v>4.5581999999999998E-2</c:v>
                </c:pt>
                <c:pt idx="349">
                  <c:v>4.5588999999999998E-2</c:v>
                </c:pt>
                <c:pt idx="350">
                  <c:v>4.5752000000000001E-2</c:v>
                </c:pt>
                <c:pt idx="351">
                  <c:v>4.5697000000000002E-2</c:v>
                </c:pt>
                <c:pt idx="352">
                  <c:v>4.5817999999999998E-2</c:v>
                </c:pt>
                <c:pt idx="353">
                  <c:v>4.5769999999999998E-2</c:v>
                </c:pt>
                <c:pt idx="354">
                  <c:v>4.5984999999999998E-2</c:v>
                </c:pt>
                <c:pt idx="355">
                  <c:v>4.6163999999999997E-2</c:v>
                </c:pt>
                <c:pt idx="356">
                  <c:v>4.6301000000000002E-2</c:v>
                </c:pt>
                <c:pt idx="357">
                  <c:v>4.6267000000000003E-2</c:v>
                </c:pt>
                <c:pt idx="358">
                  <c:v>4.6413999999999997E-2</c:v>
                </c:pt>
                <c:pt idx="359">
                  <c:v>4.6306E-2</c:v>
                </c:pt>
                <c:pt idx="360">
                  <c:v>4.6419000000000002E-2</c:v>
                </c:pt>
                <c:pt idx="361">
                  <c:v>4.6392000000000003E-2</c:v>
                </c:pt>
                <c:pt idx="362">
                  <c:v>4.6547999999999999E-2</c:v>
                </c:pt>
                <c:pt idx="363">
                  <c:v>4.6539999999999998E-2</c:v>
                </c:pt>
                <c:pt idx="364">
                  <c:v>4.6670999999999997E-2</c:v>
                </c:pt>
                <c:pt idx="365">
                  <c:v>4.6632E-2</c:v>
                </c:pt>
                <c:pt idx="366">
                  <c:v>4.6788000000000003E-2</c:v>
                </c:pt>
                <c:pt idx="367">
                  <c:v>4.6795000000000003E-2</c:v>
                </c:pt>
                <c:pt idx="368">
                  <c:v>4.6945000000000001E-2</c:v>
                </c:pt>
                <c:pt idx="369">
                  <c:v>4.6883000000000001E-2</c:v>
                </c:pt>
                <c:pt idx="370">
                  <c:v>4.6955999999999998E-2</c:v>
                </c:pt>
                <c:pt idx="371">
                  <c:v>4.7029000000000001E-2</c:v>
                </c:pt>
                <c:pt idx="372">
                  <c:v>4.7190999999999997E-2</c:v>
                </c:pt>
                <c:pt idx="373">
                  <c:v>4.7169999999999997E-2</c:v>
                </c:pt>
                <c:pt idx="374">
                  <c:v>4.7238000000000002E-2</c:v>
                </c:pt>
                <c:pt idx="375">
                  <c:v>4.7271000000000001E-2</c:v>
                </c:pt>
                <c:pt idx="376">
                  <c:v>4.7371999999999997E-2</c:v>
                </c:pt>
                <c:pt idx="377">
                  <c:v>4.7330999999999998E-2</c:v>
                </c:pt>
                <c:pt idx="378">
                  <c:v>4.7524999999999998E-2</c:v>
                </c:pt>
                <c:pt idx="379">
                  <c:v>4.7460000000000002E-2</c:v>
                </c:pt>
                <c:pt idx="380">
                  <c:v>4.7677999999999998E-2</c:v>
                </c:pt>
                <c:pt idx="381">
                  <c:v>4.7647000000000002E-2</c:v>
                </c:pt>
                <c:pt idx="382">
                  <c:v>4.7773999999999997E-2</c:v>
                </c:pt>
                <c:pt idx="383">
                  <c:v>4.7745999999999997E-2</c:v>
                </c:pt>
                <c:pt idx="384">
                  <c:v>4.7841000000000002E-2</c:v>
                </c:pt>
                <c:pt idx="385">
                  <c:v>4.7781999999999998E-2</c:v>
                </c:pt>
                <c:pt idx="386">
                  <c:v>4.7903000000000001E-2</c:v>
                </c:pt>
                <c:pt idx="387">
                  <c:v>4.7837999999999999E-2</c:v>
                </c:pt>
                <c:pt idx="388">
                  <c:v>4.8046999999999999E-2</c:v>
                </c:pt>
                <c:pt idx="389">
                  <c:v>4.8135999999999998E-2</c:v>
                </c:pt>
                <c:pt idx="390">
                  <c:v>4.8064000000000003E-2</c:v>
                </c:pt>
                <c:pt idx="391">
                  <c:v>4.8141999999999997E-2</c:v>
                </c:pt>
                <c:pt idx="392">
                  <c:v>4.8281999999999999E-2</c:v>
                </c:pt>
                <c:pt idx="393">
                  <c:v>4.8222000000000001E-2</c:v>
                </c:pt>
                <c:pt idx="394">
                  <c:v>4.8258000000000002E-2</c:v>
                </c:pt>
                <c:pt idx="395">
                  <c:v>4.8250000000000001E-2</c:v>
                </c:pt>
                <c:pt idx="396">
                  <c:v>4.8304E-2</c:v>
                </c:pt>
                <c:pt idx="397">
                  <c:v>4.8252000000000003E-2</c:v>
                </c:pt>
                <c:pt idx="398">
                  <c:v>4.8460999999999997E-2</c:v>
                </c:pt>
                <c:pt idx="399">
                  <c:v>4.8598000000000002E-2</c:v>
                </c:pt>
                <c:pt idx="400">
                  <c:v>4.8737000000000003E-2</c:v>
                </c:pt>
                <c:pt idx="401">
                  <c:v>4.8594999999999999E-2</c:v>
                </c:pt>
                <c:pt idx="402">
                  <c:v>4.8676999999999998E-2</c:v>
                </c:pt>
                <c:pt idx="403">
                  <c:v>4.8883999999999997E-2</c:v>
                </c:pt>
                <c:pt idx="404">
                  <c:v>4.8925999999999997E-2</c:v>
                </c:pt>
                <c:pt idx="405">
                  <c:v>4.8890000000000003E-2</c:v>
                </c:pt>
                <c:pt idx="406">
                  <c:v>4.8979000000000002E-2</c:v>
                </c:pt>
                <c:pt idx="407">
                  <c:v>4.8975999999999999E-2</c:v>
                </c:pt>
                <c:pt idx="408">
                  <c:v>4.9036000000000003E-2</c:v>
                </c:pt>
                <c:pt idx="409">
                  <c:v>4.8911999999999997E-2</c:v>
                </c:pt>
                <c:pt idx="410">
                  <c:v>4.9026E-2</c:v>
                </c:pt>
                <c:pt idx="411">
                  <c:v>4.9102E-2</c:v>
                </c:pt>
                <c:pt idx="412">
                  <c:v>4.9250000000000002E-2</c:v>
                </c:pt>
                <c:pt idx="413">
                  <c:v>4.9272000000000003E-2</c:v>
                </c:pt>
                <c:pt idx="414">
                  <c:v>4.9301999999999999E-2</c:v>
                </c:pt>
                <c:pt idx="415">
                  <c:v>4.9343999999999999E-2</c:v>
                </c:pt>
                <c:pt idx="416">
                  <c:v>4.9409000000000002E-2</c:v>
                </c:pt>
                <c:pt idx="417">
                  <c:v>4.9397999999999997E-2</c:v>
                </c:pt>
                <c:pt idx="418">
                  <c:v>4.9473000000000003E-2</c:v>
                </c:pt>
                <c:pt idx="419">
                  <c:v>4.947E-2</c:v>
                </c:pt>
                <c:pt idx="420">
                  <c:v>4.9651000000000001E-2</c:v>
                </c:pt>
                <c:pt idx="421">
                  <c:v>4.9632000000000003E-2</c:v>
                </c:pt>
                <c:pt idx="422">
                  <c:v>4.9674999999999997E-2</c:v>
                </c:pt>
                <c:pt idx="423">
                  <c:v>4.9717999999999998E-2</c:v>
                </c:pt>
                <c:pt idx="424">
                  <c:v>4.9799000000000003E-2</c:v>
                </c:pt>
                <c:pt idx="425">
                  <c:v>4.9814999999999998E-2</c:v>
                </c:pt>
                <c:pt idx="426">
                  <c:v>4.9819000000000002E-2</c:v>
                </c:pt>
                <c:pt idx="427">
                  <c:v>4.9856999999999999E-2</c:v>
                </c:pt>
                <c:pt idx="428">
                  <c:v>5.0040000000000001E-2</c:v>
                </c:pt>
                <c:pt idx="429">
                  <c:v>5.0077999999999998E-2</c:v>
                </c:pt>
                <c:pt idx="430">
                  <c:v>5.0022999999999998E-2</c:v>
                </c:pt>
                <c:pt idx="431">
                  <c:v>5.0169999999999999E-2</c:v>
                </c:pt>
                <c:pt idx="432">
                  <c:v>5.0309E-2</c:v>
                </c:pt>
                <c:pt idx="433">
                  <c:v>5.0244999999999998E-2</c:v>
                </c:pt>
                <c:pt idx="434">
                  <c:v>5.0259999999999999E-2</c:v>
                </c:pt>
                <c:pt idx="435">
                  <c:v>5.0342999999999999E-2</c:v>
                </c:pt>
                <c:pt idx="436">
                  <c:v>5.0423999999999997E-2</c:v>
                </c:pt>
                <c:pt idx="437">
                  <c:v>5.0486000000000003E-2</c:v>
                </c:pt>
                <c:pt idx="438">
                  <c:v>5.0485000000000002E-2</c:v>
                </c:pt>
                <c:pt idx="439">
                  <c:v>5.0474999999999999E-2</c:v>
                </c:pt>
                <c:pt idx="440">
                  <c:v>5.0590000000000003E-2</c:v>
                </c:pt>
                <c:pt idx="441">
                  <c:v>5.0656E-2</c:v>
                </c:pt>
                <c:pt idx="442">
                  <c:v>5.0679000000000002E-2</c:v>
                </c:pt>
                <c:pt idx="443">
                  <c:v>5.0748000000000001E-2</c:v>
                </c:pt>
                <c:pt idx="444">
                  <c:v>5.0701000000000003E-2</c:v>
                </c:pt>
                <c:pt idx="445">
                  <c:v>5.0803000000000001E-2</c:v>
                </c:pt>
                <c:pt idx="446">
                  <c:v>5.0854000000000003E-2</c:v>
                </c:pt>
                <c:pt idx="447">
                  <c:v>5.0863999999999999E-2</c:v>
                </c:pt>
                <c:pt idx="448">
                  <c:v>5.0959999999999998E-2</c:v>
                </c:pt>
                <c:pt idx="449">
                  <c:v>5.0900000000000001E-2</c:v>
                </c:pt>
                <c:pt idx="450">
                  <c:v>5.0998000000000002E-2</c:v>
                </c:pt>
                <c:pt idx="451">
                  <c:v>5.1116000000000002E-2</c:v>
                </c:pt>
                <c:pt idx="452">
                  <c:v>5.1118999999999998E-2</c:v>
                </c:pt>
                <c:pt idx="453">
                  <c:v>5.1244999999999999E-2</c:v>
                </c:pt>
                <c:pt idx="454">
                  <c:v>5.1168999999999999E-2</c:v>
                </c:pt>
                <c:pt idx="455">
                  <c:v>5.1369999999999999E-2</c:v>
                </c:pt>
                <c:pt idx="456">
                  <c:v>5.144E-2</c:v>
                </c:pt>
                <c:pt idx="457">
                  <c:v>5.1427E-2</c:v>
                </c:pt>
                <c:pt idx="458">
                  <c:v>5.1298000000000003E-2</c:v>
                </c:pt>
                <c:pt idx="459">
                  <c:v>5.1429000000000002E-2</c:v>
                </c:pt>
                <c:pt idx="460">
                  <c:v>5.1436000000000003E-2</c:v>
                </c:pt>
                <c:pt idx="461">
                  <c:v>5.1484000000000002E-2</c:v>
                </c:pt>
                <c:pt idx="462">
                  <c:v>5.1501999999999999E-2</c:v>
                </c:pt>
                <c:pt idx="463">
                  <c:v>5.1693999999999997E-2</c:v>
                </c:pt>
                <c:pt idx="464">
                  <c:v>5.1722999999999998E-2</c:v>
                </c:pt>
                <c:pt idx="465">
                  <c:v>5.1867999999999997E-2</c:v>
                </c:pt>
                <c:pt idx="466">
                  <c:v>5.1784999999999998E-2</c:v>
                </c:pt>
                <c:pt idx="467">
                  <c:v>5.1996000000000001E-2</c:v>
                </c:pt>
                <c:pt idx="468">
                  <c:v>5.2061999999999997E-2</c:v>
                </c:pt>
                <c:pt idx="469">
                  <c:v>5.2094000000000001E-2</c:v>
                </c:pt>
                <c:pt idx="470">
                  <c:v>5.1901000000000003E-2</c:v>
                </c:pt>
                <c:pt idx="471">
                  <c:v>5.1989E-2</c:v>
                </c:pt>
                <c:pt idx="472">
                  <c:v>5.1973999999999999E-2</c:v>
                </c:pt>
                <c:pt idx="473">
                  <c:v>5.2146999999999999E-2</c:v>
                </c:pt>
                <c:pt idx="474">
                  <c:v>5.2278999999999999E-2</c:v>
                </c:pt>
                <c:pt idx="475">
                  <c:v>5.2415999999999997E-2</c:v>
                </c:pt>
                <c:pt idx="476">
                  <c:v>5.2356E-2</c:v>
                </c:pt>
                <c:pt idx="477">
                  <c:v>5.2436999999999998E-2</c:v>
                </c:pt>
                <c:pt idx="478">
                  <c:v>5.2434000000000001E-2</c:v>
                </c:pt>
                <c:pt idx="479">
                  <c:v>5.2588999999999997E-2</c:v>
                </c:pt>
                <c:pt idx="480">
                  <c:v>5.2679999999999998E-2</c:v>
                </c:pt>
                <c:pt idx="481">
                  <c:v>5.2685999999999997E-2</c:v>
                </c:pt>
                <c:pt idx="482">
                  <c:v>5.2592E-2</c:v>
                </c:pt>
                <c:pt idx="483">
                  <c:v>5.2734999999999997E-2</c:v>
                </c:pt>
                <c:pt idx="484">
                  <c:v>5.2784999999999999E-2</c:v>
                </c:pt>
                <c:pt idx="485">
                  <c:v>5.2829000000000001E-2</c:v>
                </c:pt>
                <c:pt idx="486">
                  <c:v>5.2691000000000002E-2</c:v>
                </c:pt>
                <c:pt idx="487">
                  <c:v>5.2911E-2</c:v>
                </c:pt>
                <c:pt idx="488">
                  <c:v>5.2831000000000003E-2</c:v>
                </c:pt>
                <c:pt idx="489">
                  <c:v>5.2925E-2</c:v>
                </c:pt>
                <c:pt idx="490">
                  <c:v>5.2755000000000003E-2</c:v>
                </c:pt>
                <c:pt idx="491">
                  <c:v>5.3022E-2</c:v>
                </c:pt>
                <c:pt idx="492">
                  <c:v>5.3124999999999999E-2</c:v>
                </c:pt>
                <c:pt idx="493">
                  <c:v>5.3130999999999998E-2</c:v>
                </c:pt>
                <c:pt idx="494">
                  <c:v>5.2978999999999998E-2</c:v>
                </c:pt>
                <c:pt idx="495">
                  <c:v>5.3178999999999997E-2</c:v>
                </c:pt>
                <c:pt idx="496">
                  <c:v>5.3297999999999998E-2</c:v>
                </c:pt>
                <c:pt idx="497">
                  <c:v>5.3481000000000001E-2</c:v>
                </c:pt>
                <c:pt idx="498">
                  <c:v>5.3342000000000001E-2</c:v>
                </c:pt>
                <c:pt idx="499">
                  <c:v>5.3525999999999997E-2</c:v>
                </c:pt>
                <c:pt idx="500">
                  <c:v>5.3463999999999998E-2</c:v>
                </c:pt>
                <c:pt idx="501">
                  <c:v>5.3572000000000002E-2</c:v>
                </c:pt>
                <c:pt idx="502">
                  <c:v>5.3423999999999999E-2</c:v>
                </c:pt>
                <c:pt idx="503">
                  <c:v>5.3561999999999999E-2</c:v>
                </c:pt>
                <c:pt idx="504">
                  <c:v>5.3671999999999997E-2</c:v>
                </c:pt>
                <c:pt idx="505">
                  <c:v>5.3809000000000003E-2</c:v>
                </c:pt>
                <c:pt idx="506">
                  <c:v>5.3678999999999998E-2</c:v>
                </c:pt>
                <c:pt idx="507">
                  <c:v>5.4005999999999998E-2</c:v>
                </c:pt>
                <c:pt idx="508">
                  <c:v>5.3946000000000001E-2</c:v>
                </c:pt>
                <c:pt idx="509">
                  <c:v>5.4081999999999998E-2</c:v>
                </c:pt>
                <c:pt idx="510">
                  <c:v>5.3962999999999997E-2</c:v>
                </c:pt>
                <c:pt idx="511">
                  <c:v>5.4174E-2</c:v>
                </c:pt>
                <c:pt idx="512">
                  <c:v>5.4268999999999998E-2</c:v>
                </c:pt>
                <c:pt idx="513">
                  <c:v>5.4411000000000001E-2</c:v>
                </c:pt>
                <c:pt idx="514">
                  <c:v>5.4295000000000003E-2</c:v>
                </c:pt>
                <c:pt idx="515">
                  <c:v>5.4365999999999998E-2</c:v>
                </c:pt>
                <c:pt idx="516">
                  <c:v>5.4448000000000003E-2</c:v>
                </c:pt>
                <c:pt idx="517">
                  <c:v>5.4564000000000001E-2</c:v>
                </c:pt>
                <c:pt idx="518">
                  <c:v>5.4356000000000002E-2</c:v>
                </c:pt>
                <c:pt idx="519">
                  <c:v>5.4587999999999998E-2</c:v>
                </c:pt>
                <c:pt idx="520">
                  <c:v>5.4691999999999998E-2</c:v>
                </c:pt>
                <c:pt idx="521">
                  <c:v>5.4855000000000001E-2</c:v>
                </c:pt>
                <c:pt idx="522">
                  <c:v>5.4668000000000001E-2</c:v>
                </c:pt>
                <c:pt idx="523">
                  <c:v>5.4802999999999998E-2</c:v>
                </c:pt>
                <c:pt idx="524">
                  <c:v>5.4958E-2</c:v>
                </c:pt>
                <c:pt idx="525">
                  <c:v>5.5099000000000002E-2</c:v>
                </c:pt>
                <c:pt idx="526">
                  <c:v>5.4997999999999998E-2</c:v>
                </c:pt>
                <c:pt idx="527">
                  <c:v>5.5176000000000003E-2</c:v>
                </c:pt>
                <c:pt idx="528">
                  <c:v>5.5215E-2</c:v>
                </c:pt>
                <c:pt idx="529">
                  <c:v>5.5239999999999997E-2</c:v>
                </c:pt>
                <c:pt idx="530">
                  <c:v>5.5080999999999998E-2</c:v>
                </c:pt>
                <c:pt idx="531">
                  <c:v>5.5350999999999997E-2</c:v>
                </c:pt>
                <c:pt idx="532">
                  <c:v>5.5402E-2</c:v>
                </c:pt>
                <c:pt idx="533">
                  <c:v>5.5685999999999999E-2</c:v>
                </c:pt>
                <c:pt idx="534">
                  <c:v>5.5382000000000001E-2</c:v>
                </c:pt>
                <c:pt idx="535">
                  <c:v>5.5586000000000003E-2</c:v>
                </c:pt>
                <c:pt idx="536">
                  <c:v>5.57E-2</c:v>
                </c:pt>
                <c:pt idx="537">
                  <c:v>5.5981000000000003E-2</c:v>
                </c:pt>
                <c:pt idx="538">
                  <c:v>5.5726999999999999E-2</c:v>
                </c:pt>
                <c:pt idx="539">
                  <c:v>5.5939000000000003E-2</c:v>
                </c:pt>
                <c:pt idx="540">
                  <c:v>5.5836999999999998E-2</c:v>
                </c:pt>
                <c:pt idx="541">
                  <c:v>5.6122999999999999E-2</c:v>
                </c:pt>
                <c:pt idx="542">
                  <c:v>5.5923E-2</c:v>
                </c:pt>
                <c:pt idx="543">
                  <c:v>5.6128999999999998E-2</c:v>
                </c:pt>
                <c:pt idx="544">
                  <c:v>5.6152000000000001E-2</c:v>
                </c:pt>
                <c:pt idx="545">
                  <c:v>5.6430000000000001E-2</c:v>
                </c:pt>
                <c:pt idx="546">
                  <c:v>5.6187000000000001E-2</c:v>
                </c:pt>
                <c:pt idx="547">
                  <c:v>5.6356000000000003E-2</c:v>
                </c:pt>
                <c:pt idx="548">
                  <c:v>5.6579999999999998E-2</c:v>
                </c:pt>
                <c:pt idx="549">
                  <c:v>5.6673000000000001E-2</c:v>
                </c:pt>
                <c:pt idx="550">
                  <c:v>5.6466000000000002E-2</c:v>
                </c:pt>
                <c:pt idx="551">
                  <c:v>5.6633999999999997E-2</c:v>
                </c:pt>
                <c:pt idx="552">
                  <c:v>5.6753999999999999E-2</c:v>
                </c:pt>
                <c:pt idx="553">
                  <c:v>5.6869000000000003E-2</c:v>
                </c:pt>
                <c:pt idx="554">
                  <c:v>5.6609E-2</c:v>
                </c:pt>
                <c:pt idx="555">
                  <c:v>5.6889000000000002E-2</c:v>
                </c:pt>
                <c:pt idx="556">
                  <c:v>5.6988999999999998E-2</c:v>
                </c:pt>
                <c:pt idx="557">
                  <c:v>5.7186000000000001E-2</c:v>
                </c:pt>
                <c:pt idx="558">
                  <c:v>5.688E-2</c:v>
                </c:pt>
                <c:pt idx="559">
                  <c:v>5.7396999999999997E-2</c:v>
                </c:pt>
                <c:pt idx="560">
                  <c:v>5.7172000000000001E-2</c:v>
                </c:pt>
                <c:pt idx="561">
                  <c:v>5.7570000000000003E-2</c:v>
                </c:pt>
                <c:pt idx="562">
                  <c:v>5.7292000000000003E-2</c:v>
                </c:pt>
                <c:pt idx="563">
                  <c:v>5.7555000000000002E-2</c:v>
                </c:pt>
                <c:pt idx="564">
                  <c:v>5.7496999999999999E-2</c:v>
                </c:pt>
                <c:pt idx="565">
                  <c:v>5.7710999999999998E-2</c:v>
                </c:pt>
                <c:pt idx="566">
                  <c:v>5.7423000000000002E-2</c:v>
                </c:pt>
                <c:pt idx="567">
                  <c:v>5.7609E-2</c:v>
                </c:pt>
                <c:pt idx="568">
                  <c:v>5.7917999999999997E-2</c:v>
                </c:pt>
                <c:pt idx="569">
                  <c:v>5.8058999999999999E-2</c:v>
                </c:pt>
                <c:pt idx="570">
                  <c:v>5.7756000000000002E-2</c:v>
                </c:pt>
                <c:pt idx="571">
                  <c:v>5.8035999999999997E-2</c:v>
                </c:pt>
                <c:pt idx="572">
                  <c:v>5.8062000000000002E-2</c:v>
                </c:pt>
                <c:pt idx="573">
                  <c:v>5.8334999999999998E-2</c:v>
                </c:pt>
                <c:pt idx="574">
                  <c:v>5.7977000000000001E-2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639-4582-AD48-E21DAF01BA2F}"/>
            </c:ext>
          </c:extLst>
        </c:ser>
        <c:ser>
          <c:idx val="5"/>
          <c:order val="3"/>
          <c:tx>
            <c:v>end of Jan (80.6)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L1ReflectanceSpectra_v0_2026022!$A$16:$A$590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L1ReflectanceSpectra_v0_2026022!$KL$16:$KL$590</c:f>
              <c:numCache>
                <c:formatCode>General</c:formatCode>
                <c:ptCount val="575"/>
                <c:pt idx="0">
                  <c:v>1.0519000000000001E-2</c:v>
                </c:pt>
                <c:pt idx="1">
                  <c:v>1.1124999999999999E-2</c:v>
                </c:pt>
                <c:pt idx="2">
                  <c:v>1.0963000000000001E-2</c:v>
                </c:pt>
                <c:pt idx="3">
                  <c:v>1.1148999999999999E-2</c:v>
                </c:pt>
                <c:pt idx="4">
                  <c:v>1.1379999999999999E-2</c:v>
                </c:pt>
                <c:pt idx="5">
                  <c:v>1.1662E-2</c:v>
                </c:pt>
                <c:pt idx="6">
                  <c:v>1.1645000000000001E-2</c:v>
                </c:pt>
                <c:pt idx="7">
                  <c:v>1.176E-2</c:v>
                </c:pt>
                <c:pt idx="8">
                  <c:v>1.1944E-2</c:v>
                </c:pt>
                <c:pt idx="9">
                  <c:v>1.2134000000000001E-2</c:v>
                </c:pt>
                <c:pt idx="10">
                  <c:v>1.2109999999999999E-2</c:v>
                </c:pt>
                <c:pt idx="11">
                  <c:v>1.2293E-2</c:v>
                </c:pt>
                <c:pt idx="12">
                  <c:v>1.2503999999999999E-2</c:v>
                </c:pt>
                <c:pt idx="13">
                  <c:v>1.2710000000000001E-2</c:v>
                </c:pt>
                <c:pt idx="14">
                  <c:v>1.2766E-2</c:v>
                </c:pt>
                <c:pt idx="15">
                  <c:v>1.2877E-2</c:v>
                </c:pt>
                <c:pt idx="16">
                  <c:v>1.3021E-2</c:v>
                </c:pt>
                <c:pt idx="17">
                  <c:v>1.3217E-2</c:v>
                </c:pt>
                <c:pt idx="18">
                  <c:v>1.3238E-2</c:v>
                </c:pt>
                <c:pt idx="19">
                  <c:v>1.3367E-2</c:v>
                </c:pt>
                <c:pt idx="20">
                  <c:v>1.3521999999999999E-2</c:v>
                </c:pt>
                <c:pt idx="21">
                  <c:v>1.3653E-2</c:v>
                </c:pt>
                <c:pt idx="22">
                  <c:v>1.3696E-2</c:v>
                </c:pt>
                <c:pt idx="23">
                  <c:v>1.3790999999999999E-2</c:v>
                </c:pt>
                <c:pt idx="24">
                  <c:v>1.3965E-2</c:v>
                </c:pt>
                <c:pt idx="25">
                  <c:v>1.4081E-2</c:v>
                </c:pt>
                <c:pt idx="26">
                  <c:v>1.4149E-2</c:v>
                </c:pt>
                <c:pt idx="27">
                  <c:v>1.4189E-2</c:v>
                </c:pt>
                <c:pt idx="28">
                  <c:v>1.4312999999999999E-2</c:v>
                </c:pt>
                <c:pt idx="29">
                  <c:v>1.4463E-2</c:v>
                </c:pt>
                <c:pt idx="30">
                  <c:v>1.4555E-2</c:v>
                </c:pt>
                <c:pt idx="31">
                  <c:v>1.4624E-2</c:v>
                </c:pt>
                <c:pt idx="32">
                  <c:v>1.4737999999999999E-2</c:v>
                </c:pt>
                <c:pt idx="33">
                  <c:v>1.4859000000000001E-2</c:v>
                </c:pt>
                <c:pt idx="34">
                  <c:v>1.4959E-2</c:v>
                </c:pt>
                <c:pt idx="35">
                  <c:v>1.5021E-2</c:v>
                </c:pt>
                <c:pt idx="36">
                  <c:v>1.516E-2</c:v>
                </c:pt>
                <c:pt idx="37">
                  <c:v>1.5252E-2</c:v>
                </c:pt>
                <c:pt idx="38">
                  <c:v>1.5287E-2</c:v>
                </c:pt>
                <c:pt idx="39">
                  <c:v>1.5381000000000001E-2</c:v>
                </c:pt>
                <c:pt idx="40">
                  <c:v>1.5576E-2</c:v>
                </c:pt>
                <c:pt idx="41">
                  <c:v>1.5647999999999999E-2</c:v>
                </c:pt>
                <c:pt idx="42">
                  <c:v>1.5751000000000001E-2</c:v>
                </c:pt>
                <c:pt idx="43">
                  <c:v>1.5779000000000001E-2</c:v>
                </c:pt>
                <c:pt idx="44">
                  <c:v>1.5918000000000002E-2</c:v>
                </c:pt>
                <c:pt idx="45">
                  <c:v>1.5982E-2</c:v>
                </c:pt>
                <c:pt idx="46">
                  <c:v>1.6079E-2</c:v>
                </c:pt>
                <c:pt idx="47">
                  <c:v>1.6150000000000001E-2</c:v>
                </c:pt>
                <c:pt idx="48">
                  <c:v>1.6292999999999998E-2</c:v>
                </c:pt>
                <c:pt idx="49">
                  <c:v>1.6376000000000002E-2</c:v>
                </c:pt>
                <c:pt idx="50">
                  <c:v>1.6490000000000001E-2</c:v>
                </c:pt>
                <c:pt idx="51">
                  <c:v>1.6513E-2</c:v>
                </c:pt>
                <c:pt idx="52">
                  <c:v>1.6681999999999999E-2</c:v>
                </c:pt>
                <c:pt idx="53">
                  <c:v>1.6768000000000002E-2</c:v>
                </c:pt>
                <c:pt idx="54">
                  <c:v>1.6854999999999998E-2</c:v>
                </c:pt>
                <c:pt idx="55">
                  <c:v>1.6882999999999999E-2</c:v>
                </c:pt>
                <c:pt idx="56">
                  <c:v>1.7016E-2</c:v>
                </c:pt>
                <c:pt idx="57">
                  <c:v>1.7108999999999999E-2</c:v>
                </c:pt>
                <c:pt idx="58">
                  <c:v>1.7208000000000001E-2</c:v>
                </c:pt>
                <c:pt idx="59">
                  <c:v>1.7252E-2</c:v>
                </c:pt>
                <c:pt idx="60">
                  <c:v>1.7408E-2</c:v>
                </c:pt>
                <c:pt idx="61">
                  <c:v>1.7437000000000001E-2</c:v>
                </c:pt>
                <c:pt idx="62">
                  <c:v>1.7604999999999999E-2</c:v>
                </c:pt>
                <c:pt idx="63">
                  <c:v>1.7604999999999999E-2</c:v>
                </c:pt>
                <c:pt idx="64">
                  <c:v>1.7763000000000001E-2</c:v>
                </c:pt>
                <c:pt idx="65">
                  <c:v>1.7805999999999999E-2</c:v>
                </c:pt>
                <c:pt idx="66">
                  <c:v>1.7918E-2</c:v>
                </c:pt>
                <c:pt idx="67">
                  <c:v>1.7923999999999999E-2</c:v>
                </c:pt>
                <c:pt idx="68">
                  <c:v>1.806E-2</c:v>
                </c:pt>
                <c:pt idx="69">
                  <c:v>1.8116E-2</c:v>
                </c:pt>
                <c:pt idx="70">
                  <c:v>1.8238999999999998E-2</c:v>
                </c:pt>
                <c:pt idx="71">
                  <c:v>1.8263999999999999E-2</c:v>
                </c:pt>
                <c:pt idx="72">
                  <c:v>1.8421E-2</c:v>
                </c:pt>
                <c:pt idx="73">
                  <c:v>1.8450999999999999E-2</c:v>
                </c:pt>
                <c:pt idx="74">
                  <c:v>1.8564000000000001E-2</c:v>
                </c:pt>
                <c:pt idx="75">
                  <c:v>1.8582999999999999E-2</c:v>
                </c:pt>
                <c:pt idx="76">
                  <c:v>1.8717000000000001E-2</c:v>
                </c:pt>
                <c:pt idx="77">
                  <c:v>1.8731000000000001E-2</c:v>
                </c:pt>
                <c:pt idx="78">
                  <c:v>1.8811000000000001E-2</c:v>
                </c:pt>
                <c:pt idx="79">
                  <c:v>1.8814999999999998E-2</c:v>
                </c:pt>
                <c:pt idx="80">
                  <c:v>1.8950999999999999E-2</c:v>
                </c:pt>
                <c:pt idx="81">
                  <c:v>1.9E-2</c:v>
                </c:pt>
                <c:pt idx="82">
                  <c:v>1.8981999999999999E-2</c:v>
                </c:pt>
                <c:pt idx="83">
                  <c:v>1.8950999999999999E-2</c:v>
                </c:pt>
                <c:pt idx="84">
                  <c:v>1.9081999999999998E-2</c:v>
                </c:pt>
                <c:pt idx="85">
                  <c:v>1.8978999999999999E-2</c:v>
                </c:pt>
                <c:pt idx="86">
                  <c:v>1.9081999999999998E-2</c:v>
                </c:pt>
                <c:pt idx="87">
                  <c:v>1.9109000000000001E-2</c:v>
                </c:pt>
                <c:pt idx="88">
                  <c:v>1.9300999999999999E-2</c:v>
                </c:pt>
                <c:pt idx="89">
                  <c:v>1.9382E-2</c:v>
                </c:pt>
                <c:pt idx="90">
                  <c:v>1.9488999999999999E-2</c:v>
                </c:pt>
                <c:pt idx="91">
                  <c:v>1.9508000000000001E-2</c:v>
                </c:pt>
                <c:pt idx="92">
                  <c:v>1.9681000000000001E-2</c:v>
                </c:pt>
                <c:pt idx="93">
                  <c:v>1.9737999999999999E-2</c:v>
                </c:pt>
                <c:pt idx="94">
                  <c:v>1.9876000000000001E-2</c:v>
                </c:pt>
                <c:pt idx="95">
                  <c:v>1.9906E-2</c:v>
                </c:pt>
                <c:pt idx="96">
                  <c:v>2.0108999999999998E-2</c:v>
                </c:pt>
                <c:pt idx="97">
                  <c:v>2.0143999999999999E-2</c:v>
                </c:pt>
                <c:pt idx="98">
                  <c:v>2.0299000000000001E-2</c:v>
                </c:pt>
                <c:pt idx="99">
                  <c:v>2.0313999999999999E-2</c:v>
                </c:pt>
                <c:pt idx="100">
                  <c:v>2.0466000000000002E-2</c:v>
                </c:pt>
                <c:pt idx="101">
                  <c:v>2.0577999999999999E-2</c:v>
                </c:pt>
                <c:pt idx="102">
                  <c:v>2.0753000000000001E-2</c:v>
                </c:pt>
                <c:pt idx="103">
                  <c:v>2.0750999999999999E-2</c:v>
                </c:pt>
                <c:pt idx="104">
                  <c:v>2.0910000000000002E-2</c:v>
                </c:pt>
                <c:pt idx="105">
                  <c:v>2.0951000000000001E-2</c:v>
                </c:pt>
                <c:pt idx="106">
                  <c:v>2.1038999999999999E-2</c:v>
                </c:pt>
                <c:pt idx="107">
                  <c:v>2.1038000000000001E-2</c:v>
                </c:pt>
                <c:pt idx="108">
                  <c:v>2.1158E-2</c:v>
                </c:pt>
                <c:pt idx="109">
                  <c:v>2.1222000000000001E-2</c:v>
                </c:pt>
                <c:pt idx="110">
                  <c:v>2.1326999999999999E-2</c:v>
                </c:pt>
                <c:pt idx="111">
                  <c:v>2.1419000000000001E-2</c:v>
                </c:pt>
                <c:pt idx="112">
                  <c:v>2.1607000000000001E-2</c:v>
                </c:pt>
                <c:pt idx="113">
                  <c:v>2.171E-2</c:v>
                </c:pt>
                <c:pt idx="114">
                  <c:v>2.1748E-2</c:v>
                </c:pt>
                <c:pt idx="115">
                  <c:v>2.1687999999999999E-2</c:v>
                </c:pt>
                <c:pt idx="116">
                  <c:v>2.1895000000000001E-2</c:v>
                </c:pt>
                <c:pt idx="117">
                  <c:v>2.2006000000000001E-2</c:v>
                </c:pt>
                <c:pt idx="118">
                  <c:v>2.2214999999999999E-2</c:v>
                </c:pt>
                <c:pt idx="119">
                  <c:v>2.2231999999999998E-2</c:v>
                </c:pt>
                <c:pt idx="120">
                  <c:v>2.2342999999999998E-2</c:v>
                </c:pt>
                <c:pt idx="121">
                  <c:v>2.2353000000000001E-2</c:v>
                </c:pt>
                <c:pt idx="122">
                  <c:v>2.2388000000000002E-2</c:v>
                </c:pt>
                <c:pt idx="123">
                  <c:v>2.2369E-2</c:v>
                </c:pt>
                <c:pt idx="124">
                  <c:v>2.2564000000000001E-2</c:v>
                </c:pt>
                <c:pt idx="125">
                  <c:v>2.2764E-2</c:v>
                </c:pt>
                <c:pt idx="126">
                  <c:v>2.2709E-2</c:v>
                </c:pt>
                <c:pt idx="127">
                  <c:v>2.2734999999999998E-2</c:v>
                </c:pt>
                <c:pt idx="128">
                  <c:v>2.2778E-2</c:v>
                </c:pt>
                <c:pt idx="129">
                  <c:v>2.2634999999999999E-2</c:v>
                </c:pt>
                <c:pt idx="130">
                  <c:v>2.2679000000000001E-2</c:v>
                </c:pt>
                <c:pt idx="131">
                  <c:v>2.2683999999999999E-2</c:v>
                </c:pt>
                <c:pt idx="132">
                  <c:v>2.2849999999999999E-2</c:v>
                </c:pt>
                <c:pt idx="133">
                  <c:v>2.2925000000000001E-2</c:v>
                </c:pt>
                <c:pt idx="134">
                  <c:v>2.2948E-2</c:v>
                </c:pt>
                <c:pt idx="135">
                  <c:v>2.2953999999999999E-2</c:v>
                </c:pt>
                <c:pt idx="136">
                  <c:v>2.3106999999999999E-2</c:v>
                </c:pt>
                <c:pt idx="137">
                  <c:v>2.3147999999999998E-2</c:v>
                </c:pt>
                <c:pt idx="138">
                  <c:v>2.3216000000000001E-2</c:v>
                </c:pt>
                <c:pt idx="139">
                  <c:v>2.3158000000000002E-2</c:v>
                </c:pt>
                <c:pt idx="140">
                  <c:v>2.3290999999999999E-2</c:v>
                </c:pt>
                <c:pt idx="141">
                  <c:v>2.3352999999999999E-2</c:v>
                </c:pt>
                <c:pt idx="142">
                  <c:v>2.3424E-2</c:v>
                </c:pt>
                <c:pt idx="143">
                  <c:v>2.3351E-2</c:v>
                </c:pt>
                <c:pt idx="144">
                  <c:v>2.3536999999999999E-2</c:v>
                </c:pt>
                <c:pt idx="145">
                  <c:v>2.3594E-2</c:v>
                </c:pt>
                <c:pt idx="146">
                  <c:v>2.3644999999999999E-2</c:v>
                </c:pt>
                <c:pt idx="147">
                  <c:v>2.3685999999999999E-2</c:v>
                </c:pt>
                <c:pt idx="148">
                  <c:v>2.3888E-2</c:v>
                </c:pt>
                <c:pt idx="149">
                  <c:v>2.3861E-2</c:v>
                </c:pt>
                <c:pt idx="150">
                  <c:v>2.3859000000000002E-2</c:v>
                </c:pt>
                <c:pt idx="151">
                  <c:v>2.3904000000000002E-2</c:v>
                </c:pt>
                <c:pt idx="152">
                  <c:v>2.3970999999999999E-2</c:v>
                </c:pt>
                <c:pt idx="153">
                  <c:v>2.3983000000000001E-2</c:v>
                </c:pt>
                <c:pt idx="154">
                  <c:v>2.4060999999999999E-2</c:v>
                </c:pt>
                <c:pt idx="155">
                  <c:v>2.4067000000000002E-2</c:v>
                </c:pt>
                <c:pt idx="156">
                  <c:v>2.4174999999999999E-2</c:v>
                </c:pt>
                <c:pt idx="157">
                  <c:v>2.4194E-2</c:v>
                </c:pt>
                <c:pt idx="158">
                  <c:v>2.4261000000000001E-2</c:v>
                </c:pt>
                <c:pt idx="159">
                  <c:v>2.4216000000000001E-2</c:v>
                </c:pt>
                <c:pt idx="160">
                  <c:v>2.4348000000000002E-2</c:v>
                </c:pt>
                <c:pt idx="161">
                  <c:v>2.4385E-2</c:v>
                </c:pt>
                <c:pt idx="162">
                  <c:v>2.4433E-2</c:v>
                </c:pt>
                <c:pt idx="163">
                  <c:v>2.4421999999999999E-2</c:v>
                </c:pt>
                <c:pt idx="164">
                  <c:v>2.4532999999999999E-2</c:v>
                </c:pt>
                <c:pt idx="165">
                  <c:v>2.4579E-2</c:v>
                </c:pt>
                <c:pt idx="166">
                  <c:v>2.4653999999999999E-2</c:v>
                </c:pt>
                <c:pt idx="167">
                  <c:v>2.4614E-2</c:v>
                </c:pt>
                <c:pt idx="168">
                  <c:v>2.4747000000000002E-2</c:v>
                </c:pt>
                <c:pt idx="169">
                  <c:v>2.4753000000000001E-2</c:v>
                </c:pt>
                <c:pt idx="170">
                  <c:v>2.4865999999999999E-2</c:v>
                </c:pt>
                <c:pt idx="171">
                  <c:v>2.4843E-2</c:v>
                </c:pt>
                <c:pt idx="172">
                  <c:v>2.4957E-2</c:v>
                </c:pt>
                <c:pt idx="173">
                  <c:v>2.4993999999999999E-2</c:v>
                </c:pt>
                <c:pt idx="174">
                  <c:v>2.511E-2</c:v>
                </c:pt>
                <c:pt idx="175">
                  <c:v>2.5062000000000001E-2</c:v>
                </c:pt>
                <c:pt idx="176">
                  <c:v>2.5239000000000001E-2</c:v>
                </c:pt>
                <c:pt idx="177">
                  <c:v>2.5219999999999999E-2</c:v>
                </c:pt>
                <c:pt idx="178">
                  <c:v>2.5294000000000001E-2</c:v>
                </c:pt>
                <c:pt idx="179">
                  <c:v>2.5288999999999999E-2</c:v>
                </c:pt>
                <c:pt idx="180">
                  <c:v>2.5441999999999999E-2</c:v>
                </c:pt>
                <c:pt idx="181">
                  <c:v>2.5467E-2</c:v>
                </c:pt>
                <c:pt idx="182">
                  <c:v>2.5552999999999999E-2</c:v>
                </c:pt>
                <c:pt idx="183">
                  <c:v>2.5555999999999999E-2</c:v>
                </c:pt>
                <c:pt idx="184">
                  <c:v>2.5718999999999999E-2</c:v>
                </c:pt>
                <c:pt idx="185">
                  <c:v>2.5739000000000001E-2</c:v>
                </c:pt>
                <c:pt idx="186">
                  <c:v>2.5819000000000002E-2</c:v>
                </c:pt>
                <c:pt idx="187">
                  <c:v>2.5805999999999999E-2</c:v>
                </c:pt>
                <c:pt idx="188">
                  <c:v>2.5878000000000002E-2</c:v>
                </c:pt>
                <c:pt idx="189">
                  <c:v>2.5711000000000001E-2</c:v>
                </c:pt>
                <c:pt idx="190">
                  <c:v>2.5590000000000002E-2</c:v>
                </c:pt>
                <c:pt idx="191">
                  <c:v>2.5429E-2</c:v>
                </c:pt>
                <c:pt idx="192">
                  <c:v>2.5552999999999999E-2</c:v>
                </c:pt>
                <c:pt idx="193">
                  <c:v>2.5520999999999999E-2</c:v>
                </c:pt>
                <c:pt idx="194">
                  <c:v>2.5611999999999999E-2</c:v>
                </c:pt>
                <c:pt idx="195">
                  <c:v>2.5659999999999999E-2</c:v>
                </c:pt>
                <c:pt idx="196">
                  <c:v>2.5815000000000001E-2</c:v>
                </c:pt>
                <c:pt idx="197">
                  <c:v>2.5853999999999999E-2</c:v>
                </c:pt>
                <c:pt idx="198">
                  <c:v>2.6009000000000001E-2</c:v>
                </c:pt>
                <c:pt idx="199">
                  <c:v>2.6048999999999999E-2</c:v>
                </c:pt>
                <c:pt idx="200">
                  <c:v>2.6221000000000001E-2</c:v>
                </c:pt>
                <c:pt idx="201">
                  <c:v>2.6307000000000001E-2</c:v>
                </c:pt>
                <c:pt idx="202">
                  <c:v>2.6408999999999998E-2</c:v>
                </c:pt>
                <c:pt idx="203">
                  <c:v>2.6426999999999999E-2</c:v>
                </c:pt>
                <c:pt idx="204">
                  <c:v>2.6616999999999998E-2</c:v>
                </c:pt>
                <c:pt idx="205">
                  <c:v>2.6698E-2</c:v>
                </c:pt>
                <c:pt idx="206">
                  <c:v>2.6831000000000001E-2</c:v>
                </c:pt>
                <c:pt idx="207">
                  <c:v>2.6860999999999999E-2</c:v>
                </c:pt>
                <c:pt idx="208">
                  <c:v>2.7057000000000001E-2</c:v>
                </c:pt>
                <c:pt idx="209">
                  <c:v>2.7140000000000001E-2</c:v>
                </c:pt>
                <c:pt idx="210">
                  <c:v>2.7248999999999999E-2</c:v>
                </c:pt>
                <c:pt idx="211">
                  <c:v>2.7321000000000002E-2</c:v>
                </c:pt>
                <c:pt idx="212">
                  <c:v>2.7493E-2</c:v>
                </c:pt>
                <c:pt idx="213">
                  <c:v>2.7564000000000002E-2</c:v>
                </c:pt>
                <c:pt idx="214">
                  <c:v>2.7748999999999999E-2</c:v>
                </c:pt>
                <c:pt idx="215">
                  <c:v>2.7823000000000001E-2</c:v>
                </c:pt>
                <c:pt idx="216">
                  <c:v>2.8056000000000001E-2</c:v>
                </c:pt>
                <c:pt idx="217">
                  <c:v>2.8080999999999998E-2</c:v>
                </c:pt>
                <c:pt idx="218">
                  <c:v>2.8223999999999999E-2</c:v>
                </c:pt>
                <c:pt idx="219">
                  <c:v>2.8275000000000002E-2</c:v>
                </c:pt>
                <c:pt idx="220">
                  <c:v>2.8471E-2</c:v>
                </c:pt>
                <c:pt idx="221">
                  <c:v>2.8542999999999999E-2</c:v>
                </c:pt>
                <c:pt idx="222">
                  <c:v>2.8686E-2</c:v>
                </c:pt>
                <c:pt idx="223">
                  <c:v>2.8698000000000001E-2</c:v>
                </c:pt>
                <c:pt idx="224">
                  <c:v>2.8899999999999999E-2</c:v>
                </c:pt>
                <c:pt idx="225">
                  <c:v>2.8898E-2</c:v>
                </c:pt>
                <c:pt idx="226">
                  <c:v>2.9065000000000001E-2</c:v>
                </c:pt>
                <c:pt idx="227">
                  <c:v>2.9079000000000001E-2</c:v>
                </c:pt>
                <c:pt idx="228">
                  <c:v>2.9262E-2</c:v>
                </c:pt>
                <c:pt idx="229">
                  <c:v>2.9345E-2</c:v>
                </c:pt>
                <c:pt idx="230">
                  <c:v>2.9489999999999999E-2</c:v>
                </c:pt>
                <c:pt idx="231">
                  <c:v>2.9475999999999999E-2</c:v>
                </c:pt>
                <c:pt idx="232">
                  <c:v>2.9721000000000001E-2</c:v>
                </c:pt>
                <c:pt idx="233">
                  <c:v>2.9739999999999999E-2</c:v>
                </c:pt>
                <c:pt idx="234">
                  <c:v>2.9850999999999999E-2</c:v>
                </c:pt>
                <c:pt idx="235">
                  <c:v>2.9763999999999999E-2</c:v>
                </c:pt>
                <c:pt idx="236">
                  <c:v>2.9936999999999998E-2</c:v>
                </c:pt>
                <c:pt idx="237">
                  <c:v>2.9992000000000001E-2</c:v>
                </c:pt>
                <c:pt idx="238">
                  <c:v>3.0225999999999999E-2</c:v>
                </c:pt>
                <c:pt idx="239">
                  <c:v>3.0203000000000001E-2</c:v>
                </c:pt>
                <c:pt idx="240">
                  <c:v>3.0442E-2</c:v>
                </c:pt>
                <c:pt idx="241">
                  <c:v>3.0498000000000001E-2</c:v>
                </c:pt>
                <c:pt idx="242">
                  <c:v>3.0641000000000002E-2</c:v>
                </c:pt>
                <c:pt idx="243">
                  <c:v>3.0561000000000001E-2</c:v>
                </c:pt>
                <c:pt idx="244">
                  <c:v>3.0731000000000001E-2</c:v>
                </c:pt>
                <c:pt idx="245">
                  <c:v>3.0789E-2</c:v>
                </c:pt>
                <c:pt idx="246">
                  <c:v>3.0949999999999998E-2</c:v>
                </c:pt>
                <c:pt idx="247">
                  <c:v>3.0898999999999999E-2</c:v>
                </c:pt>
                <c:pt idx="248">
                  <c:v>3.1040000000000002E-2</c:v>
                </c:pt>
                <c:pt idx="249">
                  <c:v>3.1004E-2</c:v>
                </c:pt>
                <c:pt idx="250">
                  <c:v>3.1244000000000001E-2</c:v>
                </c:pt>
                <c:pt idx="251">
                  <c:v>3.1268999999999998E-2</c:v>
                </c:pt>
                <c:pt idx="252">
                  <c:v>3.1370000000000002E-2</c:v>
                </c:pt>
                <c:pt idx="253">
                  <c:v>3.124E-2</c:v>
                </c:pt>
                <c:pt idx="254">
                  <c:v>3.1531000000000003E-2</c:v>
                </c:pt>
                <c:pt idx="255">
                  <c:v>3.1403E-2</c:v>
                </c:pt>
                <c:pt idx="256">
                  <c:v>3.1524999999999997E-2</c:v>
                </c:pt>
                <c:pt idx="257">
                  <c:v>3.1468000000000003E-2</c:v>
                </c:pt>
                <c:pt idx="258">
                  <c:v>3.1587999999999998E-2</c:v>
                </c:pt>
                <c:pt idx="259">
                  <c:v>3.1486E-2</c:v>
                </c:pt>
                <c:pt idx="260">
                  <c:v>3.1705999999999998E-2</c:v>
                </c:pt>
                <c:pt idx="261">
                  <c:v>3.1736E-2</c:v>
                </c:pt>
                <c:pt idx="262">
                  <c:v>3.1835000000000002E-2</c:v>
                </c:pt>
                <c:pt idx="263">
                  <c:v>3.1872999999999999E-2</c:v>
                </c:pt>
                <c:pt idx="264">
                  <c:v>3.2016999999999997E-2</c:v>
                </c:pt>
                <c:pt idx="265">
                  <c:v>3.1954000000000003E-2</c:v>
                </c:pt>
                <c:pt idx="266">
                  <c:v>3.2050000000000002E-2</c:v>
                </c:pt>
                <c:pt idx="267">
                  <c:v>3.2077000000000001E-2</c:v>
                </c:pt>
                <c:pt idx="268">
                  <c:v>3.2287999999999997E-2</c:v>
                </c:pt>
                <c:pt idx="269">
                  <c:v>3.2272000000000002E-2</c:v>
                </c:pt>
                <c:pt idx="270">
                  <c:v>3.2460000000000003E-2</c:v>
                </c:pt>
                <c:pt idx="271">
                  <c:v>3.2400999999999999E-2</c:v>
                </c:pt>
                <c:pt idx="272">
                  <c:v>3.2599000000000003E-2</c:v>
                </c:pt>
                <c:pt idx="273">
                  <c:v>3.2696999999999997E-2</c:v>
                </c:pt>
                <c:pt idx="274">
                  <c:v>3.2849999999999997E-2</c:v>
                </c:pt>
                <c:pt idx="275">
                  <c:v>3.2825E-2</c:v>
                </c:pt>
                <c:pt idx="276">
                  <c:v>3.3028000000000002E-2</c:v>
                </c:pt>
                <c:pt idx="277">
                  <c:v>3.3063000000000002E-2</c:v>
                </c:pt>
                <c:pt idx="278">
                  <c:v>3.3216000000000002E-2</c:v>
                </c:pt>
                <c:pt idx="279">
                  <c:v>3.3189000000000003E-2</c:v>
                </c:pt>
                <c:pt idx="280">
                  <c:v>3.3382000000000002E-2</c:v>
                </c:pt>
                <c:pt idx="281">
                  <c:v>3.3396000000000002E-2</c:v>
                </c:pt>
                <c:pt idx="282">
                  <c:v>3.3492000000000001E-2</c:v>
                </c:pt>
                <c:pt idx="283">
                  <c:v>3.3445999999999997E-2</c:v>
                </c:pt>
                <c:pt idx="284">
                  <c:v>3.3716000000000003E-2</c:v>
                </c:pt>
                <c:pt idx="285">
                  <c:v>3.3742000000000001E-2</c:v>
                </c:pt>
                <c:pt idx="286">
                  <c:v>3.3945999999999997E-2</c:v>
                </c:pt>
                <c:pt idx="287">
                  <c:v>3.3910000000000003E-2</c:v>
                </c:pt>
                <c:pt idx="288">
                  <c:v>3.4033000000000001E-2</c:v>
                </c:pt>
                <c:pt idx="289">
                  <c:v>3.4049000000000003E-2</c:v>
                </c:pt>
                <c:pt idx="290">
                  <c:v>3.4143E-2</c:v>
                </c:pt>
                <c:pt idx="291">
                  <c:v>3.3950000000000001E-2</c:v>
                </c:pt>
                <c:pt idx="292">
                  <c:v>3.4006000000000002E-2</c:v>
                </c:pt>
                <c:pt idx="293">
                  <c:v>3.4217999999999998E-2</c:v>
                </c:pt>
                <c:pt idx="294">
                  <c:v>3.4384999999999999E-2</c:v>
                </c:pt>
                <c:pt idx="295">
                  <c:v>3.4334999999999997E-2</c:v>
                </c:pt>
                <c:pt idx="296">
                  <c:v>3.4409000000000002E-2</c:v>
                </c:pt>
                <c:pt idx="297">
                  <c:v>3.4423000000000002E-2</c:v>
                </c:pt>
                <c:pt idx="298">
                  <c:v>3.4570999999999998E-2</c:v>
                </c:pt>
                <c:pt idx="299">
                  <c:v>3.4590999999999997E-2</c:v>
                </c:pt>
                <c:pt idx="300">
                  <c:v>3.4687999999999997E-2</c:v>
                </c:pt>
                <c:pt idx="301">
                  <c:v>3.4665000000000001E-2</c:v>
                </c:pt>
                <c:pt idx="302">
                  <c:v>3.4722000000000003E-2</c:v>
                </c:pt>
                <c:pt idx="303">
                  <c:v>3.4730999999999998E-2</c:v>
                </c:pt>
                <c:pt idx="304">
                  <c:v>3.4953999999999999E-2</c:v>
                </c:pt>
                <c:pt idx="305">
                  <c:v>3.4983E-2</c:v>
                </c:pt>
                <c:pt idx="306">
                  <c:v>3.5125999999999998E-2</c:v>
                </c:pt>
                <c:pt idx="307">
                  <c:v>3.5048999999999997E-2</c:v>
                </c:pt>
                <c:pt idx="308">
                  <c:v>3.5222000000000003E-2</c:v>
                </c:pt>
                <c:pt idx="309">
                  <c:v>3.5319999999999997E-2</c:v>
                </c:pt>
                <c:pt idx="310">
                  <c:v>3.5430999999999997E-2</c:v>
                </c:pt>
                <c:pt idx="311">
                  <c:v>3.5458000000000003E-2</c:v>
                </c:pt>
                <c:pt idx="312">
                  <c:v>3.5679000000000002E-2</c:v>
                </c:pt>
                <c:pt idx="313">
                  <c:v>3.5805999999999998E-2</c:v>
                </c:pt>
                <c:pt idx="314">
                  <c:v>3.5979999999999998E-2</c:v>
                </c:pt>
                <c:pt idx="315">
                  <c:v>3.5962000000000001E-2</c:v>
                </c:pt>
                <c:pt idx="316">
                  <c:v>3.6252E-2</c:v>
                </c:pt>
                <c:pt idx="317">
                  <c:v>3.6283999999999997E-2</c:v>
                </c:pt>
                <c:pt idx="318">
                  <c:v>3.6465999999999998E-2</c:v>
                </c:pt>
                <c:pt idx="319">
                  <c:v>3.6333999999999998E-2</c:v>
                </c:pt>
                <c:pt idx="320">
                  <c:v>3.6534999999999998E-2</c:v>
                </c:pt>
                <c:pt idx="321">
                  <c:v>3.6625999999999999E-2</c:v>
                </c:pt>
                <c:pt idx="322">
                  <c:v>3.6795000000000001E-2</c:v>
                </c:pt>
                <c:pt idx="323">
                  <c:v>3.6706000000000003E-2</c:v>
                </c:pt>
                <c:pt idx="324">
                  <c:v>3.6903999999999999E-2</c:v>
                </c:pt>
                <c:pt idx="325">
                  <c:v>3.6967E-2</c:v>
                </c:pt>
                <c:pt idx="326">
                  <c:v>3.705E-2</c:v>
                </c:pt>
                <c:pt idx="327">
                  <c:v>3.6919E-2</c:v>
                </c:pt>
                <c:pt idx="328">
                  <c:v>3.7166999999999999E-2</c:v>
                </c:pt>
                <c:pt idx="329">
                  <c:v>3.7220000000000003E-2</c:v>
                </c:pt>
                <c:pt idx="330">
                  <c:v>3.7350000000000001E-2</c:v>
                </c:pt>
                <c:pt idx="331">
                  <c:v>3.7331999999999997E-2</c:v>
                </c:pt>
                <c:pt idx="332">
                  <c:v>3.7451999999999999E-2</c:v>
                </c:pt>
                <c:pt idx="333">
                  <c:v>3.7474E-2</c:v>
                </c:pt>
                <c:pt idx="334">
                  <c:v>3.7636999999999997E-2</c:v>
                </c:pt>
                <c:pt idx="335">
                  <c:v>3.7560000000000003E-2</c:v>
                </c:pt>
                <c:pt idx="336">
                  <c:v>3.7731000000000001E-2</c:v>
                </c:pt>
                <c:pt idx="337">
                  <c:v>3.7780000000000001E-2</c:v>
                </c:pt>
                <c:pt idx="338">
                  <c:v>3.7876E-2</c:v>
                </c:pt>
                <c:pt idx="339">
                  <c:v>3.7812999999999999E-2</c:v>
                </c:pt>
                <c:pt idx="340">
                  <c:v>3.7995000000000001E-2</c:v>
                </c:pt>
                <c:pt idx="341">
                  <c:v>3.8024000000000002E-2</c:v>
                </c:pt>
                <c:pt idx="342">
                  <c:v>3.8121000000000002E-2</c:v>
                </c:pt>
                <c:pt idx="343">
                  <c:v>3.8039000000000003E-2</c:v>
                </c:pt>
                <c:pt idx="344">
                  <c:v>3.8212000000000003E-2</c:v>
                </c:pt>
                <c:pt idx="345">
                  <c:v>3.8302999999999997E-2</c:v>
                </c:pt>
                <c:pt idx="346">
                  <c:v>3.8421999999999998E-2</c:v>
                </c:pt>
                <c:pt idx="347">
                  <c:v>3.8384000000000001E-2</c:v>
                </c:pt>
                <c:pt idx="348">
                  <c:v>3.8533999999999999E-2</c:v>
                </c:pt>
                <c:pt idx="349">
                  <c:v>3.8575999999999999E-2</c:v>
                </c:pt>
                <c:pt idx="350">
                  <c:v>3.8693999999999999E-2</c:v>
                </c:pt>
                <c:pt idx="351">
                  <c:v>3.8589999999999999E-2</c:v>
                </c:pt>
                <c:pt idx="352">
                  <c:v>3.8738000000000002E-2</c:v>
                </c:pt>
                <c:pt idx="353">
                  <c:v>3.8762999999999999E-2</c:v>
                </c:pt>
                <c:pt idx="354">
                  <c:v>3.8906999999999997E-2</c:v>
                </c:pt>
                <c:pt idx="355">
                  <c:v>3.9008000000000001E-2</c:v>
                </c:pt>
                <c:pt idx="356">
                  <c:v>3.9142999999999997E-2</c:v>
                </c:pt>
                <c:pt idx="357">
                  <c:v>3.9196000000000002E-2</c:v>
                </c:pt>
                <c:pt idx="358">
                  <c:v>3.9307000000000002E-2</c:v>
                </c:pt>
                <c:pt idx="359">
                  <c:v>3.9133000000000001E-2</c:v>
                </c:pt>
                <c:pt idx="360">
                  <c:v>3.9255999999999999E-2</c:v>
                </c:pt>
                <c:pt idx="361">
                  <c:v>3.9312E-2</c:v>
                </c:pt>
                <c:pt idx="362">
                  <c:v>3.9371999999999997E-2</c:v>
                </c:pt>
                <c:pt idx="363">
                  <c:v>3.9274999999999997E-2</c:v>
                </c:pt>
                <c:pt idx="364">
                  <c:v>3.9439000000000002E-2</c:v>
                </c:pt>
                <c:pt idx="365">
                  <c:v>3.9484999999999999E-2</c:v>
                </c:pt>
                <c:pt idx="366">
                  <c:v>3.9594999999999998E-2</c:v>
                </c:pt>
                <c:pt idx="367">
                  <c:v>3.9578000000000002E-2</c:v>
                </c:pt>
                <c:pt idx="368">
                  <c:v>3.9636999999999999E-2</c:v>
                </c:pt>
                <c:pt idx="369">
                  <c:v>3.9709000000000001E-2</c:v>
                </c:pt>
                <c:pt idx="370">
                  <c:v>3.9736E-2</c:v>
                </c:pt>
                <c:pt idx="371">
                  <c:v>3.9738000000000002E-2</c:v>
                </c:pt>
                <c:pt idx="372">
                  <c:v>3.9933000000000003E-2</c:v>
                </c:pt>
                <c:pt idx="373">
                  <c:v>3.9920999999999998E-2</c:v>
                </c:pt>
                <c:pt idx="374">
                  <c:v>3.9973000000000002E-2</c:v>
                </c:pt>
                <c:pt idx="375">
                  <c:v>3.9911000000000002E-2</c:v>
                </c:pt>
                <c:pt idx="376">
                  <c:v>4.0035000000000001E-2</c:v>
                </c:pt>
                <c:pt idx="377">
                  <c:v>4.0092999999999997E-2</c:v>
                </c:pt>
                <c:pt idx="378">
                  <c:v>4.0277E-2</c:v>
                </c:pt>
                <c:pt idx="379">
                  <c:v>4.0107999999999998E-2</c:v>
                </c:pt>
                <c:pt idx="380">
                  <c:v>4.0321000000000003E-2</c:v>
                </c:pt>
                <c:pt idx="381">
                  <c:v>4.0353E-2</c:v>
                </c:pt>
                <c:pt idx="382">
                  <c:v>4.0434999999999999E-2</c:v>
                </c:pt>
                <c:pt idx="383">
                  <c:v>4.0346E-2</c:v>
                </c:pt>
                <c:pt idx="384">
                  <c:v>4.0425999999999997E-2</c:v>
                </c:pt>
                <c:pt idx="385">
                  <c:v>4.0461999999999998E-2</c:v>
                </c:pt>
                <c:pt idx="386">
                  <c:v>4.0518999999999999E-2</c:v>
                </c:pt>
                <c:pt idx="387">
                  <c:v>4.0432000000000003E-2</c:v>
                </c:pt>
                <c:pt idx="388">
                  <c:v>4.0628999999999998E-2</c:v>
                </c:pt>
                <c:pt idx="389">
                  <c:v>4.0749E-2</c:v>
                </c:pt>
                <c:pt idx="390">
                  <c:v>4.0651E-2</c:v>
                </c:pt>
                <c:pt idx="391">
                  <c:v>4.0675000000000003E-2</c:v>
                </c:pt>
                <c:pt idx="392">
                  <c:v>4.0837999999999999E-2</c:v>
                </c:pt>
                <c:pt idx="393">
                  <c:v>4.0805000000000001E-2</c:v>
                </c:pt>
                <c:pt idx="394">
                  <c:v>4.0795999999999999E-2</c:v>
                </c:pt>
                <c:pt idx="395">
                  <c:v>4.0751999999999997E-2</c:v>
                </c:pt>
                <c:pt idx="396">
                  <c:v>4.0818E-2</c:v>
                </c:pt>
                <c:pt idx="397">
                  <c:v>4.0802999999999999E-2</c:v>
                </c:pt>
                <c:pt idx="398">
                  <c:v>4.1001999999999997E-2</c:v>
                </c:pt>
                <c:pt idx="399">
                  <c:v>4.1045999999999999E-2</c:v>
                </c:pt>
                <c:pt idx="400">
                  <c:v>4.1184999999999999E-2</c:v>
                </c:pt>
                <c:pt idx="401">
                  <c:v>4.1174000000000002E-2</c:v>
                </c:pt>
                <c:pt idx="402">
                  <c:v>4.1227E-2</c:v>
                </c:pt>
                <c:pt idx="403">
                  <c:v>4.1294999999999998E-2</c:v>
                </c:pt>
                <c:pt idx="404">
                  <c:v>4.1413999999999999E-2</c:v>
                </c:pt>
                <c:pt idx="405">
                  <c:v>4.1443000000000001E-2</c:v>
                </c:pt>
                <c:pt idx="406">
                  <c:v>4.1419999999999998E-2</c:v>
                </c:pt>
                <c:pt idx="407">
                  <c:v>4.1402000000000001E-2</c:v>
                </c:pt>
                <c:pt idx="408">
                  <c:v>4.1460999999999998E-2</c:v>
                </c:pt>
                <c:pt idx="409">
                  <c:v>4.1445000000000003E-2</c:v>
                </c:pt>
                <c:pt idx="410">
                  <c:v>4.1528000000000002E-2</c:v>
                </c:pt>
                <c:pt idx="411">
                  <c:v>4.1502999999999998E-2</c:v>
                </c:pt>
                <c:pt idx="412">
                  <c:v>4.1679000000000001E-2</c:v>
                </c:pt>
                <c:pt idx="413">
                  <c:v>4.1773999999999999E-2</c:v>
                </c:pt>
                <c:pt idx="414">
                  <c:v>4.1782E-2</c:v>
                </c:pt>
                <c:pt idx="415">
                  <c:v>4.1717999999999998E-2</c:v>
                </c:pt>
                <c:pt idx="416">
                  <c:v>4.1821999999999998E-2</c:v>
                </c:pt>
                <c:pt idx="417">
                  <c:v>4.1889000000000003E-2</c:v>
                </c:pt>
                <c:pt idx="418">
                  <c:v>4.1924000000000003E-2</c:v>
                </c:pt>
                <c:pt idx="419">
                  <c:v>4.1784000000000002E-2</c:v>
                </c:pt>
                <c:pt idx="420">
                  <c:v>4.2004E-2</c:v>
                </c:pt>
                <c:pt idx="421">
                  <c:v>4.2086999999999999E-2</c:v>
                </c:pt>
                <c:pt idx="422">
                  <c:v>4.2120999999999999E-2</c:v>
                </c:pt>
                <c:pt idx="423">
                  <c:v>4.2068000000000001E-2</c:v>
                </c:pt>
                <c:pt idx="424">
                  <c:v>4.2155999999999999E-2</c:v>
                </c:pt>
                <c:pt idx="425">
                  <c:v>4.2266999999999999E-2</c:v>
                </c:pt>
                <c:pt idx="426">
                  <c:v>4.2213000000000001E-2</c:v>
                </c:pt>
                <c:pt idx="427">
                  <c:v>4.2187000000000002E-2</c:v>
                </c:pt>
                <c:pt idx="428">
                  <c:v>4.2355999999999998E-2</c:v>
                </c:pt>
                <c:pt idx="429">
                  <c:v>4.2493000000000003E-2</c:v>
                </c:pt>
                <c:pt idx="430">
                  <c:v>4.2339000000000002E-2</c:v>
                </c:pt>
                <c:pt idx="431">
                  <c:v>4.2423000000000002E-2</c:v>
                </c:pt>
                <c:pt idx="432">
                  <c:v>4.2542999999999997E-2</c:v>
                </c:pt>
                <c:pt idx="433">
                  <c:v>4.2636E-2</c:v>
                </c:pt>
                <c:pt idx="434">
                  <c:v>4.2597999999999997E-2</c:v>
                </c:pt>
                <c:pt idx="435">
                  <c:v>4.2602000000000001E-2</c:v>
                </c:pt>
                <c:pt idx="436">
                  <c:v>4.2692000000000001E-2</c:v>
                </c:pt>
                <c:pt idx="437">
                  <c:v>4.2823E-2</c:v>
                </c:pt>
                <c:pt idx="438">
                  <c:v>4.2846000000000002E-2</c:v>
                </c:pt>
                <c:pt idx="439">
                  <c:v>4.2754E-2</c:v>
                </c:pt>
                <c:pt idx="440">
                  <c:v>4.2811000000000002E-2</c:v>
                </c:pt>
                <c:pt idx="441">
                  <c:v>4.2987999999999998E-2</c:v>
                </c:pt>
                <c:pt idx="442">
                  <c:v>4.3057999999999999E-2</c:v>
                </c:pt>
                <c:pt idx="443">
                  <c:v>4.2895000000000003E-2</c:v>
                </c:pt>
                <c:pt idx="444">
                  <c:v>4.2924999999999998E-2</c:v>
                </c:pt>
                <c:pt idx="445">
                  <c:v>4.3151000000000002E-2</c:v>
                </c:pt>
                <c:pt idx="446">
                  <c:v>4.3095000000000001E-2</c:v>
                </c:pt>
                <c:pt idx="447">
                  <c:v>4.3082000000000002E-2</c:v>
                </c:pt>
                <c:pt idx="448">
                  <c:v>4.3167999999999998E-2</c:v>
                </c:pt>
                <c:pt idx="449">
                  <c:v>4.3234000000000002E-2</c:v>
                </c:pt>
                <c:pt idx="450">
                  <c:v>4.3243999999999998E-2</c:v>
                </c:pt>
                <c:pt idx="451">
                  <c:v>4.3293999999999999E-2</c:v>
                </c:pt>
                <c:pt idx="452">
                  <c:v>4.3314999999999999E-2</c:v>
                </c:pt>
                <c:pt idx="453">
                  <c:v>4.3569999999999998E-2</c:v>
                </c:pt>
                <c:pt idx="454">
                  <c:v>4.3437999999999997E-2</c:v>
                </c:pt>
                <c:pt idx="455">
                  <c:v>4.3452999999999999E-2</c:v>
                </c:pt>
                <c:pt idx="456">
                  <c:v>4.3660999999999998E-2</c:v>
                </c:pt>
                <c:pt idx="457">
                  <c:v>4.3721000000000003E-2</c:v>
                </c:pt>
                <c:pt idx="458">
                  <c:v>4.3568000000000003E-2</c:v>
                </c:pt>
                <c:pt idx="459">
                  <c:v>4.3531E-2</c:v>
                </c:pt>
                <c:pt idx="460">
                  <c:v>4.3605999999999999E-2</c:v>
                </c:pt>
                <c:pt idx="461">
                  <c:v>4.3779999999999999E-2</c:v>
                </c:pt>
                <c:pt idx="462">
                  <c:v>4.3746E-2</c:v>
                </c:pt>
                <c:pt idx="463">
                  <c:v>4.3730999999999999E-2</c:v>
                </c:pt>
                <c:pt idx="464">
                  <c:v>4.3873000000000002E-2</c:v>
                </c:pt>
                <c:pt idx="465">
                  <c:v>4.4028999999999999E-2</c:v>
                </c:pt>
                <c:pt idx="466">
                  <c:v>4.4039000000000002E-2</c:v>
                </c:pt>
                <c:pt idx="467">
                  <c:v>4.4075000000000003E-2</c:v>
                </c:pt>
                <c:pt idx="468">
                  <c:v>4.4101000000000001E-2</c:v>
                </c:pt>
                <c:pt idx="469">
                  <c:v>4.4246000000000001E-2</c:v>
                </c:pt>
                <c:pt idx="470">
                  <c:v>4.4089999999999997E-2</c:v>
                </c:pt>
                <c:pt idx="471">
                  <c:v>4.3994999999999999E-2</c:v>
                </c:pt>
                <c:pt idx="472">
                  <c:v>4.4108000000000001E-2</c:v>
                </c:pt>
                <c:pt idx="473">
                  <c:v>4.4326999999999998E-2</c:v>
                </c:pt>
                <c:pt idx="474">
                  <c:v>4.4380999999999997E-2</c:v>
                </c:pt>
                <c:pt idx="475">
                  <c:v>4.4381999999999998E-2</c:v>
                </c:pt>
                <c:pt idx="476">
                  <c:v>4.4456000000000002E-2</c:v>
                </c:pt>
                <c:pt idx="477">
                  <c:v>4.4573000000000002E-2</c:v>
                </c:pt>
                <c:pt idx="478">
                  <c:v>4.4587000000000002E-2</c:v>
                </c:pt>
                <c:pt idx="479">
                  <c:v>4.4583999999999999E-2</c:v>
                </c:pt>
                <c:pt idx="480">
                  <c:v>4.4731E-2</c:v>
                </c:pt>
                <c:pt idx="481">
                  <c:v>4.4845000000000003E-2</c:v>
                </c:pt>
                <c:pt idx="482">
                  <c:v>4.4741000000000003E-2</c:v>
                </c:pt>
                <c:pt idx="483">
                  <c:v>4.4736999999999999E-2</c:v>
                </c:pt>
                <c:pt idx="484">
                  <c:v>4.4711000000000001E-2</c:v>
                </c:pt>
                <c:pt idx="485">
                  <c:v>4.4921000000000003E-2</c:v>
                </c:pt>
                <c:pt idx="486">
                  <c:v>4.4807E-2</c:v>
                </c:pt>
                <c:pt idx="487">
                  <c:v>4.4801000000000001E-2</c:v>
                </c:pt>
                <c:pt idx="488">
                  <c:v>4.487E-2</c:v>
                </c:pt>
                <c:pt idx="489">
                  <c:v>4.5099E-2</c:v>
                </c:pt>
                <c:pt idx="490">
                  <c:v>4.487E-2</c:v>
                </c:pt>
                <c:pt idx="491">
                  <c:v>4.4949000000000003E-2</c:v>
                </c:pt>
                <c:pt idx="492">
                  <c:v>4.5067000000000003E-2</c:v>
                </c:pt>
                <c:pt idx="493">
                  <c:v>4.5218000000000001E-2</c:v>
                </c:pt>
                <c:pt idx="494">
                  <c:v>4.5086000000000001E-2</c:v>
                </c:pt>
                <c:pt idx="495">
                  <c:v>4.5033999999999998E-2</c:v>
                </c:pt>
                <c:pt idx="496">
                  <c:v>4.5248999999999998E-2</c:v>
                </c:pt>
                <c:pt idx="497">
                  <c:v>4.5594000000000003E-2</c:v>
                </c:pt>
                <c:pt idx="498">
                  <c:v>4.5380999999999998E-2</c:v>
                </c:pt>
                <c:pt idx="499">
                  <c:v>4.5358999999999997E-2</c:v>
                </c:pt>
                <c:pt idx="500">
                  <c:v>4.5364000000000002E-2</c:v>
                </c:pt>
                <c:pt idx="501">
                  <c:v>4.5672999999999998E-2</c:v>
                </c:pt>
                <c:pt idx="502">
                  <c:v>4.5495000000000001E-2</c:v>
                </c:pt>
                <c:pt idx="503">
                  <c:v>4.5393999999999997E-2</c:v>
                </c:pt>
                <c:pt idx="504">
                  <c:v>4.5553000000000003E-2</c:v>
                </c:pt>
                <c:pt idx="505">
                  <c:v>4.5860999999999999E-2</c:v>
                </c:pt>
                <c:pt idx="506">
                  <c:v>4.5692000000000003E-2</c:v>
                </c:pt>
                <c:pt idx="507">
                  <c:v>4.5793E-2</c:v>
                </c:pt>
                <c:pt idx="508">
                  <c:v>4.5865000000000003E-2</c:v>
                </c:pt>
                <c:pt idx="509">
                  <c:v>4.6051000000000002E-2</c:v>
                </c:pt>
                <c:pt idx="510">
                  <c:v>4.5957999999999999E-2</c:v>
                </c:pt>
                <c:pt idx="511">
                  <c:v>4.5963999999999998E-2</c:v>
                </c:pt>
                <c:pt idx="512">
                  <c:v>4.6155000000000002E-2</c:v>
                </c:pt>
                <c:pt idx="513">
                  <c:v>4.6488000000000002E-2</c:v>
                </c:pt>
                <c:pt idx="514">
                  <c:v>4.6216E-2</c:v>
                </c:pt>
                <c:pt idx="515">
                  <c:v>4.6155000000000002E-2</c:v>
                </c:pt>
                <c:pt idx="516">
                  <c:v>4.6316000000000003E-2</c:v>
                </c:pt>
                <c:pt idx="517">
                  <c:v>4.6544000000000002E-2</c:v>
                </c:pt>
                <c:pt idx="518">
                  <c:v>4.6269999999999999E-2</c:v>
                </c:pt>
                <c:pt idx="519">
                  <c:v>4.6390000000000001E-2</c:v>
                </c:pt>
                <c:pt idx="520">
                  <c:v>4.6525999999999998E-2</c:v>
                </c:pt>
                <c:pt idx="521">
                  <c:v>4.6879999999999998E-2</c:v>
                </c:pt>
                <c:pt idx="522">
                  <c:v>4.6654000000000001E-2</c:v>
                </c:pt>
                <c:pt idx="523">
                  <c:v>4.6599000000000002E-2</c:v>
                </c:pt>
                <c:pt idx="524">
                  <c:v>4.6726999999999998E-2</c:v>
                </c:pt>
                <c:pt idx="525">
                  <c:v>4.6975999999999997E-2</c:v>
                </c:pt>
                <c:pt idx="526">
                  <c:v>4.6871000000000003E-2</c:v>
                </c:pt>
                <c:pt idx="527">
                  <c:v>4.6938000000000001E-2</c:v>
                </c:pt>
                <c:pt idx="528">
                  <c:v>4.6991999999999999E-2</c:v>
                </c:pt>
                <c:pt idx="529">
                  <c:v>4.7247999999999998E-2</c:v>
                </c:pt>
                <c:pt idx="530">
                  <c:v>4.6968000000000003E-2</c:v>
                </c:pt>
                <c:pt idx="531">
                  <c:v>4.7052999999999998E-2</c:v>
                </c:pt>
                <c:pt idx="532">
                  <c:v>4.7143999999999998E-2</c:v>
                </c:pt>
                <c:pt idx="533">
                  <c:v>4.7503999999999998E-2</c:v>
                </c:pt>
                <c:pt idx="534">
                  <c:v>4.7336000000000003E-2</c:v>
                </c:pt>
                <c:pt idx="535">
                  <c:v>4.7303999999999999E-2</c:v>
                </c:pt>
                <c:pt idx="536">
                  <c:v>4.7382000000000001E-2</c:v>
                </c:pt>
                <c:pt idx="537">
                  <c:v>4.7778000000000001E-2</c:v>
                </c:pt>
                <c:pt idx="538">
                  <c:v>4.7523000000000003E-2</c:v>
                </c:pt>
                <c:pt idx="539">
                  <c:v>4.7676999999999997E-2</c:v>
                </c:pt>
                <c:pt idx="540">
                  <c:v>4.7594999999999998E-2</c:v>
                </c:pt>
                <c:pt idx="541">
                  <c:v>4.8025999999999999E-2</c:v>
                </c:pt>
                <c:pt idx="542">
                  <c:v>4.7869000000000002E-2</c:v>
                </c:pt>
                <c:pt idx="543">
                  <c:v>4.7836999999999998E-2</c:v>
                </c:pt>
                <c:pt idx="544">
                  <c:v>4.7931000000000001E-2</c:v>
                </c:pt>
                <c:pt idx="545">
                  <c:v>4.8259000000000003E-2</c:v>
                </c:pt>
                <c:pt idx="546">
                  <c:v>4.7939000000000002E-2</c:v>
                </c:pt>
                <c:pt idx="547">
                  <c:v>4.7973000000000002E-2</c:v>
                </c:pt>
                <c:pt idx="548">
                  <c:v>4.8085999999999997E-2</c:v>
                </c:pt>
                <c:pt idx="549">
                  <c:v>4.8506000000000001E-2</c:v>
                </c:pt>
                <c:pt idx="550">
                  <c:v>4.8237000000000002E-2</c:v>
                </c:pt>
                <c:pt idx="551">
                  <c:v>4.8217000000000003E-2</c:v>
                </c:pt>
                <c:pt idx="552">
                  <c:v>4.8293000000000003E-2</c:v>
                </c:pt>
                <c:pt idx="553">
                  <c:v>4.8809999999999999E-2</c:v>
                </c:pt>
                <c:pt idx="554">
                  <c:v>4.8403000000000002E-2</c:v>
                </c:pt>
                <c:pt idx="555">
                  <c:v>4.8404999999999997E-2</c:v>
                </c:pt>
                <c:pt idx="556">
                  <c:v>4.8488999999999997E-2</c:v>
                </c:pt>
                <c:pt idx="557">
                  <c:v>4.8973999999999997E-2</c:v>
                </c:pt>
                <c:pt idx="558">
                  <c:v>4.8648999999999998E-2</c:v>
                </c:pt>
                <c:pt idx="559">
                  <c:v>4.8795999999999999E-2</c:v>
                </c:pt>
                <c:pt idx="560">
                  <c:v>4.8721E-2</c:v>
                </c:pt>
                <c:pt idx="561">
                  <c:v>4.9292999999999997E-2</c:v>
                </c:pt>
                <c:pt idx="562">
                  <c:v>4.8897999999999997E-2</c:v>
                </c:pt>
                <c:pt idx="563">
                  <c:v>4.8941999999999999E-2</c:v>
                </c:pt>
                <c:pt idx="564">
                  <c:v>4.9050000000000003E-2</c:v>
                </c:pt>
                <c:pt idx="565">
                  <c:v>4.9424000000000003E-2</c:v>
                </c:pt>
                <c:pt idx="566">
                  <c:v>4.9109E-2</c:v>
                </c:pt>
                <c:pt idx="567">
                  <c:v>4.9092999999999998E-2</c:v>
                </c:pt>
                <c:pt idx="568">
                  <c:v>4.9398999999999998E-2</c:v>
                </c:pt>
                <c:pt idx="569">
                  <c:v>4.9876999999999998E-2</c:v>
                </c:pt>
                <c:pt idx="570">
                  <c:v>4.9395000000000001E-2</c:v>
                </c:pt>
                <c:pt idx="571">
                  <c:v>4.9475999999999999E-2</c:v>
                </c:pt>
                <c:pt idx="572">
                  <c:v>4.9508999999999997E-2</c:v>
                </c:pt>
                <c:pt idx="573">
                  <c:v>5.0029999999999998E-2</c:v>
                </c:pt>
                <c:pt idx="574">
                  <c:v>4.9693000000000001E-2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2639-4582-AD48-E21DAF01BA2F}"/>
            </c:ext>
          </c:extLst>
        </c:ser>
        <c:ser>
          <c:idx val="7"/>
          <c:order val="4"/>
          <c:tx>
            <c:v>end of Jan (87.5)</c:v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L1ReflectanceSpectra_v0_2026022!$A$16:$A$590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L1ReflectanceSpectra_v0_2026022!$KJ$16:$KJ$590</c:f>
              <c:numCache>
                <c:formatCode>General</c:formatCode>
                <c:ptCount val="575"/>
                <c:pt idx="0">
                  <c:v>8.3230000000000005E-3</c:v>
                </c:pt>
                <c:pt idx="1">
                  <c:v>8.2260000000000007E-3</c:v>
                </c:pt>
                <c:pt idx="2">
                  <c:v>8.5800000000000008E-3</c:v>
                </c:pt>
                <c:pt idx="3">
                  <c:v>8.8229999999999992E-3</c:v>
                </c:pt>
                <c:pt idx="4">
                  <c:v>9.0950000000000007E-3</c:v>
                </c:pt>
                <c:pt idx="5">
                  <c:v>8.8719999999999997E-3</c:v>
                </c:pt>
                <c:pt idx="6">
                  <c:v>9.1470000000000006E-3</c:v>
                </c:pt>
                <c:pt idx="7">
                  <c:v>9.3620000000000005E-3</c:v>
                </c:pt>
                <c:pt idx="8">
                  <c:v>9.5849999999999998E-3</c:v>
                </c:pt>
                <c:pt idx="9">
                  <c:v>9.4160000000000008E-3</c:v>
                </c:pt>
                <c:pt idx="10">
                  <c:v>9.5630000000000003E-3</c:v>
                </c:pt>
                <c:pt idx="11">
                  <c:v>9.8139999999999998E-3</c:v>
                </c:pt>
                <c:pt idx="12">
                  <c:v>9.9509999999999998E-3</c:v>
                </c:pt>
                <c:pt idx="13">
                  <c:v>9.8919999999999998E-3</c:v>
                </c:pt>
                <c:pt idx="14">
                  <c:v>1.0061E-2</c:v>
                </c:pt>
                <c:pt idx="15">
                  <c:v>1.0274999999999999E-2</c:v>
                </c:pt>
                <c:pt idx="16">
                  <c:v>1.0461E-2</c:v>
                </c:pt>
                <c:pt idx="17">
                  <c:v>1.0375000000000001E-2</c:v>
                </c:pt>
                <c:pt idx="18">
                  <c:v>1.0544E-2</c:v>
                </c:pt>
                <c:pt idx="19">
                  <c:v>1.0691000000000001E-2</c:v>
                </c:pt>
                <c:pt idx="20">
                  <c:v>1.0848E-2</c:v>
                </c:pt>
                <c:pt idx="21">
                  <c:v>1.0763E-2</c:v>
                </c:pt>
                <c:pt idx="22">
                  <c:v>1.0938E-2</c:v>
                </c:pt>
                <c:pt idx="23">
                  <c:v>1.1035E-2</c:v>
                </c:pt>
                <c:pt idx="24">
                  <c:v>1.1224E-2</c:v>
                </c:pt>
                <c:pt idx="25">
                  <c:v>1.1139E-2</c:v>
                </c:pt>
                <c:pt idx="26">
                  <c:v>1.1299999999999999E-2</c:v>
                </c:pt>
                <c:pt idx="27">
                  <c:v>1.1414000000000001E-2</c:v>
                </c:pt>
                <c:pt idx="28">
                  <c:v>1.1518E-2</c:v>
                </c:pt>
                <c:pt idx="29">
                  <c:v>1.1450999999999999E-2</c:v>
                </c:pt>
                <c:pt idx="30">
                  <c:v>1.1603E-2</c:v>
                </c:pt>
                <c:pt idx="31">
                  <c:v>1.1738E-2</c:v>
                </c:pt>
                <c:pt idx="32">
                  <c:v>1.1873999999999999E-2</c:v>
                </c:pt>
                <c:pt idx="33">
                  <c:v>1.1806000000000001E-2</c:v>
                </c:pt>
                <c:pt idx="34">
                  <c:v>1.1951E-2</c:v>
                </c:pt>
                <c:pt idx="35">
                  <c:v>1.205E-2</c:v>
                </c:pt>
                <c:pt idx="36">
                  <c:v>1.2198000000000001E-2</c:v>
                </c:pt>
                <c:pt idx="37">
                  <c:v>1.2104E-2</c:v>
                </c:pt>
                <c:pt idx="38">
                  <c:v>1.2265E-2</c:v>
                </c:pt>
                <c:pt idx="39">
                  <c:v>1.2355E-2</c:v>
                </c:pt>
                <c:pt idx="40">
                  <c:v>1.2499E-2</c:v>
                </c:pt>
                <c:pt idx="41">
                  <c:v>1.2442E-2</c:v>
                </c:pt>
                <c:pt idx="42">
                  <c:v>1.2614999999999999E-2</c:v>
                </c:pt>
                <c:pt idx="43">
                  <c:v>1.2685999999999999E-2</c:v>
                </c:pt>
                <c:pt idx="44">
                  <c:v>1.2815999999999999E-2</c:v>
                </c:pt>
                <c:pt idx="45">
                  <c:v>1.2742E-2</c:v>
                </c:pt>
                <c:pt idx="46">
                  <c:v>1.2888E-2</c:v>
                </c:pt>
                <c:pt idx="47">
                  <c:v>1.2973E-2</c:v>
                </c:pt>
                <c:pt idx="48">
                  <c:v>1.3117999999999999E-2</c:v>
                </c:pt>
                <c:pt idx="49">
                  <c:v>1.3072E-2</c:v>
                </c:pt>
                <c:pt idx="50">
                  <c:v>1.3217E-2</c:v>
                </c:pt>
                <c:pt idx="51">
                  <c:v>1.3278999999999999E-2</c:v>
                </c:pt>
                <c:pt idx="52">
                  <c:v>1.3448E-2</c:v>
                </c:pt>
                <c:pt idx="53">
                  <c:v>1.3368E-2</c:v>
                </c:pt>
                <c:pt idx="54">
                  <c:v>1.353E-2</c:v>
                </c:pt>
                <c:pt idx="55">
                  <c:v>1.3599999999999999E-2</c:v>
                </c:pt>
                <c:pt idx="56">
                  <c:v>1.3703999999999999E-2</c:v>
                </c:pt>
                <c:pt idx="57">
                  <c:v>1.3657000000000001E-2</c:v>
                </c:pt>
                <c:pt idx="58">
                  <c:v>1.3823999999999999E-2</c:v>
                </c:pt>
                <c:pt idx="59">
                  <c:v>1.3875999999999999E-2</c:v>
                </c:pt>
                <c:pt idx="60">
                  <c:v>1.4043E-2</c:v>
                </c:pt>
                <c:pt idx="61">
                  <c:v>1.3958E-2</c:v>
                </c:pt>
                <c:pt idx="62">
                  <c:v>1.4128E-2</c:v>
                </c:pt>
                <c:pt idx="63">
                  <c:v>1.417E-2</c:v>
                </c:pt>
                <c:pt idx="64">
                  <c:v>1.4317E-2</c:v>
                </c:pt>
                <c:pt idx="65">
                  <c:v>1.4223E-2</c:v>
                </c:pt>
                <c:pt idx="66">
                  <c:v>1.4368000000000001E-2</c:v>
                </c:pt>
                <c:pt idx="67">
                  <c:v>1.4437E-2</c:v>
                </c:pt>
                <c:pt idx="68">
                  <c:v>1.4598E-2</c:v>
                </c:pt>
                <c:pt idx="69">
                  <c:v>1.4504E-2</c:v>
                </c:pt>
                <c:pt idx="70">
                  <c:v>1.4659999999999999E-2</c:v>
                </c:pt>
                <c:pt idx="71">
                  <c:v>1.4711999999999999E-2</c:v>
                </c:pt>
                <c:pt idx="72">
                  <c:v>1.4869E-2</c:v>
                </c:pt>
                <c:pt idx="73">
                  <c:v>1.4784E-2</c:v>
                </c:pt>
                <c:pt idx="74">
                  <c:v>1.491E-2</c:v>
                </c:pt>
                <c:pt idx="75">
                  <c:v>1.4971999999999999E-2</c:v>
                </c:pt>
                <c:pt idx="76">
                  <c:v>1.5115E-2</c:v>
                </c:pt>
                <c:pt idx="77">
                  <c:v>1.4994E-2</c:v>
                </c:pt>
                <c:pt idx="78">
                  <c:v>1.5110999999999999E-2</c:v>
                </c:pt>
                <c:pt idx="79">
                  <c:v>1.5186E-2</c:v>
                </c:pt>
                <c:pt idx="80">
                  <c:v>1.5321E-2</c:v>
                </c:pt>
                <c:pt idx="81">
                  <c:v>1.5202E-2</c:v>
                </c:pt>
                <c:pt idx="82">
                  <c:v>1.529E-2</c:v>
                </c:pt>
                <c:pt idx="83">
                  <c:v>1.5304E-2</c:v>
                </c:pt>
                <c:pt idx="84">
                  <c:v>1.5376000000000001E-2</c:v>
                </c:pt>
                <c:pt idx="85">
                  <c:v>1.5181999999999999E-2</c:v>
                </c:pt>
                <c:pt idx="86">
                  <c:v>1.5354E-2</c:v>
                </c:pt>
                <c:pt idx="87">
                  <c:v>1.5417999999999999E-2</c:v>
                </c:pt>
                <c:pt idx="88">
                  <c:v>1.5594999999999999E-2</c:v>
                </c:pt>
                <c:pt idx="89">
                  <c:v>1.5507999999999999E-2</c:v>
                </c:pt>
                <c:pt idx="90">
                  <c:v>1.567E-2</c:v>
                </c:pt>
                <c:pt idx="91">
                  <c:v>1.5747000000000001E-2</c:v>
                </c:pt>
                <c:pt idx="92">
                  <c:v>1.5903E-2</c:v>
                </c:pt>
                <c:pt idx="93">
                  <c:v>1.5799000000000001E-2</c:v>
                </c:pt>
                <c:pt idx="94">
                  <c:v>1.5982E-2</c:v>
                </c:pt>
                <c:pt idx="95">
                  <c:v>1.6070000000000001E-2</c:v>
                </c:pt>
                <c:pt idx="96">
                  <c:v>1.6256E-2</c:v>
                </c:pt>
                <c:pt idx="97">
                  <c:v>1.6142E-2</c:v>
                </c:pt>
                <c:pt idx="98">
                  <c:v>1.6303999999999999E-2</c:v>
                </c:pt>
                <c:pt idx="99">
                  <c:v>1.6382000000000001E-2</c:v>
                </c:pt>
                <c:pt idx="100">
                  <c:v>1.6559999999999998E-2</c:v>
                </c:pt>
                <c:pt idx="101">
                  <c:v>1.6472000000000001E-2</c:v>
                </c:pt>
                <c:pt idx="102">
                  <c:v>1.6711E-2</c:v>
                </c:pt>
                <c:pt idx="103">
                  <c:v>1.6726000000000001E-2</c:v>
                </c:pt>
                <c:pt idx="104">
                  <c:v>1.6879999999999999E-2</c:v>
                </c:pt>
                <c:pt idx="105">
                  <c:v>1.6766E-2</c:v>
                </c:pt>
                <c:pt idx="106">
                  <c:v>1.6933E-2</c:v>
                </c:pt>
                <c:pt idx="107">
                  <c:v>1.6962000000000001E-2</c:v>
                </c:pt>
                <c:pt idx="108">
                  <c:v>1.7108999999999999E-2</c:v>
                </c:pt>
                <c:pt idx="109">
                  <c:v>1.7010999999999998E-2</c:v>
                </c:pt>
                <c:pt idx="110">
                  <c:v>1.7170999999999999E-2</c:v>
                </c:pt>
                <c:pt idx="111">
                  <c:v>1.7281999999999999E-2</c:v>
                </c:pt>
                <c:pt idx="112">
                  <c:v>1.7451999999999999E-2</c:v>
                </c:pt>
                <c:pt idx="113">
                  <c:v>1.7378999999999999E-2</c:v>
                </c:pt>
                <c:pt idx="114">
                  <c:v>1.7488E-2</c:v>
                </c:pt>
                <c:pt idx="115">
                  <c:v>1.7516E-2</c:v>
                </c:pt>
                <c:pt idx="116">
                  <c:v>1.7703E-2</c:v>
                </c:pt>
                <c:pt idx="117">
                  <c:v>1.7628000000000001E-2</c:v>
                </c:pt>
                <c:pt idx="118">
                  <c:v>1.7878999999999999E-2</c:v>
                </c:pt>
                <c:pt idx="119">
                  <c:v>1.7951000000000002E-2</c:v>
                </c:pt>
                <c:pt idx="120">
                  <c:v>1.8065000000000001E-2</c:v>
                </c:pt>
                <c:pt idx="121">
                  <c:v>1.7933000000000001E-2</c:v>
                </c:pt>
                <c:pt idx="122">
                  <c:v>1.8046E-2</c:v>
                </c:pt>
                <c:pt idx="123">
                  <c:v>1.8074E-2</c:v>
                </c:pt>
                <c:pt idx="124">
                  <c:v>1.8287000000000001E-2</c:v>
                </c:pt>
                <c:pt idx="125">
                  <c:v>1.8228000000000001E-2</c:v>
                </c:pt>
                <c:pt idx="126">
                  <c:v>1.8263999999999999E-2</c:v>
                </c:pt>
                <c:pt idx="127">
                  <c:v>1.8397E-2</c:v>
                </c:pt>
                <c:pt idx="128">
                  <c:v>1.8439000000000001E-2</c:v>
                </c:pt>
                <c:pt idx="129">
                  <c:v>1.8127000000000001E-2</c:v>
                </c:pt>
                <c:pt idx="130">
                  <c:v>1.8245999999999998E-2</c:v>
                </c:pt>
                <c:pt idx="131">
                  <c:v>1.8336000000000002E-2</c:v>
                </c:pt>
                <c:pt idx="132">
                  <c:v>1.8485000000000001E-2</c:v>
                </c:pt>
                <c:pt idx="133">
                  <c:v>1.8332000000000001E-2</c:v>
                </c:pt>
                <c:pt idx="134">
                  <c:v>1.8492000000000001E-2</c:v>
                </c:pt>
                <c:pt idx="135">
                  <c:v>1.8551999999999999E-2</c:v>
                </c:pt>
                <c:pt idx="136">
                  <c:v>1.8696999999999998E-2</c:v>
                </c:pt>
                <c:pt idx="137">
                  <c:v>1.8516999999999999E-2</c:v>
                </c:pt>
                <c:pt idx="138">
                  <c:v>1.8674E-2</c:v>
                </c:pt>
                <c:pt idx="139">
                  <c:v>1.8754E-2</c:v>
                </c:pt>
                <c:pt idx="140">
                  <c:v>1.8887000000000001E-2</c:v>
                </c:pt>
                <c:pt idx="141">
                  <c:v>1.8709E-2</c:v>
                </c:pt>
                <c:pt idx="142">
                  <c:v>1.8855E-2</c:v>
                </c:pt>
                <c:pt idx="143">
                  <c:v>1.8898000000000002E-2</c:v>
                </c:pt>
                <c:pt idx="144">
                  <c:v>1.9073E-2</c:v>
                </c:pt>
                <c:pt idx="145">
                  <c:v>1.8891999999999999E-2</c:v>
                </c:pt>
                <c:pt idx="146">
                  <c:v>1.9053E-2</c:v>
                </c:pt>
                <c:pt idx="147">
                  <c:v>1.9140000000000001E-2</c:v>
                </c:pt>
                <c:pt idx="148">
                  <c:v>1.9331999999999998E-2</c:v>
                </c:pt>
                <c:pt idx="149">
                  <c:v>1.9164E-2</c:v>
                </c:pt>
                <c:pt idx="150">
                  <c:v>1.9245999999999999E-2</c:v>
                </c:pt>
                <c:pt idx="151">
                  <c:v>1.9345000000000001E-2</c:v>
                </c:pt>
                <c:pt idx="152">
                  <c:v>1.9421999999999998E-2</c:v>
                </c:pt>
                <c:pt idx="153">
                  <c:v>1.9234999999999999E-2</c:v>
                </c:pt>
                <c:pt idx="154">
                  <c:v>1.9376999999999998E-2</c:v>
                </c:pt>
                <c:pt idx="155">
                  <c:v>1.9453000000000002E-2</c:v>
                </c:pt>
                <c:pt idx="156">
                  <c:v>1.958E-2</c:v>
                </c:pt>
                <c:pt idx="157">
                  <c:v>1.9404000000000001E-2</c:v>
                </c:pt>
                <c:pt idx="158">
                  <c:v>1.9594E-2</c:v>
                </c:pt>
                <c:pt idx="159">
                  <c:v>1.9615E-2</c:v>
                </c:pt>
                <c:pt idx="160">
                  <c:v>1.9737000000000001E-2</c:v>
                </c:pt>
                <c:pt idx="161">
                  <c:v>1.9557999999999999E-2</c:v>
                </c:pt>
                <c:pt idx="162">
                  <c:v>1.9717999999999999E-2</c:v>
                </c:pt>
                <c:pt idx="163">
                  <c:v>1.9778E-2</c:v>
                </c:pt>
                <c:pt idx="164">
                  <c:v>1.9906E-2</c:v>
                </c:pt>
                <c:pt idx="165">
                  <c:v>1.9727000000000001E-2</c:v>
                </c:pt>
                <c:pt idx="166">
                  <c:v>1.9876000000000001E-2</c:v>
                </c:pt>
                <c:pt idx="167">
                  <c:v>1.9900000000000001E-2</c:v>
                </c:pt>
                <c:pt idx="168">
                  <c:v>2.0070000000000001E-2</c:v>
                </c:pt>
                <c:pt idx="169">
                  <c:v>1.9890999999999999E-2</c:v>
                </c:pt>
                <c:pt idx="170">
                  <c:v>2.0059E-2</c:v>
                </c:pt>
                <c:pt idx="171">
                  <c:v>2.01E-2</c:v>
                </c:pt>
                <c:pt idx="172">
                  <c:v>2.0212999999999998E-2</c:v>
                </c:pt>
                <c:pt idx="173">
                  <c:v>2.0102999999999999E-2</c:v>
                </c:pt>
                <c:pt idx="174">
                  <c:v>2.0271000000000001E-2</c:v>
                </c:pt>
                <c:pt idx="175">
                  <c:v>2.0286999999999999E-2</c:v>
                </c:pt>
                <c:pt idx="176">
                  <c:v>2.0437E-2</c:v>
                </c:pt>
                <c:pt idx="177">
                  <c:v>2.0267E-2</c:v>
                </c:pt>
                <c:pt idx="178">
                  <c:v>2.0413000000000001E-2</c:v>
                </c:pt>
                <c:pt idx="179">
                  <c:v>2.0513E-2</c:v>
                </c:pt>
                <c:pt idx="180">
                  <c:v>2.0629999999999999E-2</c:v>
                </c:pt>
                <c:pt idx="181">
                  <c:v>2.0476999999999999E-2</c:v>
                </c:pt>
                <c:pt idx="182">
                  <c:v>2.0635000000000001E-2</c:v>
                </c:pt>
                <c:pt idx="183">
                  <c:v>2.068E-2</c:v>
                </c:pt>
                <c:pt idx="184">
                  <c:v>2.0844000000000001E-2</c:v>
                </c:pt>
                <c:pt idx="185">
                  <c:v>2.0705999999999999E-2</c:v>
                </c:pt>
                <c:pt idx="186">
                  <c:v>2.0863E-2</c:v>
                </c:pt>
                <c:pt idx="187">
                  <c:v>2.0916000000000001E-2</c:v>
                </c:pt>
                <c:pt idx="188">
                  <c:v>2.0975000000000001E-2</c:v>
                </c:pt>
                <c:pt idx="189">
                  <c:v>2.0688000000000002E-2</c:v>
                </c:pt>
                <c:pt idx="190">
                  <c:v>2.0694000000000001E-2</c:v>
                </c:pt>
                <c:pt idx="191">
                  <c:v>2.06E-2</c:v>
                </c:pt>
                <c:pt idx="192">
                  <c:v>2.0730999999999999E-2</c:v>
                </c:pt>
                <c:pt idx="193">
                  <c:v>2.0556000000000001E-2</c:v>
                </c:pt>
                <c:pt idx="194">
                  <c:v>2.0718E-2</c:v>
                </c:pt>
                <c:pt idx="195">
                  <c:v>2.0792999999999999E-2</c:v>
                </c:pt>
                <c:pt idx="196">
                  <c:v>2.0945999999999999E-2</c:v>
                </c:pt>
                <c:pt idx="197">
                  <c:v>2.0795999999999999E-2</c:v>
                </c:pt>
                <c:pt idx="198">
                  <c:v>2.1011999999999999E-2</c:v>
                </c:pt>
                <c:pt idx="199">
                  <c:v>2.1086000000000001E-2</c:v>
                </c:pt>
                <c:pt idx="200">
                  <c:v>2.1284999999999998E-2</c:v>
                </c:pt>
                <c:pt idx="201">
                  <c:v>2.1177999999999999E-2</c:v>
                </c:pt>
                <c:pt idx="202">
                  <c:v>2.1349E-2</c:v>
                </c:pt>
                <c:pt idx="203">
                  <c:v>2.1406999999999999E-2</c:v>
                </c:pt>
                <c:pt idx="204">
                  <c:v>2.1600999999999999E-2</c:v>
                </c:pt>
                <c:pt idx="205">
                  <c:v>2.1482000000000001E-2</c:v>
                </c:pt>
                <c:pt idx="206">
                  <c:v>2.1670999999999999E-2</c:v>
                </c:pt>
                <c:pt idx="207">
                  <c:v>2.1739999999999999E-2</c:v>
                </c:pt>
                <c:pt idx="208">
                  <c:v>2.1923999999999999E-2</c:v>
                </c:pt>
                <c:pt idx="209">
                  <c:v>2.1831E-2</c:v>
                </c:pt>
                <c:pt idx="210">
                  <c:v>2.1998E-2</c:v>
                </c:pt>
                <c:pt idx="211">
                  <c:v>2.2117000000000001E-2</c:v>
                </c:pt>
                <c:pt idx="212">
                  <c:v>2.2283000000000001E-2</c:v>
                </c:pt>
                <c:pt idx="213">
                  <c:v>2.2192E-2</c:v>
                </c:pt>
                <c:pt idx="214">
                  <c:v>2.2431E-2</c:v>
                </c:pt>
                <c:pt idx="215">
                  <c:v>2.2550000000000001E-2</c:v>
                </c:pt>
                <c:pt idx="216">
                  <c:v>2.2748999999999998E-2</c:v>
                </c:pt>
                <c:pt idx="217">
                  <c:v>2.2599999999999999E-2</c:v>
                </c:pt>
                <c:pt idx="218">
                  <c:v>2.2814999999999998E-2</c:v>
                </c:pt>
                <c:pt idx="219">
                  <c:v>2.2901999999999999E-2</c:v>
                </c:pt>
                <c:pt idx="220">
                  <c:v>2.3119000000000001E-2</c:v>
                </c:pt>
                <c:pt idx="221">
                  <c:v>2.2959E-2</c:v>
                </c:pt>
                <c:pt idx="222">
                  <c:v>2.316E-2</c:v>
                </c:pt>
                <c:pt idx="223">
                  <c:v>2.3272000000000001E-2</c:v>
                </c:pt>
                <c:pt idx="224">
                  <c:v>2.3425999999999999E-2</c:v>
                </c:pt>
                <c:pt idx="225">
                  <c:v>2.3252999999999999E-2</c:v>
                </c:pt>
                <c:pt idx="226">
                  <c:v>2.3463999999999999E-2</c:v>
                </c:pt>
                <c:pt idx="227">
                  <c:v>2.3553000000000001E-2</c:v>
                </c:pt>
                <c:pt idx="228">
                  <c:v>2.3720999999999999E-2</c:v>
                </c:pt>
                <c:pt idx="229">
                  <c:v>2.3630999999999999E-2</c:v>
                </c:pt>
                <c:pt idx="230">
                  <c:v>2.3820999999999998E-2</c:v>
                </c:pt>
                <c:pt idx="231">
                  <c:v>2.3886999999999999E-2</c:v>
                </c:pt>
                <c:pt idx="232">
                  <c:v>2.4091999999999999E-2</c:v>
                </c:pt>
                <c:pt idx="233">
                  <c:v>2.3945000000000001E-2</c:v>
                </c:pt>
                <c:pt idx="234">
                  <c:v>2.4122000000000001E-2</c:v>
                </c:pt>
                <c:pt idx="235">
                  <c:v>2.4115999999999999E-2</c:v>
                </c:pt>
                <c:pt idx="236">
                  <c:v>2.4285999999999999E-2</c:v>
                </c:pt>
                <c:pt idx="237">
                  <c:v>2.4178999999999999E-2</c:v>
                </c:pt>
                <c:pt idx="238">
                  <c:v>2.4417999999999999E-2</c:v>
                </c:pt>
                <c:pt idx="239">
                  <c:v>2.4475E-2</c:v>
                </c:pt>
                <c:pt idx="240">
                  <c:v>2.4704E-2</c:v>
                </c:pt>
                <c:pt idx="241">
                  <c:v>2.4583000000000001E-2</c:v>
                </c:pt>
                <c:pt idx="242">
                  <c:v>2.4782999999999999E-2</c:v>
                </c:pt>
                <c:pt idx="243">
                  <c:v>2.4774999999999998E-2</c:v>
                </c:pt>
                <c:pt idx="244">
                  <c:v>2.4965000000000001E-2</c:v>
                </c:pt>
                <c:pt idx="245">
                  <c:v>2.4806999999999999E-2</c:v>
                </c:pt>
                <c:pt idx="246">
                  <c:v>2.503E-2</c:v>
                </c:pt>
                <c:pt idx="247">
                  <c:v>2.5051E-2</c:v>
                </c:pt>
                <c:pt idx="248">
                  <c:v>2.5194000000000001E-2</c:v>
                </c:pt>
                <c:pt idx="249">
                  <c:v>2.5014000000000002E-2</c:v>
                </c:pt>
                <c:pt idx="250">
                  <c:v>2.5276E-2</c:v>
                </c:pt>
                <c:pt idx="251">
                  <c:v>2.5373E-2</c:v>
                </c:pt>
                <c:pt idx="252">
                  <c:v>2.5492000000000001E-2</c:v>
                </c:pt>
                <c:pt idx="253">
                  <c:v>2.5211999999999998E-2</c:v>
                </c:pt>
                <c:pt idx="254">
                  <c:v>2.5506999999999998E-2</c:v>
                </c:pt>
                <c:pt idx="255">
                  <c:v>2.5493999999999999E-2</c:v>
                </c:pt>
                <c:pt idx="256">
                  <c:v>2.5595E-2</c:v>
                </c:pt>
                <c:pt idx="257">
                  <c:v>2.5371999999999999E-2</c:v>
                </c:pt>
                <c:pt idx="258">
                  <c:v>2.5513999999999998E-2</c:v>
                </c:pt>
                <c:pt idx="259">
                  <c:v>2.5547E-2</c:v>
                </c:pt>
                <c:pt idx="260">
                  <c:v>2.5739000000000001E-2</c:v>
                </c:pt>
                <c:pt idx="261">
                  <c:v>2.5579999999999999E-2</c:v>
                </c:pt>
                <c:pt idx="262">
                  <c:v>2.5763999999999999E-2</c:v>
                </c:pt>
                <c:pt idx="263">
                  <c:v>2.5807E-2</c:v>
                </c:pt>
                <c:pt idx="264">
                  <c:v>2.5988000000000001E-2</c:v>
                </c:pt>
                <c:pt idx="265">
                  <c:v>2.5759000000000001E-2</c:v>
                </c:pt>
                <c:pt idx="266">
                  <c:v>2.5911E-2</c:v>
                </c:pt>
                <c:pt idx="267">
                  <c:v>2.6051999999999999E-2</c:v>
                </c:pt>
                <c:pt idx="268">
                  <c:v>2.6206E-2</c:v>
                </c:pt>
                <c:pt idx="269">
                  <c:v>2.6027000000000002E-2</c:v>
                </c:pt>
                <c:pt idx="270">
                  <c:v>2.6237E-2</c:v>
                </c:pt>
                <c:pt idx="271">
                  <c:v>2.6291999999999999E-2</c:v>
                </c:pt>
                <c:pt idx="272">
                  <c:v>2.6457000000000001E-2</c:v>
                </c:pt>
                <c:pt idx="273">
                  <c:v>2.6346999999999999E-2</c:v>
                </c:pt>
                <c:pt idx="274">
                  <c:v>2.6567E-2</c:v>
                </c:pt>
                <c:pt idx="275">
                  <c:v>2.6637999999999998E-2</c:v>
                </c:pt>
                <c:pt idx="276">
                  <c:v>2.6800000000000001E-2</c:v>
                </c:pt>
                <c:pt idx="277">
                  <c:v>2.6672999999999999E-2</c:v>
                </c:pt>
                <c:pt idx="278">
                  <c:v>2.6856000000000001E-2</c:v>
                </c:pt>
                <c:pt idx="279">
                  <c:v>2.6932000000000001E-2</c:v>
                </c:pt>
                <c:pt idx="280">
                  <c:v>2.7105000000000001E-2</c:v>
                </c:pt>
                <c:pt idx="281">
                  <c:v>2.6925999999999999E-2</c:v>
                </c:pt>
                <c:pt idx="282">
                  <c:v>2.7113000000000002E-2</c:v>
                </c:pt>
                <c:pt idx="283">
                  <c:v>2.7161999999999999E-2</c:v>
                </c:pt>
                <c:pt idx="284">
                  <c:v>2.7335999999999999E-2</c:v>
                </c:pt>
                <c:pt idx="285">
                  <c:v>2.7181E-2</c:v>
                </c:pt>
                <c:pt idx="286">
                  <c:v>2.7463000000000001E-2</c:v>
                </c:pt>
                <c:pt idx="287">
                  <c:v>2.7505000000000002E-2</c:v>
                </c:pt>
                <c:pt idx="288">
                  <c:v>2.7647999999999999E-2</c:v>
                </c:pt>
                <c:pt idx="289">
                  <c:v>2.7455E-2</c:v>
                </c:pt>
                <c:pt idx="290">
                  <c:v>2.7592999999999999E-2</c:v>
                </c:pt>
                <c:pt idx="291">
                  <c:v>2.7526999999999999E-2</c:v>
                </c:pt>
                <c:pt idx="292">
                  <c:v>2.7621E-2</c:v>
                </c:pt>
                <c:pt idx="293">
                  <c:v>2.7564000000000002E-2</c:v>
                </c:pt>
                <c:pt idx="294">
                  <c:v>2.7774E-2</c:v>
                </c:pt>
                <c:pt idx="295">
                  <c:v>2.7802E-2</c:v>
                </c:pt>
                <c:pt idx="296">
                  <c:v>2.7914000000000001E-2</c:v>
                </c:pt>
                <c:pt idx="297">
                  <c:v>2.7747000000000001E-2</c:v>
                </c:pt>
                <c:pt idx="298">
                  <c:v>2.7941000000000001E-2</c:v>
                </c:pt>
                <c:pt idx="299">
                  <c:v>2.8008000000000002E-2</c:v>
                </c:pt>
                <c:pt idx="300">
                  <c:v>2.8133999999999999E-2</c:v>
                </c:pt>
                <c:pt idx="301">
                  <c:v>2.7924000000000001E-2</c:v>
                </c:pt>
                <c:pt idx="302">
                  <c:v>2.8101000000000001E-2</c:v>
                </c:pt>
                <c:pt idx="303">
                  <c:v>2.8150999999999999E-2</c:v>
                </c:pt>
                <c:pt idx="304">
                  <c:v>2.8364E-2</c:v>
                </c:pt>
                <c:pt idx="305">
                  <c:v>2.8205999999999998E-2</c:v>
                </c:pt>
                <c:pt idx="306">
                  <c:v>2.8382000000000001E-2</c:v>
                </c:pt>
                <c:pt idx="307">
                  <c:v>2.8420000000000001E-2</c:v>
                </c:pt>
                <c:pt idx="308">
                  <c:v>2.8562000000000001E-2</c:v>
                </c:pt>
                <c:pt idx="309">
                  <c:v>2.8471E-2</c:v>
                </c:pt>
                <c:pt idx="310">
                  <c:v>2.8656000000000001E-2</c:v>
                </c:pt>
                <c:pt idx="311">
                  <c:v>2.8733999999999999E-2</c:v>
                </c:pt>
                <c:pt idx="312">
                  <c:v>2.8934000000000001E-2</c:v>
                </c:pt>
                <c:pt idx="313">
                  <c:v>2.8850000000000001E-2</c:v>
                </c:pt>
                <c:pt idx="314">
                  <c:v>2.9065000000000001E-2</c:v>
                </c:pt>
                <c:pt idx="315">
                  <c:v>2.9163999999999999E-2</c:v>
                </c:pt>
                <c:pt idx="316">
                  <c:v>2.9402999999999999E-2</c:v>
                </c:pt>
                <c:pt idx="317">
                  <c:v>2.9248E-2</c:v>
                </c:pt>
                <c:pt idx="318">
                  <c:v>2.9482000000000001E-2</c:v>
                </c:pt>
                <c:pt idx="319">
                  <c:v>2.9479000000000002E-2</c:v>
                </c:pt>
                <c:pt idx="320">
                  <c:v>2.9662000000000001E-2</c:v>
                </c:pt>
                <c:pt idx="321">
                  <c:v>2.9529E-2</c:v>
                </c:pt>
                <c:pt idx="322">
                  <c:v>2.9746999999999999E-2</c:v>
                </c:pt>
                <c:pt idx="323">
                  <c:v>2.9774999999999999E-2</c:v>
                </c:pt>
                <c:pt idx="324">
                  <c:v>2.9963E-2</c:v>
                </c:pt>
                <c:pt idx="325">
                  <c:v>2.9786E-2</c:v>
                </c:pt>
                <c:pt idx="326">
                  <c:v>3.0003999999999999E-2</c:v>
                </c:pt>
                <c:pt idx="327">
                  <c:v>3.0001E-2</c:v>
                </c:pt>
                <c:pt idx="328">
                  <c:v>3.0164E-2</c:v>
                </c:pt>
                <c:pt idx="329">
                  <c:v>3.0010999999999999E-2</c:v>
                </c:pt>
                <c:pt idx="330">
                  <c:v>3.0221000000000001E-2</c:v>
                </c:pt>
                <c:pt idx="331">
                  <c:v>3.0263000000000002E-2</c:v>
                </c:pt>
                <c:pt idx="332">
                  <c:v>3.0450000000000001E-2</c:v>
                </c:pt>
                <c:pt idx="333">
                  <c:v>3.0218999999999999E-2</c:v>
                </c:pt>
                <c:pt idx="334">
                  <c:v>3.0443999999999999E-2</c:v>
                </c:pt>
                <c:pt idx="335">
                  <c:v>3.0484000000000001E-2</c:v>
                </c:pt>
                <c:pt idx="336">
                  <c:v>3.0648999999999999E-2</c:v>
                </c:pt>
                <c:pt idx="337">
                  <c:v>3.0460999999999998E-2</c:v>
                </c:pt>
                <c:pt idx="338">
                  <c:v>3.0648000000000002E-2</c:v>
                </c:pt>
                <c:pt idx="339">
                  <c:v>3.0702E-2</c:v>
                </c:pt>
                <c:pt idx="340">
                  <c:v>3.0856000000000001E-2</c:v>
                </c:pt>
                <c:pt idx="341">
                  <c:v>3.0668999999999998E-2</c:v>
                </c:pt>
                <c:pt idx="342">
                  <c:v>3.0842999999999999E-2</c:v>
                </c:pt>
                <c:pt idx="343">
                  <c:v>3.0875E-2</c:v>
                </c:pt>
                <c:pt idx="344">
                  <c:v>3.1022999999999998E-2</c:v>
                </c:pt>
                <c:pt idx="345">
                  <c:v>3.0870999999999999E-2</c:v>
                </c:pt>
                <c:pt idx="346">
                  <c:v>3.1085999999999999E-2</c:v>
                </c:pt>
                <c:pt idx="347">
                  <c:v>3.1147000000000001E-2</c:v>
                </c:pt>
                <c:pt idx="348">
                  <c:v>3.1302000000000003E-2</c:v>
                </c:pt>
                <c:pt idx="349">
                  <c:v>3.1125E-2</c:v>
                </c:pt>
                <c:pt idx="350">
                  <c:v>3.1294000000000002E-2</c:v>
                </c:pt>
                <c:pt idx="351">
                  <c:v>3.1358999999999998E-2</c:v>
                </c:pt>
                <c:pt idx="352">
                  <c:v>3.1473000000000001E-2</c:v>
                </c:pt>
                <c:pt idx="353">
                  <c:v>3.1288000000000003E-2</c:v>
                </c:pt>
                <c:pt idx="354">
                  <c:v>3.1519999999999999E-2</c:v>
                </c:pt>
                <c:pt idx="355">
                  <c:v>3.1593000000000003E-2</c:v>
                </c:pt>
                <c:pt idx="356">
                  <c:v>3.1787999999999997E-2</c:v>
                </c:pt>
                <c:pt idx="357">
                  <c:v>3.1611E-2</c:v>
                </c:pt>
                <c:pt idx="358">
                  <c:v>3.1786000000000002E-2</c:v>
                </c:pt>
                <c:pt idx="359">
                  <c:v>3.1780000000000003E-2</c:v>
                </c:pt>
                <c:pt idx="360">
                  <c:v>3.1886999999999999E-2</c:v>
                </c:pt>
                <c:pt idx="361">
                  <c:v>3.1688000000000001E-2</c:v>
                </c:pt>
                <c:pt idx="362">
                  <c:v>3.1876000000000002E-2</c:v>
                </c:pt>
                <c:pt idx="363">
                  <c:v>3.1902E-2</c:v>
                </c:pt>
                <c:pt idx="364">
                  <c:v>3.2072999999999997E-2</c:v>
                </c:pt>
                <c:pt idx="365">
                  <c:v>3.1859999999999999E-2</c:v>
                </c:pt>
                <c:pt idx="366">
                  <c:v>3.2039999999999999E-2</c:v>
                </c:pt>
                <c:pt idx="367">
                  <c:v>3.2119000000000002E-2</c:v>
                </c:pt>
                <c:pt idx="368">
                  <c:v>3.2261999999999999E-2</c:v>
                </c:pt>
                <c:pt idx="369">
                  <c:v>3.2025999999999999E-2</c:v>
                </c:pt>
                <c:pt idx="370">
                  <c:v>3.2177999999999998E-2</c:v>
                </c:pt>
                <c:pt idx="371">
                  <c:v>3.2254999999999999E-2</c:v>
                </c:pt>
                <c:pt idx="372">
                  <c:v>3.2451000000000001E-2</c:v>
                </c:pt>
                <c:pt idx="373">
                  <c:v>3.2167000000000001E-2</c:v>
                </c:pt>
                <c:pt idx="374">
                  <c:v>3.2363999999999997E-2</c:v>
                </c:pt>
                <c:pt idx="375">
                  <c:v>3.2469999999999999E-2</c:v>
                </c:pt>
                <c:pt idx="376">
                  <c:v>3.2590000000000001E-2</c:v>
                </c:pt>
                <c:pt idx="377">
                  <c:v>3.2334000000000002E-2</c:v>
                </c:pt>
                <c:pt idx="378">
                  <c:v>3.2559999999999999E-2</c:v>
                </c:pt>
                <c:pt idx="379">
                  <c:v>3.2582E-2</c:v>
                </c:pt>
                <c:pt idx="380">
                  <c:v>3.2760999999999998E-2</c:v>
                </c:pt>
                <c:pt idx="381">
                  <c:v>3.2568E-2</c:v>
                </c:pt>
                <c:pt idx="382">
                  <c:v>3.2691999999999999E-2</c:v>
                </c:pt>
                <c:pt idx="383">
                  <c:v>3.2735E-2</c:v>
                </c:pt>
                <c:pt idx="384">
                  <c:v>3.288E-2</c:v>
                </c:pt>
                <c:pt idx="385">
                  <c:v>3.2586999999999998E-2</c:v>
                </c:pt>
                <c:pt idx="386">
                  <c:v>3.2799000000000002E-2</c:v>
                </c:pt>
                <c:pt idx="387">
                  <c:v>3.2816999999999999E-2</c:v>
                </c:pt>
                <c:pt idx="388">
                  <c:v>3.3038999999999999E-2</c:v>
                </c:pt>
                <c:pt idx="389">
                  <c:v>3.2827000000000002E-2</c:v>
                </c:pt>
                <c:pt idx="390">
                  <c:v>3.2901E-2</c:v>
                </c:pt>
                <c:pt idx="391">
                  <c:v>3.3015999999999997E-2</c:v>
                </c:pt>
                <c:pt idx="392">
                  <c:v>3.3179E-2</c:v>
                </c:pt>
                <c:pt idx="393">
                  <c:v>3.2905999999999998E-2</c:v>
                </c:pt>
                <c:pt idx="394">
                  <c:v>3.3029000000000003E-2</c:v>
                </c:pt>
                <c:pt idx="395">
                  <c:v>3.3101999999999999E-2</c:v>
                </c:pt>
                <c:pt idx="396">
                  <c:v>3.3176999999999998E-2</c:v>
                </c:pt>
                <c:pt idx="397">
                  <c:v>3.2889000000000002E-2</c:v>
                </c:pt>
                <c:pt idx="398">
                  <c:v>3.3189000000000003E-2</c:v>
                </c:pt>
                <c:pt idx="399">
                  <c:v>3.3300000000000003E-2</c:v>
                </c:pt>
                <c:pt idx="400">
                  <c:v>3.3449E-2</c:v>
                </c:pt>
                <c:pt idx="401">
                  <c:v>3.3163999999999999E-2</c:v>
                </c:pt>
                <c:pt idx="402">
                  <c:v>3.3352E-2</c:v>
                </c:pt>
                <c:pt idx="403">
                  <c:v>3.3512E-2</c:v>
                </c:pt>
                <c:pt idx="404">
                  <c:v>3.3700000000000001E-2</c:v>
                </c:pt>
                <c:pt idx="405">
                  <c:v>3.3371999999999999E-2</c:v>
                </c:pt>
                <c:pt idx="406">
                  <c:v>3.3545999999999999E-2</c:v>
                </c:pt>
                <c:pt idx="407">
                  <c:v>3.3619999999999997E-2</c:v>
                </c:pt>
                <c:pt idx="408">
                  <c:v>3.3758999999999997E-2</c:v>
                </c:pt>
                <c:pt idx="409">
                  <c:v>3.3363999999999998E-2</c:v>
                </c:pt>
                <c:pt idx="410">
                  <c:v>3.3603000000000001E-2</c:v>
                </c:pt>
                <c:pt idx="411">
                  <c:v>3.3686000000000001E-2</c:v>
                </c:pt>
                <c:pt idx="412">
                  <c:v>3.3909000000000002E-2</c:v>
                </c:pt>
                <c:pt idx="413">
                  <c:v>3.3605999999999997E-2</c:v>
                </c:pt>
                <c:pt idx="414">
                  <c:v>3.3774999999999999E-2</c:v>
                </c:pt>
                <c:pt idx="415">
                  <c:v>3.3862999999999997E-2</c:v>
                </c:pt>
                <c:pt idx="416">
                  <c:v>3.4027000000000002E-2</c:v>
                </c:pt>
                <c:pt idx="417">
                  <c:v>3.3661000000000003E-2</c:v>
                </c:pt>
                <c:pt idx="418">
                  <c:v>3.3842999999999998E-2</c:v>
                </c:pt>
                <c:pt idx="419">
                  <c:v>3.3915000000000001E-2</c:v>
                </c:pt>
                <c:pt idx="420">
                  <c:v>3.4139000000000003E-2</c:v>
                </c:pt>
                <c:pt idx="421">
                  <c:v>3.3832000000000001E-2</c:v>
                </c:pt>
                <c:pt idx="422">
                  <c:v>3.4065999999999999E-2</c:v>
                </c:pt>
                <c:pt idx="423">
                  <c:v>3.4104000000000002E-2</c:v>
                </c:pt>
                <c:pt idx="424">
                  <c:v>3.4282E-2</c:v>
                </c:pt>
                <c:pt idx="425">
                  <c:v>3.3987000000000003E-2</c:v>
                </c:pt>
                <c:pt idx="426">
                  <c:v>3.4167000000000003E-2</c:v>
                </c:pt>
                <c:pt idx="427">
                  <c:v>3.4264999999999997E-2</c:v>
                </c:pt>
                <c:pt idx="428">
                  <c:v>3.4435E-2</c:v>
                </c:pt>
                <c:pt idx="429">
                  <c:v>3.4132000000000003E-2</c:v>
                </c:pt>
                <c:pt idx="430">
                  <c:v>3.4202999999999997E-2</c:v>
                </c:pt>
                <c:pt idx="431">
                  <c:v>3.4416000000000002E-2</c:v>
                </c:pt>
                <c:pt idx="432">
                  <c:v>3.4623000000000001E-2</c:v>
                </c:pt>
                <c:pt idx="433">
                  <c:v>3.4279999999999998E-2</c:v>
                </c:pt>
                <c:pt idx="434">
                  <c:v>3.4452999999999998E-2</c:v>
                </c:pt>
                <c:pt idx="435">
                  <c:v>3.4563000000000003E-2</c:v>
                </c:pt>
                <c:pt idx="436">
                  <c:v>3.4713000000000001E-2</c:v>
                </c:pt>
                <c:pt idx="437">
                  <c:v>3.4412999999999999E-2</c:v>
                </c:pt>
                <c:pt idx="438">
                  <c:v>3.4612999999999998E-2</c:v>
                </c:pt>
                <c:pt idx="439">
                  <c:v>3.4627999999999999E-2</c:v>
                </c:pt>
                <c:pt idx="440">
                  <c:v>3.4840000000000003E-2</c:v>
                </c:pt>
                <c:pt idx="441">
                  <c:v>3.4569000000000003E-2</c:v>
                </c:pt>
                <c:pt idx="442">
                  <c:v>3.4687999999999997E-2</c:v>
                </c:pt>
                <c:pt idx="443">
                  <c:v>3.4814999999999999E-2</c:v>
                </c:pt>
                <c:pt idx="444">
                  <c:v>3.4911999999999999E-2</c:v>
                </c:pt>
                <c:pt idx="445">
                  <c:v>3.4626999999999998E-2</c:v>
                </c:pt>
                <c:pt idx="446">
                  <c:v>3.4839000000000002E-2</c:v>
                </c:pt>
                <c:pt idx="447">
                  <c:v>3.4962E-2</c:v>
                </c:pt>
                <c:pt idx="448">
                  <c:v>3.5088000000000001E-2</c:v>
                </c:pt>
                <c:pt idx="449">
                  <c:v>3.4735000000000002E-2</c:v>
                </c:pt>
                <c:pt idx="450">
                  <c:v>3.4935000000000001E-2</c:v>
                </c:pt>
                <c:pt idx="451">
                  <c:v>3.5105999999999998E-2</c:v>
                </c:pt>
                <c:pt idx="452">
                  <c:v>3.5199000000000001E-2</c:v>
                </c:pt>
                <c:pt idx="453">
                  <c:v>3.5012000000000001E-2</c:v>
                </c:pt>
                <c:pt idx="454">
                  <c:v>3.5135E-2</c:v>
                </c:pt>
                <c:pt idx="455">
                  <c:v>3.5285999999999998E-2</c:v>
                </c:pt>
                <c:pt idx="456">
                  <c:v>3.5459999999999998E-2</c:v>
                </c:pt>
                <c:pt idx="457">
                  <c:v>3.5071999999999999E-2</c:v>
                </c:pt>
                <c:pt idx="458">
                  <c:v>3.5146999999999998E-2</c:v>
                </c:pt>
                <c:pt idx="459">
                  <c:v>3.5288E-2</c:v>
                </c:pt>
                <c:pt idx="460">
                  <c:v>3.5475E-2</c:v>
                </c:pt>
                <c:pt idx="461">
                  <c:v>3.5138999999999997E-2</c:v>
                </c:pt>
                <c:pt idx="462">
                  <c:v>3.5285999999999998E-2</c:v>
                </c:pt>
                <c:pt idx="463">
                  <c:v>3.5478000000000003E-2</c:v>
                </c:pt>
                <c:pt idx="464">
                  <c:v>3.5675999999999999E-2</c:v>
                </c:pt>
                <c:pt idx="465">
                  <c:v>3.5401000000000002E-2</c:v>
                </c:pt>
                <c:pt idx="466">
                  <c:v>3.5506999999999997E-2</c:v>
                </c:pt>
                <c:pt idx="467">
                  <c:v>3.5729999999999998E-2</c:v>
                </c:pt>
                <c:pt idx="468">
                  <c:v>3.5885E-2</c:v>
                </c:pt>
                <c:pt idx="469">
                  <c:v>3.5562000000000003E-2</c:v>
                </c:pt>
                <c:pt idx="470">
                  <c:v>3.5621E-2</c:v>
                </c:pt>
                <c:pt idx="471">
                  <c:v>3.5812999999999998E-2</c:v>
                </c:pt>
                <c:pt idx="472">
                  <c:v>3.5915999999999997E-2</c:v>
                </c:pt>
                <c:pt idx="473">
                  <c:v>3.5548999999999997E-2</c:v>
                </c:pt>
                <c:pt idx="474">
                  <c:v>3.5836E-2</c:v>
                </c:pt>
                <c:pt idx="475">
                  <c:v>3.594E-2</c:v>
                </c:pt>
                <c:pt idx="476">
                  <c:v>3.6136000000000001E-2</c:v>
                </c:pt>
                <c:pt idx="477">
                  <c:v>3.5771999999999998E-2</c:v>
                </c:pt>
                <c:pt idx="478">
                  <c:v>3.5975E-2</c:v>
                </c:pt>
                <c:pt idx="479">
                  <c:v>3.6225E-2</c:v>
                </c:pt>
                <c:pt idx="480">
                  <c:v>3.6292999999999999E-2</c:v>
                </c:pt>
                <c:pt idx="481">
                  <c:v>3.5944999999999998E-2</c:v>
                </c:pt>
                <c:pt idx="482">
                  <c:v>3.6091999999999999E-2</c:v>
                </c:pt>
                <c:pt idx="483">
                  <c:v>3.6233000000000001E-2</c:v>
                </c:pt>
                <c:pt idx="484">
                  <c:v>3.6477000000000002E-2</c:v>
                </c:pt>
                <c:pt idx="485">
                  <c:v>3.5951999999999998E-2</c:v>
                </c:pt>
                <c:pt idx="486">
                  <c:v>3.6225E-2</c:v>
                </c:pt>
                <c:pt idx="487">
                  <c:v>3.6372000000000002E-2</c:v>
                </c:pt>
                <c:pt idx="488">
                  <c:v>3.6520999999999998E-2</c:v>
                </c:pt>
                <c:pt idx="489">
                  <c:v>3.6086E-2</c:v>
                </c:pt>
                <c:pt idx="490">
                  <c:v>3.6298999999999998E-2</c:v>
                </c:pt>
                <c:pt idx="491">
                  <c:v>3.6462000000000001E-2</c:v>
                </c:pt>
                <c:pt idx="492">
                  <c:v>3.6623000000000003E-2</c:v>
                </c:pt>
                <c:pt idx="493">
                  <c:v>3.6241000000000002E-2</c:v>
                </c:pt>
                <c:pt idx="494">
                  <c:v>3.6443999999999997E-2</c:v>
                </c:pt>
                <c:pt idx="495">
                  <c:v>3.6595999999999997E-2</c:v>
                </c:pt>
                <c:pt idx="496">
                  <c:v>3.6828E-2</c:v>
                </c:pt>
                <c:pt idx="497">
                  <c:v>3.6372000000000002E-2</c:v>
                </c:pt>
                <c:pt idx="498">
                  <c:v>3.6590999999999999E-2</c:v>
                </c:pt>
                <c:pt idx="499">
                  <c:v>3.6795000000000001E-2</c:v>
                </c:pt>
                <c:pt idx="500">
                  <c:v>3.696E-2</c:v>
                </c:pt>
                <c:pt idx="501">
                  <c:v>3.6511000000000002E-2</c:v>
                </c:pt>
                <c:pt idx="502">
                  <c:v>3.6686000000000003E-2</c:v>
                </c:pt>
                <c:pt idx="503">
                  <c:v>3.6814E-2</c:v>
                </c:pt>
                <c:pt idx="504">
                  <c:v>3.7045000000000002E-2</c:v>
                </c:pt>
                <c:pt idx="505">
                  <c:v>3.6643000000000002E-2</c:v>
                </c:pt>
                <c:pt idx="506">
                  <c:v>3.6891E-2</c:v>
                </c:pt>
                <c:pt idx="507">
                  <c:v>3.7161E-2</c:v>
                </c:pt>
                <c:pt idx="508">
                  <c:v>3.7318999999999998E-2</c:v>
                </c:pt>
                <c:pt idx="509">
                  <c:v>3.6892000000000001E-2</c:v>
                </c:pt>
                <c:pt idx="510">
                  <c:v>3.7043E-2</c:v>
                </c:pt>
                <c:pt idx="511">
                  <c:v>3.7280000000000001E-2</c:v>
                </c:pt>
                <c:pt idx="512">
                  <c:v>3.7506999999999999E-2</c:v>
                </c:pt>
                <c:pt idx="513">
                  <c:v>3.7144999999999997E-2</c:v>
                </c:pt>
                <c:pt idx="514">
                  <c:v>3.7328E-2</c:v>
                </c:pt>
                <c:pt idx="515">
                  <c:v>3.7443999999999998E-2</c:v>
                </c:pt>
                <c:pt idx="516">
                  <c:v>3.7682E-2</c:v>
                </c:pt>
                <c:pt idx="517">
                  <c:v>3.7260000000000001E-2</c:v>
                </c:pt>
                <c:pt idx="518">
                  <c:v>3.7220999999999997E-2</c:v>
                </c:pt>
                <c:pt idx="519">
                  <c:v>3.7630999999999998E-2</c:v>
                </c:pt>
                <c:pt idx="520">
                  <c:v>3.7763999999999999E-2</c:v>
                </c:pt>
                <c:pt idx="521">
                  <c:v>3.7398000000000001E-2</c:v>
                </c:pt>
                <c:pt idx="522">
                  <c:v>3.7551000000000001E-2</c:v>
                </c:pt>
                <c:pt idx="523">
                  <c:v>3.7780000000000001E-2</c:v>
                </c:pt>
                <c:pt idx="524">
                  <c:v>3.8043E-2</c:v>
                </c:pt>
                <c:pt idx="525">
                  <c:v>3.7585E-2</c:v>
                </c:pt>
                <c:pt idx="526">
                  <c:v>3.7837999999999997E-2</c:v>
                </c:pt>
                <c:pt idx="527">
                  <c:v>3.8039000000000003E-2</c:v>
                </c:pt>
                <c:pt idx="528">
                  <c:v>3.8168000000000001E-2</c:v>
                </c:pt>
                <c:pt idx="529">
                  <c:v>3.7803000000000003E-2</c:v>
                </c:pt>
                <c:pt idx="530">
                  <c:v>3.7819999999999999E-2</c:v>
                </c:pt>
                <c:pt idx="531">
                  <c:v>3.8245000000000001E-2</c:v>
                </c:pt>
                <c:pt idx="532">
                  <c:v>3.8377000000000001E-2</c:v>
                </c:pt>
                <c:pt idx="533">
                  <c:v>3.7998999999999998E-2</c:v>
                </c:pt>
                <c:pt idx="534">
                  <c:v>3.8004999999999997E-2</c:v>
                </c:pt>
                <c:pt idx="535">
                  <c:v>3.8351000000000003E-2</c:v>
                </c:pt>
                <c:pt idx="536">
                  <c:v>3.8556E-2</c:v>
                </c:pt>
                <c:pt idx="537">
                  <c:v>3.8149000000000002E-2</c:v>
                </c:pt>
                <c:pt idx="538">
                  <c:v>3.8348E-2</c:v>
                </c:pt>
                <c:pt idx="539">
                  <c:v>3.8646E-2</c:v>
                </c:pt>
                <c:pt idx="540">
                  <c:v>3.8696000000000001E-2</c:v>
                </c:pt>
                <c:pt idx="541">
                  <c:v>3.8331999999999998E-2</c:v>
                </c:pt>
                <c:pt idx="542">
                  <c:v>3.8446000000000001E-2</c:v>
                </c:pt>
                <c:pt idx="543">
                  <c:v>3.8800000000000001E-2</c:v>
                </c:pt>
                <c:pt idx="544">
                  <c:v>3.8952000000000001E-2</c:v>
                </c:pt>
                <c:pt idx="545">
                  <c:v>3.8476000000000003E-2</c:v>
                </c:pt>
                <c:pt idx="546">
                  <c:v>3.8634000000000002E-2</c:v>
                </c:pt>
                <c:pt idx="547">
                  <c:v>3.8900999999999998E-2</c:v>
                </c:pt>
                <c:pt idx="548">
                  <c:v>3.9144999999999999E-2</c:v>
                </c:pt>
                <c:pt idx="549">
                  <c:v>3.8674E-2</c:v>
                </c:pt>
                <c:pt idx="550">
                  <c:v>3.8873999999999999E-2</c:v>
                </c:pt>
                <c:pt idx="551">
                  <c:v>3.9141000000000002E-2</c:v>
                </c:pt>
                <c:pt idx="552">
                  <c:v>3.9341000000000001E-2</c:v>
                </c:pt>
                <c:pt idx="553">
                  <c:v>3.8801000000000002E-2</c:v>
                </c:pt>
                <c:pt idx="554">
                  <c:v>3.8915999999999999E-2</c:v>
                </c:pt>
                <c:pt idx="555">
                  <c:v>3.9286000000000001E-2</c:v>
                </c:pt>
                <c:pt idx="556">
                  <c:v>3.9481000000000002E-2</c:v>
                </c:pt>
                <c:pt idx="557">
                  <c:v>3.9028E-2</c:v>
                </c:pt>
                <c:pt idx="558">
                  <c:v>3.9165999999999999E-2</c:v>
                </c:pt>
                <c:pt idx="559">
                  <c:v>3.9558000000000003E-2</c:v>
                </c:pt>
                <c:pt idx="560">
                  <c:v>3.9718999999999997E-2</c:v>
                </c:pt>
                <c:pt idx="561">
                  <c:v>3.9132E-2</c:v>
                </c:pt>
                <c:pt idx="562">
                  <c:v>3.9272000000000001E-2</c:v>
                </c:pt>
                <c:pt idx="563">
                  <c:v>3.9756E-2</c:v>
                </c:pt>
                <c:pt idx="564">
                  <c:v>3.9872999999999999E-2</c:v>
                </c:pt>
                <c:pt idx="565">
                  <c:v>3.9412000000000003E-2</c:v>
                </c:pt>
                <c:pt idx="566">
                  <c:v>3.9558999999999997E-2</c:v>
                </c:pt>
                <c:pt idx="567">
                  <c:v>3.9857999999999998E-2</c:v>
                </c:pt>
                <c:pt idx="568">
                  <c:v>4.0287999999999997E-2</c:v>
                </c:pt>
                <c:pt idx="569">
                  <c:v>3.9557000000000002E-2</c:v>
                </c:pt>
                <c:pt idx="570">
                  <c:v>3.9751000000000002E-2</c:v>
                </c:pt>
                <c:pt idx="571">
                  <c:v>4.0082E-2</c:v>
                </c:pt>
                <c:pt idx="572">
                  <c:v>4.0286000000000002E-2</c:v>
                </c:pt>
                <c:pt idx="573">
                  <c:v>3.9766000000000003E-2</c:v>
                </c:pt>
                <c:pt idx="574">
                  <c:v>3.9891000000000003E-2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2639-4582-AD48-E21DAF01BA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162463"/>
        <c:axId val="508162943"/>
      </c:scatterChart>
      <c:valAx>
        <c:axId val="508162463"/>
        <c:scaling>
          <c:orientation val="minMax"/>
          <c:max val="588"/>
          <c:min val="1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Pixel</a:t>
                </a:r>
              </a:p>
            </c:rich>
          </c:tx>
          <c:layout>
            <c:manualLayout>
              <c:xMode val="edge"/>
              <c:yMode val="edge"/>
              <c:x val="0.49850400085485658"/>
              <c:y val="0.916772427575239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162943"/>
        <c:crosses val="autoZero"/>
        <c:crossBetween val="midCat"/>
        <c:minorUnit val="50"/>
      </c:valAx>
      <c:valAx>
        <c:axId val="50816294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aseline="0">
                    <a:solidFill>
                      <a:schemeClr val="tx1"/>
                    </a:solidFill>
                  </a:rPr>
                  <a:t>Lunar Reflectance</a:t>
                </a:r>
              </a:p>
            </c:rich>
          </c:tx>
          <c:layout>
            <c:manualLayout>
              <c:xMode val="edge"/>
              <c:yMode val="edge"/>
              <c:x val="1.8422743837069072E-2"/>
              <c:y val="0.242712160979877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162463"/>
        <c:crosses val="autoZero"/>
        <c:crossBetween val="midCat"/>
        <c:majorUnit val="2.5000000000000005E-2"/>
        <c:minorUnit val="5.000000000000001E-3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5936101008674791"/>
          <c:y val="5.708949920133978E-2"/>
          <c:w val="0.58978569594663532"/>
          <c:h val="0.189458248013904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Phase angle = 1.1 degree (September 7, 2025)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671882998093043"/>
          <c:y val="0.16038817264324071"/>
          <c:w val="0.81979396325459319"/>
          <c:h val="0.6230865412656750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L1ReflectanceSpectra_v0_2026022!$KR$16:$KR$590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L1ReflectanceSpectra_v0_2026022!$Y$16:$Y$590</c:f>
              <c:numCache>
                <c:formatCode>General</c:formatCode>
                <c:ptCount val="575"/>
                <c:pt idx="0">
                  <c:v>9.1249999999999998E-2</c:v>
                </c:pt>
                <c:pt idx="1">
                  <c:v>9.0301999999999993E-2</c:v>
                </c:pt>
                <c:pt idx="2">
                  <c:v>8.9930999999999997E-2</c:v>
                </c:pt>
                <c:pt idx="3">
                  <c:v>8.9524999999999993E-2</c:v>
                </c:pt>
                <c:pt idx="4">
                  <c:v>9.0732999999999994E-2</c:v>
                </c:pt>
                <c:pt idx="5">
                  <c:v>9.0615000000000001E-2</c:v>
                </c:pt>
                <c:pt idx="6">
                  <c:v>9.1632000000000005E-2</c:v>
                </c:pt>
                <c:pt idx="7">
                  <c:v>9.1706999999999997E-2</c:v>
                </c:pt>
                <c:pt idx="8">
                  <c:v>9.2679999999999998E-2</c:v>
                </c:pt>
                <c:pt idx="9">
                  <c:v>9.2508000000000007E-2</c:v>
                </c:pt>
                <c:pt idx="10">
                  <c:v>9.3465999999999994E-2</c:v>
                </c:pt>
                <c:pt idx="11">
                  <c:v>9.4283000000000006E-2</c:v>
                </c:pt>
                <c:pt idx="12">
                  <c:v>9.5347000000000001E-2</c:v>
                </c:pt>
                <c:pt idx="13">
                  <c:v>9.4904000000000002E-2</c:v>
                </c:pt>
                <c:pt idx="14">
                  <c:v>9.6113000000000004E-2</c:v>
                </c:pt>
                <c:pt idx="15">
                  <c:v>9.6095E-2</c:v>
                </c:pt>
                <c:pt idx="16">
                  <c:v>9.6977999999999995E-2</c:v>
                </c:pt>
                <c:pt idx="17">
                  <c:v>9.6925999999999998E-2</c:v>
                </c:pt>
                <c:pt idx="18">
                  <c:v>9.7687999999999997E-2</c:v>
                </c:pt>
                <c:pt idx="19">
                  <c:v>9.8036999999999999E-2</c:v>
                </c:pt>
                <c:pt idx="20">
                  <c:v>9.8744999999999999E-2</c:v>
                </c:pt>
                <c:pt idx="21">
                  <c:v>9.8599000000000006E-2</c:v>
                </c:pt>
                <c:pt idx="22">
                  <c:v>9.9526000000000003E-2</c:v>
                </c:pt>
                <c:pt idx="23">
                  <c:v>9.9767999999999996E-2</c:v>
                </c:pt>
                <c:pt idx="24">
                  <c:v>0.100684</c:v>
                </c:pt>
                <c:pt idx="25">
                  <c:v>0.100462</c:v>
                </c:pt>
                <c:pt idx="26">
                  <c:v>0.101354</c:v>
                </c:pt>
                <c:pt idx="27">
                  <c:v>0.10126300000000001</c:v>
                </c:pt>
                <c:pt idx="28">
                  <c:v>0.1018</c:v>
                </c:pt>
                <c:pt idx="29">
                  <c:v>0.102092</c:v>
                </c:pt>
                <c:pt idx="30">
                  <c:v>0.103043</c:v>
                </c:pt>
                <c:pt idx="31">
                  <c:v>0.103177</c:v>
                </c:pt>
                <c:pt idx="32">
                  <c:v>0.10376199999999999</c:v>
                </c:pt>
                <c:pt idx="33">
                  <c:v>0.103508</c:v>
                </c:pt>
                <c:pt idx="34">
                  <c:v>0.10462299999999999</c:v>
                </c:pt>
                <c:pt idx="35">
                  <c:v>0.104588</c:v>
                </c:pt>
                <c:pt idx="36">
                  <c:v>0.105313</c:v>
                </c:pt>
                <c:pt idx="37">
                  <c:v>0.10505299999999999</c:v>
                </c:pt>
                <c:pt idx="38">
                  <c:v>0.10574799999999999</c:v>
                </c:pt>
                <c:pt idx="39">
                  <c:v>0.106194</c:v>
                </c:pt>
                <c:pt idx="40">
                  <c:v>0.10703500000000001</c:v>
                </c:pt>
                <c:pt idx="41">
                  <c:v>0.106568</c:v>
                </c:pt>
                <c:pt idx="42">
                  <c:v>0.107692</c:v>
                </c:pt>
                <c:pt idx="43">
                  <c:v>0.107513</c:v>
                </c:pt>
                <c:pt idx="44">
                  <c:v>0.10818999999999999</c:v>
                </c:pt>
                <c:pt idx="45">
                  <c:v>0.10791000000000001</c:v>
                </c:pt>
                <c:pt idx="46">
                  <c:v>0.108775</c:v>
                </c:pt>
                <c:pt idx="47">
                  <c:v>0.108823</c:v>
                </c:pt>
                <c:pt idx="48">
                  <c:v>0.10954800000000001</c:v>
                </c:pt>
                <c:pt idx="49">
                  <c:v>0.10943700000000001</c:v>
                </c:pt>
                <c:pt idx="50">
                  <c:v>0.110358</c:v>
                </c:pt>
                <c:pt idx="51">
                  <c:v>0.110182</c:v>
                </c:pt>
                <c:pt idx="52">
                  <c:v>0.111108</c:v>
                </c:pt>
                <c:pt idx="53">
                  <c:v>0.11095099999999999</c:v>
                </c:pt>
                <c:pt idx="54">
                  <c:v>0.111725</c:v>
                </c:pt>
                <c:pt idx="55">
                  <c:v>0.111668</c:v>
                </c:pt>
                <c:pt idx="56">
                  <c:v>0.112509</c:v>
                </c:pt>
                <c:pt idx="57">
                  <c:v>0.112237</c:v>
                </c:pt>
                <c:pt idx="58">
                  <c:v>0.113036</c:v>
                </c:pt>
                <c:pt idx="59">
                  <c:v>0.113063</c:v>
                </c:pt>
                <c:pt idx="60">
                  <c:v>0.113884</c:v>
                </c:pt>
                <c:pt idx="61">
                  <c:v>0.113513</c:v>
                </c:pt>
                <c:pt idx="62">
                  <c:v>0.114775</c:v>
                </c:pt>
                <c:pt idx="63">
                  <c:v>0.114478</c:v>
                </c:pt>
                <c:pt idx="64">
                  <c:v>0.115215</c:v>
                </c:pt>
                <c:pt idx="65">
                  <c:v>0.114882</c:v>
                </c:pt>
                <c:pt idx="66">
                  <c:v>0.115955</c:v>
                </c:pt>
                <c:pt idx="67">
                  <c:v>0.11569500000000001</c:v>
                </c:pt>
                <c:pt idx="68">
                  <c:v>0.116468</c:v>
                </c:pt>
                <c:pt idx="69">
                  <c:v>0.11633</c:v>
                </c:pt>
                <c:pt idx="70">
                  <c:v>0.117252</c:v>
                </c:pt>
                <c:pt idx="71">
                  <c:v>0.117248</c:v>
                </c:pt>
                <c:pt idx="72">
                  <c:v>0.117891</c:v>
                </c:pt>
                <c:pt idx="73">
                  <c:v>0.11763899999999999</c:v>
                </c:pt>
                <c:pt idx="74">
                  <c:v>0.11851</c:v>
                </c:pt>
                <c:pt idx="75">
                  <c:v>0.118308</c:v>
                </c:pt>
                <c:pt idx="76">
                  <c:v>0.118991</c:v>
                </c:pt>
                <c:pt idx="77">
                  <c:v>0.118626</c:v>
                </c:pt>
                <c:pt idx="78">
                  <c:v>0.11928999999999999</c:v>
                </c:pt>
                <c:pt idx="79">
                  <c:v>0.119161</c:v>
                </c:pt>
                <c:pt idx="80">
                  <c:v>0.119862</c:v>
                </c:pt>
                <c:pt idx="81">
                  <c:v>0.119603</c:v>
                </c:pt>
                <c:pt idx="82">
                  <c:v>0.11976100000000001</c:v>
                </c:pt>
                <c:pt idx="83">
                  <c:v>0.11956700000000001</c:v>
                </c:pt>
                <c:pt idx="84">
                  <c:v>0.120435</c:v>
                </c:pt>
                <c:pt idx="85">
                  <c:v>0.119278</c:v>
                </c:pt>
                <c:pt idx="86">
                  <c:v>0.120143</c:v>
                </c:pt>
                <c:pt idx="87">
                  <c:v>0.12002699999999999</c:v>
                </c:pt>
                <c:pt idx="88">
                  <c:v>0.120892</c:v>
                </c:pt>
                <c:pt idx="89">
                  <c:v>0.120795</c:v>
                </c:pt>
                <c:pt idx="90">
                  <c:v>0.12157999999999999</c:v>
                </c:pt>
                <c:pt idx="91">
                  <c:v>0.121641</c:v>
                </c:pt>
                <c:pt idx="92">
                  <c:v>0.122612</c:v>
                </c:pt>
                <c:pt idx="93">
                  <c:v>0.12229</c:v>
                </c:pt>
                <c:pt idx="94">
                  <c:v>0.12338200000000001</c:v>
                </c:pt>
                <c:pt idx="95">
                  <c:v>0.123503</c:v>
                </c:pt>
                <c:pt idx="96">
                  <c:v>0.124489</c:v>
                </c:pt>
                <c:pt idx="97">
                  <c:v>0.12435300000000001</c:v>
                </c:pt>
                <c:pt idx="98">
                  <c:v>0.12542</c:v>
                </c:pt>
                <c:pt idx="99">
                  <c:v>0.12542800000000001</c:v>
                </c:pt>
                <c:pt idx="100">
                  <c:v>0.12622900000000001</c:v>
                </c:pt>
                <c:pt idx="101">
                  <c:v>0.126281</c:v>
                </c:pt>
                <c:pt idx="102">
                  <c:v>0.12754199999999999</c:v>
                </c:pt>
                <c:pt idx="103">
                  <c:v>0.12751100000000001</c:v>
                </c:pt>
                <c:pt idx="104">
                  <c:v>0.12828000000000001</c:v>
                </c:pt>
                <c:pt idx="105">
                  <c:v>0.12803300000000001</c:v>
                </c:pt>
                <c:pt idx="106">
                  <c:v>0.128912</c:v>
                </c:pt>
                <c:pt idx="107">
                  <c:v>0.128914</c:v>
                </c:pt>
                <c:pt idx="108">
                  <c:v>0.129528</c:v>
                </c:pt>
                <c:pt idx="109">
                  <c:v>0.129273</c:v>
                </c:pt>
                <c:pt idx="110">
                  <c:v>0.130277</c:v>
                </c:pt>
                <c:pt idx="111">
                  <c:v>0.13032099999999999</c:v>
                </c:pt>
                <c:pt idx="112">
                  <c:v>0.13147300000000001</c:v>
                </c:pt>
                <c:pt idx="113">
                  <c:v>0.131414</c:v>
                </c:pt>
                <c:pt idx="114">
                  <c:v>0.13215099999999999</c:v>
                </c:pt>
                <c:pt idx="115">
                  <c:v>0.13166900000000001</c:v>
                </c:pt>
                <c:pt idx="116">
                  <c:v>0.13266800000000001</c:v>
                </c:pt>
                <c:pt idx="117">
                  <c:v>0.132518</c:v>
                </c:pt>
                <c:pt idx="118">
                  <c:v>0.13391600000000001</c:v>
                </c:pt>
                <c:pt idx="119">
                  <c:v>0.13405300000000001</c:v>
                </c:pt>
                <c:pt idx="120">
                  <c:v>0.134524</c:v>
                </c:pt>
                <c:pt idx="121">
                  <c:v>0.13415299999999999</c:v>
                </c:pt>
                <c:pt idx="122">
                  <c:v>0.13500000000000001</c:v>
                </c:pt>
                <c:pt idx="123">
                  <c:v>0.13454199999999999</c:v>
                </c:pt>
                <c:pt idx="124">
                  <c:v>0.135379</c:v>
                </c:pt>
                <c:pt idx="125">
                  <c:v>0.135741</c:v>
                </c:pt>
                <c:pt idx="126">
                  <c:v>0.13606399999999999</c:v>
                </c:pt>
                <c:pt idx="127">
                  <c:v>0.13608000000000001</c:v>
                </c:pt>
                <c:pt idx="128">
                  <c:v>0.13645399999999999</c:v>
                </c:pt>
                <c:pt idx="129">
                  <c:v>0.13513500000000001</c:v>
                </c:pt>
                <c:pt idx="130">
                  <c:v>0.13582</c:v>
                </c:pt>
                <c:pt idx="131">
                  <c:v>0.13561799999999999</c:v>
                </c:pt>
                <c:pt idx="132">
                  <c:v>0.136491</c:v>
                </c:pt>
                <c:pt idx="133">
                  <c:v>0.13605600000000001</c:v>
                </c:pt>
                <c:pt idx="134">
                  <c:v>0.13681399999999999</c:v>
                </c:pt>
                <c:pt idx="135">
                  <c:v>0.13648099999999999</c:v>
                </c:pt>
                <c:pt idx="136">
                  <c:v>0.13742099999999999</c:v>
                </c:pt>
                <c:pt idx="137">
                  <c:v>0.136827</c:v>
                </c:pt>
                <c:pt idx="138">
                  <c:v>0.137602</c:v>
                </c:pt>
                <c:pt idx="139">
                  <c:v>0.13719500000000001</c:v>
                </c:pt>
                <c:pt idx="140">
                  <c:v>0.137847</c:v>
                </c:pt>
                <c:pt idx="141">
                  <c:v>0.137601</c:v>
                </c:pt>
                <c:pt idx="142">
                  <c:v>0.13839299999999999</c:v>
                </c:pt>
                <c:pt idx="143">
                  <c:v>0.138047</c:v>
                </c:pt>
                <c:pt idx="144">
                  <c:v>0.13871700000000001</c:v>
                </c:pt>
                <c:pt idx="145">
                  <c:v>0.13827600000000001</c:v>
                </c:pt>
                <c:pt idx="146">
                  <c:v>0.13911100000000001</c:v>
                </c:pt>
                <c:pt idx="147">
                  <c:v>0.13918700000000001</c:v>
                </c:pt>
                <c:pt idx="148">
                  <c:v>0.13989099999999999</c:v>
                </c:pt>
                <c:pt idx="149">
                  <c:v>0.13925399999999999</c:v>
                </c:pt>
                <c:pt idx="150">
                  <c:v>0.139849</c:v>
                </c:pt>
                <c:pt idx="151">
                  <c:v>0.139761</c:v>
                </c:pt>
                <c:pt idx="152">
                  <c:v>0.14021600000000001</c:v>
                </c:pt>
                <c:pt idx="153">
                  <c:v>0.13947999999999999</c:v>
                </c:pt>
                <c:pt idx="154">
                  <c:v>0.140352</c:v>
                </c:pt>
                <c:pt idx="155">
                  <c:v>0.14003599999999999</c:v>
                </c:pt>
                <c:pt idx="156">
                  <c:v>0.14057700000000001</c:v>
                </c:pt>
                <c:pt idx="157">
                  <c:v>0.13997299999999999</c:v>
                </c:pt>
                <c:pt idx="158">
                  <c:v>0.14085600000000001</c:v>
                </c:pt>
                <c:pt idx="159">
                  <c:v>0.14042399999999999</c:v>
                </c:pt>
                <c:pt idx="160">
                  <c:v>0.141038</c:v>
                </c:pt>
                <c:pt idx="161">
                  <c:v>0.14047399999999999</c:v>
                </c:pt>
                <c:pt idx="162">
                  <c:v>0.14130300000000001</c:v>
                </c:pt>
                <c:pt idx="163">
                  <c:v>0.14091699999999999</c:v>
                </c:pt>
                <c:pt idx="164">
                  <c:v>0.141571</c:v>
                </c:pt>
                <c:pt idx="165">
                  <c:v>0.141177</c:v>
                </c:pt>
                <c:pt idx="166">
                  <c:v>0.14188400000000001</c:v>
                </c:pt>
                <c:pt idx="167">
                  <c:v>0.141483</c:v>
                </c:pt>
                <c:pt idx="168">
                  <c:v>0.142211</c:v>
                </c:pt>
                <c:pt idx="169">
                  <c:v>0.14166100000000001</c:v>
                </c:pt>
                <c:pt idx="170">
                  <c:v>0.14263000000000001</c:v>
                </c:pt>
                <c:pt idx="171">
                  <c:v>0.142236</c:v>
                </c:pt>
                <c:pt idx="172">
                  <c:v>0.14281099999999999</c:v>
                </c:pt>
                <c:pt idx="173">
                  <c:v>0.142294</c:v>
                </c:pt>
                <c:pt idx="174">
                  <c:v>0.143292</c:v>
                </c:pt>
                <c:pt idx="175">
                  <c:v>0.142905</c:v>
                </c:pt>
                <c:pt idx="176">
                  <c:v>0.143762</c:v>
                </c:pt>
                <c:pt idx="177">
                  <c:v>0.143067</c:v>
                </c:pt>
                <c:pt idx="178">
                  <c:v>0.143765</c:v>
                </c:pt>
                <c:pt idx="179">
                  <c:v>0.14360800000000001</c:v>
                </c:pt>
                <c:pt idx="180">
                  <c:v>0.14423900000000001</c:v>
                </c:pt>
                <c:pt idx="181">
                  <c:v>0.143816</c:v>
                </c:pt>
                <c:pt idx="182">
                  <c:v>0.14461099999999999</c:v>
                </c:pt>
                <c:pt idx="183">
                  <c:v>0.144339</c:v>
                </c:pt>
                <c:pt idx="184">
                  <c:v>0.145092</c:v>
                </c:pt>
                <c:pt idx="185">
                  <c:v>0.14461499999999999</c:v>
                </c:pt>
                <c:pt idx="186">
                  <c:v>0.14543700000000001</c:v>
                </c:pt>
                <c:pt idx="187">
                  <c:v>0.14504400000000001</c:v>
                </c:pt>
                <c:pt idx="188">
                  <c:v>0.14538400000000001</c:v>
                </c:pt>
                <c:pt idx="189">
                  <c:v>0.14403299999999999</c:v>
                </c:pt>
                <c:pt idx="190">
                  <c:v>0.143924</c:v>
                </c:pt>
                <c:pt idx="191">
                  <c:v>0.14308999999999999</c:v>
                </c:pt>
                <c:pt idx="192">
                  <c:v>0.143757</c:v>
                </c:pt>
                <c:pt idx="193">
                  <c:v>0.14313200000000001</c:v>
                </c:pt>
                <c:pt idx="194">
                  <c:v>0.144039</c:v>
                </c:pt>
                <c:pt idx="195">
                  <c:v>0.144006</c:v>
                </c:pt>
                <c:pt idx="196">
                  <c:v>0.14468900000000001</c:v>
                </c:pt>
                <c:pt idx="197">
                  <c:v>0.14416999999999999</c:v>
                </c:pt>
                <c:pt idx="198">
                  <c:v>0.145231</c:v>
                </c:pt>
                <c:pt idx="199">
                  <c:v>0.14515800000000001</c:v>
                </c:pt>
                <c:pt idx="200">
                  <c:v>0.14601</c:v>
                </c:pt>
                <c:pt idx="201">
                  <c:v>0.14588300000000001</c:v>
                </c:pt>
                <c:pt idx="202">
                  <c:v>0.14665500000000001</c:v>
                </c:pt>
                <c:pt idx="203">
                  <c:v>0.146511</c:v>
                </c:pt>
                <c:pt idx="204">
                  <c:v>0.147371</c:v>
                </c:pt>
                <c:pt idx="205">
                  <c:v>0.14715300000000001</c:v>
                </c:pt>
                <c:pt idx="206">
                  <c:v>0.14818600000000001</c:v>
                </c:pt>
                <c:pt idx="207">
                  <c:v>0.148093</c:v>
                </c:pt>
                <c:pt idx="208">
                  <c:v>0.14900099999999999</c:v>
                </c:pt>
                <c:pt idx="209">
                  <c:v>0.148788</c:v>
                </c:pt>
                <c:pt idx="210">
                  <c:v>0.14998400000000001</c:v>
                </c:pt>
                <c:pt idx="211">
                  <c:v>0.149842</c:v>
                </c:pt>
                <c:pt idx="212">
                  <c:v>0.15088699999999999</c:v>
                </c:pt>
                <c:pt idx="213">
                  <c:v>0.15055399999999999</c:v>
                </c:pt>
                <c:pt idx="214">
                  <c:v>0.15174000000000001</c:v>
                </c:pt>
                <c:pt idx="215">
                  <c:v>0.15196499999999999</c:v>
                </c:pt>
                <c:pt idx="216">
                  <c:v>0.15314</c:v>
                </c:pt>
                <c:pt idx="217">
                  <c:v>0.15273700000000001</c:v>
                </c:pt>
                <c:pt idx="218">
                  <c:v>0.15382199999999999</c:v>
                </c:pt>
                <c:pt idx="219">
                  <c:v>0.15375</c:v>
                </c:pt>
                <c:pt idx="220">
                  <c:v>0.154866</c:v>
                </c:pt>
                <c:pt idx="221">
                  <c:v>0.15447900000000001</c:v>
                </c:pt>
                <c:pt idx="222">
                  <c:v>0.15554100000000001</c:v>
                </c:pt>
                <c:pt idx="223">
                  <c:v>0.155502</c:v>
                </c:pt>
                <c:pt idx="224">
                  <c:v>0.15651999999999999</c:v>
                </c:pt>
                <c:pt idx="225">
                  <c:v>0.15595400000000001</c:v>
                </c:pt>
                <c:pt idx="226">
                  <c:v>0.157192</c:v>
                </c:pt>
                <c:pt idx="227">
                  <c:v>0.15707299999999999</c:v>
                </c:pt>
                <c:pt idx="228">
                  <c:v>0.157836</c:v>
                </c:pt>
                <c:pt idx="229">
                  <c:v>0.157611</c:v>
                </c:pt>
                <c:pt idx="230">
                  <c:v>0.15876100000000001</c:v>
                </c:pt>
                <c:pt idx="231">
                  <c:v>0.15856600000000001</c:v>
                </c:pt>
                <c:pt idx="232">
                  <c:v>0.159696</c:v>
                </c:pt>
                <c:pt idx="233">
                  <c:v>0.15922700000000001</c:v>
                </c:pt>
                <c:pt idx="234">
                  <c:v>0.16029099999999999</c:v>
                </c:pt>
                <c:pt idx="235">
                  <c:v>0.159858</c:v>
                </c:pt>
                <c:pt idx="236">
                  <c:v>0.16050300000000001</c:v>
                </c:pt>
                <c:pt idx="237">
                  <c:v>0.160299</c:v>
                </c:pt>
                <c:pt idx="238">
                  <c:v>0.161714</c:v>
                </c:pt>
                <c:pt idx="239">
                  <c:v>0.16137599999999999</c:v>
                </c:pt>
                <c:pt idx="240">
                  <c:v>0.16238</c:v>
                </c:pt>
                <c:pt idx="241">
                  <c:v>0.162109</c:v>
                </c:pt>
                <c:pt idx="242">
                  <c:v>0.16313800000000001</c:v>
                </c:pt>
                <c:pt idx="243">
                  <c:v>0.16251299999999999</c:v>
                </c:pt>
                <c:pt idx="244">
                  <c:v>0.16350100000000001</c:v>
                </c:pt>
                <c:pt idx="245">
                  <c:v>0.163081</c:v>
                </c:pt>
                <c:pt idx="246">
                  <c:v>0.16415199999999999</c:v>
                </c:pt>
                <c:pt idx="247">
                  <c:v>0.16377700000000001</c:v>
                </c:pt>
                <c:pt idx="248">
                  <c:v>0.16455600000000001</c:v>
                </c:pt>
                <c:pt idx="249">
                  <c:v>0.16389000000000001</c:v>
                </c:pt>
                <c:pt idx="250">
                  <c:v>0.16527</c:v>
                </c:pt>
                <c:pt idx="251">
                  <c:v>0.165191</c:v>
                </c:pt>
                <c:pt idx="252">
                  <c:v>0.16575200000000001</c:v>
                </c:pt>
                <c:pt idx="253">
                  <c:v>0.164767</c:v>
                </c:pt>
                <c:pt idx="254">
                  <c:v>0.16641500000000001</c:v>
                </c:pt>
                <c:pt idx="255">
                  <c:v>0.165961</c:v>
                </c:pt>
                <c:pt idx="256">
                  <c:v>0.16633600000000001</c:v>
                </c:pt>
                <c:pt idx="257">
                  <c:v>0.165522</c:v>
                </c:pt>
                <c:pt idx="258">
                  <c:v>0.166551</c:v>
                </c:pt>
                <c:pt idx="259">
                  <c:v>0.165881</c:v>
                </c:pt>
                <c:pt idx="260">
                  <c:v>0.166823</c:v>
                </c:pt>
                <c:pt idx="261">
                  <c:v>0.166404</c:v>
                </c:pt>
                <c:pt idx="262">
                  <c:v>0.167488</c:v>
                </c:pt>
                <c:pt idx="263">
                  <c:v>0.16721</c:v>
                </c:pt>
                <c:pt idx="264">
                  <c:v>0.168015</c:v>
                </c:pt>
                <c:pt idx="265">
                  <c:v>0.167374</c:v>
                </c:pt>
                <c:pt idx="266">
                  <c:v>0.16844500000000001</c:v>
                </c:pt>
                <c:pt idx="267">
                  <c:v>0.168382</c:v>
                </c:pt>
                <c:pt idx="268">
                  <c:v>0.169075</c:v>
                </c:pt>
                <c:pt idx="269">
                  <c:v>0.168298</c:v>
                </c:pt>
                <c:pt idx="270">
                  <c:v>0.16955100000000001</c:v>
                </c:pt>
                <c:pt idx="271">
                  <c:v>0.16917599999999999</c:v>
                </c:pt>
                <c:pt idx="272">
                  <c:v>0.170045</c:v>
                </c:pt>
                <c:pt idx="273">
                  <c:v>0.169629</c:v>
                </c:pt>
                <c:pt idx="274">
                  <c:v>0.170626</c:v>
                </c:pt>
                <c:pt idx="275">
                  <c:v>0.17024500000000001</c:v>
                </c:pt>
                <c:pt idx="276">
                  <c:v>0.17105000000000001</c:v>
                </c:pt>
                <c:pt idx="277">
                  <c:v>0.17069699999999999</c:v>
                </c:pt>
                <c:pt idx="278">
                  <c:v>0.17179700000000001</c:v>
                </c:pt>
                <c:pt idx="279">
                  <c:v>0.17147000000000001</c:v>
                </c:pt>
                <c:pt idx="280">
                  <c:v>0.17244599999999999</c:v>
                </c:pt>
                <c:pt idx="281">
                  <c:v>0.17197299999999999</c:v>
                </c:pt>
                <c:pt idx="282">
                  <c:v>0.17297299999999999</c:v>
                </c:pt>
                <c:pt idx="283">
                  <c:v>0.172762</c:v>
                </c:pt>
                <c:pt idx="284">
                  <c:v>0.17385600000000001</c:v>
                </c:pt>
                <c:pt idx="285">
                  <c:v>0.173426</c:v>
                </c:pt>
                <c:pt idx="286">
                  <c:v>0.17476</c:v>
                </c:pt>
                <c:pt idx="287">
                  <c:v>0.17435</c:v>
                </c:pt>
                <c:pt idx="288">
                  <c:v>0.174955</c:v>
                </c:pt>
                <c:pt idx="289">
                  <c:v>0.17429500000000001</c:v>
                </c:pt>
                <c:pt idx="290">
                  <c:v>0.175177</c:v>
                </c:pt>
                <c:pt idx="291">
                  <c:v>0.174094</c:v>
                </c:pt>
                <c:pt idx="292">
                  <c:v>0.174432</c:v>
                </c:pt>
                <c:pt idx="293">
                  <c:v>0.17452200000000001</c:v>
                </c:pt>
                <c:pt idx="294">
                  <c:v>0.17591999999999999</c:v>
                </c:pt>
                <c:pt idx="295">
                  <c:v>0.17524200000000001</c:v>
                </c:pt>
                <c:pt idx="296">
                  <c:v>0.175985</c:v>
                </c:pt>
                <c:pt idx="297">
                  <c:v>0.1754</c:v>
                </c:pt>
                <c:pt idx="298">
                  <c:v>0.17651900000000001</c:v>
                </c:pt>
                <c:pt idx="299">
                  <c:v>0.176203</c:v>
                </c:pt>
                <c:pt idx="300">
                  <c:v>0.176814</c:v>
                </c:pt>
                <c:pt idx="301">
                  <c:v>0.176153</c:v>
                </c:pt>
                <c:pt idx="302">
                  <c:v>0.17679300000000001</c:v>
                </c:pt>
                <c:pt idx="303">
                  <c:v>0.17655100000000001</c:v>
                </c:pt>
                <c:pt idx="304">
                  <c:v>0.177791</c:v>
                </c:pt>
                <c:pt idx="305">
                  <c:v>0.177401</c:v>
                </c:pt>
                <c:pt idx="306">
                  <c:v>0.17846799999999999</c:v>
                </c:pt>
                <c:pt idx="307">
                  <c:v>0.17808499999999999</c:v>
                </c:pt>
                <c:pt idx="308">
                  <c:v>0.17894699999999999</c:v>
                </c:pt>
                <c:pt idx="309">
                  <c:v>0.17872099999999999</c:v>
                </c:pt>
                <c:pt idx="310">
                  <c:v>0.17994399999999999</c:v>
                </c:pt>
                <c:pt idx="311">
                  <c:v>0.17966199999999999</c:v>
                </c:pt>
                <c:pt idx="312">
                  <c:v>0.180894</c:v>
                </c:pt>
                <c:pt idx="313">
                  <c:v>0.18054600000000001</c:v>
                </c:pt>
                <c:pt idx="314">
                  <c:v>0.18176800000000001</c:v>
                </c:pt>
                <c:pt idx="315">
                  <c:v>0.181758</c:v>
                </c:pt>
                <c:pt idx="316">
                  <c:v>0.18273300000000001</c:v>
                </c:pt>
                <c:pt idx="317">
                  <c:v>0.18224399999999999</c:v>
                </c:pt>
                <c:pt idx="318">
                  <c:v>0.18346199999999999</c:v>
                </c:pt>
                <c:pt idx="319">
                  <c:v>0.18295</c:v>
                </c:pt>
                <c:pt idx="320">
                  <c:v>0.183836</c:v>
                </c:pt>
                <c:pt idx="321">
                  <c:v>0.18346000000000001</c:v>
                </c:pt>
                <c:pt idx="322">
                  <c:v>0.18471399999999999</c:v>
                </c:pt>
                <c:pt idx="323">
                  <c:v>0.18423700000000001</c:v>
                </c:pt>
                <c:pt idx="324">
                  <c:v>0.185142</c:v>
                </c:pt>
                <c:pt idx="325">
                  <c:v>0.184693</c:v>
                </c:pt>
                <c:pt idx="326">
                  <c:v>0.18568699999999999</c:v>
                </c:pt>
                <c:pt idx="327">
                  <c:v>0.18507299999999999</c:v>
                </c:pt>
                <c:pt idx="328">
                  <c:v>0.186026</c:v>
                </c:pt>
                <c:pt idx="329">
                  <c:v>0.18557299999999999</c:v>
                </c:pt>
                <c:pt idx="330">
                  <c:v>0.18665100000000001</c:v>
                </c:pt>
                <c:pt idx="331">
                  <c:v>0.18640200000000001</c:v>
                </c:pt>
                <c:pt idx="332">
                  <c:v>0.18704399999999999</c:v>
                </c:pt>
                <c:pt idx="333">
                  <c:v>0.186609</c:v>
                </c:pt>
                <c:pt idx="334">
                  <c:v>0.18777199999999999</c:v>
                </c:pt>
                <c:pt idx="335">
                  <c:v>0.18728600000000001</c:v>
                </c:pt>
                <c:pt idx="336">
                  <c:v>0.18793199999999999</c:v>
                </c:pt>
                <c:pt idx="337">
                  <c:v>0.187477</c:v>
                </c:pt>
                <c:pt idx="338">
                  <c:v>0.18856400000000001</c:v>
                </c:pt>
                <c:pt idx="339">
                  <c:v>0.18812799999999999</c:v>
                </c:pt>
                <c:pt idx="340">
                  <c:v>0.18876399999999999</c:v>
                </c:pt>
                <c:pt idx="341">
                  <c:v>0.188168</c:v>
                </c:pt>
                <c:pt idx="342">
                  <c:v>0.18920799999999999</c:v>
                </c:pt>
                <c:pt idx="343">
                  <c:v>0.18895400000000001</c:v>
                </c:pt>
                <c:pt idx="344">
                  <c:v>0.18964700000000001</c:v>
                </c:pt>
                <c:pt idx="345">
                  <c:v>0.18925700000000001</c:v>
                </c:pt>
                <c:pt idx="346">
                  <c:v>0.190606</c:v>
                </c:pt>
                <c:pt idx="347">
                  <c:v>0.19026299999999999</c:v>
                </c:pt>
                <c:pt idx="348">
                  <c:v>0.19103600000000001</c:v>
                </c:pt>
                <c:pt idx="349">
                  <c:v>0.19042999999999999</c:v>
                </c:pt>
                <c:pt idx="350">
                  <c:v>0.19139200000000001</c:v>
                </c:pt>
                <c:pt idx="351">
                  <c:v>0.19059899999999999</c:v>
                </c:pt>
                <c:pt idx="352">
                  <c:v>0.19131500000000001</c:v>
                </c:pt>
                <c:pt idx="353">
                  <c:v>0.190719</c:v>
                </c:pt>
                <c:pt idx="354">
                  <c:v>0.19234299999999999</c:v>
                </c:pt>
                <c:pt idx="355">
                  <c:v>0.19239000000000001</c:v>
                </c:pt>
                <c:pt idx="356">
                  <c:v>0.19303200000000001</c:v>
                </c:pt>
                <c:pt idx="357">
                  <c:v>0.19255700000000001</c:v>
                </c:pt>
                <c:pt idx="358">
                  <c:v>0.19365599999999999</c:v>
                </c:pt>
                <c:pt idx="359">
                  <c:v>0.192938</c:v>
                </c:pt>
                <c:pt idx="360">
                  <c:v>0.19340399999999999</c:v>
                </c:pt>
                <c:pt idx="361">
                  <c:v>0.19264000000000001</c:v>
                </c:pt>
                <c:pt idx="362">
                  <c:v>0.19365099999999999</c:v>
                </c:pt>
                <c:pt idx="363">
                  <c:v>0.193192</c:v>
                </c:pt>
                <c:pt idx="364">
                  <c:v>0.19376599999999999</c:v>
                </c:pt>
                <c:pt idx="365">
                  <c:v>0.193081</c:v>
                </c:pt>
                <c:pt idx="366">
                  <c:v>0.19412099999999999</c:v>
                </c:pt>
                <c:pt idx="367">
                  <c:v>0.193691</c:v>
                </c:pt>
                <c:pt idx="368">
                  <c:v>0.19425600000000001</c:v>
                </c:pt>
                <c:pt idx="369">
                  <c:v>0.19359499999999999</c:v>
                </c:pt>
                <c:pt idx="370">
                  <c:v>0.19461800000000001</c:v>
                </c:pt>
                <c:pt idx="371">
                  <c:v>0.19431300000000001</c:v>
                </c:pt>
                <c:pt idx="372">
                  <c:v>0.195077</c:v>
                </c:pt>
                <c:pt idx="373">
                  <c:v>0.19442799999999999</c:v>
                </c:pt>
                <c:pt idx="374">
                  <c:v>0.195272</c:v>
                </c:pt>
                <c:pt idx="375">
                  <c:v>0.194413</c:v>
                </c:pt>
                <c:pt idx="376">
                  <c:v>0.19472999999999999</c:v>
                </c:pt>
                <c:pt idx="377">
                  <c:v>0.19393199999999999</c:v>
                </c:pt>
                <c:pt idx="378">
                  <c:v>0.195044</c:v>
                </c:pt>
                <c:pt idx="379">
                  <c:v>0.19423099999999999</c:v>
                </c:pt>
                <c:pt idx="380">
                  <c:v>0.19564000000000001</c:v>
                </c:pt>
                <c:pt idx="381">
                  <c:v>0.19539899999999999</c:v>
                </c:pt>
                <c:pt idx="382">
                  <c:v>0.19653499999999999</c:v>
                </c:pt>
                <c:pt idx="383">
                  <c:v>0.19536100000000001</c:v>
                </c:pt>
                <c:pt idx="384">
                  <c:v>0.19578799999999999</c:v>
                </c:pt>
                <c:pt idx="385">
                  <c:v>0.194855</c:v>
                </c:pt>
                <c:pt idx="386">
                  <c:v>0.19551199999999999</c:v>
                </c:pt>
                <c:pt idx="387">
                  <c:v>0.194828</c:v>
                </c:pt>
                <c:pt idx="388">
                  <c:v>0.19611200000000001</c:v>
                </c:pt>
                <c:pt idx="389">
                  <c:v>0.195661</c:v>
                </c:pt>
                <c:pt idx="390">
                  <c:v>0.19634199999999999</c:v>
                </c:pt>
                <c:pt idx="391">
                  <c:v>0.196101</c:v>
                </c:pt>
                <c:pt idx="392">
                  <c:v>0.19683700000000001</c:v>
                </c:pt>
                <c:pt idx="393">
                  <c:v>0.19584699999999999</c:v>
                </c:pt>
                <c:pt idx="394">
                  <c:v>0.196712</c:v>
                </c:pt>
                <c:pt idx="395">
                  <c:v>0.19620099999999999</c:v>
                </c:pt>
                <c:pt idx="396">
                  <c:v>0.19675799999999999</c:v>
                </c:pt>
                <c:pt idx="397">
                  <c:v>0.19609699999999999</c:v>
                </c:pt>
                <c:pt idx="398">
                  <c:v>0.197711</c:v>
                </c:pt>
                <c:pt idx="399">
                  <c:v>0.19731399999999999</c:v>
                </c:pt>
                <c:pt idx="400">
                  <c:v>0.197959</c:v>
                </c:pt>
                <c:pt idx="401">
                  <c:v>0.19697999999999999</c:v>
                </c:pt>
                <c:pt idx="402">
                  <c:v>0.198241</c:v>
                </c:pt>
                <c:pt idx="403">
                  <c:v>0.19861599999999999</c:v>
                </c:pt>
                <c:pt idx="404">
                  <c:v>0.199569</c:v>
                </c:pt>
                <c:pt idx="405">
                  <c:v>0.19872500000000001</c:v>
                </c:pt>
                <c:pt idx="406">
                  <c:v>0.19934099999999999</c:v>
                </c:pt>
                <c:pt idx="407">
                  <c:v>0.19880800000000001</c:v>
                </c:pt>
                <c:pt idx="408">
                  <c:v>0.198987</c:v>
                </c:pt>
                <c:pt idx="409">
                  <c:v>0.19808000000000001</c:v>
                </c:pt>
                <c:pt idx="410">
                  <c:v>0.199188</c:v>
                </c:pt>
                <c:pt idx="411">
                  <c:v>0.198932</c:v>
                </c:pt>
                <c:pt idx="412">
                  <c:v>0.19995499999999999</c:v>
                </c:pt>
                <c:pt idx="413">
                  <c:v>0.199568</c:v>
                </c:pt>
                <c:pt idx="414">
                  <c:v>0.20025000000000001</c:v>
                </c:pt>
                <c:pt idx="415">
                  <c:v>0.199743</c:v>
                </c:pt>
                <c:pt idx="416">
                  <c:v>0.200241</c:v>
                </c:pt>
                <c:pt idx="417">
                  <c:v>0.199576</c:v>
                </c:pt>
                <c:pt idx="418">
                  <c:v>0.201157</c:v>
                </c:pt>
                <c:pt idx="419">
                  <c:v>0.200237</c:v>
                </c:pt>
                <c:pt idx="420">
                  <c:v>0.200909</c:v>
                </c:pt>
                <c:pt idx="421">
                  <c:v>0.200409</c:v>
                </c:pt>
                <c:pt idx="422">
                  <c:v>0.20130799999999999</c:v>
                </c:pt>
                <c:pt idx="423">
                  <c:v>0.20102800000000001</c:v>
                </c:pt>
                <c:pt idx="424">
                  <c:v>0.20164799999999999</c:v>
                </c:pt>
                <c:pt idx="425">
                  <c:v>0.20117499999999999</c:v>
                </c:pt>
                <c:pt idx="426">
                  <c:v>0.20195099999999999</c:v>
                </c:pt>
                <c:pt idx="427">
                  <c:v>0.20178199999999999</c:v>
                </c:pt>
                <c:pt idx="428">
                  <c:v>0.20269499999999999</c:v>
                </c:pt>
                <c:pt idx="429">
                  <c:v>0.20207700000000001</c:v>
                </c:pt>
                <c:pt idx="430">
                  <c:v>0.20283499999999999</c:v>
                </c:pt>
                <c:pt idx="431">
                  <c:v>0.20275199999999999</c:v>
                </c:pt>
                <c:pt idx="432">
                  <c:v>0.20343800000000001</c:v>
                </c:pt>
                <c:pt idx="433">
                  <c:v>0.202823</c:v>
                </c:pt>
                <c:pt idx="434">
                  <c:v>0.20383299999999999</c:v>
                </c:pt>
                <c:pt idx="435">
                  <c:v>0.203509</c:v>
                </c:pt>
                <c:pt idx="436">
                  <c:v>0.20402600000000001</c:v>
                </c:pt>
                <c:pt idx="437">
                  <c:v>0.20355799999999999</c:v>
                </c:pt>
                <c:pt idx="438">
                  <c:v>0.20444000000000001</c:v>
                </c:pt>
                <c:pt idx="439">
                  <c:v>0.20393900000000001</c:v>
                </c:pt>
                <c:pt idx="440">
                  <c:v>0.20442399999999999</c:v>
                </c:pt>
                <c:pt idx="441">
                  <c:v>0.204065</c:v>
                </c:pt>
                <c:pt idx="442">
                  <c:v>0.20508199999999999</c:v>
                </c:pt>
                <c:pt idx="443">
                  <c:v>0.20462</c:v>
                </c:pt>
                <c:pt idx="444">
                  <c:v>0.20480200000000001</c:v>
                </c:pt>
                <c:pt idx="445">
                  <c:v>0.20429900000000001</c:v>
                </c:pt>
                <c:pt idx="446">
                  <c:v>0.20533100000000001</c:v>
                </c:pt>
                <c:pt idx="447">
                  <c:v>0.20512900000000001</c:v>
                </c:pt>
                <c:pt idx="448">
                  <c:v>0.20566799999999999</c:v>
                </c:pt>
                <c:pt idx="449">
                  <c:v>0.20496900000000001</c:v>
                </c:pt>
                <c:pt idx="450">
                  <c:v>0.20610400000000001</c:v>
                </c:pt>
                <c:pt idx="451">
                  <c:v>0.205793</c:v>
                </c:pt>
                <c:pt idx="452">
                  <c:v>0.20624899999999999</c:v>
                </c:pt>
                <c:pt idx="453">
                  <c:v>0.205793</c:v>
                </c:pt>
                <c:pt idx="454">
                  <c:v>0.206704</c:v>
                </c:pt>
                <c:pt idx="455">
                  <c:v>0.206538</c:v>
                </c:pt>
                <c:pt idx="456">
                  <c:v>0.20686099999999999</c:v>
                </c:pt>
                <c:pt idx="457">
                  <c:v>0.20598</c:v>
                </c:pt>
                <c:pt idx="458">
                  <c:v>0.206617</c:v>
                </c:pt>
                <c:pt idx="459">
                  <c:v>0.20635000000000001</c:v>
                </c:pt>
                <c:pt idx="460">
                  <c:v>0.20682600000000001</c:v>
                </c:pt>
                <c:pt idx="461">
                  <c:v>0.20623900000000001</c:v>
                </c:pt>
                <c:pt idx="462">
                  <c:v>0.207402</c:v>
                </c:pt>
                <c:pt idx="463">
                  <c:v>0.207348</c:v>
                </c:pt>
                <c:pt idx="464">
                  <c:v>0.20804400000000001</c:v>
                </c:pt>
                <c:pt idx="465">
                  <c:v>0.20761099999999999</c:v>
                </c:pt>
                <c:pt idx="466">
                  <c:v>0.20855299999999999</c:v>
                </c:pt>
                <c:pt idx="467">
                  <c:v>0.208511</c:v>
                </c:pt>
                <c:pt idx="468">
                  <c:v>0.2089</c:v>
                </c:pt>
                <c:pt idx="469">
                  <c:v>0.20807899999999999</c:v>
                </c:pt>
                <c:pt idx="470">
                  <c:v>0.20870900000000001</c:v>
                </c:pt>
                <c:pt idx="471">
                  <c:v>0.208202</c:v>
                </c:pt>
                <c:pt idx="472">
                  <c:v>0.208847</c:v>
                </c:pt>
                <c:pt idx="473">
                  <c:v>0.208735</c:v>
                </c:pt>
                <c:pt idx="474">
                  <c:v>0.21018700000000001</c:v>
                </c:pt>
                <c:pt idx="475">
                  <c:v>0.20949799999999999</c:v>
                </c:pt>
                <c:pt idx="476">
                  <c:v>0.20993400000000001</c:v>
                </c:pt>
                <c:pt idx="477">
                  <c:v>0.20955499999999999</c:v>
                </c:pt>
                <c:pt idx="478">
                  <c:v>0.21068400000000001</c:v>
                </c:pt>
                <c:pt idx="479">
                  <c:v>0.210562</c:v>
                </c:pt>
                <c:pt idx="480">
                  <c:v>0.21107500000000001</c:v>
                </c:pt>
                <c:pt idx="481">
                  <c:v>0.21027599999999999</c:v>
                </c:pt>
                <c:pt idx="482">
                  <c:v>0.21082799999999999</c:v>
                </c:pt>
                <c:pt idx="483">
                  <c:v>0.210512</c:v>
                </c:pt>
                <c:pt idx="484">
                  <c:v>0.21090700000000001</c:v>
                </c:pt>
                <c:pt idx="485">
                  <c:v>0.21007300000000001</c:v>
                </c:pt>
                <c:pt idx="486">
                  <c:v>0.21091299999999999</c:v>
                </c:pt>
                <c:pt idx="487">
                  <c:v>0.21065700000000001</c:v>
                </c:pt>
                <c:pt idx="488">
                  <c:v>0.21099699999999999</c:v>
                </c:pt>
                <c:pt idx="489">
                  <c:v>0.20998900000000001</c:v>
                </c:pt>
                <c:pt idx="490">
                  <c:v>0.21061199999999999</c:v>
                </c:pt>
                <c:pt idx="491">
                  <c:v>0.210475</c:v>
                </c:pt>
                <c:pt idx="492">
                  <c:v>0.211343</c:v>
                </c:pt>
                <c:pt idx="493">
                  <c:v>0.21059600000000001</c:v>
                </c:pt>
                <c:pt idx="494">
                  <c:v>0.21156700000000001</c:v>
                </c:pt>
                <c:pt idx="495">
                  <c:v>0.21160100000000001</c:v>
                </c:pt>
                <c:pt idx="496">
                  <c:v>0.212446</c:v>
                </c:pt>
                <c:pt idx="497">
                  <c:v>0.21165800000000001</c:v>
                </c:pt>
                <c:pt idx="498">
                  <c:v>0.21221400000000001</c:v>
                </c:pt>
                <c:pt idx="499">
                  <c:v>0.211614</c:v>
                </c:pt>
                <c:pt idx="500">
                  <c:v>0.211783</c:v>
                </c:pt>
                <c:pt idx="501">
                  <c:v>0.211064</c:v>
                </c:pt>
                <c:pt idx="502">
                  <c:v>0.21180399999999999</c:v>
                </c:pt>
                <c:pt idx="503">
                  <c:v>0.21134500000000001</c:v>
                </c:pt>
                <c:pt idx="504">
                  <c:v>0.21259500000000001</c:v>
                </c:pt>
                <c:pt idx="505">
                  <c:v>0.212786</c:v>
                </c:pt>
                <c:pt idx="506">
                  <c:v>0.21413099999999999</c:v>
                </c:pt>
                <c:pt idx="507">
                  <c:v>0.214085</c:v>
                </c:pt>
                <c:pt idx="508">
                  <c:v>0.21425</c:v>
                </c:pt>
                <c:pt idx="509">
                  <c:v>0.213813</c:v>
                </c:pt>
                <c:pt idx="510">
                  <c:v>0.21488099999999999</c:v>
                </c:pt>
                <c:pt idx="511">
                  <c:v>0.21487899999999999</c:v>
                </c:pt>
                <c:pt idx="512">
                  <c:v>0.21573800000000001</c:v>
                </c:pt>
                <c:pt idx="513">
                  <c:v>0.21510199999999999</c:v>
                </c:pt>
                <c:pt idx="514">
                  <c:v>0.21554999999999999</c:v>
                </c:pt>
                <c:pt idx="515">
                  <c:v>0.21507799999999999</c:v>
                </c:pt>
                <c:pt idx="516">
                  <c:v>0.21548100000000001</c:v>
                </c:pt>
                <c:pt idx="517">
                  <c:v>0.21487200000000001</c:v>
                </c:pt>
                <c:pt idx="518">
                  <c:v>0.21588599999999999</c:v>
                </c:pt>
                <c:pt idx="519">
                  <c:v>0.21579899999999999</c:v>
                </c:pt>
                <c:pt idx="520">
                  <c:v>0.216644</c:v>
                </c:pt>
                <c:pt idx="521">
                  <c:v>0.21649299999999999</c:v>
                </c:pt>
                <c:pt idx="522">
                  <c:v>0.21774399999999999</c:v>
                </c:pt>
                <c:pt idx="523">
                  <c:v>0.21745999999999999</c:v>
                </c:pt>
                <c:pt idx="524">
                  <c:v>0.21823600000000001</c:v>
                </c:pt>
                <c:pt idx="525">
                  <c:v>0.21746099999999999</c:v>
                </c:pt>
                <c:pt idx="526">
                  <c:v>0.218809</c:v>
                </c:pt>
                <c:pt idx="527">
                  <c:v>0.21869</c:v>
                </c:pt>
                <c:pt idx="528">
                  <c:v>0.21898500000000001</c:v>
                </c:pt>
                <c:pt idx="529">
                  <c:v>0.21823000000000001</c:v>
                </c:pt>
                <c:pt idx="530">
                  <c:v>0.219306</c:v>
                </c:pt>
                <c:pt idx="531">
                  <c:v>0.219328</c:v>
                </c:pt>
                <c:pt idx="532">
                  <c:v>0.21990799999999999</c:v>
                </c:pt>
                <c:pt idx="533">
                  <c:v>0.219526</c:v>
                </c:pt>
                <c:pt idx="534">
                  <c:v>0.220471</c:v>
                </c:pt>
                <c:pt idx="535">
                  <c:v>0.220332</c:v>
                </c:pt>
                <c:pt idx="536">
                  <c:v>0.22110199999999999</c:v>
                </c:pt>
                <c:pt idx="537">
                  <c:v>0.22106000000000001</c:v>
                </c:pt>
                <c:pt idx="538">
                  <c:v>0.221943</c:v>
                </c:pt>
                <c:pt idx="539">
                  <c:v>0.22173999999999999</c:v>
                </c:pt>
                <c:pt idx="540">
                  <c:v>0.22196399999999999</c:v>
                </c:pt>
                <c:pt idx="541">
                  <c:v>0.221613</c:v>
                </c:pt>
                <c:pt idx="542">
                  <c:v>0.22269700000000001</c:v>
                </c:pt>
                <c:pt idx="543">
                  <c:v>0.22232199999999999</c:v>
                </c:pt>
                <c:pt idx="544">
                  <c:v>0.22292699999999999</c:v>
                </c:pt>
                <c:pt idx="545">
                  <c:v>0.222301</c:v>
                </c:pt>
                <c:pt idx="546">
                  <c:v>0.223325</c:v>
                </c:pt>
                <c:pt idx="547">
                  <c:v>0.22315299999999999</c:v>
                </c:pt>
                <c:pt idx="548">
                  <c:v>0.22391800000000001</c:v>
                </c:pt>
                <c:pt idx="549">
                  <c:v>0.223686</c:v>
                </c:pt>
                <c:pt idx="550">
                  <c:v>0.22453500000000001</c:v>
                </c:pt>
                <c:pt idx="551">
                  <c:v>0.22427800000000001</c:v>
                </c:pt>
                <c:pt idx="552">
                  <c:v>0.22472500000000001</c:v>
                </c:pt>
                <c:pt idx="553">
                  <c:v>0.22412899999999999</c:v>
                </c:pt>
                <c:pt idx="554">
                  <c:v>0.225304</c:v>
                </c:pt>
                <c:pt idx="555">
                  <c:v>0.224912</c:v>
                </c:pt>
                <c:pt idx="556">
                  <c:v>0.225636</c:v>
                </c:pt>
                <c:pt idx="557">
                  <c:v>0.22509199999999999</c:v>
                </c:pt>
                <c:pt idx="558">
                  <c:v>0.22603799999999999</c:v>
                </c:pt>
                <c:pt idx="559">
                  <c:v>0.225965</c:v>
                </c:pt>
                <c:pt idx="560">
                  <c:v>0.226324</c:v>
                </c:pt>
                <c:pt idx="561">
                  <c:v>0.22616800000000001</c:v>
                </c:pt>
                <c:pt idx="562">
                  <c:v>0.227131</c:v>
                </c:pt>
                <c:pt idx="563">
                  <c:v>0.22684499999999999</c:v>
                </c:pt>
                <c:pt idx="564">
                  <c:v>0.22743099999999999</c:v>
                </c:pt>
                <c:pt idx="565">
                  <c:v>0.22681000000000001</c:v>
                </c:pt>
                <c:pt idx="566">
                  <c:v>0.22817599999999999</c:v>
                </c:pt>
                <c:pt idx="567">
                  <c:v>0.22827</c:v>
                </c:pt>
                <c:pt idx="568">
                  <c:v>0.229411</c:v>
                </c:pt>
                <c:pt idx="569">
                  <c:v>0.228354</c:v>
                </c:pt>
                <c:pt idx="570">
                  <c:v>0.22920699999999999</c:v>
                </c:pt>
                <c:pt idx="571">
                  <c:v>0.22914499999999999</c:v>
                </c:pt>
                <c:pt idx="572">
                  <c:v>0.22963600000000001</c:v>
                </c:pt>
                <c:pt idx="573">
                  <c:v>0.229328</c:v>
                </c:pt>
                <c:pt idx="574">
                  <c:v>0.23045499999999999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B03-4B63-9064-FADA4C705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0662607"/>
        <c:axId val="1720682767"/>
      </c:scatterChart>
      <c:valAx>
        <c:axId val="17206626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Pixel</a:t>
                </a:r>
              </a:p>
            </c:rich>
          </c:tx>
          <c:layout>
            <c:manualLayout>
              <c:xMode val="edge"/>
              <c:yMode val="edge"/>
              <c:x val="0.50915522587365258"/>
              <c:y val="0.8910223428217800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682767"/>
        <c:crosses val="autoZero"/>
        <c:crossBetween val="midCat"/>
      </c:valAx>
      <c:valAx>
        <c:axId val="17206827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Reflectance</a:t>
                </a:r>
              </a:p>
            </c:rich>
          </c:tx>
          <c:layout>
            <c:manualLayout>
              <c:xMode val="edge"/>
              <c:yMode val="edge"/>
              <c:x val="1.5501861879980016E-2"/>
              <c:y val="0.348200021497942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662607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Phase angle =</a:t>
            </a:r>
            <a:r>
              <a:rPr lang="en-US" baseline="0" dirty="0">
                <a:solidFill>
                  <a:schemeClr val="tx1"/>
                </a:solidFill>
              </a:rPr>
              <a:t> 120 degrees (January 13, 2026)</a:t>
            </a:r>
            <a:endParaRPr lang="en-U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453937007874015"/>
          <c:y val="0.16167533258582317"/>
          <c:w val="0.81979396325459319"/>
          <c:h val="0.63312416748162137"/>
        </c:manualLayout>
      </c:layout>
      <c:scatterChart>
        <c:scatterStyle val="lineMarker"/>
        <c:varyColors val="0"/>
        <c:ser>
          <c:idx val="1"/>
          <c:order val="0"/>
          <c:tx>
            <c:v>phase angle = 120 degrees (1/13)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L1ReflectanceSpectra_v0_2026022!$KR$16:$KR$590</c:f>
              <c:numCache>
                <c:formatCode>General</c:formatCode>
                <c:ptCount val="575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17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  <c:pt idx="8">
                  <c:v>22</c:v>
                </c:pt>
                <c:pt idx="9">
                  <c:v>23</c:v>
                </c:pt>
                <c:pt idx="10">
                  <c:v>24</c:v>
                </c:pt>
                <c:pt idx="11">
                  <c:v>25</c:v>
                </c:pt>
                <c:pt idx="12">
                  <c:v>26</c:v>
                </c:pt>
                <c:pt idx="13">
                  <c:v>27</c:v>
                </c:pt>
                <c:pt idx="14">
                  <c:v>28</c:v>
                </c:pt>
                <c:pt idx="15">
                  <c:v>29</c:v>
                </c:pt>
                <c:pt idx="16">
                  <c:v>30</c:v>
                </c:pt>
                <c:pt idx="17">
                  <c:v>31</c:v>
                </c:pt>
                <c:pt idx="18">
                  <c:v>32</c:v>
                </c:pt>
                <c:pt idx="19">
                  <c:v>33</c:v>
                </c:pt>
                <c:pt idx="20">
                  <c:v>34</c:v>
                </c:pt>
                <c:pt idx="21">
                  <c:v>35</c:v>
                </c:pt>
                <c:pt idx="22">
                  <c:v>36</c:v>
                </c:pt>
                <c:pt idx="23">
                  <c:v>37</c:v>
                </c:pt>
                <c:pt idx="24">
                  <c:v>38</c:v>
                </c:pt>
                <c:pt idx="25">
                  <c:v>39</c:v>
                </c:pt>
                <c:pt idx="26">
                  <c:v>40</c:v>
                </c:pt>
                <c:pt idx="27">
                  <c:v>41</c:v>
                </c:pt>
                <c:pt idx="28">
                  <c:v>42</c:v>
                </c:pt>
                <c:pt idx="29">
                  <c:v>43</c:v>
                </c:pt>
                <c:pt idx="30">
                  <c:v>44</c:v>
                </c:pt>
                <c:pt idx="31">
                  <c:v>45</c:v>
                </c:pt>
                <c:pt idx="32">
                  <c:v>46</c:v>
                </c:pt>
                <c:pt idx="33">
                  <c:v>47</c:v>
                </c:pt>
                <c:pt idx="34">
                  <c:v>48</c:v>
                </c:pt>
                <c:pt idx="35">
                  <c:v>49</c:v>
                </c:pt>
                <c:pt idx="36">
                  <c:v>50</c:v>
                </c:pt>
                <c:pt idx="37">
                  <c:v>51</c:v>
                </c:pt>
                <c:pt idx="38">
                  <c:v>52</c:v>
                </c:pt>
                <c:pt idx="39">
                  <c:v>53</c:v>
                </c:pt>
                <c:pt idx="40">
                  <c:v>54</c:v>
                </c:pt>
                <c:pt idx="41">
                  <c:v>55</c:v>
                </c:pt>
                <c:pt idx="42">
                  <c:v>56</c:v>
                </c:pt>
                <c:pt idx="43">
                  <c:v>57</c:v>
                </c:pt>
                <c:pt idx="44">
                  <c:v>58</c:v>
                </c:pt>
                <c:pt idx="45">
                  <c:v>59</c:v>
                </c:pt>
                <c:pt idx="46">
                  <c:v>60</c:v>
                </c:pt>
                <c:pt idx="47">
                  <c:v>61</c:v>
                </c:pt>
                <c:pt idx="48">
                  <c:v>62</c:v>
                </c:pt>
                <c:pt idx="49">
                  <c:v>63</c:v>
                </c:pt>
                <c:pt idx="50">
                  <c:v>64</c:v>
                </c:pt>
                <c:pt idx="51">
                  <c:v>65</c:v>
                </c:pt>
                <c:pt idx="52">
                  <c:v>66</c:v>
                </c:pt>
                <c:pt idx="53">
                  <c:v>67</c:v>
                </c:pt>
                <c:pt idx="54">
                  <c:v>68</c:v>
                </c:pt>
                <c:pt idx="55">
                  <c:v>69</c:v>
                </c:pt>
                <c:pt idx="56">
                  <c:v>70</c:v>
                </c:pt>
                <c:pt idx="57">
                  <c:v>71</c:v>
                </c:pt>
                <c:pt idx="58">
                  <c:v>72</c:v>
                </c:pt>
                <c:pt idx="59">
                  <c:v>73</c:v>
                </c:pt>
                <c:pt idx="60">
                  <c:v>74</c:v>
                </c:pt>
                <c:pt idx="61">
                  <c:v>75</c:v>
                </c:pt>
                <c:pt idx="62">
                  <c:v>76</c:v>
                </c:pt>
                <c:pt idx="63">
                  <c:v>77</c:v>
                </c:pt>
                <c:pt idx="64">
                  <c:v>78</c:v>
                </c:pt>
                <c:pt idx="65">
                  <c:v>79</c:v>
                </c:pt>
                <c:pt idx="66">
                  <c:v>80</c:v>
                </c:pt>
                <c:pt idx="67">
                  <c:v>81</c:v>
                </c:pt>
                <c:pt idx="68">
                  <c:v>82</c:v>
                </c:pt>
                <c:pt idx="69">
                  <c:v>83</c:v>
                </c:pt>
                <c:pt idx="70">
                  <c:v>84</c:v>
                </c:pt>
                <c:pt idx="71">
                  <c:v>85</c:v>
                </c:pt>
                <c:pt idx="72">
                  <c:v>86</c:v>
                </c:pt>
                <c:pt idx="73">
                  <c:v>87</c:v>
                </c:pt>
                <c:pt idx="74">
                  <c:v>88</c:v>
                </c:pt>
                <c:pt idx="75">
                  <c:v>89</c:v>
                </c:pt>
                <c:pt idx="76">
                  <c:v>90</c:v>
                </c:pt>
                <c:pt idx="77">
                  <c:v>91</c:v>
                </c:pt>
                <c:pt idx="78">
                  <c:v>92</c:v>
                </c:pt>
                <c:pt idx="79">
                  <c:v>93</c:v>
                </c:pt>
                <c:pt idx="80">
                  <c:v>94</c:v>
                </c:pt>
                <c:pt idx="81">
                  <c:v>95</c:v>
                </c:pt>
                <c:pt idx="82">
                  <c:v>96</c:v>
                </c:pt>
                <c:pt idx="83">
                  <c:v>97</c:v>
                </c:pt>
                <c:pt idx="84">
                  <c:v>98</c:v>
                </c:pt>
                <c:pt idx="85">
                  <c:v>99</c:v>
                </c:pt>
                <c:pt idx="86">
                  <c:v>100</c:v>
                </c:pt>
                <c:pt idx="87">
                  <c:v>101</c:v>
                </c:pt>
                <c:pt idx="88">
                  <c:v>102</c:v>
                </c:pt>
                <c:pt idx="89">
                  <c:v>103</c:v>
                </c:pt>
                <c:pt idx="90">
                  <c:v>104</c:v>
                </c:pt>
                <c:pt idx="91">
                  <c:v>105</c:v>
                </c:pt>
                <c:pt idx="92">
                  <c:v>106</c:v>
                </c:pt>
                <c:pt idx="93">
                  <c:v>107</c:v>
                </c:pt>
                <c:pt idx="94">
                  <c:v>108</c:v>
                </c:pt>
                <c:pt idx="95">
                  <c:v>109</c:v>
                </c:pt>
                <c:pt idx="96">
                  <c:v>110</c:v>
                </c:pt>
                <c:pt idx="97">
                  <c:v>111</c:v>
                </c:pt>
                <c:pt idx="98">
                  <c:v>112</c:v>
                </c:pt>
                <c:pt idx="99">
                  <c:v>113</c:v>
                </c:pt>
                <c:pt idx="100">
                  <c:v>114</c:v>
                </c:pt>
                <c:pt idx="101">
                  <c:v>115</c:v>
                </c:pt>
                <c:pt idx="102">
                  <c:v>116</c:v>
                </c:pt>
                <c:pt idx="103">
                  <c:v>117</c:v>
                </c:pt>
                <c:pt idx="104">
                  <c:v>118</c:v>
                </c:pt>
                <c:pt idx="105">
                  <c:v>119</c:v>
                </c:pt>
                <c:pt idx="106">
                  <c:v>120</c:v>
                </c:pt>
                <c:pt idx="107">
                  <c:v>121</c:v>
                </c:pt>
                <c:pt idx="108">
                  <c:v>122</c:v>
                </c:pt>
                <c:pt idx="109">
                  <c:v>123</c:v>
                </c:pt>
                <c:pt idx="110">
                  <c:v>124</c:v>
                </c:pt>
                <c:pt idx="111">
                  <c:v>125</c:v>
                </c:pt>
                <c:pt idx="112">
                  <c:v>126</c:v>
                </c:pt>
                <c:pt idx="113">
                  <c:v>127</c:v>
                </c:pt>
                <c:pt idx="114">
                  <c:v>128</c:v>
                </c:pt>
                <c:pt idx="115">
                  <c:v>129</c:v>
                </c:pt>
                <c:pt idx="116">
                  <c:v>130</c:v>
                </c:pt>
                <c:pt idx="117">
                  <c:v>131</c:v>
                </c:pt>
                <c:pt idx="118">
                  <c:v>132</c:v>
                </c:pt>
                <c:pt idx="119">
                  <c:v>133</c:v>
                </c:pt>
                <c:pt idx="120">
                  <c:v>134</c:v>
                </c:pt>
                <c:pt idx="121">
                  <c:v>135</c:v>
                </c:pt>
                <c:pt idx="122">
                  <c:v>136</c:v>
                </c:pt>
                <c:pt idx="123">
                  <c:v>137</c:v>
                </c:pt>
                <c:pt idx="124">
                  <c:v>138</c:v>
                </c:pt>
                <c:pt idx="125">
                  <c:v>139</c:v>
                </c:pt>
                <c:pt idx="126">
                  <c:v>140</c:v>
                </c:pt>
                <c:pt idx="127">
                  <c:v>141</c:v>
                </c:pt>
                <c:pt idx="128">
                  <c:v>142</c:v>
                </c:pt>
                <c:pt idx="129">
                  <c:v>143</c:v>
                </c:pt>
                <c:pt idx="130">
                  <c:v>144</c:v>
                </c:pt>
                <c:pt idx="131">
                  <c:v>145</c:v>
                </c:pt>
                <c:pt idx="132">
                  <c:v>146</c:v>
                </c:pt>
                <c:pt idx="133">
                  <c:v>147</c:v>
                </c:pt>
                <c:pt idx="134">
                  <c:v>148</c:v>
                </c:pt>
                <c:pt idx="135">
                  <c:v>149</c:v>
                </c:pt>
                <c:pt idx="136">
                  <c:v>150</c:v>
                </c:pt>
                <c:pt idx="137">
                  <c:v>151</c:v>
                </c:pt>
                <c:pt idx="138">
                  <c:v>152</c:v>
                </c:pt>
                <c:pt idx="139">
                  <c:v>153</c:v>
                </c:pt>
                <c:pt idx="140">
                  <c:v>154</c:v>
                </c:pt>
                <c:pt idx="141">
                  <c:v>155</c:v>
                </c:pt>
                <c:pt idx="142">
                  <c:v>156</c:v>
                </c:pt>
                <c:pt idx="143">
                  <c:v>157</c:v>
                </c:pt>
                <c:pt idx="144">
                  <c:v>158</c:v>
                </c:pt>
                <c:pt idx="145">
                  <c:v>159</c:v>
                </c:pt>
                <c:pt idx="146">
                  <c:v>160</c:v>
                </c:pt>
                <c:pt idx="147">
                  <c:v>161</c:v>
                </c:pt>
                <c:pt idx="148">
                  <c:v>162</c:v>
                </c:pt>
                <c:pt idx="149">
                  <c:v>163</c:v>
                </c:pt>
                <c:pt idx="150">
                  <c:v>164</c:v>
                </c:pt>
                <c:pt idx="151">
                  <c:v>165</c:v>
                </c:pt>
                <c:pt idx="152">
                  <c:v>166</c:v>
                </c:pt>
                <c:pt idx="153">
                  <c:v>167</c:v>
                </c:pt>
                <c:pt idx="154">
                  <c:v>168</c:v>
                </c:pt>
                <c:pt idx="155">
                  <c:v>169</c:v>
                </c:pt>
                <c:pt idx="156">
                  <c:v>170</c:v>
                </c:pt>
                <c:pt idx="157">
                  <c:v>171</c:v>
                </c:pt>
                <c:pt idx="158">
                  <c:v>172</c:v>
                </c:pt>
                <c:pt idx="159">
                  <c:v>173</c:v>
                </c:pt>
                <c:pt idx="160">
                  <c:v>174</c:v>
                </c:pt>
                <c:pt idx="161">
                  <c:v>175</c:v>
                </c:pt>
                <c:pt idx="162">
                  <c:v>176</c:v>
                </c:pt>
                <c:pt idx="163">
                  <c:v>177</c:v>
                </c:pt>
                <c:pt idx="164">
                  <c:v>178</c:v>
                </c:pt>
                <c:pt idx="165">
                  <c:v>179</c:v>
                </c:pt>
                <c:pt idx="166">
                  <c:v>180</c:v>
                </c:pt>
                <c:pt idx="167">
                  <c:v>181</c:v>
                </c:pt>
                <c:pt idx="168">
                  <c:v>182</c:v>
                </c:pt>
                <c:pt idx="169">
                  <c:v>183</c:v>
                </c:pt>
                <c:pt idx="170">
                  <c:v>184</c:v>
                </c:pt>
                <c:pt idx="171">
                  <c:v>185</c:v>
                </c:pt>
                <c:pt idx="172">
                  <c:v>186</c:v>
                </c:pt>
                <c:pt idx="173">
                  <c:v>187</c:v>
                </c:pt>
                <c:pt idx="174">
                  <c:v>188</c:v>
                </c:pt>
                <c:pt idx="175">
                  <c:v>189</c:v>
                </c:pt>
                <c:pt idx="176">
                  <c:v>190</c:v>
                </c:pt>
                <c:pt idx="177">
                  <c:v>191</c:v>
                </c:pt>
                <c:pt idx="178">
                  <c:v>192</c:v>
                </c:pt>
                <c:pt idx="179">
                  <c:v>193</c:v>
                </c:pt>
                <c:pt idx="180">
                  <c:v>194</c:v>
                </c:pt>
                <c:pt idx="181">
                  <c:v>195</c:v>
                </c:pt>
                <c:pt idx="182">
                  <c:v>196</c:v>
                </c:pt>
                <c:pt idx="183">
                  <c:v>197</c:v>
                </c:pt>
                <c:pt idx="184">
                  <c:v>198</c:v>
                </c:pt>
                <c:pt idx="185">
                  <c:v>199</c:v>
                </c:pt>
                <c:pt idx="186">
                  <c:v>200</c:v>
                </c:pt>
                <c:pt idx="187">
                  <c:v>201</c:v>
                </c:pt>
                <c:pt idx="188">
                  <c:v>202</c:v>
                </c:pt>
                <c:pt idx="189">
                  <c:v>203</c:v>
                </c:pt>
                <c:pt idx="190">
                  <c:v>204</c:v>
                </c:pt>
                <c:pt idx="191">
                  <c:v>205</c:v>
                </c:pt>
                <c:pt idx="192">
                  <c:v>206</c:v>
                </c:pt>
                <c:pt idx="193">
                  <c:v>207</c:v>
                </c:pt>
                <c:pt idx="194">
                  <c:v>208</c:v>
                </c:pt>
                <c:pt idx="195">
                  <c:v>209</c:v>
                </c:pt>
                <c:pt idx="196">
                  <c:v>210</c:v>
                </c:pt>
                <c:pt idx="197">
                  <c:v>211</c:v>
                </c:pt>
                <c:pt idx="198">
                  <c:v>212</c:v>
                </c:pt>
                <c:pt idx="199">
                  <c:v>213</c:v>
                </c:pt>
                <c:pt idx="200">
                  <c:v>214</c:v>
                </c:pt>
                <c:pt idx="201">
                  <c:v>215</c:v>
                </c:pt>
                <c:pt idx="202">
                  <c:v>216</c:v>
                </c:pt>
                <c:pt idx="203">
                  <c:v>217</c:v>
                </c:pt>
                <c:pt idx="204">
                  <c:v>218</c:v>
                </c:pt>
                <c:pt idx="205">
                  <c:v>219</c:v>
                </c:pt>
                <c:pt idx="206">
                  <c:v>220</c:v>
                </c:pt>
                <c:pt idx="207">
                  <c:v>221</c:v>
                </c:pt>
                <c:pt idx="208">
                  <c:v>222</c:v>
                </c:pt>
                <c:pt idx="209">
                  <c:v>223</c:v>
                </c:pt>
                <c:pt idx="210">
                  <c:v>224</c:v>
                </c:pt>
                <c:pt idx="211">
                  <c:v>225</c:v>
                </c:pt>
                <c:pt idx="212">
                  <c:v>226</c:v>
                </c:pt>
                <c:pt idx="213">
                  <c:v>227</c:v>
                </c:pt>
                <c:pt idx="214">
                  <c:v>228</c:v>
                </c:pt>
                <c:pt idx="215">
                  <c:v>229</c:v>
                </c:pt>
                <c:pt idx="216">
                  <c:v>230</c:v>
                </c:pt>
                <c:pt idx="217">
                  <c:v>231</c:v>
                </c:pt>
                <c:pt idx="218">
                  <c:v>232</c:v>
                </c:pt>
                <c:pt idx="219">
                  <c:v>233</c:v>
                </c:pt>
                <c:pt idx="220">
                  <c:v>234</c:v>
                </c:pt>
                <c:pt idx="221">
                  <c:v>235</c:v>
                </c:pt>
                <c:pt idx="222">
                  <c:v>236</c:v>
                </c:pt>
                <c:pt idx="223">
                  <c:v>237</c:v>
                </c:pt>
                <c:pt idx="224">
                  <c:v>238</c:v>
                </c:pt>
                <c:pt idx="225">
                  <c:v>239</c:v>
                </c:pt>
                <c:pt idx="226">
                  <c:v>240</c:v>
                </c:pt>
                <c:pt idx="227">
                  <c:v>241</c:v>
                </c:pt>
                <c:pt idx="228">
                  <c:v>242</c:v>
                </c:pt>
                <c:pt idx="229">
                  <c:v>243</c:v>
                </c:pt>
                <c:pt idx="230">
                  <c:v>244</c:v>
                </c:pt>
                <c:pt idx="231">
                  <c:v>245</c:v>
                </c:pt>
                <c:pt idx="232">
                  <c:v>246</c:v>
                </c:pt>
                <c:pt idx="233">
                  <c:v>247</c:v>
                </c:pt>
                <c:pt idx="234">
                  <c:v>248</c:v>
                </c:pt>
                <c:pt idx="235">
                  <c:v>249</c:v>
                </c:pt>
                <c:pt idx="236">
                  <c:v>250</c:v>
                </c:pt>
                <c:pt idx="237">
                  <c:v>251</c:v>
                </c:pt>
                <c:pt idx="238">
                  <c:v>252</c:v>
                </c:pt>
                <c:pt idx="239">
                  <c:v>253</c:v>
                </c:pt>
                <c:pt idx="240">
                  <c:v>254</c:v>
                </c:pt>
                <c:pt idx="241">
                  <c:v>255</c:v>
                </c:pt>
                <c:pt idx="242">
                  <c:v>256</c:v>
                </c:pt>
                <c:pt idx="243">
                  <c:v>257</c:v>
                </c:pt>
                <c:pt idx="244">
                  <c:v>258</c:v>
                </c:pt>
                <c:pt idx="245">
                  <c:v>259</c:v>
                </c:pt>
                <c:pt idx="246">
                  <c:v>260</c:v>
                </c:pt>
                <c:pt idx="247">
                  <c:v>261</c:v>
                </c:pt>
                <c:pt idx="248">
                  <c:v>262</c:v>
                </c:pt>
                <c:pt idx="249">
                  <c:v>263</c:v>
                </c:pt>
                <c:pt idx="250">
                  <c:v>264</c:v>
                </c:pt>
                <c:pt idx="251">
                  <c:v>265</c:v>
                </c:pt>
                <c:pt idx="252">
                  <c:v>266</c:v>
                </c:pt>
                <c:pt idx="253">
                  <c:v>267</c:v>
                </c:pt>
                <c:pt idx="254">
                  <c:v>268</c:v>
                </c:pt>
                <c:pt idx="255">
                  <c:v>269</c:v>
                </c:pt>
                <c:pt idx="256">
                  <c:v>270</c:v>
                </c:pt>
                <c:pt idx="257">
                  <c:v>271</c:v>
                </c:pt>
                <c:pt idx="258">
                  <c:v>272</c:v>
                </c:pt>
                <c:pt idx="259">
                  <c:v>273</c:v>
                </c:pt>
                <c:pt idx="260">
                  <c:v>274</c:v>
                </c:pt>
                <c:pt idx="261">
                  <c:v>275</c:v>
                </c:pt>
                <c:pt idx="262">
                  <c:v>276</c:v>
                </c:pt>
                <c:pt idx="263">
                  <c:v>277</c:v>
                </c:pt>
                <c:pt idx="264">
                  <c:v>278</c:v>
                </c:pt>
                <c:pt idx="265">
                  <c:v>279</c:v>
                </c:pt>
                <c:pt idx="266">
                  <c:v>280</c:v>
                </c:pt>
                <c:pt idx="267">
                  <c:v>281</c:v>
                </c:pt>
                <c:pt idx="268">
                  <c:v>282</c:v>
                </c:pt>
                <c:pt idx="269">
                  <c:v>283</c:v>
                </c:pt>
                <c:pt idx="270">
                  <c:v>284</c:v>
                </c:pt>
                <c:pt idx="271">
                  <c:v>285</c:v>
                </c:pt>
                <c:pt idx="272">
                  <c:v>286</c:v>
                </c:pt>
                <c:pt idx="273">
                  <c:v>287</c:v>
                </c:pt>
                <c:pt idx="274">
                  <c:v>288</c:v>
                </c:pt>
                <c:pt idx="275">
                  <c:v>289</c:v>
                </c:pt>
                <c:pt idx="276">
                  <c:v>290</c:v>
                </c:pt>
                <c:pt idx="277">
                  <c:v>291</c:v>
                </c:pt>
                <c:pt idx="278">
                  <c:v>292</c:v>
                </c:pt>
                <c:pt idx="279">
                  <c:v>293</c:v>
                </c:pt>
                <c:pt idx="280">
                  <c:v>294</c:v>
                </c:pt>
                <c:pt idx="281">
                  <c:v>295</c:v>
                </c:pt>
                <c:pt idx="282">
                  <c:v>296</c:v>
                </c:pt>
                <c:pt idx="283">
                  <c:v>297</c:v>
                </c:pt>
                <c:pt idx="284">
                  <c:v>298</c:v>
                </c:pt>
                <c:pt idx="285">
                  <c:v>299</c:v>
                </c:pt>
                <c:pt idx="286">
                  <c:v>300</c:v>
                </c:pt>
                <c:pt idx="287">
                  <c:v>301</c:v>
                </c:pt>
                <c:pt idx="288">
                  <c:v>302</c:v>
                </c:pt>
                <c:pt idx="289">
                  <c:v>303</c:v>
                </c:pt>
                <c:pt idx="290">
                  <c:v>304</c:v>
                </c:pt>
                <c:pt idx="291">
                  <c:v>305</c:v>
                </c:pt>
                <c:pt idx="292">
                  <c:v>306</c:v>
                </c:pt>
                <c:pt idx="293">
                  <c:v>307</c:v>
                </c:pt>
                <c:pt idx="294">
                  <c:v>308</c:v>
                </c:pt>
                <c:pt idx="295">
                  <c:v>309</c:v>
                </c:pt>
                <c:pt idx="296">
                  <c:v>310</c:v>
                </c:pt>
                <c:pt idx="297">
                  <c:v>311</c:v>
                </c:pt>
                <c:pt idx="298">
                  <c:v>312</c:v>
                </c:pt>
                <c:pt idx="299">
                  <c:v>313</c:v>
                </c:pt>
                <c:pt idx="300">
                  <c:v>314</c:v>
                </c:pt>
                <c:pt idx="301">
                  <c:v>315</c:v>
                </c:pt>
                <c:pt idx="302">
                  <c:v>316</c:v>
                </c:pt>
                <c:pt idx="303">
                  <c:v>317</c:v>
                </c:pt>
                <c:pt idx="304">
                  <c:v>318</c:v>
                </c:pt>
                <c:pt idx="305">
                  <c:v>319</c:v>
                </c:pt>
                <c:pt idx="306">
                  <c:v>320</c:v>
                </c:pt>
                <c:pt idx="307">
                  <c:v>321</c:v>
                </c:pt>
                <c:pt idx="308">
                  <c:v>322</c:v>
                </c:pt>
                <c:pt idx="309">
                  <c:v>323</c:v>
                </c:pt>
                <c:pt idx="310">
                  <c:v>324</c:v>
                </c:pt>
                <c:pt idx="311">
                  <c:v>325</c:v>
                </c:pt>
                <c:pt idx="312">
                  <c:v>326</c:v>
                </c:pt>
                <c:pt idx="313">
                  <c:v>327</c:v>
                </c:pt>
                <c:pt idx="314">
                  <c:v>328</c:v>
                </c:pt>
                <c:pt idx="315">
                  <c:v>329</c:v>
                </c:pt>
                <c:pt idx="316">
                  <c:v>330</c:v>
                </c:pt>
                <c:pt idx="317">
                  <c:v>331</c:v>
                </c:pt>
                <c:pt idx="318">
                  <c:v>332</c:v>
                </c:pt>
                <c:pt idx="319">
                  <c:v>333</c:v>
                </c:pt>
                <c:pt idx="320">
                  <c:v>334</c:v>
                </c:pt>
                <c:pt idx="321">
                  <c:v>335</c:v>
                </c:pt>
                <c:pt idx="322">
                  <c:v>336</c:v>
                </c:pt>
                <c:pt idx="323">
                  <c:v>337</c:v>
                </c:pt>
                <c:pt idx="324">
                  <c:v>338</c:v>
                </c:pt>
                <c:pt idx="325">
                  <c:v>339</c:v>
                </c:pt>
                <c:pt idx="326">
                  <c:v>340</c:v>
                </c:pt>
                <c:pt idx="327">
                  <c:v>341</c:v>
                </c:pt>
                <c:pt idx="328">
                  <c:v>342</c:v>
                </c:pt>
                <c:pt idx="329">
                  <c:v>343</c:v>
                </c:pt>
                <c:pt idx="330">
                  <c:v>344</c:v>
                </c:pt>
                <c:pt idx="331">
                  <c:v>345</c:v>
                </c:pt>
                <c:pt idx="332">
                  <c:v>346</c:v>
                </c:pt>
                <c:pt idx="333">
                  <c:v>347</c:v>
                </c:pt>
                <c:pt idx="334">
                  <c:v>348</c:v>
                </c:pt>
                <c:pt idx="335">
                  <c:v>349</c:v>
                </c:pt>
                <c:pt idx="336">
                  <c:v>350</c:v>
                </c:pt>
                <c:pt idx="337">
                  <c:v>351</c:v>
                </c:pt>
                <c:pt idx="338">
                  <c:v>352</c:v>
                </c:pt>
                <c:pt idx="339">
                  <c:v>353</c:v>
                </c:pt>
                <c:pt idx="340">
                  <c:v>354</c:v>
                </c:pt>
                <c:pt idx="341">
                  <c:v>355</c:v>
                </c:pt>
                <c:pt idx="342">
                  <c:v>356</c:v>
                </c:pt>
                <c:pt idx="343">
                  <c:v>357</c:v>
                </c:pt>
                <c:pt idx="344">
                  <c:v>358</c:v>
                </c:pt>
                <c:pt idx="345">
                  <c:v>359</c:v>
                </c:pt>
                <c:pt idx="346">
                  <c:v>360</c:v>
                </c:pt>
                <c:pt idx="347">
                  <c:v>361</c:v>
                </c:pt>
                <c:pt idx="348">
                  <c:v>362</c:v>
                </c:pt>
                <c:pt idx="349">
                  <c:v>363</c:v>
                </c:pt>
                <c:pt idx="350">
                  <c:v>364</c:v>
                </c:pt>
                <c:pt idx="351">
                  <c:v>365</c:v>
                </c:pt>
                <c:pt idx="352">
                  <c:v>366</c:v>
                </c:pt>
                <c:pt idx="353">
                  <c:v>367</c:v>
                </c:pt>
                <c:pt idx="354">
                  <c:v>368</c:v>
                </c:pt>
                <c:pt idx="355">
                  <c:v>369</c:v>
                </c:pt>
                <c:pt idx="356">
                  <c:v>370</c:v>
                </c:pt>
                <c:pt idx="357">
                  <c:v>371</c:v>
                </c:pt>
                <c:pt idx="358">
                  <c:v>372</c:v>
                </c:pt>
                <c:pt idx="359">
                  <c:v>373</c:v>
                </c:pt>
                <c:pt idx="360">
                  <c:v>374</c:v>
                </c:pt>
                <c:pt idx="361">
                  <c:v>375</c:v>
                </c:pt>
                <c:pt idx="362">
                  <c:v>376</c:v>
                </c:pt>
                <c:pt idx="363">
                  <c:v>377</c:v>
                </c:pt>
                <c:pt idx="364">
                  <c:v>378</c:v>
                </c:pt>
                <c:pt idx="365">
                  <c:v>379</c:v>
                </c:pt>
                <c:pt idx="366">
                  <c:v>380</c:v>
                </c:pt>
                <c:pt idx="367">
                  <c:v>381</c:v>
                </c:pt>
                <c:pt idx="368">
                  <c:v>382</c:v>
                </c:pt>
                <c:pt idx="369">
                  <c:v>383</c:v>
                </c:pt>
                <c:pt idx="370">
                  <c:v>384</c:v>
                </c:pt>
                <c:pt idx="371">
                  <c:v>385</c:v>
                </c:pt>
                <c:pt idx="372">
                  <c:v>386</c:v>
                </c:pt>
                <c:pt idx="373">
                  <c:v>387</c:v>
                </c:pt>
                <c:pt idx="374">
                  <c:v>388</c:v>
                </c:pt>
                <c:pt idx="375">
                  <c:v>389</c:v>
                </c:pt>
                <c:pt idx="376">
                  <c:v>390</c:v>
                </c:pt>
                <c:pt idx="377">
                  <c:v>391</c:v>
                </c:pt>
                <c:pt idx="378">
                  <c:v>392</c:v>
                </c:pt>
                <c:pt idx="379">
                  <c:v>393</c:v>
                </c:pt>
                <c:pt idx="380">
                  <c:v>394</c:v>
                </c:pt>
                <c:pt idx="381">
                  <c:v>395</c:v>
                </c:pt>
                <c:pt idx="382">
                  <c:v>396</c:v>
                </c:pt>
                <c:pt idx="383">
                  <c:v>397</c:v>
                </c:pt>
                <c:pt idx="384">
                  <c:v>398</c:v>
                </c:pt>
                <c:pt idx="385">
                  <c:v>399</c:v>
                </c:pt>
                <c:pt idx="386">
                  <c:v>400</c:v>
                </c:pt>
                <c:pt idx="387">
                  <c:v>401</c:v>
                </c:pt>
                <c:pt idx="388">
                  <c:v>402</c:v>
                </c:pt>
                <c:pt idx="389">
                  <c:v>403</c:v>
                </c:pt>
                <c:pt idx="390">
                  <c:v>404</c:v>
                </c:pt>
                <c:pt idx="391">
                  <c:v>405</c:v>
                </c:pt>
                <c:pt idx="392">
                  <c:v>406</c:v>
                </c:pt>
                <c:pt idx="393">
                  <c:v>407</c:v>
                </c:pt>
                <c:pt idx="394">
                  <c:v>408</c:v>
                </c:pt>
                <c:pt idx="395">
                  <c:v>409</c:v>
                </c:pt>
                <c:pt idx="396">
                  <c:v>410</c:v>
                </c:pt>
                <c:pt idx="397">
                  <c:v>411</c:v>
                </c:pt>
                <c:pt idx="398">
                  <c:v>412</c:v>
                </c:pt>
                <c:pt idx="399">
                  <c:v>413</c:v>
                </c:pt>
                <c:pt idx="400">
                  <c:v>414</c:v>
                </c:pt>
                <c:pt idx="401">
                  <c:v>415</c:v>
                </c:pt>
                <c:pt idx="402">
                  <c:v>416</c:v>
                </c:pt>
                <c:pt idx="403">
                  <c:v>417</c:v>
                </c:pt>
                <c:pt idx="404">
                  <c:v>418</c:v>
                </c:pt>
                <c:pt idx="405">
                  <c:v>419</c:v>
                </c:pt>
                <c:pt idx="406">
                  <c:v>420</c:v>
                </c:pt>
                <c:pt idx="407">
                  <c:v>421</c:v>
                </c:pt>
                <c:pt idx="408">
                  <c:v>422</c:v>
                </c:pt>
                <c:pt idx="409">
                  <c:v>423</c:v>
                </c:pt>
                <c:pt idx="410">
                  <c:v>424</c:v>
                </c:pt>
                <c:pt idx="411">
                  <c:v>425</c:v>
                </c:pt>
                <c:pt idx="412">
                  <c:v>426</c:v>
                </c:pt>
                <c:pt idx="413">
                  <c:v>427</c:v>
                </c:pt>
                <c:pt idx="414">
                  <c:v>428</c:v>
                </c:pt>
                <c:pt idx="415">
                  <c:v>429</c:v>
                </c:pt>
                <c:pt idx="416">
                  <c:v>430</c:v>
                </c:pt>
                <c:pt idx="417">
                  <c:v>431</c:v>
                </c:pt>
                <c:pt idx="418">
                  <c:v>432</c:v>
                </c:pt>
                <c:pt idx="419">
                  <c:v>433</c:v>
                </c:pt>
                <c:pt idx="420">
                  <c:v>434</c:v>
                </c:pt>
                <c:pt idx="421">
                  <c:v>435</c:v>
                </c:pt>
                <c:pt idx="422">
                  <c:v>436</c:v>
                </c:pt>
                <c:pt idx="423">
                  <c:v>437</c:v>
                </c:pt>
                <c:pt idx="424">
                  <c:v>438</c:v>
                </c:pt>
                <c:pt idx="425">
                  <c:v>439</c:v>
                </c:pt>
                <c:pt idx="426">
                  <c:v>440</c:v>
                </c:pt>
                <c:pt idx="427">
                  <c:v>441</c:v>
                </c:pt>
                <c:pt idx="428">
                  <c:v>442</c:v>
                </c:pt>
                <c:pt idx="429">
                  <c:v>443</c:v>
                </c:pt>
                <c:pt idx="430">
                  <c:v>444</c:v>
                </c:pt>
                <c:pt idx="431">
                  <c:v>445</c:v>
                </c:pt>
                <c:pt idx="432">
                  <c:v>446</c:v>
                </c:pt>
                <c:pt idx="433">
                  <c:v>447</c:v>
                </c:pt>
                <c:pt idx="434">
                  <c:v>448</c:v>
                </c:pt>
                <c:pt idx="435">
                  <c:v>449</c:v>
                </c:pt>
                <c:pt idx="436">
                  <c:v>450</c:v>
                </c:pt>
                <c:pt idx="437">
                  <c:v>451</c:v>
                </c:pt>
                <c:pt idx="438">
                  <c:v>452</c:v>
                </c:pt>
                <c:pt idx="439">
                  <c:v>453</c:v>
                </c:pt>
                <c:pt idx="440">
                  <c:v>454</c:v>
                </c:pt>
                <c:pt idx="441">
                  <c:v>455</c:v>
                </c:pt>
                <c:pt idx="442">
                  <c:v>456</c:v>
                </c:pt>
                <c:pt idx="443">
                  <c:v>457</c:v>
                </c:pt>
                <c:pt idx="444">
                  <c:v>458</c:v>
                </c:pt>
                <c:pt idx="445">
                  <c:v>459</c:v>
                </c:pt>
                <c:pt idx="446">
                  <c:v>460</c:v>
                </c:pt>
                <c:pt idx="447">
                  <c:v>461</c:v>
                </c:pt>
                <c:pt idx="448">
                  <c:v>462</c:v>
                </c:pt>
                <c:pt idx="449">
                  <c:v>463</c:v>
                </c:pt>
                <c:pt idx="450">
                  <c:v>464</c:v>
                </c:pt>
                <c:pt idx="451">
                  <c:v>465</c:v>
                </c:pt>
                <c:pt idx="452">
                  <c:v>466</c:v>
                </c:pt>
                <c:pt idx="453">
                  <c:v>467</c:v>
                </c:pt>
                <c:pt idx="454">
                  <c:v>468</c:v>
                </c:pt>
                <c:pt idx="455">
                  <c:v>469</c:v>
                </c:pt>
                <c:pt idx="456">
                  <c:v>470</c:v>
                </c:pt>
                <c:pt idx="457">
                  <c:v>471</c:v>
                </c:pt>
                <c:pt idx="458">
                  <c:v>472</c:v>
                </c:pt>
                <c:pt idx="459">
                  <c:v>473</c:v>
                </c:pt>
                <c:pt idx="460">
                  <c:v>474</c:v>
                </c:pt>
                <c:pt idx="461">
                  <c:v>475</c:v>
                </c:pt>
                <c:pt idx="462">
                  <c:v>476</c:v>
                </c:pt>
                <c:pt idx="463">
                  <c:v>477</c:v>
                </c:pt>
                <c:pt idx="464">
                  <c:v>478</c:v>
                </c:pt>
                <c:pt idx="465">
                  <c:v>479</c:v>
                </c:pt>
                <c:pt idx="466">
                  <c:v>480</c:v>
                </c:pt>
                <c:pt idx="467">
                  <c:v>481</c:v>
                </c:pt>
                <c:pt idx="468">
                  <c:v>482</c:v>
                </c:pt>
                <c:pt idx="469">
                  <c:v>483</c:v>
                </c:pt>
                <c:pt idx="470">
                  <c:v>484</c:v>
                </c:pt>
                <c:pt idx="471">
                  <c:v>485</c:v>
                </c:pt>
                <c:pt idx="472">
                  <c:v>486</c:v>
                </c:pt>
                <c:pt idx="473">
                  <c:v>487</c:v>
                </c:pt>
                <c:pt idx="474">
                  <c:v>488</c:v>
                </c:pt>
                <c:pt idx="475">
                  <c:v>489</c:v>
                </c:pt>
                <c:pt idx="476">
                  <c:v>490</c:v>
                </c:pt>
                <c:pt idx="477">
                  <c:v>491</c:v>
                </c:pt>
                <c:pt idx="478">
                  <c:v>492</c:v>
                </c:pt>
                <c:pt idx="479">
                  <c:v>493</c:v>
                </c:pt>
                <c:pt idx="480">
                  <c:v>494</c:v>
                </c:pt>
                <c:pt idx="481">
                  <c:v>495</c:v>
                </c:pt>
                <c:pt idx="482">
                  <c:v>496</c:v>
                </c:pt>
                <c:pt idx="483">
                  <c:v>497</c:v>
                </c:pt>
                <c:pt idx="484">
                  <c:v>498</c:v>
                </c:pt>
                <c:pt idx="485">
                  <c:v>499</c:v>
                </c:pt>
                <c:pt idx="486">
                  <c:v>500</c:v>
                </c:pt>
                <c:pt idx="487">
                  <c:v>501</c:v>
                </c:pt>
                <c:pt idx="488">
                  <c:v>502</c:v>
                </c:pt>
                <c:pt idx="489">
                  <c:v>503</c:v>
                </c:pt>
                <c:pt idx="490">
                  <c:v>504</c:v>
                </c:pt>
                <c:pt idx="491">
                  <c:v>505</c:v>
                </c:pt>
                <c:pt idx="492">
                  <c:v>506</c:v>
                </c:pt>
                <c:pt idx="493">
                  <c:v>507</c:v>
                </c:pt>
                <c:pt idx="494">
                  <c:v>508</c:v>
                </c:pt>
                <c:pt idx="495">
                  <c:v>509</c:v>
                </c:pt>
                <c:pt idx="496">
                  <c:v>510</c:v>
                </c:pt>
                <c:pt idx="497">
                  <c:v>511</c:v>
                </c:pt>
                <c:pt idx="498">
                  <c:v>512</c:v>
                </c:pt>
                <c:pt idx="499">
                  <c:v>513</c:v>
                </c:pt>
                <c:pt idx="500">
                  <c:v>514</c:v>
                </c:pt>
                <c:pt idx="501">
                  <c:v>515</c:v>
                </c:pt>
                <c:pt idx="502">
                  <c:v>516</c:v>
                </c:pt>
                <c:pt idx="503">
                  <c:v>517</c:v>
                </c:pt>
                <c:pt idx="504">
                  <c:v>518</c:v>
                </c:pt>
                <c:pt idx="505">
                  <c:v>519</c:v>
                </c:pt>
                <c:pt idx="506">
                  <c:v>520</c:v>
                </c:pt>
                <c:pt idx="507">
                  <c:v>521</c:v>
                </c:pt>
                <c:pt idx="508">
                  <c:v>522</c:v>
                </c:pt>
                <c:pt idx="509">
                  <c:v>523</c:v>
                </c:pt>
                <c:pt idx="510">
                  <c:v>524</c:v>
                </c:pt>
                <c:pt idx="511">
                  <c:v>525</c:v>
                </c:pt>
                <c:pt idx="512">
                  <c:v>526</c:v>
                </c:pt>
                <c:pt idx="513">
                  <c:v>527</c:v>
                </c:pt>
                <c:pt idx="514">
                  <c:v>528</c:v>
                </c:pt>
                <c:pt idx="515">
                  <c:v>529</c:v>
                </c:pt>
                <c:pt idx="516">
                  <c:v>530</c:v>
                </c:pt>
                <c:pt idx="517">
                  <c:v>531</c:v>
                </c:pt>
                <c:pt idx="518">
                  <c:v>532</c:v>
                </c:pt>
                <c:pt idx="519">
                  <c:v>533</c:v>
                </c:pt>
                <c:pt idx="520">
                  <c:v>534</c:v>
                </c:pt>
                <c:pt idx="521">
                  <c:v>535</c:v>
                </c:pt>
                <c:pt idx="522">
                  <c:v>536</c:v>
                </c:pt>
                <c:pt idx="523">
                  <c:v>537</c:v>
                </c:pt>
                <c:pt idx="524">
                  <c:v>538</c:v>
                </c:pt>
                <c:pt idx="525">
                  <c:v>539</c:v>
                </c:pt>
                <c:pt idx="526">
                  <c:v>540</c:v>
                </c:pt>
                <c:pt idx="527">
                  <c:v>541</c:v>
                </c:pt>
                <c:pt idx="528">
                  <c:v>542</c:v>
                </c:pt>
                <c:pt idx="529">
                  <c:v>543</c:v>
                </c:pt>
                <c:pt idx="530">
                  <c:v>544</c:v>
                </c:pt>
                <c:pt idx="531">
                  <c:v>545</c:v>
                </c:pt>
                <c:pt idx="532">
                  <c:v>546</c:v>
                </c:pt>
                <c:pt idx="533">
                  <c:v>547</c:v>
                </c:pt>
                <c:pt idx="534">
                  <c:v>548</c:v>
                </c:pt>
                <c:pt idx="535">
                  <c:v>549</c:v>
                </c:pt>
                <c:pt idx="536">
                  <c:v>550</c:v>
                </c:pt>
                <c:pt idx="537">
                  <c:v>551</c:v>
                </c:pt>
                <c:pt idx="538">
                  <c:v>552</c:v>
                </c:pt>
                <c:pt idx="539">
                  <c:v>553</c:v>
                </c:pt>
                <c:pt idx="540">
                  <c:v>554</c:v>
                </c:pt>
                <c:pt idx="541">
                  <c:v>555</c:v>
                </c:pt>
                <c:pt idx="542">
                  <c:v>556</c:v>
                </c:pt>
                <c:pt idx="543">
                  <c:v>557</c:v>
                </c:pt>
                <c:pt idx="544">
                  <c:v>558</c:v>
                </c:pt>
                <c:pt idx="545">
                  <c:v>559</c:v>
                </c:pt>
                <c:pt idx="546">
                  <c:v>560</c:v>
                </c:pt>
                <c:pt idx="547">
                  <c:v>561</c:v>
                </c:pt>
                <c:pt idx="548">
                  <c:v>562</c:v>
                </c:pt>
                <c:pt idx="549">
                  <c:v>563</c:v>
                </c:pt>
                <c:pt idx="550">
                  <c:v>564</c:v>
                </c:pt>
                <c:pt idx="551">
                  <c:v>565</c:v>
                </c:pt>
                <c:pt idx="552">
                  <c:v>566</c:v>
                </c:pt>
                <c:pt idx="553">
                  <c:v>567</c:v>
                </c:pt>
                <c:pt idx="554">
                  <c:v>568</c:v>
                </c:pt>
                <c:pt idx="555">
                  <c:v>569</c:v>
                </c:pt>
                <c:pt idx="556">
                  <c:v>570</c:v>
                </c:pt>
                <c:pt idx="557">
                  <c:v>571</c:v>
                </c:pt>
                <c:pt idx="558">
                  <c:v>572</c:v>
                </c:pt>
                <c:pt idx="559">
                  <c:v>573</c:v>
                </c:pt>
                <c:pt idx="560">
                  <c:v>574</c:v>
                </c:pt>
                <c:pt idx="561">
                  <c:v>575</c:v>
                </c:pt>
                <c:pt idx="562">
                  <c:v>576</c:v>
                </c:pt>
                <c:pt idx="563">
                  <c:v>577</c:v>
                </c:pt>
                <c:pt idx="564">
                  <c:v>578</c:v>
                </c:pt>
                <c:pt idx="565">
                  <c:v>579</c:v>
                </c:pt>
                <c:pt idx="566">
                  <c:v>580</c:v>
                </c:pt>
                <c:pt idx="567">
                  <c:v>581</c:v>
                </c:pt>
                <c:pt idx="568">
                  <c:v>582</c:v>
                </c:pt>
                <c:pt idx="569">
                  <c:v>583</c:v>
                </c:pt>
                <c:pt idx="570">
                  <c:v>584</c:v>
                </c:pt>
                <c:pt idx="571">
                  <c:v>585</c:v>
                </c:pt>
                <c:pt idx="572">
                  <c:v>586</c:v>
                </c:pt>
                <c:pt idx="573">
                  <c:v>587</c:v>
                </c:pt>
                <c:pt idx="574">
                  <c:v>588</c:v>
                </c:pt>
              </c:numCache>
            </c:numRef>
          </c:xVal>
          <c:yVal>
            <c:numRef>
              <c:f>L1ReflectanceSpectra_v0_2026022!$KD$16:$KD$590</c:f>
              <c:numCache>
                <c:formatCode>General</c:formatCode>
                <c:ptCount val="575"/>
                <c:pt idx="0">
                  <c:v>2.5430000000000001E-3</c:v>
                </c:pt>
                <c:pt idx="1">
                  <c:v>2.3540000000000002E-3</c:v>
                </c:pt>
                <c:pt idx="2">
                  <c:v>2.245E-3</c:v>
                </c:pt>
                <c:pt idx="3">
                  <c:v>2.2209999999999999E-3</c:v>
                </c:pt>
                <c:pt idx="4">
                  <c:v>2.5370000000000002E-3</c:v>
                </c:pt>
                <c:pt idx="5">
                  <c:v>2.4759999999999999E-3</c:v>
                </c:pt>
                <c:pt idx="6">
                  <c:v>2.392E-3</c:v>
                </c:pt>
                <c:pt idx="7">
                  <c:v>2.3530000000000001E-3</c:v>
                </c:pt>
                <c:pt idx="8">
                  <c:v>2.598E-3</c:v>
                </c:pt>
                <c:pt idx="9">
                  <c:v>2.5669999999999998E-3</c:v>
                </c:pt>
                <c:pt idx="10">
                  <c:v>2.3760000000000001E-3</c:v>
                </c:pt>
                <c:pt idx="11">
                  <c:v>2.5200000000000001E-3</c:v>
                </c:pt>
                <c:pt idx="12">
                  <c:v>2.6289999999999998E-3</c:v>
                </c:pt>
                <c:pt idx="13">
                  <c:v>2.66E-3</c:v>
                </c:pt>
                <c:pt idx="14">
                  <c:v>2.5769999999999999E-3</c:v>
                </c:pt>
                <c:pt idx="15">
                  <c:v>2.5769999999999999E-3</c:v>
                </c:pt>
                <c:pt idx="16">
                  <c:v>2.7339999999999999E-3</c:v>
                </c:pt>
                <c:pt idx="17">
                  <c:v>2.7330000000000002E-3</c:v>
                </c:pt>
                <c:pt idx="18">
                  <c:v>2.6549999999999998E-3</c:v>
                </c:pt>
                <c:pt idx="19">
                  <c:v>2.6930000000000001E-3</c:v>
                </c:pt>
                <c:pt idx="20">
                  <c:v>2.8519999999999999E-3</c:v>
                </c:pt>
                <c:pt idx="21">
                  <c:v>2.7859999999999998E-3</c:v>
                </c:pt>
                <c:pt idx="22">
                  <c:v>2.771E-3</c:v>
                </c:pt>
                <c:pt idx="23">
                  <c:v>2.8029999999999999E-3</c:v>
                </c:pt>
                <c:pt idx="24">
                  <c:v>2.898E-3</c:v>
                </c:pt>
                <c:pt idx="25">
                  <c:v>2.895E-3</c:v>
                </c:pt>
                <c:pt idx="26">
                  <c:v>2.8270000000000001E-3</c:v>
                </c:pt>
                <c:pt idx="27">
                  <c:v>2.8639999999999998E-3</c:v>
                </c:pt>
                <c:pt idx="28">
                  <c:v>2.9659999999999999E-3</c:v>
                </c:pt>
                <c:pt idx="29">
                  <c:v>2.9529999999999999E-3</c:v>
                </c:pt>
                <c:pt idx="30">
                  <c:v>2.908E-3</c:v>
                </c:pt>
                <c:pt idx="31">
                  <c:v>2.9320000000000001E-3</c:v>
                </c:pt>
                <c:pt idx="32">
                  <c:v>3.039E-3</c:v>
                </c:pt>
                <c:pt idx="33">
                  <c:v>3.0500000000000002E-3</c:v>
                </c:pt>
                <c:pt idx="34">
                  <c:v>3.019E-3</c:v>
                </c:pt>
                <c:pt idx="35">
                  <c:v>3.009E-3</c:v>
                </c:pt>
                <c:pt idx="36">
                  <c:v>3.1510000000000002E-3</c:v>
                </c:pt>
                <c:pt idx="37">
                  <c:v>3.1129999999999999E-3</c:v>
                </c:pt>
                <c:pt idx="38">
                  <c:v>3.0839999999999999E-3</c:v>
                </c:pt>
                <c:pt idx="39">
                  <c:v>3.0980000000000001E-3</c:v>
                </c:pt>
                <c:pt idx="40">
                  <c:v>3.1960000000000001E-3</c:v>
                </c:pt>
                <c:pt idx="41">
                  <c:v>3.2009999999999999E-3</c:v>
                </c:pt>
                <c:pt idx="42">
                  <c:v>3.153E-3</c:v>
                </c:pt>
                <c:pt idx="43">
                  <c:v>3.1770000000000001E-3</c:v>
                </c:pt>
                <c:pt idx="44">
                  <c:v>3.2889999999999998E-3</c:v>
                </c:pt>
                <c:pt idx="45">
                  <c:v>3.2620000000000001E-3</c:v>
                </c:pt>
                <c:pt idx="46">
                  <c:v>3.2360000000000002E-3</c:v>
                </c:pt>
                <c:pt idx="47">
                  <c:v>3.2420000000000001E-3</c:v>
                </c:pt>
                <c:pt idx="48">
                  <c:v>3.3440000000000002E-3</c:v>
                </c:pt>
                <c:pt idx="49">
                  <c:v>3.3379999999999998E-3</c:v>
                </c:pt>
                <c:pt idx="50">
                  <c:v>3.313E-3</c:v>
                </c:pt>
                <c:pt idx="51">
                  <c:v>3.3140000000000001E-3</c:v>
                </c:pt>
                <c:pt idx="52">
                  <c:v>3.4510000000000001E-3</c:v>
                </c:pt>
                <c:pt idx="53">
                  <c:v>3.4199999999999999E-3</c:v>
                </c:pt>
                <c:pt idx="54">
                  <c:v>3.388E-3</c:v>
                </c:pt>
                <c:pt idx="55">
                  <c:v>3.3990000000000001E-3</c:v>
                </c:pt>
                <c:pt idx="56">
                  <c:v>3.4919999999999999E-3</c:v>
                </c:pt>
                <c:pt idx="57">
                  <c:v>3.4819999999999999E-3</c:v>
                </c:pt>
                <c:pt idx="58">
                  <c:v>3.47E-3</c:v>
                </c:pt>
                <c:pt idx="59">
                  <c:v>3.4650000000000002E-3</c:v>
                </c:pt>
                <c:pt idx="60">
                  <c:v>3.5729999999999998E-3</c:v>
                </c:pt>
                <c:pt idx="61">
                  <c:v>3.5469999999999998E-3</c:v>
                </c:pt>
                <c:pt idx="62">
                  <c:v>3.532E-3</c:v>
                </c:pt>
                <c:pt idx="63">
                  <c:v>3.5430000000000001E-3</c:v>
                </c:pt>
                <c:pt idx="64">
                  <c:v>3.6570000000000001E-3</c:v>
                </c:pt>
                <c:pt idx="65">
                  <c:v>3.6189999999999998E-3</c:v>
                </c:pt>
                <c:pt idx="66">
                  <c:v>3.617E-3</c:v>
                </c:pt>
                <c:pt idx="67">
                  <c:v>3.5999999999999999E-3</c:v>
                </c:pt>
                <c:pt idx="68">
                  <c:v>3.718E-3</c:v>
                </c:pt>
                <c:pt idx="69">
                  <c:v>3.6970000000000002E-3</c:v>
                </c:pt>
                <c:pt idx="70">
                  <c:v>3.6749999999999999E-3</c:v>
                </c:pt>
                <c:pt idx="71">
                  <c:v>3.6930000000000001E-3</c:v>
                </c:pt>
                <c:pt idx="72">
                  <c:v>3.8119999999999999E-3</c:v>
                </c:pt>
                <c:pt idx="73">
                  <c:v>3.7750000000000001E-3</c:v>
                </c:pt>
                <c:pt idx="74">
                  <c:v>3.7360000000000002E-3</c:v>
                </c:pt>
                <c:pt idx="75">
                  <c:v>3.7629999999999999E-3</c:v>
                </c:pt>
                <c:pt idx="76">
                  <c:v>3.8479999999999999E-3</c:v>
                </c:pt>
                <c:pt idx="77">
                  <c:v>3.826E-3</c:v>
                </c:pt>
                <c:pt idx="78">
                  <c:v>3.7929999999999999E-3</c:v>
                </c:pt>
                <c:pt idx="79">
                  <c:v>3.8049999999999998E-3</c:v>
                </c:pt>
                <c:pt idx="80">
                  <c:v>3.9020000000000001E-3</c:v>
                </c:pt>
                <c:pt idx="81">
                  <c:v>3.885E-3</c:v>
                </c:pt>
                <c:pt idx="82">
                  <c:v>3.839E-3</c:v>
                </c:pt>
                <c:pt idx="83">
                  <c:v>3.8379999999999998E-3</c:v>
                </c:pt>
                <c:pt idx="84">
                  <c:v>3.9129999999999998E-3</c:v>
                </c:pt>
                <c:pt idx="85">
                  <c:v>3.8769999999999998E-3</c:v>
                </c:pt>
                <c:pt idx="86">
                  <c:v>3.8509999999999998E-3</c:v>
                </c:pt>
                <c:pt idx="87">
                  <c:v>3.8509999999999998E-3</c:v>
                </c:pt>
                <c:pt idx="88">
                  <c:v>3.9789999999999999E-3</c:v>
                </c:pt>
                <c:pt idx="89">
                  <c:v>3.9630000000000004E-3</c:v>
                </c:pt>
                <c:pt idx="90">
                  <c:v>3.9230000000000003E-3</c:v>
                </c:pt>
                <c:pt idx="91">
                  <c:v>3.9449999999999997E-3</c:v>
                </c:pt>
                <c:pt idx="92">
                  <c:v>4.0610000000000004E-3</c:v>
                </c:pt>
                <c:pt idx="93">
                  <c:v>4.0150000000000003E-3</c:v>
                </c:pt>
                <c:pt idx="94">
                  <c:v>4.0249999999999999E-3</c:v>
                </c:pt>
                <c:pt idx="95">
                  <c:v>4.0130000000000001E-3</c:v>
                </c:pt>
                <c:pt idx="96">
                  <c:v>4.1180000000000001E-3</c:v>
                </c:pt>
                <c:pt idx="97">
                  <c:v>4.1349999999999998E-3</c:v>
                </c:pt>
                <c:pt idx="98">
                  <c:v>4.0889999999999998E-3</c:v>
                </c:pt>
                <c:pt idx="99">
                  <c:v>4.0980000000000001E-3</c:v>
                </c:pt>
                <c:pt idx="100">
                  <c:v>4.2339999999999999E-3</c:v>
                </c:pt>
                <c:pt idx="101">
                  <c:v>4.1869999999999997E-3</c:v>
                </c:pt>
                <c:pt idx="102">
                  <c:v>4.1960000000000001E-3</c:v>
                </c:pt>
                <c:pt idx="103">
                  <c:v>4.2129999999999997E-3</c:v>
                </c:pt>
                <c:pt idx="104">
                  <c:v>4.326E-3</c:v>
                </c:pt>
                <c:pt idx="105">
                  <c:v>4.2820000000000002E-3</c:v>
                </c:pt>
                <c:pt idx="106">
                  <c:v>4.2220000000000001E-3</c:v>
                </c:pt>
                <c:pt idx="107">
                  <c:v>4.2360000000000002E-3</c:v>
                </c:pt>
                <c:pt idx="108">
                  <c:v>4.3639999999999998E-3</c:v>
                </c:pt>
                <c:pt idx="109">
                  <c:v>4.3299999999999996E-3</c:v>
                </c:pt>
                <c:pt idx="110">
                  <c:v>4.3359999999999996E-3</c:v>
                </c:pt>
                <c:pt idx="111">
                  <c:v>4.3299999999999996E-3</c:v>
                </c:pt>
                <c:pt idx="112">
                  <c:v>4.4660000000000004E-3</c:v>
                </c:pt>
                <c:pt idx="113">
                  <c:v>4.4549999999999998E-3</c:v>
                </c:pt>
                <c:pt idx="114">
                  <c:v>4.4209999999999996E-3</c:v>
                </c:pt>
                <c:pt idx="115">
                  <c:v>4.3940000000000003E-3</c:v>
                </c:pt>
                <c:pt idx="116">
                  <c:v>4.5100000000000001E-3</c:v>
                </c:pt>
                <c:pt idx="117">
                  <c:v>4.5149999999999999E-3</c:v>
                </c:pt>
                <c:pt idx="118">
                  <c:v>4.509E-3</c:v>
                </c:pt>
                <c:pt idx="119">
                  <c:v>4.5120000000000004E-3</c:v>
                </c:pt>
                <c:pt idx="120">
                  <c:v>4.6299999999999996E-3</c:v>
                </c:pt>
                <c:pt idx="121">
                  <c:v>4.5970000000000004E-3</c:v>
                </c:pt>
                <c:pt idx="122">
                  <c:v>4.5310000000000003E-3</c:v>
                </c:pt>
                <c:pt idx="123">
                  <c:v>4.522E-3</c:v>
                </c:pt>
                <c:pt idx="124">
                  <c:v>4.6719999999999999E-3</c:v>
                </c:pt>
                <c:pt idx="125">
                  <c:v>4.6649999999999999E-3</c:v>
                </c:pt>
                <c:pt idx="126">
                  <c:v>4.5900000000000003E-3</c:v>
                </c:pt>
                <c:pt idx="127">
                  <c:v>4.6290000000000003E-3</c:v>
                </c:pt>
                <c:pt idx="128">
                  <c:v>4.7320000000000001E-3</c:v>
                </c:pt>
                <c:pt idx="129">
                  <c:v>4.6280000000000002E-3</c:v>
                </c:pt>
                <c:pt idx="130">
                  <c:v>4.6129999999999999E-3</c:v>
                </c:pt>
                <c:pt idx="131">
                  <c:v>4.5950000000000001E-3</c:v>
                </c:pt>
                <c:pt idx="132">
                  <c:v>4.7869999999999996E-3</c:v>
                </c:pt>
                <c:pt idx="133">
                  <c:v>4.7190000000000001E-3</c:v>
                </c:pt>
                <c:pt idx="134">
                  <c:v>4.6579999999999998E-3</c:v>
                </c:pt>
                <c:pt idx="135">
                  <c:v>4.6560000000000004E-3</c:v>
                </c:pt>
                <c:pt idx="136">
                  <c:v>4.8079999999999998E-3</c:v>
                </c:pt>
                <c:pt idx="137">
                  <c:v>4.7609999999999996E-3</c:v>
                </c:pt>
                <c:pt idx="138">
                  <c:v>4.712E-3</c:v>
                </c:pt>
                <c:pt idx="139">
                  <c:v>4.6769999999999997E-3</c:v>
                </c:pt>
                <c:pt idx="140">
                  <c:v>4.8469999999999997E-3</c:v>
                </c:pt>
                <c:pt idx="141">
                  <c:v>4.8310000000000002E-3</c:v>
                </c:pt>
                <c:pt idx="142">
                  <c:v>4.7780000000000001E-3</c:v>
                </c:pt>
                <c:pt idx="143">
                  <c:v>4.7299999999999998E-3</c:v>
                </c:pt>
                <c:pt idx="144">
                  <c:v>4.9020000000000001E-3</c:v>
                </c:pt>
                <c:pt idx="145">
                  <c:v>4.862E-3</c:v>
                </c:pt>
                <c:pt idx="146">
                  <c:v>4.8320000000000004E-3</c:v>
                </c:pt>
                <c:pt idx="147">
                  <c:v>4.8149999999999998E-3</c:v>
                </c:pt>
                <c:pt idx="148">
                  <c:v>4.9849999999999998E-3</c:v>
                </c:pt>
                <c:pt idx="149">
                  <c:v>4.9150000000000001E-3</c:v>
                </c:pt>
                <c:pt idx="150">
                  <c:v>4.888E-3</c:v>
                </c:pt>
                <c:pt idx="151">
                  <c:v>4.849E-3</c:v>
                </c:pt>
                <c:pt idx="152">
                  <c:v>4.9509999999999997E-3</c:v>
                </c:pt>
                <c:pt idx="153">
                  <c:v>4.9309999999999996E-3</c:v>
                </c:pt>
                <c:pt idx="154">
                  <c:v>4.921E-3</c:v>
                </c:pt>
                <c:pt idx="155">
                  <c:v>4.8910000000000004E-3</c:v>
                </c:pt>
                <c:pt idx="156">
                  <c:v>5.0159999999999996E-3</c:v>
                </c:pt>
                <c:pt idx="157">
                  <c:v>4.9569999999999996E-3</c:v>
                </c:pt>
                <c:pt idx="158">
                  <c:v>4.9529999999999999E-3</c:v>
                </c:pt>
                <c:pt idx="159">
                  <c:v>4.9100000000000003E-3</c:v>
                </c:pt>
                <c:pt idx="160">
                  <c:v>5.0480000000000004E-3</c:v>
                </c:pt>
                <c:pt idx="161">
                  <c:v>5.0150000000000004E-3</c:v>
                </c:pt>
                <c:pt idx="162">
                  <c:v>4.9350000000000002E-3</c:v>
                </c:pt>
                <c:pt idx="163">
                  <c:v>4.9329999999999999E-3</c:v>
                </c:pt>
                <c:pt idx="164">
                  <c:v>5.0730000000000003E-3</c:v>
                </c:pt>
                <c:pt idx="165">
                  <c:v>5.058E-3</c:v>
                </c:pt>
                <c:pt idx="166">
                  <c:v>5.0099999999999997E-3</c:v>
                </c:pt>
                <c:pt idx="167">
                  <c:v>4.96E-3</c:v>
                </c:pt>
                <c:pt idx="168">
                  <c:v>5.0879999999999996E-3</c:v>
                </c:pt>
                <c:pt idx="169">
                  <c:v>5.0879999999999996E-3</c:v>
                </c:pt>
                <c:pt idx="170">
                  <c:v>4.9959999999999996E-3</c:v>
                </c:pt>
                <c:pt idx="171">
                  <c:v>5.0029999999999996E-3</c:v>
                </c:pt>
                <c:pt idx="172">
                  <c:v>5.13E-3</c:v>
                </c:pt>
                <c:pt idx="173">
                  <c:v>5.0769999999999999E-3</c:v>
                </c:pt>
                <c:pt idx="174">
                  <c:v>5.0280000000000004E-3</c:v>
                </c:pt>
                <c:pt idx="175">
                  <c:v>5.0330000000000001E-3</c:v>
                </c:pt>
                <c:pt idx="176">
                  <c:v>5.1630000000000001E-3</c:v>
                </c:pt>
                <c:pt idx="177">
                  <c:v>5.1219999999999998E-3</c:v>
                </c:pt>
                <c:pt idx="178">
                  <c:v>5.0689999999999997E-3</c:v>
                </c:pt>
                <c:pt idx="179">
                  <c:v>5.0600000000000003E-3</c:v>
                </c:pt>
                <c:pt idx="180">
                  <c:v>5.2040000000000003E-3</c:v>
                </c:pt>
                <c:pt idx="181">
                  <c:v>5.1539999999999997E-3</c:v>
                </c:pt>
                <c:pt idx="182">
                  <c:v>5.1050000000000002E-3</c:v>
                </c:pt>
                <c:pt idx="183">
                  <c:v>5.1089999999999998E-3</c:v>
                </c:pt>
                <c:pt idx="184">
                  <c:v>5.2310000000000004E-3</c:v>
                </c:pt>
                <c:pt idx="185">
                  <c:v>5.2009999999999999E-3</c:v>
                </c:pt>
                <c:pt idx="186">
                  <c:v>5.1640000000000002E-3</c:v>
                </c:pt>
                <c:pt idx="187">
                  <c:v>5.1489999999999999E-3</c:v>
                </c:pt>
                <c:pt idx="188">
                  <c:v>5.287E-3</c:v>
                </c:pt>
                <c:pt idx="189">
                  <c:v>5.2180000000000004E-3</c:v>
                </c:pt>
                <c:pt idx="190">
                  <c:v>5.1190000000000003E-3</c:v>
                </c:pt>
                <c:pt idx="191">
                  <c:v>5.0749999999999997E-3</c:v>
                </c:pt>
                <c:pt idx="192">
                  <c:v>5.1929999999999997E-3</c:v>
                </c:pt>
                <c:pt idx="193">
                  <c:v>5.1599999999999997E-3</c:v>
                </c:pt>
                <c:pt idx="194">
                  <c:v>5.1219999999999998E-3</c:v>
                </c:pt>
                <c:pt idx="195">
                  <c:v>5.1250000000000002E-3</c:v>
                </c:pt>
                <c:pt idx="196">
                  <c:v>5.2490000000000002E-3</c:v>
                </c:pt>
                <c:pt idx="197">
                  <c:v>5.1970000000000002E-3</c:v>
                </c:pt>
                <c:pt idx="198">
                  <c:v>5.1879999999999999E-3</c:v>
                </c:pt>
                <c:pt idx="199">
                  <c:v>5.1869999999999998E-3</c:v>
                </c:pt>
                <c:pt idx="200">
                  <c:v>5.3619999999999996E-3</c:v>
                </c:pt>
                <c:pt idx="201">
                  <c:v>5.3140000000000001E-3</c:v>
                </c:pt>
                <c:pt idx="202">
                  <c:v>5.274E-3</c:v>
                </c:pt>
                <c:pt idx="203">
                  <c:v>5.2610000000000001E-3</c:v>
                </c:pt>
                <c:pt idx="204">
                  <c:v>5.3990000000000002E-3</c:v>
                </c:pt>
                <c:pt idx="205">
                  <c:v>5.3670000000000002E-3</c:v>
                </c:pt>
                <c:pt idx="206">
                  <c:v>5.3429999999999997E-3</c:v>
                </c:pt>
                <c:pt idx="207">
                  <c:v>5.3150000000000003E-3</c:v>
                </c:pt>
                <c:pt idx="208">
                  <c:v>5.4869999999999997E-3</c:v>
                </c:pt>
                <c:pt idx="209">
                  <c:v>5.4549999999999998E-3</c:v>
                </c:pt>
                <c:pt idx="210">
                  <c:v>5.4180000000000001E-3</c:v>
                </c:pt>
                <c:pt idx="211">
                  <c:v>5.4330000000000003E-3</c:v>
                </c:pt>
                <c:pt idx="212">
                  <c:v>5.5459999999999997E-3</c:v>
                </c:pt>
                <c:pt idx="213">
                  <c:v>5.5490000000000001E-3</c:v>
                </c:pt>
                <c:pt idx="214">
                  <c:v>5.5240000000000003E-3</c:v>
                </c:pt>
                <c:pt idx="215">
                  <c:v>5.548E-3</c:v>
                </c:pt>
                <c:pt idx="216">
                  <c:v>5.6899999999999997E-3</c:v>
                </c:pt>
                <c:pt idx="217">
                  <c:v>5.6480000000000002E-3</c:v>
                </c:pt>
                <c:pt idx="218">
                  <c:v>5.6230000000000004E-3</c:v>
                </c:pt>
                <c:pt idx="219">
                  <c:v>5.6210000000000001E-3</c:v>
                </c:pt>
                <c:pt idx="220">
                  <c:v>5.7780000000000001E-3</c:v>
                </c:pt>
                <c:pt idx="221">
                  <c:v>5.7369999999999999E-3</c:v>
                </c:pt>
                <c:pt idx="222">
                  <c:v>5.7140000000000003E-3</c:v>
                </c:pt>
                <c:pt idx="223">
                  <c:v>5.7540000000000004E-3</c:v>
                </c:pt>
                <c:pt idx="224">
                  <c:v>5.8630000000000002E-3</c:v>
                </c:pt>
                <c:pt idx="225">
                  <c:v>5.8370000000000002E-3</c:v>
                </c:pt>
                <c:pt idx="226">
                  <c:v>5.8199999999999997E-3</c:v>
                </c:pt>
                <c:pt idx="227">
                  <c:v>5.8060000000000004E-3</c:v>
                </c:pt>
                <c:pt idx="228">
                  <c:v>5.9360000000000003E-3</c:v>
                </c:pt>
                <c:pt idx="229">
                  <c:v>5.8770000000000003E-3</c:v>
                </c:pt>
                <c:pt idx="230">
                  <c:v>5.8700000000000002E-3</c:v>
                </c:pt>
                <c:pt idx="231">
                  <c:v>5.8809999999999999E-3</c:v>
                </c:pt>
                <c:pt idx="232">
                  <c:v>6.0340000000000003E-3</c:v>
                </c:pt>
                <c:pt idx="233">
                  <c:v>6.025E-3</c:v>
                </c:pt>
                <c:pt idx="234">
                  <c:v>5.9820000000000003E-3</c:v>
                </c:pt>
                <c:pt idx="235">
                  <c:v>5.96E-3</c:v>
                </c:pt>
                <c:pt idx="236">
                  <c:v>6.0910000000000001E-3</c:v>
                </c:pt>
                <c:pt idx="237">
                  <c:v>6.0790000000000002E-3</c:v>
                </c:pt>
                <c:pt idx="238">
                  <c:v>6.0619999999999997E-3</c:v>
                </c:pt>
                <c:pt idx="239">
                  <c:v>6.0730000000000003E-3</c:v>
                </c:pt>
                <c:pt idx="240">
                  <c:v>6.1939999999999999E-3</c:v>
                </c:pt>
                <c:pt idx="241">
                  <c:v>6.1989999999999996E-3</c:v>
                </c:pt>
                <c:pt idx="242">
                  <c:v>6.1770000000000002E-3</c:v>
                </c:pt>
                <c:pt idx="243">
                  <c:v>6.1219999999999998E-3</c:v>
                </c:pt>
                <c:pt idx="244">
                  <c:v>6.2620000000000002E-3</c:v>
                </c:pt>
                <c:pt idx="245">
                  <c:v>6.2579999999999997E-3</c:v>
                </c:pt>
                <c:pt idx="246">
                  <c:v>6.2259999999999998E-3</c:v>
                </c:pt>
                <c:pt idx="247">
                  <c:v>6.2259999999999998E-3</c:v>
                </c:pt>
                <c:pt idx="248">
                  <c:v>6.3489999999999996E-3</c:v>
                </c:pt>
                <c:pt idx="249">
                  <c:v>6.2469999999999999E-3</c:v>
                </c:pt>
                <c:pt idx="250">
                  <c:v>6.2659999999999999E-3</c:v>
                </c:pt>
                <c:pt idx="251">
                  <c:v>6.2659999999999999E-3</c:v>
                </c:pt>
                <c:pt idx="252">
                  <c:v>6.43E-3</c:v>
                </c:pt>
                <c:pt idx="253">
                  <c:v>6.3530000000000001E-3</c:v>
                </c:pt>
                <c:pt idx="254">
                  <c:v>6.3359999999999996E-3</c:v>
                </c:pt>
                <c:pt idx="255">
                  <c:v>6.3099999999999996E-3</c:v>
                </c:pt>
                <c:pt idx="256">
                  <c:v>6.4419999999999998E-3</c:v>
                </c:pt>
                <c:pt idx="257">
                  <c:v>6.404E-3</c:v>
                </c:pt>
                <c:pt idx="258">
                  <c:v>6.3220000000000004E-3</c:v>
                </c:pt>
                <c:pt idx="259">
                  <c:v>6.3229999999999996E-3</c:v>
                </c:pt>
                <c:pt idx="260">
                  <c:v>6.5030000000000001E-3</c:v>
                </c:pt>
                <c:pt idx="261">
                  <c:v>6.4879999999999998E-3</c:v>
                </c:pt>
                <c:pt idx="262">
                  <c:v>6.404E-3</c:v>
                </c:pt>
                <c:pt idx="263">
                  <c:v>6.43E-3</c:v>
                </c:pt>
                <c:pt idx="264">
                  <c:v>6.5909999999999996E-3</c:v>
                </c:pt>
                <c:pt idx="265">
                  <c:v>6.5529999999999998E-3</c:v>
                </c:pt>
                <c:pt idx="266">
                  <c:v>6.4799999999999996E-3</c:v>
                </c:pt>
                <c:pt idx="267">
                  <c:v>6.522E-3</c:v>
                </c:pt>
                <c:pt idx="268">
                  <c:v>6.6379999999999998E-3</c:v>
                </c:pt>
                <c:pt idx="269">
                  <c:v>6.594E-3</c:v>
                </c:pt>
                <c:pt idx="270">
                  <c:v>6.5719999999999997E-3</c:v>
                </c:pt>
                <c:pt idx="271">
                  <c:v>6.6010000000000001E-3</c:v>
                </c:pt>
                <c:pt idx="272">
                  <c:v>6.718E-3</c:v>
                </c:pt>
                <c:pt idx="273">
                  <c:v>6.6610000000000003E-3</c:v>
                </c:pt>
                <c:pt idx="274">
                  <c:v>6.6449999999999999E-3</c:v>
                </c:pt>
                <c:pt idx="275">
                  <c:v>6.672E-3</c:v>
                </c:pt>
                <c:pt idx="276">
                  <c:v>6.7939999999999997E-3</c:v>
                </c:pt>
                <c:pt idx="277">
                  <c:v>6.7590000000000003E-3</c:v>
                </c:pt>
                <c:pt idx="278">
                  <c:v>6.7380000000000001E-3</c:v>
                </c:pt>
                <c:pt idx="279">
                  <c:v>6.7250000000000001E-3</c:v>
                </c:pt>
                <c:pt idx="280">
                  <c:v>6.8859999999999998E-3</c:v>
                </c:pt>
                <c:pt idx="281">
                  <c:v>6.8739999999999999E-3</c:v>
                </c:pt>
                <c:pt idx="282">
                  <c:v>6.8690000000000001E-3</c:v>
                </c:pt>
                <c:pt idx="283">
                  <c:v>6.8479999999999999E-3</c:v>
                </c:pt>
                <c:pt idx="284">
                  <c:v>7.0000000000000001E-3</c:v>
                </c:pt>
                <c:pt idx="285">
                  <c:v>6.9870000000000002E-3</c:v>
                </c:pt>
                <c:pt idx="286">
                  <c:v>6.9709999999999998E-3</c:v>
                </c:pt>
                <c:pt idx="287">
                  <c:v>6.9639999999999997E-3</c:v>
                </c:pt>
                <c:pt idx="288">
                  <c:v>7.1089999999999999E-3</c:v>
                </c:pt>
                <c:pt idx="289">
                  <c:v>7.0270000000000003E-3</c:v>
                </c:pt>
                <c:pt idx="290">
                  <c:v>7.012E-3</c:v>
                </c:pt>
                <c:pt idx="291">
                  <c:v>7.0020000000000004E-3</c:v>
                </c:pt>
                <c:pt idx="292">
                  <c:v>7.0850000000000002E-3</c:v>
                </c:pt>
                <c:pt idx="293">
                  <c:v>7.0819999999999998E-3</c:v>
                </c:pt>
                <c:pt idx="294">
                  <c:v>7.0860000000000003E-3</c:v>
                </c:pt>
                <c:pt idx="295">
                  <c:v>7.0330000000000002E-3</c:v>
                </c:pt>
                <c:pt idx="296">
                  <c:v>7.2170000000000003E-3</c:v>
                </c:pt>
                <c:pt idx="297">
                  <c:v>7.1149999999999998E-3</c:v>
                </c:pt>
                <c:pt idx="298">
                  <c:v>7.0930000000000003E-3</c:v>
                </c:pt>
                <c:pt idx="299">
                  <c:v>7.1199999999999996E-3</c:v>
                </c:pt>
                <c:pt idx="300">
                  <c:v>7.2129999999999998E-3</c:v>
                </c:pt>
                <c:pt idx="301">
                  <c:v>7.1549999999999999E-3</c:v>
                </c:pt>
                <c:pt idx="302">
                  <c:v>7.143E-3</c:v>
                </c:pt>
                <c:pt idx="303">
                  <c:v>7.1300000000000001E-3</c:v>
                </c:pt>
                <c:pt idx="304">
                  <c:v>7.26E-3</c:v>
                </c:pt>
                <c:pt idx="305">
                  <c:v>7.241E-3</c:v>
                </c:pt>
                <c:pt idx="306">
                  <c:v>7.2249999999999997E-3</c:v>
                </c:pt>
                <c:pt idx="307">
                  <c:v>7.1919999999999996E-3</c:v>
                </c:pt>
                <c:pt idx="308">
                  <c:v>7.3119999999999999E-3</c:v>
                </c:pt>
                <c:pt idx="309">
                  <c:v>7.3429999999999997E-3</c:v>
                </c:pt>
                <c:pt idx="310">
                  <c:v>7.3340000000000002E-3</c:v>
                </c:pt>
                <c:pt idx="311">
                  <c:v>7.3020000000000003E-3</c:v>
                </c:pt>
                <c:pt idx="312">
                  <c:v>7.4980000000000003E-3</c:v>
                </c:pt>
                <c:pt idx="313">
                  <c:v>7.4770000000000001E-3</c:v>
                </c:pt>
                <c:pt idx="314">
                  <c:v>7.4609999999999998E-3</c:v>
                </c:pt>
                <c:pt idx="315">
                  <c:v>7.4279999999999997E-3</c:v>
                </c:pt>
                <c:pt idx="316">
                  <c:v>7.6319999999999999E-3</c:v>
                </c:pt>
                <c:pt idx="317">
                  <c:v>7.5849999999999997E-3</c:v>
                </c:pt>
                <c:pt idx="318">
                  <c:v>7.5810000000000001E-3</c:v>
                </c:pt>
                <c:pt idx="319">
                  <c:v>7.5709999999999996E-3</c:v>
                </c:pt>
                <c:pt idx="320">
                  <c:v>7.7089999999999997E-3</c:v>
                </c:pt>
                <c:pt idx="321">
                  <c:v>7.6379999999999998E-3</c:v>
                </c:pt>
                <c:pt idx="322">
                  <c:v>7.6880000000000004E-3</c:v>
                </c:pt>
                <c:pt idx="323">
                  <c:v>7.6210000000000002E-3</c:v>
                </c:pt>
                <c:pt idx="324">
                  <c:v>7.7739999999999997E-3</c:v>
                </c:pt>
                <c:pt idx="325">
                  <c:v>7.7640000000000001E-3</c:v>
                </c:pt>
                <c:pt idx="326">
                  <c:v>7.7340000000000004E-3</c:v>
                </c:pt>
                <c:pt idx="327">
                  <c:v>7.6769999999999998E-3</c:v>
                </c:pt>
                <c:pt idx="328">
                  <c:v>7.8890000000000002E-3</c:v>
                </c:pt>
                <c:pt idx="329">
                  <c:v>7.7999999999999996E-3</c:v>
                </c:pt>
                <c:pt idx="330">
                  <c:v>7.7840000000000001E-3</c:v>
                </c:pt>
                <c:pt idx="331">
                  <c:v>7.8279999999999999E-3</c:v>
                </c:pt>
                <c:pt idx="332">
                  <c:v>7.9330000000000008E-3</c:v>
                </c:pt>
                <c:pt idx="333">
                  <c:v>7.8849999999999996E-3</c:v>
                </c:pt>
                <c:pt idx="334">
                  <c:v>7.8919999999999997E-3</c:v>
                </c:pt>
                <c:pt idx="335">
                  <c:v>7.8169999999999993E-3</c:v>
                </c:pt>
                <c:pt idx="336">
                  <c:v>7.9920000000000008E-3</c:v>
                </c:pt>
                <c:pt idx="337">
                  <c:v>7.9480000000000002E-3</c:v>
                </c:pt>
                <c:pt idx="338">
                  <c:v>7.9129999999999999E-3</c:v>
                </c:pt>
                <c:pt idx="339">
                  <c:v>7.9109999999999996E-3</c:v>
                </c:pt>
                <c:pt idx="340">
                  <c:v>8.0730000000000003E-3</c:v>
                </c:pt>
                <c:pt idx="341">
                  <c:v>8.0739999999999996E-3</c:v>
                </c:pt>
                <c:pt idx="342">
                  <c:v>7.9760000000000005E-3</c:v>
                </c:pt>
                <c:pt idx="343">
                  <c:v>7.9710000000000007E-3</c:v>
                </c:pt>
                <c:pt idx="344">
                  <c:v>8.1320000000000003E-3</c:v>
                </c:pt>
                <c:pt idx="345">
                  <c:v>8.1019999999999998E-3</c:v>
                </c:pt>
                <c:pt idx="346">
                  <c:v>8.0669999999999995E-3</c:v>
                </c:pt>
                <c:pt idx="347">
                  <c:v>8.0450000000000001E-3</c:v>
                </c:pt>
                <c:pt idx="348">
                  <c:v>8.2290000000000002E-3</c:v>
                </c:pt>
                <c:pt idx="349">
                  <c:v>8.1460000000000005E-3</c:v>
                </c:pt>
                <c:pt idx="350">
                  <c:v>8.1270000000000005E-3</c:v>
                </c:pt>
                <c:pt idx="351">
                  <c:v>8.0619999999999997E-3</c:v>
                </c:pt>
                <c:pt idx="352">
                  <c:v>8.2389999999999998E-3</c:v>
                </c:pt>
                <c:pt idx="353">
                  <c:v>8.2299999999999995E-3</c:v>
                </c:pt>
                <c:pt idx="354">
                  <c:v>8.1709999999999994E-3</c:v>
                </c:pt>
                <c:pt idx="355">
                  <c:v>8.1530000000000005E-3</c:v>
                </c:pt>
                <c:pt idx="356">
                  <c:v>8.3400000000000002E-3</c:v>
                </c:pt>
                <c:pt idx="357">
                  <c:v>8.3020000000000004E-3</c:v>
                </c:pt>
                <c:pt idx="358">
                  <c:v>8.2710000000000006E-3</c:v>
                </c:pt>
                <c:pt idx="359">
                  <c:v>8.2050000000000005E-3</c:v>
                </c:pt>
                <c:pt idx="360">
                  <c:v>8.4089999999999998E-3</c:v>
                </c:pt>
                <c:pt idx="361">
                  <c:v>8.3169999999999997E-3</c:v>
                </c:pt>
                <c:pt idx="362">
                  <c:v>8.3020000000000004E-3</c:v>
                </c:pt>
                <c:pt idx="363">
                  <c:v>8.2430000000000003E-3</c:v>
                </c:pt>
                <c:pt idx="364">
                  <c:v>8.4430000000000009E-3</c:v>
                </c:pt>
                <c:pt idx="365">
                  <c:v>8.3610000000000004E-3</c:v>
                </c:pt>
                <c:pt idx="366">
                  <c:v>8.3820000000000006E-3</c:v>
                </c:pt>
                <c:pt idx="367">
                  <c:v>8.3230000000000005E-3</c:v>
                </c:pt>
                <c:pt idx="368">
                  <c:v>8.5529999999999998E-3</c:v>
                </c:pt>
                <c:pt idx="369">
                  <c:v>8.4910000000000003E-3</c:v>
                </c:pt>
                <c:pt idx="370">
                  <c:v>8.3580000000000008E-3</c:v>
                </c:pt>
                <c:pt idx="371">
                  <c:v>8.3820000000000006E-3</c:v>
                </c:pt>
                <c:pt idx="372">
                  <c:v>8.6239999999999997E-3</c:v>
                </c:pt>
                <c:pt idx="373">
                  <c:v>8.5290000000000001E-3</c:v>
                </c:pt>
                <c:pt idx="374">
                  <c:v>8.4810000000000007E-3</c:v>
                </c:pt>
                <c:pt idx="375">
                  <c:v>8.4679999999999998E-3</c:v>
                </c:pt>
                <c:pt idx="376">
                  <c:v>8.6049999999999998E-3</c:v>
                </c:pt>
                <c:pt idx="377">
                  <c:v>8.5920000000000007E-3</c:v>
                </c:pt>
                <c:pt idx="378">
                  <c:v>8.5330000000000007E-3</c:v>
                </c:pt>
                <c:pt idx="379">
                  <c:v>8.4969999999999993E-3</c:v>
                </c:pt>
                <c:pt idx="380">
                  <c:v>8.7449999999999993E-3</c:v>
                </c:pt>
                <c:pt idx="381">
                  <c:v>8.6470000000000002E-3</c:v>
                </c:pt>
                <c:pt idx="382">
                  <c:v>8.6289999999999995E-3</c:v>
                </c:pt>
                <c:pt idx="383">
                  <c:v>8.5830000000000004E-3</c:v>
                </c:pt>
                <c:pt idx="384">
                  <c:v>8.7639999999999992E-3</c:v>
                </c:pt>
                <c:pt idx="385">
                  <c:v>8.6359999999999996E-3</c:v>
                </c:pt>
                <c:pt idx="386">
                  <c:v>8.6040000000000005E-3</c:v>
                </c:pt>
                <c:pt idx="387">
                  <c:v>8.5830000000000004E-3</c:v>
                </c:pt>
                <c:pt idx="388">
                  <c:v>8.7749999999999998E-3</c:v>
                </c:pt>
                <c:pt idx="389">
                  <c:v>8.7430000000000008E-3</c:v>
                </c:pt>
                <c:pt idx="390">
                  <c:v>8.6060000000000008E-3</c:v>
                </c:pt>
                <c:pt idx="391">
                  <c:v>8.6639999999999998E-3</c:v>
                </c:pt>
                <c:pt idx="392">
                  <c:v>8.8520000000000005E-3</c:v>
                </c:pt>
                <c:pt idx="393">
                  <c:v>8.8070000000000006E-3</c:v>
                </c:pt>
                <c:pt idx="394">
                  <c:v>8.7030000000000007E-3</c:v>
                </c:pt>
                <c:pt idx="395">
                  <c:v>8.7200000000000003E-3</c:v>
                </c:pt>
                <c:pt idx="396">
                  <c:v>8.8819999999999993E-3</c:v>
                </c:pt>
                <c:pt idx="397">
                  <c:v>8.8350000000000008E-3</c:v>
                </c:pt>
                <c:pt idx="398">
                  <c:v>8.7729999999999995E-3</c:v>
                </c:pt>
                <c:pt idx="399">
                  <c:v>8.7049999999999992E-3</c:v>
                </c:pt>
                <c:pt idx="400">
                  <c:v>9.0119999999999992E-3</c:v>
                </c:pt>
                <c:pt idx="401">
                  <c:v>8.8880000000000001E-3</c:v>
                </c:pt>
                <c:pt idx="402">
                  <c:v>8.7519999999999994E-3</c:v>
                </c:pt>
                <c:pt idx="403">
                  <c:v>8.8009999999999998E-3</c:v>
                </c:pt>
                <c:pt idx="404">
                  <c:v>8.9940000000000003E-3</c:v>
                </c:pt>
                <c:pt idx="405">
                  <c:v>8.9549999999999994E-3</c:v>
                </c:pt>
                <c:pt idx="406">
                  <c:v>8.8780000000000005E-3</c:v>
                </c:pt>
                <c:pt idx="407">
                  <c:v>8.8330000000000006E-3</c:v>
                </c:pt>
                <c:pt idx="408">
                  <c:v>9.0229999999999998E-3</c:v>
                </c:pt>
                <c:pt idx="409">
                  <c:v>8.9680000000000003E-3</c:v>
                </c:pt>
                <c:pt idx="410">
                  <c:v>8.8950000000000001E-3</c:v>
                </c:pt>
                <c:pt idx="411">
                  <c:v>8.8649999999999996E-3</c:v>
                </c:pt>
                <c:pt idx="412">
                  <c:v>9.1079999999999998E-3</c:v>
                </c:pt>
                <c:pt idx="413">
                  <c:v>9.0159999999999997E-3</c:v>
                </c:pt>
                <c:pt idx="414">
                  <c:v>8.9359999999999995E-3</c:v>
                </c:pt>
                <c:pt idx="415">
                  <c:v>8.9309999999999997E-3</c:v>
                </c:pt>
                <c:pt idx="416">
                  <c:v>9.1649999999999995E-3</c:v>
                </c:pt>
                <c:pt idx="417">
                  <c:v>9.0959999999999999E-3</c:v>
                </c:pt>
                <c:pt idx="418">
                  <c:v>8.992E-3</c:v>
                </c:pt>
                <c:pt idx="419">
                  <c:v>8.9339999999999992E-3</c:v>
                </c:pt>
                <c:pt idx="420">
                  <c:v>9.2060000000000006E-3</c:v>
                </c:pt>
                <c:pt idx="421">
                  <c:v>9.1140000000000006E-3</c:v>
                </c:pt>
                <c:pt idx="422">
                  <c:v>9.0189999999999992E-3</c:v>
                </c:pt>
                <c:pt idx="423">
                  <c:v>8.9929999999999993E-3</c:v>
                </c:pt>
                <c:pt idx="424">
                  <c:v>9.2540000000000001E-3</c:v>
                </c:pt>
                <c:pt idx="425">
                  <c:v>9.1739999999999999E-3</c:v>
                </c:pt>
                <c:pt idx="426">
                  <c:v>9.103E-3</c:v>
                </c:pt>
                <c:pt idx="427">
                  <c:v>9.0810000000000005E-3</c:v>
                </c:pt>
                <c:pt idx="428">
                  <c:v>9.3760000000000007E-3</c:v>
                </c:pt>
                <c:pt idx="429">
                  <c:v>9.2569999999999996E-3</c:v>
                </c:pt>
                <c:pt idx="430">
                  <c:v>9.1640000000000003E-3</c:v>
                </c:pt>
                <c:pt idx="431">
                  <c:v>9.1020000000000007E-3</c:v>
                </c:pt>
                <c:pt idx="432">
                  <c:v>9.3690000000000006E-3</c:v>
                </c:pt>
                <c:pt idx="433">
                  <c:v>9.2899999999999996E-3</c:v>
                </c:pt>
                <c:pt idx="434">
                  <c:v>9.2029999999999994E-3</c:v>
                </c:pt>
                <c:pt idx="435">
                  <c:v>9.1210000000000006E-3</c:v>
                </c:pt>
                <c:pt idx="436">
                  <c:v>9.3900000000000008E-3</c:v>
                </c:pt>
                <c:pt idx="437">
                  <c:v>9.3039999999999998E-3</c:v>
                </c:pt>
                <c:pt idx="438">
                  <c:v>9.2399999999999999E-3</c:v>
                </c:pt>
                <c:pt idx="439">
                  <c:v>9.2230000000000003E-3</c:v>
                </c:pt>
                <c:pt idx="440">
                  <c:v>9.4400000000000005E-3</c:v>
                </c:pt>
                <c:pt idx="441">
                  <c:v>9.4269999999999996E-3</c:v>
                </c:pt>
                <c:pt idx="442">
                  <c:v>9.2479999999999993E-3</c:v>
                </c:pt>
                <c:pt idx="443">
                  <c:v>9.2650000000000007E-3</c:v>
                </c:pt>
                <c:pt idx="444">
                  <c:v>9.4610000000000007E-3</c:v>
                </c:pt>
                <c:pt idx="445">
                  <c:v>9.4179999999999993E-3</c:v>
                </c:pt>
                <c:pt idx="446">
                  <c:v>9.3010000000000002E-3</c:v>
                </c:pt>
                <c:pt idx="447">
                  <c:v>9.2599999999999991E-3</c:v>
                </c:pt>
                <c:pt idx="448">
                  <c:v>9.5449999999999997E-3</c:v>
                </c:pt>
                <c:pt idx="449">
                  <c:v>9.4339999999999997E-3</c:v>
                </c:pt>
                <c:pt idx="450">
                  <c:v>9.3449999999999991E-3</c:v>
                </c:pt>
                <c:pt idx="451">
                  <c:v>9.3410000000000003E-3</c:v>
                </c:pt>
                <c:pt idx="452">
                  <c:v>9.5709999999999996E-3</c:v>
                </c:pt>
                <c:pt idx="453">
                  <c:v>9.5209999999999999E-3</c:v>
                </c:pt>
                <c:pt idx="454">
                  <c:v>9.3699999999999999E-3</c:v>
                </c:pt>
                <c:pt idx="455">
                  <c:v>9.3959999999999998E-3</c:v>
                </c:pt>
                <c:pt idx="456">
                  <c:v>9.6670000000000002E-3</c:v>
                </c:pt>
                <c:pt idx="457">
                  <c:v>9.5350000000000001E-3</c:v>
                </c:pt>
                <c:pt idx="458">
                  <c:v>9.3830000000000007E-3</c:v>
                </c:pt>
                <c:pt idx="459">
                  <c:v>9.3670000000000003E-3</c:v>
                </c:pt>
                <c:pt idx="460">
                  <c:v>9.6340000000000002E-3</c:v>
                </c:pt>
                <c:pt idx="461">
                  <c:v>9.5219999999999992E-3</c:v>
                </c:pt>
                <c:pt idx="462">
                  <c:v>9.4289999999999999E-3</c:v>
                </c:pt>
                <c:pt idx="463">
                  <c:v>9.4359999999999999E-3</c:v>
                </c:pt>
                <c:pt idx="464">
                  <c:v>9.7520000000000003E-3</c:v>
                </c:pt>
                <c:pt idx="465">
                  <c:v>9.6690000000000005E-3</c:v>
                </c:pt>
                <c:pt idx="466">
                  <c:v>9.5069999999999998E-3</c:v>
                </c:pt>
                <c:pt idx="467">
                  <c:v>9.5370000000000003E-3</c:v>
                </c:pt>
                <c:pt idx="468">
                  <c:v>9.7940000000000006E-3</c:v>
                </c:pt>
                <c:pt idx="469">
                  <c:v>9.6810000000000004E-3</c:v>
                </c:pt>
                <c:pt idx="470">
                  <c:v>9.5309999999999995E-3</c:v>
                </c:pt>
                <c:pt idx="471">
                  <c:v>9.4970000000000002E-3</c:v>
                </c:pt>
                <c:pt idx="472">
                  <c:v>9.8770000000000004E-3</c:v>
                </c:pt>
                <c:pt idx="473">
                  <c:v>9.7059999999999994E-3</c:v>
                </c:pt>
                <c:pt idx="474">
                  <c:v>9.6109999999999998E-3</c:v>
                </c:pt>
                <c:pt idx="475">
                  <c:v>9.5779999999999997E-3</c:v>
                </c:pt>
                <c:pt idx="476">
                  <c:v>9.8630000000000002E-3</c:v>
                </c:pt>
                <c:pt idx="477">
                  <c:v>9.7560000000000008E-3</c:v>
                </c:pt>
                <c:pt idx="478">
                  <c:v>9.6089999999999995E-3</c:v>
                </c:pt>
                <c:pt idx="479">
                  <c:v>9.6439999999999998E-3</c:v>
                </c:pt>
                <c:pt idx="480">
                  <c:v>9.9389999999999999E-3</c:v>
                </c:pt>
                <c:pt idx="481">
                  <c:v>9.8289999999999992E-3</c:v>
                </c:pt>
                <c:pt idx="482">
                  <c:v>9.691E-3</c:v>
                </c:pt>
                <c:pt idx="483">
                  <c:v>9.6889999999999997E-3</c:v>
                </c:pt>
                <c:pt idx="484">
                  <c:v>9.9740000000000002E-3</c:v>
                </c:pt>
                <c:pt idx="485">
                  <c:v>9.8670000000000008E-3</c:v>
                </c:pt>
                <c:pt idx="486">
                  <c:v>9.6270000000000001E-3</c:v>
                </c:pt>
                <c:pt idx="487">
                  <c:v>9.6629999999999997E-3</c:v>
                </c:pt>
                <c:pt idx="488">
                  <c:v>1.0028E-2</c:v>
                </c:pt>
                <c:pt idx="489">
                  <c:v>9.9059999999999999E-3</c:v>
                </c:pt>
                <c:pt idx="490">
                  <c:v>9.7319999999999993E-3</c:v>
                </c:pt>
                <c:pt idx="491">
                  <c:v>9.7370000000000009E-3</c:v>
                </c:pt>
                <c:pt idx="492">
                  <c:v>1.0073E-2</c:v>
                </c:pt>
                <c:pt idx="493">
                  <c:v>9.9620000000000004E-3</c:v>
                </c:pt>
                <c:pt idx="494">
                  <c:v>9.8139999999999998E-3</c:v>
                </c:pt>
                <c:pt idx="495">
                  <c:v>9.7909999999999994E-3</c:v>
                </c:pt>
                <c:pt idx="496">
                  <c:v>1.0207000000000001E-2</c:v>
                </c:pt>
                <c:pt idx="497">
                  <c:v>1.0104E-2</c:v>
                </c:pt>
                <c:pt idx="498">
                  <c:v>9.8849999999999997E-3</c:v>
                </c:pt>
                <c:pt idx="499">
                  <c:v>9.8300000000000002E-3</c:v>
                </c:pt>
                <c:pt idx="500">
                  <c:v>1.0191E-2</c:v>
                </c:pt>
                <c:pt idx="501">
                  <c:v>1.0078E-2</c:v>
                </c:pt>
                <c:pt idx="502">
                  <c:v>9.894E-3</c:v>
                </c:pt>
                <c:pt idx="503">
                  <c:v>9.8270000000000007E-3</c:v>
                </c:pt>
                <c:pt idx="504">
                  <c:v>1.0291E-2</c:v>
                </c:pt>
                <c:pt idx="505">
                  <c:v>1.022E-2</c:v>
                </c:pt>
                <c:pt idx="506">
                  <c:v>9.9769999999999998E-3</c:v>
                </c:pt>
                <c:pt idx="507">
                  <c:v>9.9570000000000006E-3</c:v>
                </c:pt>
                <c:pt idx="508">
                  <c:v>1.0333E-2</c:v>
                </c:pt>
                <c:pt idx="509">
                  <c:v>1.0218E-2</c:v>
                </c:pt>
                <c:pt idx="510">
                  <c:v>9.9159999999999995E-3</c:v>
                </c:pt>
                <c:pt idx="511">
                  <c:v>1.0007E-2</c:v>
                </c:pt>
                <c:pt idx="512">
                  <c:v>1.0370000000000001E-2</c:v>
                </c:pt>
                <c:pt idx="513">
                  <c:v>1.0278000000000001E-2</c:v>
                </c:pt>
                <c:pt idx="514">
                  <c:v>1.0057999999999999E-2</c:v>
                </c:pt>
                <c:pt idx="515">
                  <c:v>9.9509999999999998E-3</c:v>
                </c:pt>
                <c:pt idx="516">
                  <c:v>1.0401000000000001E-2</c:v>
                </c:pt>
                <c:pt idx="517">
                  <c:v>1.027E-2</c:v>
                </c:pt>
                <c:pt idx="518">
                  <c:v>9.8949999999999993E-3</c:v>
                </c:pt>
                <c:pt idx="519">
                  <c:v>1.0059E-2</c:v>
                </c:pt>
                <c:pt idx="520">
                  <c:v>1.0409E-2</c:v>
                </c:pt>
                <c:pt idx="521">
                  <c:v>1.0415000000000001E-2</c:v>
                </c:pt>
                <c:pt idx="522">
                  <c:v>1.0090999999999999E-2</c:v>
                </c:pt>
                <c:pt idx="523">
                  <c:v>1.0083999999999999E-2</c:v>
                </c:pt>
                <c:pt idx="524">
                  <c:v>1.0536999999999999E-2</c:v>
                </c:pt>
                <c:pt idx="525">
                  <c:v>1.0449999999999999E-2</c:v>
                </c:pt>
                <c:pt idx="526">
                  <c:v>1.0191E-2</c:v>
                </c:pt>
                <c:pt idx="527">
                  <c:v>1.0161E-2</c:v>
                </c:pt>
                <c:pt idx="528">
                  <c:v>1.0685999999999999E-2</c:v>
                </c:pt>
                <c:pt idx="529">
                  <c:v>1.0553999999999999E-2</c:v>
                </c:pt>
                <c:pt idx="530">
                  <c:v>1.0156999999999999E-2</c:v>
                </c:pt>
                <c:pt idx="531">
                  <c:v>1.0204E-2</c:v>
                </c:pt>
                <c:pt idx="532">
                  <c:v>1.0659E-2</c:v>
                </c:pt>
                <c:pt idx="533">
                  <c:v>1.0527E-2</c:v>
                </c:pt>
                <c:pt idx="534">
                  <c:v>1.0324E-2</c:v>
                </c:pt>
                <c:pt idx="535">
                  <c:v>1.0382000000000001E-2</c:v>
                </c:pt>
                <c:pt idx="536">
                  <c:v>1.0694E-2</c:v>
                </c:pt>
                <c:pt idx="537">
                  <c:v>1.0678999999999999E-2</c:v>
                </c:pt>
                <c:pt idx="538">
                  <c:v>1.0407E-2</c:v>
                </c:pt>
                <c:pt idx="539">
                  <c:v>1.0418E-2</c:v>
                </c:pt>
                <c:pt idx="540">
                  <c:v>1.0787E-2</c:v>
                </c:pt>
                <c:pt idx="541">
                  <c:v>1.0715000000000001E-2</c:v>
                </c:pt>
                <c:pt idx="542">
                  <c:v>1.0373E-2</c:v>
                </c:pt>
                <c:pt idx="543">
                  <c:v>1.0482E-2</c:v>
                </c:pt>
                <c:pt idx="544">
                  <c:v>1.0937000000000001E-2</c:v>
                </c:pt>
                <c:pt idx="545">
                  <c:v>1.0853E-2</c:v>
                </c:pt>
                <c:pt idx="546">
                  <c:v>1.0482999999999999E-2</c:v>
                </c:pt>
                <c:pt idx="547">
                  <c:v>1.0396000000000001E-2</c:v>
                </c:pt>
                <c:pt idx="548">
                  <c:v>1.0946000000000001E-2</c:v>
                </c:pt>
                <c:pt idx="549">
                  <c:v>1.0787E-2</c:v>
                </c:pt>
                <c:pt idx="550">
                  <c:v>1.0584E-2</c:v>
                </c:pt>
                <c:pt idx="551">
                  <c:v>1.0512000000000001E-2</c:v>
                </c:pt>
                <c:pt idx="552">
                  <c:v>1.1083000000000001E-2</c:v>
                </c:pt>
                <c:pt idx="553">
                  <c:v>1.091E-2</c:v>
                </c:pt>
                <c:pt idx="554">
                  <c:v>1.0566000000000001E-2</c:v>
                </c:pt>
                <c:pt idx="555">
                  <c:v>1.0600999999999999E-2</c:v>
                </c:pt>
                <c:pt idx="556">
                  <c:v>1.1238E-2</c:v>
                </c:pt>
                <c:pt idx="557">
                  <c:v>1.0928999999999999E-2</c:v>
                </c:pt>
                <c:pt idx="558">
                  <c:v>1.0612E-2</c:v>
                </c:pt>
                <c:pt idx="559">
                  <c:v>1.0713E-2</c:v>
                </c:pt>
                <c:pt idx="560">
                  <c:v>1.1098999999999999E-2</c:v>
                </c:pt>
                <c:pt idx="561">
                  <c:v>1.1001E-2</c:v>
                </c:pt>
                <c:pt idx="562">
                  <c:v>1.0706E-2</c:v>
                </c:pt>
                <c:pt idx="563">
                  <c:v>1.0678999999999999E-2</c:v>
                </c:pt>
                <c:pt idx="564">
                  <c:v>1.1134E-2</c:v>
                </c:pt>
                <c:pt idx="565">
                  <c:v>1.1207E-2</c:v>
                </c:pt>
                <c:pt idx="566">
                  <c:v>1.0761E-2</c:v>
                </c:pt>
                <c:pt idx="567">
                  <c:v>1.0751E-2</c:v>
                </c:pt>
                <c:pt idx="568">
                  <c:v>1.1188999999999999E-2</c:v>
                </c:pt>
                <c:pt idx="569">
                  <c:v>1.1098999999999999E-2</c:v>
                </c:pt>
                <c:pt idx="570">
                  <c:v>1.0747E-2</c:v>
                </c:pt>
                <c:pt idx="571">
                  <c:v>1.074E-2</c:v>
                </c:pt>
                <c:pt idx="572">
                  <c:v>1.1311999999999999E-2</c:v>
                </c:pt>
                <c:pt idx="573">
                  <c:v>1.116E-2</c:v>
                </c:pt>
                <c:pt idx="574">
                  <c:v>1.0843999999999999E-2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0ED-4C55-8732-C3F4B16E6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20662607"/>
        <c:axId val="1720682767"/>
      </c:scatterChart>
      <c:valAx>
        <c:axId val="17206626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Pixel</a:t>
                </a:r>
              </a:p>
            </c:rich>
          </c:tx>
          <c:layout>
            <c:manualLayout>
              <c:xMode val="edge"/>
              <c:yMode val="edge"/>
              <c:x val="0.51864922808923419"/>
              <c:y val="0.891785256626424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682767"/>
        <c:crosses val="autoZero"/>
        <c:crossBetween val="midCat"/>
      </c:valAx>
      <c:valAx>
        <c:axId val="17206827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Reflectance</a:t>
                </a:r>
              </a:p>
            </c:rich>
          </c:tx>
          <c:layout>
            <c:manualLayout>
              <c:xMode val="edge"/>
              <c:yMode val="edge"/>
              <c:x val="4.0280428507034694E-3"/>
              <c:y val="0.346024935506171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662607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FC437-E803-A84F-8E28-8974D8CC34FE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603B8-8314-FF4B-B272-C15752DCF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6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04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6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2D33D2-2398-084F-8B95-97676D1FFC1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8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85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97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755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86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75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37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56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43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FD4DE-526C-AD6E-3662-C358FDE1A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976DD3-AF13-DC05-4B44-499DFFA7F9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62D20-4A68-C2AE-B106-9952658D4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4072C-31B7-3E09-3631-B359BD7B3D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03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603B8-8314-FF4B-B272-C15752DCFC3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257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B28B-77C5-B545-93F8-4E4FEA87C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76C2B-17A3-454D-B017-3C3516854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9AC4A-DF5F-2A4C-9957-05C4A6B4FC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B2D5B-98CE-7641-BBE7-13CFA159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88194-A624-F942-8897-77A532DB8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3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8D99-B0A1-CA41-9EB3-7E0FD6F76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CFFCF-DE4E-8A48-9471-D58D5FFB2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B1041-0E18-C348-9B4D-1A78844A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CAA12-FA77-4E4E-AD3B-7E6FB9A36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5F566-9B96-8E44-B979-E9677D3F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7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B83C-BE22-BA47-90EF-7A494FD54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4BE94-72ED-E042-836D-2BA8CAC56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53826-20E4-C242-ABB2-056BF3B7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6CC5C-AEC6-0B46-AC6C-FC756BBE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2F42E-B49F-3948-BEA8-A17431B35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1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40158-7DD5-434D-B62B-DB7E664AC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046A0-6C01-7C47-B1C7-987CBA2865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1FFE5-668C-6B44-AD03-0965C435C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D4B22-1192-B24D-8EDF-EC10B66BBD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A64A0-8776-9A4E-8E3A-6543A86C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12FFE-D189-0D41-A965-F2A009F4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2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88605-FC5C-C246-B83C-6872CEF72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935A2-2B79-4240-8CA0-7A4E533CE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4B0F8-77F0-0643-898D-48F33D186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DC3C2-852C-2A44-A41B-C5962E581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D4EAE0-7A09-EA45-8A27-9A0794BA97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E5BF8E-08D9-8042-A8D2-88279DB84D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E4C593-A038-8F49-9EF3-38EBF180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D93578-07AA-464E-A410-55760966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3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4E2F1-FE1E-7242-A828-E54BF63A6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A877A-6ED9-734C-89F6-FFC37189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A56FBD-5FDB-A24D-A1B7-54556F7F1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220509-9BBF-D047-8EB2-1E8A47A21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79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4BB893-8058-844F-ADF6-D29F39EE2D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546FF-468F-AD44-A14E-E8D9761E0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51E325-82B4-5240-9C2B-E25391D6B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6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A28EE-C81A-3645-9FBB-8F168427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CFF0A-4069-A240-B1BD-43A90EFE3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F8898-CFFC-6643-B6BA-CEAADBB77F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3EAFB9-4AB5-9C47-B3EA-146015EF0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9D422-321A-1647-B807-2D8C151B1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47ED5-9770-B243-B8E9-FA94C293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4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A06AD-961C-7541-BB3A-AC010221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072AAD-AFCE-7849-9E2E-0B662A6CEE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0F8FC-C9FF-9047-B190-F21372852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D4D6A5-C444-1E4D-B72C-FE449BDFFD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41E3A4-7F9C-AE45-892D-F96F34E02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3E916-C1F8-D146-974E-FBFB74132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9C074-6004-9A4E-8540-DB21E0EC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D88D46-9C08-D946-84B5-0BF876CEF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81FE4-7232-5147-B386-6159A26C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747EF-A29B-F441-B93E-8F43C5737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572C3-B57A-A54B-8490-23D6D227D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2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94D586-D8AC-9142-9556-8E1E646384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01284E-99FC-5C42-B46B-50A03FC0E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5E89B-C0D6-B74A-B87D-A7E5DB5CD2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6347069"/>
            <a:ext cx="2743200" cy="365125"/>
          </a:xfrm>
          <a:prstGeom prst="rect">
            <a:avLst/>
          </a:prstGeom>
        </p:spPr>
        <p:txBody>
          <a:bodyPr/>
          <a:lstStyle/>
          <a:p>
            <a:fld id="{8D3C53DD-8A32-AF43-8A8C-BB6E0F76F36F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5C89E-5F38-F847-8F3A-1ACCC5CD2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5954" y="6347068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A3537-D8E8-364F-A9FF-51ABCE0D0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7347946-8766-ED49-955C-593787F9F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76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752673-0577-B94B-8B89-CC7C698D43FC}"/>
              </a:ext>
            </a:extLst>
          </p:cNvPr>
          <p:cNvSpPr/>
          <p:nvPr userDrawn="1"/>
        </p:nvSpPr>
        <p:spPr>
          <a:xfrm>
            <a:off x="0" y="6487297"/>
            <a:ext cx="12192000" cy="3707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F1337B45-6C95-2B46-980F-E88FFBC0BCD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793324" y="6593769"/>
            <a:ext cx="21236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fld id="{3A79C0EC-7A53-674E-90D5-71DB5135B36A}" type="slidenum">
              <a:rPr lang="en-US" sz="1000" b="0" smtClean="0">
                <a:solidFill>
                  <a:schemeClr val="bg1">
                    <a:lumMod val="95000"/>
                  </a:schemeClr>
                </a:solidFill>
                <a:latin typeface="Arial Rounded MT Bold"/>
                <a:cs typeface="Arial Rounded MT Bold"/>
              </a:rPr>
              <a:pPr algn="r">
                <a:spcBef>
                  <a:spcPct val="50000"/>
                </a:spcBef>
              </a:pPr>
              <a:t>‹#›</a:t>
            </a:fld>
            <a:endParaRPr lang="en-US" sz="1000" b="0" dirty="0">
              <a:solidFill>
                <a:schemeClr val="bg1">
                  <a:lumMod val="95000"/>
                </a:schemeClr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11" name="Picture 10" descr="nasa_logo.jpg">
            <a:extLst>
              <a:ext uri="{FF2B5EF4-FFF2-40B4-BE49-F238E27FC236}">
                <a16:creationId xmlns:a16="http://schemas.microsoft.com/office/drawing/2014/main" id="{96DACC0F-AEF8-AB43-B75E-3B95DE06593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8" y="104630"/>
            <a:ext cx="686807" cy="5903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6492D0-E1CE-6441-BE63-D6FAF37CD6CE}"/>
              </a:ext>
            </a:extLst>
          </p:cNvPr>
          <p:cNvSpPr txBox="1"/>
          <p:nvPr userDrawn="1"/>
        </p:nvSpPr>
        <p:spPr>
          <a:xfrm>
            <a:off x="785805" y="122787"/>
            <a:ext cx="2574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0" dirty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NASA Langley Research Center</a:t>
            </a:r>
            <a:endParaRPr lang="en-US" sz="1200" dirty="0">
              <a:solidFill>
                <a:schemeClr val="accent1">
                  <a:lumMod val="75000"/>
                </a:schemeClr>
              </a:solidFill>
              <a:latin typeface="Arial Rounded MT Bold"/>
              <a:cs typeface="Arial Rounded MT Bold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937C09C-8287-CB46-8F9E-5BCCC6DE40F0}"/>
              </a:ext>
            </a:extLst>
          </p:cNvPr>
          <p:cNvCxnSpPr>
            <a:cxnSpLocks/>
          </p:cNvCxnSpPr>
          <p:nvPr userDrawn="1"/>
        </p:nvCxnSpPr>
        <p:spPr>
          <a:xfrm>
            <a:off x="865116" y="399786"/>
            <a:ext cx="11094851" cy="0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041B6D1-A876-1848-9CA3-67484F8A646C}"/>
              </a:ext>
            </a:extLst>
          </p:cNvPr>
          <p:cNvSpPr txBox="1"/>
          <p:nvPr userDrawn="1"/>
        </p:nvSpPr>
        <p:spPr>
          <a:xfrm>
            <a:off x="10691095" y="104630"/>
            <a:ext cx="12314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March 24,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A34532-B77A-7E47-A79E-4552B57E373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13" y="6363734"/>
            <a:ext cx="2043120" cy="385495"/>
          </a:xfrm>
          <a:prstGeom prst="rect">
            <a:avLst/>
          </a:prstGeom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0C8051-2A12-F74A-ACD1-6D21405024EA}"/>
              </a:ext>
            </a:extLst>
          </p:cNvPr>
          <p:cNvSpPr txBox="1"/>
          <p:nvPr userDrawn="1"/>
        </p:nvSpPr>
        <p:spPr>
          <a:xfrm>
            <a:off x="3047172" y="6532213"/>
            <a:ext cx="60976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chemeClr val="bg1">
                    <a:lumMod val="85000"/>
                  </a:schemeClr>
                </a:solidFill>
                <a:latin typeface="Arial Rounded MT Bold" panose="020F0704030504030204" pitchFamily="34" charset="77"/>
                <a:ea typeface="Helvetica Neue" panose="02000503000000020004" pitchFamily="2" charset="0"/>
                <a:cs typeface="Helvetica Neue" panose="02000503000000020004" pitchFamily="2" charset="0"/>
              </a:rPr>
              <a:t>ARCSTONE Status 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Arial Rounded MT Bold" panose="020F0704030504030204" pitchFamily="34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0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jpeg"/><Relationship Id="rId7" Type="http://schemas.openxmlformats.org/officeDocument/2006/relationships/image" Target="../media/image1.jp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0" Type="http://schemas.openxmlformats.org/officeDocument/2006/relationships/image" Target="../media/image9.PNG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dpi.com/2072-4292/12/11/1837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vianni.ricanocadenas@nasa.gov" TargetMode="External"/><Relationship Id="rId2" Type="http://schemas.openxmlformats.org/officeDocument/2006/relationships/hyperlink" Target="mailto:cindy.l.young@nasa.gov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hyperlink" Target="mailto:michael.p.cooney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2F4BC0E-D9F6-6045-B2B1-93467F1EC1BE}"/>
              </a:ext>
            </a:extLst>
          </p:cNvPr>
          <p:cNvSpPr txBox="1"/>
          <p:nvPr/>
        </p:nvSpPr>
        <p:spPr>
          <a:xfrm>
            <a:off x="729963" y="1849080"/>
            <a:ext cx="10732071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u="none" strike="noStrike" dirty="0">
              <a:solidFill>
                <a:schemeClr val="tx1">
                  <a:lumMod val="65000"/>
                  <a:lumOff val="35000"/>
                </a:schemeClr>
              </a:solidFill>
              <a:effectLst/>
              <a:highlight>
                <a:srgbClr val="FFFFFF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/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Cindy Young</a:t>
            </a:r>
            <a:r>
              <a:rPr lang="en-US" b="1" u="none" strike="noStrike" baseline="30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M. Cooney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A. Thurston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L. Morrill</a:t>
            </a:r>
            <a:r>
              <a:rPr lang="en-US" b="1" u="none" strike="noStrike" baseline="30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N. Ryan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M. Banchy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C. Stimson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B. Magill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1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C. Roithmayr</a:t>
            </a:r>
            <a:r>
              <a:rPr lang="en-US" b="1" u="none" strike="noStrike" baseline="30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R. Swanson</a:t>
            </a:r>
            <a:r>
              <a:rPr lang="en-US" b="1" u="none" strike="noStrike" baseline="30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G. Kopp</a:t>
            </a:r>
            <a:r>
              <a:rPr lang="en-US" b="1" u="none" strike="noStrike" baseline="30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4</a:t>
            </a:r>
            <a:r>
              <a:rPr lang="en-US" b="1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highlight>
                  <a:srgbClr val="FFFFFF"/>
                </a:highlight>
                <a:latin typeface="Arial Black" panose="020B0604020202020204" pitchFamily="34" charset="0"/>
                <a:cs typeface="Arial Black" panose="020B0604020202020204" pitchFamily="34" charset="0"/>
              </a:rPr>
              <a:t>, T. Stone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5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, C. Lukashin</a:t>
            </a:r>
            <a:r>
              <a:rPr lang="en-US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 Black" panose="020B0604020202020204" pitchFamily="34" charset="0"/>
              </a:rPr>
              <a:t>2</a:t>
            </a:r>
          </a:p>
          <a:p>
            <a:pPr algn="ctr"/>
            <a:endParaRPr lang="en-US" b="1" baseline="30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FF"/>
              </a:highlight>
              <a:latin typeface="Arial Black" panose="020B0604020202020204" pitchFamily="34" charset="0"/>
            </a:endParaRPr>
          </a:p>
          <a:p>
            <a:pPr algn="ctr"/>
            <a:endParaRPr lang="en-US" b="1" baseline="30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FF"/>
              </a:highlight>
              <a:latin typeface="Arial Black" panose="020B0604020202020204" pitchFamily="34" charset="0"/>
            </a:endParaRPr>
          </a:p>
          <a:p>
            <a:pPr algn="ctr"/>
            <a:endParaRPr lang="en-US" b="1" baseline="30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FF"/>
              </a:highlight>
              <a:latin typeface="Arial Black" panose="020B0604020202020204" pitchFamily="34" charset="0"/>
            </a:endParaRPr>
          </a:p>
          <a:p>
            <a:pPr algn="ctr"/>
            <a:endParaRPr lang="en-US" b="1" baseline="300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FF"/>
              </a:highlight>
              <a:latin typeface="Arial Black" panose="020B0604020202020204" pitchFamily="34" charset="0"/>
            </a:endParaRPr>
          </a:p>
          <a:p>
            <a:pPr algn="ctr"/>
            <a:r>
              <a:rPr lang="en-US" sz="28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2026 GSICS Annual Meeting</a:t>
            </a:r>
          </a:p>
          <a:p>
            <a:pPr algn="ctr"/>
            <a:endParaRPr lang="en-US" sz="1600" b="1" u="none" strike="noStrike" baseline="30000" dirty="0">
              <a:solidFill>
                <a:schemeClr val="tx1">
                  <a:lumMod val="65000"/>
                  <a:lumOff val="35000"/>
                </a:schemeClr>
              </a:solidFill>
              <a:effectLst/>
              <a:highlight>
                <a:srgbClr val="FFFFFF"/>
              </a:highlight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6623DE-0EF1-A94A-BDE7-0F88BC04CBF9}"/>
              </a:ext>
            </a:extLst>
          </p:cNvPr>
          <p:cNvSpPr txBox="1"/>
          <p:nvPr/>
        </p:nvSpPr>
        <p:spPr>
          <a:xfrm>
            <a:off x="1062597" y="622659"/>
            <a:ext cx="1006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AA3A5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ARCSTONE: Calibration of Lunar Spectral Reflectance from Space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FFDEF4-C132-644E-BC11-CB36A1AAECB3}"/>
              </a:ext>
            </a:extLst>
          </p:cNvPr>
          <p:cNvCxnSpPr>
            <a:cxnSpLocks/>
          </p:cNvCxnSpPr>
          <p:nvPr/>
        </p:nvCxnSpPr>
        <p:spPr>
          <a:xfrm>
            <a:off x="2053980" y="4705277"/>
            <a:ext cx="4745718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E19F22F-5084-F541-A884-0733DD5F9EB3}"/>
              </a:ext>
            </a:extLst>
          </p:cNvPr>
          <p:cNvSpPr txBox="1"/>
          <p:nvPr/>
        </p:nvSpPr>
        <p:spPr>
          <a:xfrm>
            <a:off x="779383" y="1035896"/>
            <a:ext cx="10066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AA3A5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ESTO InVEST-2020-001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7874DA4-03CA-541A-DF0E-3FAD84E64AB1}"/>
              </a:ext>
            </a:extLst>
          </p:cNvPr>
          <p:cNvSpPr/>
          <p:nvPr/>
        </p:nvSpPr>
        <p:spPr>
          <a:xfrm>
            <a:off x="1954944" y="4806441"/>
            <a:ext cx="50601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– NASA Langley Research Center, Hampton, VA</a:t>
            </a:r>
          </a:p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 – Former NASA</a:t>
            </a:r>
          </a:p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 – </a:t>
            </a:r>
            <a:r>
              <a:rPr 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Resonon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Inc., Bozeman, MT</a:t>
            </a:r>
          </a:p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 – LASP University of Colorado, Boulder, CO  </a:t>
            </a:r>
          </a:p>
          <a:p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 – USGS Emeritus, Flagstaff, AZ</a:t>
            </a:r>
          </a:p>
        </p:txBody>
      </p:sp>
    </p:spTree>
    <p:extLst>
      <p:ext uri="{BB962C8B-B14F-4D97-AF65-F5344CB8AC3E}">
        <p14:creationId xmlns:p14="http://schemas.microsoft.com/office/powerpoint/2010/main" val="364960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https://arcstone.larc.nasa.gov/images/page-graphics/team-logos/Resonon%20Logo.jpg">
            <a:extLst>
              <a:ext uri="{FF2B5EF4-FFF2-40B4-BE49-F238E27FC236}">
                <a16:creationId xmlns:a16="http://schemas.microsoft.com/office/drawing/2014/main" id="{7D5A0BF4-E6EA-7C4C-B4FE-877AB9077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1" y="4751091"/>
            <a:ext cx="1533906" cy="38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arcstone.larc.nasa.gov/images/page-graphics/team-logos/LASP_logo.jpg">
            <a:extLst>
              <a:ext uri="{FF2B5EF4-FFF2-40B4-BE49-F238E27FC236}">
                <a16:creationId xmlns:a16="http://schemas.microsoft.com/office/drawing/2014/main" id="{0989201D-317F-3D49-BC5E-41E99E57B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07" y="4760013"/>
            <a:ext cx="1209234" cy="354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https://arcstone.larc.nasa.gov/images/page-graphics/team-logos/USGS-logo.jpg">
            <a:extLst>
              <a:ext uri="{FF2B5EF4-FFF2-40B4-BE49-F238E27FC236}">
                <a16:creationId xmlns:a16="http://schemas.microsoft.com/office/drawing/2014/main" id="{26EA5499-2BEB-864C-A4CA-C088F3FAE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72" y="1112504"/>
            <a:ext cx="1038033" cy="30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D951E5-6FC4-744B-A5E9-A2B2D4689A73}"/>
              </a:ext>
            </a:extLst>
          </p:cNvPr>
          <p:cNvSpPr txBox="1"/>
          <p:nvPr/>
        </p:nvSpPr>
        <p:spPr>
          <a:xfrm>
            <a:off x="1306645" y="3396932"/>
            <a:ext cx="10117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F5D9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GSFC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18B13C-4EF8-0E45-B302-42BD7EFE2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1522" y="1702176"/>
            <a:ext cx="1710113" cy="94295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16623DE-0EF1-A94A-BDE7-0F88BC04CBF9}"/>
              </a:ext>
            </a:extLst>
          </p:cNvPr>
          <p:cNvSpPr txBox="1"/>
          <p:nvPr/>
        </p:nvSpPr>
        <p:spPr>
          <a:xfrm>
            <a:off x="754511" y="413143"/>
            <a:ext cx="5708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ARCSTONE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InVEST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: Team &amp; Roles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4124EDB-29C0-AB4F-B4A8-3F91AB317093}"/>
              </a:ext>
            </a:extLst>
          </p:cNvPr>
          <p:cNvCxnSpPr>
            <a:cxnSpLocks/>
          </p:cNvCxnSpPr>
          <p:nvPr/>
        </p:nvCxnSpPr>
        <p:spPr>
          <a:xfrm flipH="1">
            <a:off x="6849374" y="2202823"/>
            <a:ext cx="1123983" cy="965693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E2A9FF4-3B6E-7E40-A4D8-AD2FB393B5B9}"/>
              </a:ext>
            </a:extLst>
          </p:cNvPr>
          <p:cNvSpPr/>
          <p:nvPr/>
        </p:nvSpPr>
        <p:spPr>
          <a:xfrm>
            <a:off x="8097399" y="2593694"/>
            <a:ext cx="278795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6U CubeSat Bus: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Mechanical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Power/Electric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Electronics/Data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Avionics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Bus Storage &amp; Maintenance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System I&amp;T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Support for ILS Validation A and B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Mission Operations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B7C733-C52D-8848-AE44-838D61128315}"/>
              </a:ext>
            </a:extLst>
          </p:cNvPr>
          <p:cNvSpPr txBox="1"/>
          <p:nvPr/>
        </p:nvSpPr>
        <p:spPr>
          <a:xfrm>
            <a:off x="1387442" y="1185567"/>
            <a:ext cx="1059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F5D9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LaRC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E965AA-BF97-5046-99F1-07E040E2684D}"/>
              </a:ext>
            </a:extLst>
          </p:cNvPr>
          <p:cNvSpPr/>
          <p:nvPr/>
        </p:nvSpPr>
        <p:spPr>
          <a:xfrm>
            <a:off x="6559985" y="1428846"/>
            <a:ext cx="1885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Lunar calibration approach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validation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DC2ECC-CE44-3F4C-A474-3D054E5D79A5}"/>
              </a:ext>
            </a:extLst>
          </p:cNvPr>
          <p:cNvSpPr/>
          <p:nvPr/>
        </p:nvSpPr>
        <p:spPr>
          <a:xfrm>
            <a:off x="6496824" y="5448089"/>
            <a:ext cx="25481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Payload Analysis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Input to payload design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Flexure design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0C4E619-143E-5B4F-8C13-BF3E009EE500}"/>
              </a:ext>
            </a:extLst>
          </p:cNvPr>
          <p:cNvSpPr/>
          <p:nvPr/>
        </p:nvSpPr>
        <p:spPr>
          <a:xfrm>
            <a:off x="3499231" y="5153554"/>
            <a:ext cx="23951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Opto-mechanical design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Radiometric modeling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fabrication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assembly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Functional testing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Support for inst. Modeling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Support for ILS Validation</a:t>
            </a:r>
          </a:p>
          <a:p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characterization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49C484-22AD-2649-B043-552CF5073CFB}"/>
              </a:ext>
            </a:extLst>
          </p:cNvPr>
          <p:cNvSpPr/>
          <p:nvPr/>
        </p:nvSpPr>
        <p:spPr>
          <a:xfrm>
            <a:off x="880537" y="5183597"/>
            <a:ext cx="21391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Flight Calibration System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IDCA characterization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characterization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ILS Validation Testing</a:t>
            </a:r>
          </a:p>
          <a:p>
            <a:r>
              <a:rPr lang="en-US" sz="1000" b="1" dirty="0">
                <a:solidFill>
                  <a:srgbClr val="2E319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Uncertainty budget 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Data validation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95DC69F-1E54-0943-B435-28EB2D6B39B5}"/>
              </a:ext>
            </a:extLst>
          </p:cNvPr>
          <p:cNvSpPr/>
          <p:nvPr/>
        </p:nvSpPr>
        <p:spPr>
          <a:xfrm>
            <a:off x="812057" y="3834929"/>
            <a:ext cx="198105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Optical black coating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F34D801-AD8C-3146-8E3A-6565E17D917B}"/>
              </a:ext>
            </a:extLst>
          </p:cNvPr>
          <p:cNvSpPr/>
          <p:nvPr/>
        </p:nvSpPr>
        <p:spPr>
          <a:xfrm>
            <a:off x="816160" y="1584409"/>
            <a:ext cx="2439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F5D9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Project management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Engineering coordination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Instrument electronics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Mechanical, Thermal &amp; Structural</a:t>
            </a:r>
            <a:r>
              <a:rPr lang="en-US" sz="1000" b="1" dirty="0">
                <a:solidFill>
                  <a:srgbClr val="0F5D9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Payload I&amp;T</a:t>
            </a:r>
          </a:p>
          <a:p>
            <a:r>
              <a:rPr lang="en-US" sz="1000" b="1" dirty="0">
                <a:solidFill>
                  <a:srgbClr val="0F5D9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</a:t>
            </a:r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Flight and ground software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Science and data products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Payload Operations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Outreach</a:t>
            </a:r>
          </a:p>
        </p:txBody>
      </p:sp>
      <p:pic>
        <p:nvPicPr>
          <p:cNvPr id="44" name="Picture 43" descr="nasa_logo.jpg">
            <a:extLst>
              <a:ext uri="{FF2B5EF4-FFF2-40B4-BE49-F238E27FC236}">
                <a16:creationId xmlns:a16="http://schemas.microsoft.com/office/drawing/2014/main" id="{7A03D9C2-A472-9C45-9F6A-4C87EF3D74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59" y="1136226"/>
            <a:ext cx="535770" cy="460497"/>
          </a:xfrm>
          <a:prstGeom prst="rect">
            <a:avLst/>
          </a:prstGeom>
        </p:spPr>
      </p:pic>
      <p:pic>
        <p:nvPicPr>
          <p:cNvPr id="45" name="Picture 44" descr="nasa_logo.jpg">
            <a:extLst>
              <a:ext uri="{FF2B5EF4-FFF2-40B4-BE49-F238E27FC236}">
                <a16:creationId xmlns:a16="http://schemas.microsoft.com/office/drawing/2014/main" id="{907CBAD9-C23D-6749-B3E5-E2BFFFFA4E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17" y="3374432"/>
            <a:ext cx="535770" cy="460497"/>
          </a:xfrm>
          <a:prstGeom prst="rect">
            <a:avLst/>
          </a:prstGeom>
        </p:spPr>
      </p:pic>
      <p:pic>
        <p:nvPicPr>
          <p:cNvPr id="41" name="Picture 40" descr="nasa_logo.jpg">
            <a:extLst>
              <a:ext uri="{FF2B5EF4-FFF2-40B4-BE49-F238E27FC236}">
                <a16:creationId xmlns:a16="http://schemas.microsoft.com/office/drawing/2014/main" id="{A28054CD-DB48-E344-80D6-CD9E0B8273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609" y="834034"/>
            <a:ext cx="535770" cy="460497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2E766B5-0022-8F4A-8A65-5C3D29C40126}"/>
              </a:ext>
            </a:extLst>
          </p:cNvPr>
          <p:cNvSpPr txBox="1"/>
          <p:nvPr/>
        </p:nvSpPr>
        <p:spPr>
          <a:xfrm>
            <a:off x="3330133" y="802088"/>
            <a:ext cx="29008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5D9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CubeSat Launch Initiative:</a:t>
            </a:r>
          </a:p>
          <a:p>
            <a:r>
              <a:rPr lang="en-US" sz="1200" dirty="0">
                <a:solidFill>
                  <a:srgbClr val="0F5D9E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SpaceX/Maverick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F09802-BE8A-7C43-91BA-BF3081EE7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32185" y="1793576"/>
            <a:ext cx="2490821" cy="199265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AAEABBB-5496-2F49-B49C-EAC1D74758A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877" r="5792" b="2881"/>
          <a:stretch/>
        </p:blipFill>
        <p:spPr>
          <a:xfrm>
            <a:off x="2828604" y="3303649"/>
            <a:ext cx="1929590" cy="132066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A93C1FD-7BCB-D442-9555-1D241343D91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5" t="25695" b="17083"/>
          <a:stretch/>
        </p:blipFill>
        <p:spPr>
          <a:xfrm>
            <a:off x="5188531" y="2863685"/>
            <a:ext cx="2548128" cy="2062588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1BE49D1-9D0B-C546-8411-3B54B5D482E1}"/>
              </a:ext>
            </a:extLst>
          </p:cNvPr>
          <p:cNvCxnSpPr>
            <a:cxnSpLocks/>
          </p:cNvCxnSpPr>
          <p:nvPr/>
        </p:nvCxnSpPr>
        <p:spPr>
          <a:xfrm flipH="1" flipV="1">
            <a:off x="4408088" y="4114740"/>
            <a:ext cx="1930369" cy="987239"/>
          </a:xfrm>
          <a:prstGeom prst="straightConnector1">
            <a:avLst/>
          </a:prstGeom>
          <a:ln w="12700">
            <a:solidFill>
              <a:srgbClr val="DD3B4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D1E8EF1-DC7C-A741-B6F3-72EEE6A5C593}"/>
              </a:ext>
            </a:extLst>
          </p:cNvPr>
          <p:cNvCxnSpPr>
            <a:cxnSpLocks/>
          </p:cNvCxnSpPr>
          <p:nvPr/>
        </p:nvCxnSpPr>
        <p:spPr>
          <a:xfrm flipV="1">
            <a:off x="2351007" y="3922860"/>
            <a:ext cx="944877" cy="1061637"/>
          </a:xfrm>
          <a:prstGeom prst="straightConnector1">
            <a:avLst/>
          </a:prstGeom>
          <a:ln w="12700">
            <a:solidFill>
              <a:srgbClr val="2E31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3EB1E32-5601-DF4A-A6E2-D6F71C05F64E}"/>
              </a:ext>
            </a:extLst>
          </p:cNvPr>
          <p:cNvCxnSpPr>
            <a:cxnSpLocks/>
          </p:cNvCxnSpPr>
          <p:nvPr/>
        </p:nvCxnSpPr>
        <p:spPr>
          <a:xfrm>
            <a:off x="2319777" y="3634725"/>
            <a:ext cx="945667" cy="199100"/>
          </a:xfrm>
          <a:prstGeom prst="straightConnector1">
            <a:avLst/>
          </a:prstGeom>
          <a:ln w="12700">
            <a:solidFill>
              <a:srgbClr val="0F5D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3796839B-E419-FB4D-B8CC-D963F2F75590}"/>
              </a:ext>
            </a:extLst>
          </p:cNvPr>
          <p:cNvCxnSpPr>
            <a:cxnSpLocks/>
          </p:cNvCxnSpPr>
          <p:nvPr/>
        </p:nvCxnSpPr>
        <p:spPr>
          <a:xfrm>
            <a:off x="2681262" y="1789565"/>
            <a:ext cx="865185" cy="1711141"/>
          </a:xfrm>
          <a:prstGeom prst="straightConnector1">
            <a:avLst/>
          </a:prstGeom>
          <a:ln w="12700">
            <a:solidFill>
              <a:srgbClr val="0F5D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E7C9941-7ABA-434D-AB4A-5A6FBE90CE8E}"/>
              </a:ext>
            </a:extLst>
          </p:cNvPr>
          <p:cNvCxnSpPr>
            <a:cxnSpLocks/>
          </p:cNvCxnSpPr>
          <p:nvPr/>
        </p:nvCxnSpPr>
        <p:spPr>
          <a:xfrm>
            <a:off x="2680400" y="1788461"/>
            <a:ext cx="1221051" cy="856674"/>
          </a:xfrm>
          <a:prstGeom prst="straightConnector1">
            <a:avLst/>
          </a:prstGeom>
          <a:ln w="12700">
            <a:solidFill>
              <a:srgbClr val="0F5D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8C2704F-2409-994B-BF56-78DEDCAA8666}"/>
              </a:ext>
            </a:extLst>
          </p:cNvPr>
          <p:cNvCxnSpPr>
            <a:cxnSpLocks/>
          </p:cNvCxnSpPr>
          <p:nvPr/>
        </p:nvCxnSpPr>
        <p:spPr>
          <a:xfrm flipH="1">
            <a:off x="5188531" y="2202823"/>
            <a:ext cx="2784826" cy="636059"/>
          </a:xfrm>
          <a:prstGeom prst="straightConnector1">
            <a:avLst/>
          </a:prstGeom>
          <a:ln w="127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EB1DEB1-A863-6845-ABCE-5BCA4E1699EF}"/>
              </a:ext>
            </a:extLst>
          </p:cNvPr>
          <p:cNvCxnSpPr>
            <a:cxnSpLocks/>
            <a:stCxn id="32" idx="1"/>
          </p:cNvCxnSpPr>
          <p:nvPr/>
        </p:nvCxnSpPr>
        <p:spPr>
          <a:xfrm flipH="1">
            <a:off x="5679321" y="1628901"/>
            <a:ext cx="880664" cy="457683"/>
          </a:xfrm>
          <a:prstGeom prst="straightConnector1">
            <a:avLst/>
          </a:prstGeom>
          <a:ln w="12700">
            <a:solidFill>
              <a:srgbClr val="0271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72DB848-83EB-8447-A94D-424BFBACBB76}"/>
              </a:ext>
            </a:extLst>
          </p:cNvPr>
          <p:cNvCxnSpPr>
            <a:cxnSpLocks/>
          </p:cNvCxnSpPr>
          <p:nvPr/>
        </p:nvCxnSpPr>
        <p:spPr>
          <a:xfrm>
            <a:off x="4715853" y="1668433"/>
            <a:ext cx="64692" cy="925261"/>
          </a:xfrm>
          <a:prstGeom prst="straightConnector1">
            <a:avLst/>
          </a:prstGeom>
          <a:ln w="12700">
            <a:solidFill>
              <a:srgbClr val="0F5D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2A5A920-FC4E-A042-85E1-741D466060BF}"/>
              </a:ext>
            </a:extLst>
          </p:cNvPr>
          <p:cNvCxnSpPr>
            <a:cxnSpLocks/>
          </p:cNvCxnSpPr>
          <p:nvPr/>
        </p:nvCxnSpPr>
        <p:spPr>
          <a:xfrm flipH="1" flipV="1">
            <a:off x="3694149" y="4201257"/>
            <a:ext cx="449837" cy="580323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46F64E3-5F68-746C-89B6-4B507B3AA8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9396" y="4951076"/>
            <a:ext cx="1043632" cy="521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FB4400-DFB8-941F-007F-180635CFC6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23687" y="4560589"/>
            <a:ext cx="2728844" cy="2756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83534E-DE7E-7BF7-8396-7128E945BA0E}"/>
              </a:ext>
            </a:extLst>
          </p:cNvPr>
          <p:cNvSpPr/>
          <p:nvPr/>
        </p:nvSpPr>
        <p:spPr>
          <a:xfrm>
            <a:off x="9721582" y="857519"/>
            <a:ext cx="1929590" cy="307777"/>
          </a:xfrm>
          <a:prstGeom prst="rect">
            <a:avLst/>
          </a:prstGeom>
          <a:noFill/>
          <a:ln>
            <a:solidFill>
              <a:srgbClr val="3F9C89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en-US" sz="14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Tasks completed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A1028B-ADF4-0D6F-B25C-8E5BF3915684}"/>
              </a:ext>
            </a:extLst>
          </p:cNvPr>
          <p:cNvSpPr/>
          <p:nvPr/>
        </p:nvSpPr>
        <p:spPr>
          <a:xfrm>
            <a:off x="8445285" y="4957507"/>
            <a:ext cx="23641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SMCE Cloud support</a:t>
            </a:r>
          </a:p>
          <a:p>
            <a:r>
              <a:rPr lang="en-US" sz="1000" b="1" dirty="0">
                <a:solidFill>
                  <a:srgbClr val="00B0F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SPS development and Operations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228C17-A3EA-3586-23AD-03F98FC01EB4}"/>
              </a:ext>
            </a:extLst>
          </p:cNvPr>
          <p:cNvSpPr/>
          <p:nvPr/>
        </p:nvSpPr>
        <p:spPr>
          <a:xfrm>
            <a:off x="3556901" y="1223704"/>
            <a:ext cx="198105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Integration with Dispenser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Integration with LV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0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Launch</a:t>
            </a:r>
          </a:p>
        </p:txBody>
      </p:sp>
    </p:spTree>
    <p:extLst>
      <p:ext uri="{BB962C8B-B14F-4D97-AF65-F5344CB8AC3E}">
        <p14:creationId xmlns:p14="http://schemas.microsoft.com/office/powerpoint/2010/main" val="1952476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0465" y="449705"/>
            <a:ext cx="925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/>
                <a:cs typeface="Arial Black"/>
              </a:rPr>
              <a:t>Moon: Accurate Source for Calibration On-orbit </a:t>
            </a:r>
          </a:p>
        </p:txBody>
      </p:sp>
      <p:pic>
        <p:nvPicPr>
          <p:cNvPr id="17" name="Picture 16" descr="seawifs_moon.pdf">
            <a:extLst>
              <a:ext uri="{FF2B5EF4-FFF2-40B4-BE49-F238E27FC236}">
                <a16:creationId xmlns:a16="http://schemas.microsoft.com/office/drawing/2014/main" id="{A1D46628-E7D0-D041-A21E-D18D75DE0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543" y="3205246"/>
            <a:ext cx="2077876" cy="22140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BCC05E-66BD-2548-8A14-1B8402115A9F}"/>
              </a:ext>
            </a:extLst>
          </p:cNvPr>
          <p:cNvSpPr txBox="1"/>
          <p:nvPr/>
        </p:nvSpPr>
        <p:spPr>
          <a:xfrm>
            <a:off x="9489853" y="5578168"/>
            <a:ext cx="2201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Lunar image by </a:t>
            </a:r>
            <a:r>
              <a:rPr 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SeaWIFS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A4D3F317-4881-6246-86BC-994A2F5C8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4414" y="1610938"/>
            <a:ext cx="4988529" cy="157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On-Orbit Calibration Need:  </a:t>
            </a:r>
          </a:p>
          <a:p>
            <a:pPr algn="l"/>
            <a:endParaRPr lang="en-US" sz="800" b="1" dirty="0">
              <a:solidFill>
                <a:srgbClr val="3F9C89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Absolute accurate spectral irradiance for all lunar phase and </a:t>
            </a:r>
            <a:r>
              <a:rPr lang="en-US" sz="1600" dirty="0" err="1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libration</a:t>
            </a:r>
            <a:r>
              <a:rPr lang="en-US" sz="1600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states (lunar model).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600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Accurate data set of lunar spectral reflectance to enable new model development.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D3E43-4917-EB49-89B0-105FB8EE6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61" y="5590199"/>
            <a:ext cx="40713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Symbol" pitchFamily="18" charset="2"/>
              </a:rPr>
              <a:t>Reflectance of Lunar surface stable to &lt; 10</a:t>
            </a:r>
            <a:r>
              <a:rPr lang="en-GB" sz="12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Symbol" pitchFamily="18" charset="2"/>
              </a:rPr>
              <a:t>-8 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Symbol" pitchFamily="18" charset="2"/>
              </a:rPr>
              <a:t>/ year</a:t>
            </a:r>
            <a:endParaRPr lang="en-GB" sz="1200" baseline="30000" dirty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Symbol" pitchFamily="18" charset="2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A52626-C3E1-7044-AAB7-0CC391FCE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461" y="1111339"/>
            <a:ext cx="87743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Symbol" pitchFamily="18" charset="2"/>
              </a:rPr>
              <a:t>Calibration reference: Empirical model of Lunar Spectral Irradiance (entire disk)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04C2CB-4C7A-BB45-B89C-6A47C06499A1}"/>
              </a:ext>
            </a:extLst>
          </p:cNvPr>
          <p:cNvCxnSpPr>
            <a:cxnSpLocks/>
          </p:cNvCxnSpPr>
          <p:nvPr/>
        </p:nvCxnSpPr>
        <p:spPr>
          <a:xfrm>
            <a:off x="9566928" y="5558726"/>
            <a:ext cx="2076777" cy="3146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06238E-8B8C-2446-A5BD-7648FD812C6C}"/>
              </a:ext>
            </a:extLst>
          </p:cNvPr>
          <p:cNvCxnSpPr>
            <a:cxnSpLocks/>
          </p:cNvCxnSpPr>
          <p:nvPr/>
        </p:nvCxnSpPr>
        <p:spPr>
          <a:xfrm>
            <a:off x="885135" y="5467792"/>
            <a:ext cx="4330986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79A2671-ACBF-CE4C-B623-84601CCEAE74}"/>
              </a:ext>
            </a:extLst>
          </p:cNvPr>
          <p:cNvSpPr txBox="1"/>
          <p:nvPr/>
        </p:nvSpPr>
        <p:spPr>
          <a:xfrm>
            <a:off x="5634413" y="3804400"/>
            <a:ext cx="2988319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Expected Impacts:</a:t>
            </a:r>
          </a:p>
          <a:p>
            <a:endParaRPr 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Quality of data products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Long-term consistency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Inter-consistency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Handling data gaps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Reduced instrument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SWaP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Reduced complexity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Accurate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SmallSat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sensors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F8260-A00A-5295-33E5-D5DD8BD7F676}"/>
              </a:ext>
            </a:extLst>
          </p:cNvPr>
          <p:cNvSpPr txBox="1"/>
          <p:nvPr/>
        </p:nvSpPr>
        <p:spPr>
          <a:xfrm>
            <a:off x="824461" y="783628"/>
            <a:ext cx="107442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5AB09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 a small investment </a:t>
            </a:r>
            <a:r>
              <a:rPr lang="en-US" sz="1600" b="1" i="1" dirty="0">
                <a:solidFill>
                  <a:srgbClr val="5AB09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 </a:t>
            </a:r>
            <a:r>
              <a:rPr lang="en-US" sz="1600" b="1" i="1" dirty="0">
                <a:solidFill>
                  <a:srgbClr val="5AB09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cost saving, enabling, and permanent solution</a:t>
            </a:r>
            <a:endParaRPr lang="en-US" sz="1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7CC35E2-9F52-B504-8992-8C56F901A650}"/>
              </a:ext>
            </a:extLst>
          </p:cNvPr>
          <p:cNvCxnSpPr>
            <a:cxnSpLocks/>
          </p:cNvCxnSpPr>
          <p:nvPr/>
        </p:nvCxnSpPr>
        <p:spPr>
          <a:xfrm>
            <a:off x="5397388" y="3675707"/>
            <a:ext cx="3197972" cy="0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 up of the moon&#10;&#10;AI-generated content may be incorrect.">
            <a:extLst>
              <a:ext uri="{FF2B5EF4-FFF2-40B4-BE49-F238E27FC236}">
                <a16:creationId xmlns:a16="http://schemas.microsoft.com/office/drawing/2014/main" id="{8EE640CA-219A-56D1-F7AE-3ED7C80AA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135" y="1610939"/>
            <a:ext cx="3636121" cy="36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34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1BCBA05-C3D7-424D-BAEA-85959228B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10" y="976936"/>
            <a:ext cx="7211682" cy="505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 Novel Concept for Vastly Improving Lunar Calibration:</a:t>
            </a:r>
          </a:p>
          <a:p>
            <a:pPr algn="l"/>
            <a:endParaRPr lang="en-US" sz="8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</a:rPr>
              <a:t>Lunar reflectance from measuring signal from the Moon and Sun, </a:t>
            </a:r>
            <a:r>
              <a:rPr lang="en-US" sz="1400" i="1" dirty="0">
                <a:solidFill>
                  <a:srgbClr val="3F9C89"/>
                </a:solidFill>
                <a:latin typeface="Helvetica Neue" panose="02000503000000020004" pitchFamily="2" charset="0"/>
              </a:rPr>
              <a:t>using the same optical system to observe both bodies directly. Integration time is adjusted to reduce the solar signal.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</a:rPr>
              <a:t>Calibrated by referencing solar measurements to TSIS-1.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Pointing ability of spacecraft permits obtaining required measurements </a:t>
            </a:r>
          </a:p>
          <a:p>
            <a:pPr algn="l"/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 </a:t>
            </a:r>
            <a:r>
              <a:rPr lang="en-US" sz="1400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with instrument integrated into spacecraft.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</a:rPr>
              <a:t>Long-term goal:  New, highly accurate lunar model</a:t>
            </a:r>
            <a:endParaRPr lang="en-US" sz="1200" dirty="0">
              <a:solidFill>
                <a:schemeClr val="accent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endParaRPr lang="en-US" sz="1200" dirty="0">
              <a:solidFill>
                <a:schemeClr val="accent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endParaRPr lang="en-US" sz="1200" dirty="0">
              <a:solidFill>
                <a:schemeClr val="accent6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l"/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InVEST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Tech Demo Approach: </a:t>
            </a:r>
          </a:p>
          <a:p>
            <a:pPr algn="l"/>
            <a:endParaRPr lang="en-US" sz="800" dirty="0">
              <a:solidFill>
                <a:srgbClr val="FF0000"/>
              </a:solidFill>
              <a:latin typeface="Arial Rounded MT Bold"/>
              <a:cs typeface="Arial Rounded MT Bold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to collect: Lunar spectral irradiance every 12 hours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to collect: Solar spectral irradiance for calibration daily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Spectrometer with single-pixel field-of-view about 0.7</a:t>
            </a:r>
            <a:r>
              <a:rPr lang="en-US" sz="14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Spectral range from 350 nm to 2300 nm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Sun synchronous orbit at average 525 km altitude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8FB965-C11C-004B-A30A-34E2C2DF3832}"/>
              </a:ext>
            </a:extLst>
          </p:cNvPr>
          <p:cNvSpPr txBox="1"/>
          <p:nvPr/>
        </p:nvSpPr>
        <p:spPr>
          <a:xfrm>
            <a:off x="791817" y="445952"/>
            <a:ext cx="339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/>
                <a:cs typeface="Arial Black"/>
              </a:rPr>
              <a:t>THE ARCSTONE Solution: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72084DF8-445E-2F42-8BC8-E187074F0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4026" y="4229600"/>
            <a:ext cx="36561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6U CubeSat Spacecraft Bus: </a:t>
            </a:r>
          </a:p>
          <a:p>
            <a:r>
              <a: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courtesy of Blue Canyon Technologies (BCT)</a:t>
            </a:r>
          </a:p>
        </p:txBody>
      </p:sp>
      <p:sp>
        <p:nvSpPr>
          <p:cNvPr id="8" name="TextBox 24">
            <a:extLst>
              <a:ext uri="{FF2B5EF4-FFF2-40B4-BE49-F238E27FC236}">
                <a16:creationId xmlns:a16="http://schemas.microsoft.com/office/drawing/2014/main" id="{CFE0AF4E-C16C-EC45-8151-D59F64C48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3104" y="4770380"/>
            <a:ext cx="28608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/>
            <a:r>
              <a: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BCT 6U XB6 Spacecraft pointing: </a:t>
            </a:r>
          </a:p>
          <a:p>
            <a:pPr eaLnBrk="1" hangingPunct="1"/>
            <a:r>
              <a: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Accuracy 0.002</a:t>
            </a:r>
            <a:r>
              <a:rPr lang="en-US" altLang="en-US" sz="12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</a:t>
            </a:r>
            <a:r>
              <a: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(1-sigma) in 3 axis</a:t>
            </a:r>
          </a:p>
          <a:p>
            <a:pPr eaLnBrk="1" hangingPunct="1"/>
            <a:r>
              <a:rPr lang="en-US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Stability 1 arc-sec over 1 sec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18AC828-8678-1144-BEA8-535D69E8F1C6}"/>
              </a:ext>
            </a:extLst>
          </p:cNvPr>
          <p:cNvCxnSpPr>
            <a:cxnSpLocks/>
          </p:cNvCxnSpPr>
          <p:nvPr/>
        </p:nvCxnSpPr>
        <p:spPr>
          <a:xfrm>
            <a:off x="7839680" y="4093946"/>
            <a:ext cx="3237822" cy="296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43C1D2D-6F2E-FE4C-A10C-8D9BEFEF4050}"/>
              </a:ext>
            </a:extLst>
          </p:cNvPr>
          <p:cNvCxnSpPr>
            <a:cxnSpLocks/>
          </p:cNvCxnSpPr>
          <p:nvPr/>
        </p:nvCxnSpPr>
        <p:spPr>
          <a:xfrm flipH="1">
            <a:off x="7477789" y="1241182"/>
            <a:ext cx="1" cy="4260873"/>
          </a:xfrm>
          <a:prstGeom prst="line">
            <a:avLst/>
          </a:prstGeom>
          <a:ln w="15875">
            <a:solidFill>
              <a:schemeClr val="bg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48EAFA1-3B8A-CE40-B031-9BA7F9794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7143" y="988291"/>
            <a:ext cx="3612988" cy="28903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A61B89-D122-B6DF-A7AF-4A8453745810}"/>
              </a:ext>
            </a:extLst>
          </p:cNvPr>
          <p:cNvSpPr txBox="1"/>
          <p:nvPr/>
        </p:nvSpPr>
        <p:spPr>
          <a:xfrm>
            <a:off x="431321" y="5666369"/>
            <a:ext cx="1099881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instrument </a:t>
            </a:r>
            <a:r>
              <a:rPr lang="en-US" sz="2000" dirty="0">
                <a:solidFill>
                  <a:srgbClr val="FF0000"/>
                </a:solidFill>
                <a:latin typeface="Helvetica Neue" panose="02000503000000020004" pitchFamily="2" charset="0"/>
              </a:rPr>
              <a:t>dedicated to collecting the data needed for lunar calibration in space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40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9B68-0188-489D-D0C3-F8DCACF62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5E954-FD9F-B0C7-C692-0CD0D910A16F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</a:rPr>
              <a:t>Project updates: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85803E-8E25-A7D8-B8BD-453396542460}"/>
              </a:ext>
            </a:extLst>
          </p:cNvPr>
          <p:cNvSpPr txBox="1"/>
          <p:nvPr/>
        </p:nvSpPr>
        <p:spPr>
          <a:xfrm>
            <a:off x="774435" y="671865"/>
            <a:ext cx="969863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</a:rPr>
              <a:t>Launched by SpaceX Falcon-9 (Transporter-14 rideshare), June 23,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</a:rPr>
              <a:t>Bus and Payload engineering commissioning completed on 7/1/25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sym typeface="Wingdings" pitchFamily="2" charset="2"/>
              </a:rPr>
              <a:t> achieved TRL7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sym typeface="Wingdings" pitchFamily="2" charset="2"/>
              </a:rPr>
              <a:t>Commissioning phase concluded on 8/13/25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sym typeface="Wingdings" pitchFamily="2" charset="2"/>
              </a:rPr>
              <a:t>Nominal mission concluded December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sym typeface="Wingdings" pitchFamily="2" charset="2"/>
              </a:rPr>
              <a:t>Approved for funding for extended mission operations through end of FY26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sym typeface="Wingdings" pitchFamily="2" charset="2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sym typeface="Wingdings" pitchFamily="2" charset="2"/>
            </a:endParaRPr>
          </a:p>
          <a:p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</a:rPr>
              <a:t>So far, we’ve collected </a:t>
            </a:r>
            <a:r>
              <a:rPr lang="en-US" b="1" dirty="0">
                <a:solidFill>
                  <a:srgbClr val="3F9C89"/>
                </a:solidFill>
                <a:latin typeface="Helvetica Neue" panose="02000503000000020004" pitchFamily="2" charset="0"/>
              </a:rPr>
              <a:t>703</a:t>
            </a: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</a:rPr>
              <a:t> observations total. </a:t>
            </a:r>
          </a:p>
          <a:p>
            <a:r>
              <a:rPr lang="en-US" b="1" dirty="0">
                <a:solidFill>
                  <a:srgbClr val="3F9C89"/>
                </a:solidFill>
                <a:latin typeface="Helvetica Neue" panose="02000503000000020004" pitchFamily="2" charset="0"/>
              </a:rPr>
              <a:t>354 </a:t>
            </a: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</a:rPr>
              <a:t>of them were lunar events, totaling </a:t>
            </a:r>
            <a:r>
              <a:rPr lang="en-US" b="1" dirty="0">
                <a:solidFill>
                  <a:srgbClr val="3F9C89"/>
                </a:solidFill>
                <a:latin typeface="Helvetica Neue" panose="02000503000000020004" pitchFamily="2" charset="0"/>
              </a:rPr>
              <a:t>283,179 seconds</a:t>
            </a: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</a:rPr>
              <a:t> (</a:t>
            </a:r>
            <a:r>
              <a:rPr lang="en-US" b="1" dirty="0">
                <a:solidFill>
                  <a:srgbClr val="3F9C89"/>
                </a:solidFill>
                <a:latin typeface="Helvetica Neue" panose="02000503000000020004" pitchFamily="2" charset="0"/>
              </a:rPr>
              <a:t>78.7 hours</a:t>
            </a: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</a:rPr>
              <a:t>) of integration time.  </a:t>
            </a:r>
          </a:p>
          <a:p>
            <a:endParaRPr lang="en-US" dirty="0">
              <a:solidFill>
                <a:srgbClr val="3F9C89"/>
              </a:solidFill>
              <a:latin typeface="Helvetica Neue" panose="02000503000000020004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  <a:sym typeface="Wingdings" pitchFamily="2" charset="2"/>
              </a:rPr>
              <a:t>Observations above atmosphere– no need for atmospheric correction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  <a:sym typeface="Wingdings" pitchFamily="2" charset="2"/>
              </a:rPr>
              <a:t>Observations not dependent on having good weather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  <a:sym typeface="Wingdings" pitchFamily="2" charset="2"/>
              </a:rPr>
              <a:t>Spaceborne instrument achieves the required temporal sampling, consistently sampling across a range of lunar phase and </a:t>
            </a:r>
            <a:r>
              <a:rPr lang="en-US" dirty="0" err="1">
                <a:solidFill>
                  <a:srgbClr val="3F9C89"/>
                </a:solidFill>
                <a:latin typeface="Helvetica Neue" panose="02000503000000020004" pitchFamily="2" charset="0"/>
                <a:sym typeface="Wingdings" pitchFamily="2" charset="2"/>
              </a:rPr>
              <a:t>libration</a:t>
            </a:r>
            <a:r>
              <a:rPr lang="en-US" dirty="0">
                <a:solidFill>
                  <a:srgbClr val="3F9C89"/>
                </a:solidFill>
                <a:latin typeface="Helvetica Neue" panose="02000503000000020004" pitchFamily="2" charset="0"/>
                <a:sym typeface="Wingdings" pitchFamily="2" charset="2"/>
              </a:rPr>
              <a:t> angles!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i="1" dirty="0">
              <a:solidFill>
                <a:srgbClr val="3F9C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40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AD6C5F9E-B5C0-594F-80B1-EC0E1BFABD9B}"/>
              </a:ext>
            </a:extLst>
          </p:cNvPr>
          <p:cNvSpPr txBox="1"/>
          <p:nvPr/>
        </p:nvSpPr>
        <p:spPr>
          <a:xfrm>
            <a:off x="849648" y="488093"/>
            <a:ext cx="9306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Planned Data Products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52863-25ED-7F4A-B88B-08AA6D731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062365"/>
            <a:ext cx="10660186" cy="25968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06B430-01E5-0C4E-96C8-73C716647B0C}"/>
              </a:ext>
            </a:extLst>
          </p:cNvPr>
          <p:cNvSpPr txBox="1"/>
          <p:nvPr/>
        </p:nvSpPr>
        <p:spPr>
          <a:xfrm>
            <a:off x="1355375" y="3830155"/>
            <a:ext cx="8313494" cy="280076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ARCSTONE data and algorithms 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 ATBD for Level-0 and Level-1 data products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Main approach: ratioing spectrometer to derive lunar spectral reflectance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Use TSIS-1/SIM SSI daily product to derive lunar spectral irradiance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Analysis and Validation: 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- Focus on measurement uncertainty for lunar reflectance and irradiance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- Lunar modeling for data validation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Outstanding work:  Correction factors need to be applied (and in some cases created) </a:t>
            </a:r>
          </a:p>
          <a:p>
            <a:pPr lvl="4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Need uncertainty budget and data validation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9F8168-E570-87B2-02C9-36D239610420}"/>
              </a:ext>
            </a:extLst>
          </p:cNvPr>
          <p:cNvSpPr/>
          <p:nvPr/>
        </p:nvSpPr>
        <p:spPr>
          <a:xfrm>
            <a:off x="10155935" y="857425"/>
            <a:ext cx="1839329" cy="3325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4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7DC01-5B6A-A570-7C9E-889E005DB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DFCB75-B8A3-7F47-A595-EFCDB6886949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</a:rPr>
              <a:t>Project updates: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  <a:sym typeface="Wingdings" pitchFamily="2" charset="2"/>
              </a:rPr>
              <a:t>Preliminary data analysis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7" name="Picture 6" descr="Chart, line chart&#10;&#10;AI-generated content may be incorrect.">
            <a:extLst>
              <a:ext uri="{FF2B5EF4-FFF2-40B4-BE49-F238E27FC236}">
                <a16:creationId xmlns:a16="http://schemas.microsoft.com/office/drawing/2014/main" id="{0CE49261-9FDD-AC12-C8F6-CA76C34AF0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247" y="1943598"/>
            <a:ext cx="6050908" cy="3110534"/>
          </a:xfrm>
          <a:prstGeom prst="rect">
            <a:avLst/>
          </a:prstGeom>
        </p:spPr>
      </p:pic>
      <p:pic>
        <p:nvPicPr>
          <p:cNvPr id="9" name="Picture 8" descr="Chart, histogram&#10;&#10;AI-generated content may be incorrect.">
            <a:extLst>
              <a:ext uri="{FF2B5EF4-FFF2-40B4-BE49-F238E27FC236}">
                <a16:creationId xmlns:a16="http://schemas.microsoft.com/office/drawing/2014/main" id="{377CECD9-4943-117C-F471-74865F35F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85" y="1172306"/>
            <a:ext cx="4047780" cy="490053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1A2CF4-8D7D-81A0-051F-57749DF5888D}"/>
              </a:ext>
            </a:extLst>
          </p:cNvPr>
          <p:cNvSpPr txBox="1"/>
          <p:nvPr/>
        </p:nvSpPr>
        <p:spPr>
          <a:xfrm>
            <a:off x="6459419" y="1666599"/>
            <a:ext cx="535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Spectral calibration using Moon and NIST SRM2035b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BF20D6-F89B-5D1A-F983-893390FF0B66}"/>
              </a:ext>
            </a:extLst>
          </p:cNvPr>
          <p:cNvSpPr txBox="1"/>
          <p:nvPr/>
        </p:nvSpPr>
        <p:spPr>
          <a:xfrm>
            <a:off x="4222864" y="1943598"/>
            <a:ext cx="1509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Mean of 30 DARK FPA frames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5A288-940C-04D8-3B29-40CE29441902}"/>
              </a:ext>
            </a:extLst>
          </p:cNvPr>
          <p:cNvSpPr txBox="1"/>
          <p:nvPr/>
        </p:nvSpPr>
        <p:spPr>
          <a:xfrm>
            <a:off x="4222865" y="4321059"/>
            <a:ext cx="1509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Mean of 30 MOON FPA frames</a:t>
            </a:r>
          </a:p>
        </p:txBody>
      </p:sp>
    </p:spTree>
    <p:extLst>
      <p:ext uri="{BB962C8B-B14F-4D97-AF65-F5344CB8AC3E}">
        <p14:creationId xmlns:p14="http://schemas.microsoft.com/office/powerpoint/2010/main" val="2635493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696B623-A9BD-A599-ADD5-F693304867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36149"/>
              </p:ext>
            </p:extLst>
          </p:nvPr>
        </p:nvGraphicFramePr>
        <p:xfrm>
          <a:off x="404209" y="1304037"/>
          <a:ext cx="5491163" cy="3005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D30954B-D364-E4B6-F16F-D4276C247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596002"/>
              </p:ext>
            </p:extLst>
          </p:nvPr>
        </p:nvGraphicFramePr>
        <p:xfrm>
          <a:off x="6096000" y="1304037"/>
          <a:ext cx="5802923" cy="3005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9A1FF45-6FB8-13D5-D6F9-C57ABFDF2D73}"/>
              </a:ext>
            </a:extLst>
          </p:cNvPr>
          <p:cNvSpPr txBox="1"/>
          <p:nvPr/>
        </p:nvSpPr>
        <p:spPr>
          <a:xfrm>
            <a:off x="7039888" y="1472956"/>
            <a:ext cx="409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Disclaimer: this is rough analysis of ARCSTONE first-light</a:t>
            </a:r>
          </a:p>
          <a:p>
            <a:r>
              <a:rPr lang="en-US" sz="1200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Commissioning data, NOT Level-1 data product 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238C9C-982C-A621-67FA-46D0786A20B6}"/>
              </a:ext>
            </a:extLst>
          </p:cNvPr>
          <p:cNvSpPr txBox="1"/>
          <p:nvPr/>
        </p:nvSpPr>
        <p:spPr>
          <a:xfrm>
            <a:off x="0" y="4940375"/>
            <a:ext cx="121920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First-light data demonstrates that the measurement concept is viable!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82FFA-69D0-2B0B-EED6-AAAA34BFAD6D}"/>
              </a:ext>
            </a:extLst>
          </p:cNvPr>
          <p:cNvSpPr txBox="1"/>
          <p:nvPr/>
        </p:nvSpPr>
        <p:spPr>
          <a:xfrm>
            <a:off x="348642" y="788024"/>
            <a:ext cx="5602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Sun and Moon signals normalized by integration time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55EE2C-455A-A547-8243-AE77E04FAFB8}"/>
              </a:ext>
            </a:extLst>
          </p:cNvPr>
          <p:cNvSpPr txBox="1"/>
          <p:nvPr/>
        </p:nvSpPr>
        <p:spPr>
          <a:xfrm>
            <a:off x="6095999" y="788024"/>
            <a:ext cx="5802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Quick-look Reflectance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9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0AF81BF-6C63-4FD5-92BA-9EF1A8650E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416533"/>
              </p:ext>
            </p:extLst>
          </p:nvPr>
        </p:nvGraphicFramePr>
        <p:xfrm>
          <a:off x="2051538" y="1596971"/>
          <a:ext cx="8272732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202266E-C043-8CCF-F95E-82F11B48F176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</a:rPr>
              <a:t>Project updates: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  <a:sym typeface="Wingdings" pitchFamily="2" charset="2"/>
              </a:rPr>
              <a:t>Preliminary data analysis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8D6CF5-9AB0-8464-BC0D-B994082A4639}"/>
              </a:ext>
            </a:extLst>
          </p:cNvPr>
          <p:cNvSpPr txBox="1"/>
          <p:nvPr/>
        </p:nvSpPr>
        <p:spPr>
          <a:xfrm>
            <a:off x="7614539" y="3956385"/>
            <a:ext cx="2291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 a Level-1 data product 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AC4650-749B-A7DB-869B-CA748B62EF26}"/>
              </a:ext>
            </a:extLst>
          </p:cNvPr>
          <p:cNvSpPr txBox="1"/>
          <p:nvPr/>
        </p:nvSpPr>
        <p:spPr>
          <a:xfrm>
            <a:off x="2051538" y="5462954"/>
            <a:ext cx="8272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Later mission data looks as expected and is comparable to that taken at first-light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492882-76AE-4D2B-5D07-4C76B8E765A9}"/>
              </a:ext>
            </a:extLst>
          </p:cNvPr>
          <p:cNvSpPr txBox="1"/>
          <p:nvPr/>
        </p:nvSpPr>
        <p:spPr>
          <a:xfrm>
            <a:off x="2051538" y="961174"/>
            <a:ext cx="8272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Quick-look </a:t>
            </a:r>
            <a:r>
              <a:rPr lang="en-US" dirty="0" err="1"/>
              <a:t>reflectances</a:t>
            </a:r>
            <a:r>
              <a:rPr lang="en-US" dirty="0"/>
              <a:t> for later observations from January 2026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785AF8-1C76-9CC2-0DFD-A59C778B3990}"/>
              </a:ext>
            </a:extLst>
          </p:cNvPr>
          <p:cNvSpPr txBox="1"/>
          <p:nvPr/>
        </p:nvSpPr>
        <p:spPr>
          <a:xfrm>
            <a:off x="3763109" y="1817077"/>
            <a:ext cx="13716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Phase Angle = 59.9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B8A7B8-CB8A-DD4F-D578-4D053D574CF3}"/>
              </a:ext>
            </a:extLst>
          </p:cNvPr>
          <p:cNvSpPr txBox="1"/>
          <p:nvPr/>
        </p:nvSpPr>
        <p:spPr>
          <a:xfrm>
            <a:off x="5410200" y="1805354"/>
            <a:ext cx="13716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Phase Angle = 67.8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5CAFB8-7A59-DE94-FDB6-667F9B1F39DF}"/>
              </a:ext>
            </a:extLst>
          </p:cNvPr>
          <p:cNvSpPr txBox="1"/>
          <p:nvPr/>
        </p:nvSpPr>
        <p:spPr>
          <a:xfrm>
            <a:off x="7043689" y="1805353"/>
            <a:ext cx="13716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Phase Angle = 74.7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B65080-5146-80DD-6DAD-4607ECEDCBC5}"/>
              </a:ext>
            </a:extLst>
          </p:cNvPr>
          <p:cNvSpPr txBox="1"/>
          <p:nvPr/>
        </p:nvSpPr>
        <p:spPr>
          <a:xfrm>
            <a:off x="3763109" y="2175682"/>
            <a:ext cx="13716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Phase Angle = 80.6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727AB1-F00A-4759-A9C3-FBF59520A675}"/>
              </a:ext>
            </a:extLst>
          </p:cNvPr>
          <p:cNvSpPr txBox="1"/>
          <p:nvPr/>
        </p:nvSpPr>
        <p:spPr>
          <a:xfrm>
            <a:off x="5410200" y="2175682"/>
            <a:ext cx="13716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Phase Angle = 87.5</a:t>
            </a:r>
          </a:p>
        </p:txBody>
      </p:sp>
    </p:spTree>
    <p:extLst>
      <p:ext uri="{BB962C8B-B14F-4D97-AF65-F5344CB8AC3E}">
        <p14:creationId xmlns:p14="http://schemas.microsoft.com/office/powerpoint/2010/main" val="1195773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4BEC7C-F874-395C-2E3A-FE730ADBB7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1187133"/>
              </p:ext>
            </p:extLst>
          </p:nvPr>
        </p:nvGraphicFramePr>
        <p:xfrm>
          <a:off x="234461" y="1181198"/>
          <a:ext cx="5734795" cy="379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A1D8A5A-8DDD-354A-8B2C-32B6659FB037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</a:rPr>
              <a:t>Project updates: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ea typeface="Helvetica Neue" panose="02000503000000020004" pitchFamily="2" charset="0"/>
                <a:cs typeface="Arial Black" panose="020B0604020202020204" pitchFamily="34" charset="0"/>
                <a:sym typeface="Wingdings" pitchFamily="2" charset="2"/>
              </a:rPr>
              <a:t>Preliminary data analysis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66624C9-E407-4EE7-AA0A-A4BCEA3C0F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4127456"/>
              </p:ext>
            </p:extLst>
          </p:nvPr>
        </p:nvGraphicFramePr>
        <p:xfrm>
          <a:off x="6222744" y="1181198"/>
          <a:ext cx="5734795" cy="379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297DB95-8C26-6039-AE1B-6C8F55EDDBF3}"/>
              </a:ext>
            </a:extLst>
          </p:cNvPr>
          <p:cNvSpPr txBox="1"/>
          <p:nvPr/>
        </p:nvSpPr>
        <p:spPr>
          <a:xfrm>
            <a:off x="3370785" y="3679386"/>
            <a:ext cx="2291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 a Level-1 data product !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7FDA08-48A5-129F-B10E-7DBEDBEC6F51}"/>
              </a:ext>
            </a:extLst>
          </p:cNvPr>
          <p:cNvSpPr txBox="1"/>
          <p:nvPr/>
        </p:nvSpPr>
        <p:spPr>
          <a:xfrm>
            <a:off x="9525401" y="3679385"/>
            <a:ext cx="2291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 a Level-1 data product !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B41F33-688A-E15F-1B9D-5122B3DEC922}"/>
              </a:ext>
            </a:extLst>
          </p:cNvPr>
          <p:cNvSpPr txBox="1"/>
          <p:nvPr/>
        </p:nvSpPr>
        <p:spPr>
          <a:xfrm>
            <a:off x="1959634" y="5462954"/>
            <a:ext cx="8272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ARCSTONE is collecting lunar data at a wide range of phase angles</a:t>
            </a:r>
          </a:p>
        </p:txBody>
      </p:sp>
    </p:spTree>
    <p:extLst>
      <p:ext uri="{BB962C8B-B14F-4D97-AF65-F5344CB8AC3E}">
        <p14:creationId xmlns:p14="http://schemas.microsoft.com/office/powerpoint/2010/main" val="303718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E9B68-0188-489D-D0C3-F8DCACF62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5E954-FD9F-B0C7-C692-0CD0D910A16F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/>
              </a:rPr>
              <a:t>A goal to vastly improve lunar calibration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 Black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85803E-8E25-A7D8-B8BD-453396542460}"/>
              </a:ext>
            </a:extLst>
          </p:cNvPr>
          <p:cNvSpPr txBox="1"/>
          <p:nvPr/>
        </p:nvSpPr>
        <p:spPr>
          <a:xfrm>
            <a:off x="429985" y="952900"/>
            <a:ext cx="11332029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We need at minimum 3 years of ARCSTONE data to understand and fit the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libration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 angle variations (Moon’s wobble) with high accuracy.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When we talk about building a new lunar model that will offer an order of magnitude improvement in accuracy over ROLO, this 3 – 5 years of data is what we need.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Any data collected by ARCSTONE can go towards improving ROLO.</a:t>
            </a: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Extending the ARCSTONE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InVEST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 mission past the end of FY26 would allow us to collect more of this data until natural deorbit of the satellite.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74505A-F7AD-19E1-C427-935BA88A802A}"/>
              </a:ext>
            </a:extLst>
          </p:cNvPr>
          <p:cNvSpPr txBox="1"/>
          <p:nvPr/>
        </p:nvSpPr>
        <p:spPr>
          <a:xfrm>
            <a:off x="1079179" y="5162719"/>
            <a:ext cx="1003817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a typeface="Calibri" panose="020F0502020204030204"/>
                <a:cs typeface="Calibri" panose="020F0502020204030204"/>
              </a:rPr>
              <a:t>~3 years of data (at minimum) is needed to build a lunar model that is an order of magnitude better than the state of the art</a:t>
            </a:r>
          </a:p>
        </p:txBody>
      </p:sp>
    </p:spTree>
    <p:extLst>
      <p:ext uri="{BB962C8B-B14F-4D97-AF65-F5344CB8AC3E}">
        <p14:creationId xmlns:p14="http://schemas.microsoft.com/office/powerpoint/2010/main" val="1485087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AF72F-2385-D7C8-5D7A-316777433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F6CB97-A0ED-9FE0-3004-1F2157535A4D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Mission Performance 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466371-D458-7B1E-7204-BCB01FEEC962}"/>
              </a:ext>
            </a:extLst>
          </p:cNvPr>
          <p:cNvSpPr txBox="1"/>
          <p:nvPr/>
        </p:nvSpPr>
        <p:spPr>
          <a:xfrm>
            <a:off x="429985" y="952900"/>
            <a:ext cx="11332029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On-Orbit Operations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Helvetica Neue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Expected 300km crossing between 20-Jun-2029 (10% confidence) and 10-Jun-2031 (90% confidence)</a:t>
            </a:r>
          </a:p>
          <a:p>
            <a:pPr marL="1200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Dec 2025 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stimate from GSFC Space Situational Awareness and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Calibri"/>
                <a:cs typeface="Calibri"/>
              </a:rPr>
              <a:t> Navigation Branch </a:t>
            </a:r>
          </a:p>
          <a:p>
            <a:pPr marL="12001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Calibri"/>
                <a:cs typeface="Arial"/>
              </a:rPr>
              <a:t>Blue Canyon Technology (BCT)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Calibri"/>
                <a:cs typeface="Calibri"/>
              </a:rPr>
              <a:t> performing orbital lifetime analysis Spring 2026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ea typeface="Calibri"/>
                <a:cs typeface="Calibri"/>
                <a:sym typeface="Wingdings" pitchFamily="2" charset="2"/>
              </a:rPr>
              <a:t>System Engineering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</a:rPr>
              <a:t>Limited health/status reporting, extrapolate health based on available telemetry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  <a:sym typeface="Wingdings" pitchFamily="2" charset="2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sym typeface="Wingdings" pitchFamily="2" charset="2"/>
              </a:rPr>
              <a:t>Hardware end-of-life expected Not-Earlier-Than 2029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sym typeface="Wingdings" pitchFamily="2" charset="2"/>
              </a:rPr>
              <a:t>Science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Helvetica Neue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/>
                <a:sym typeface="Wingdings" pitchFamily="2" charset="2"/>
              </a:rPr>
              <a:t>Measurement quality expected to be maintained as long as instrument is healthy and controllable 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 Neue"/>
            </a:endParaRP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 Neue"/>
              </a:rPr>
              <a:t>The team has observed no changes in key performance indicators since beginning of mission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 Neue"/>
              </a:rPr>
              <a:t>By measurement concept design, any long-term degradation cancels out in the L1 data product (since lunar reflectance is a ratio of the lunar and solar signals)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F93398-D9DE-CA0E-762B-2AE1594AF2B1}"/>
              </a:ext>
            </a:extLst>
          </p:cNvPr>
          <p:cNvSpPr txBox="1"/>
          <p:nvPr/>
        </p:nvSpPr>
        <p:spPr>
          <a:xfrm>
            <a:off x="1079179" y="5291673"/>
            <a:ext cx="1003817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ARCSTONE has demonstrated the ability to continue producing viable science measurements until deorbit</a:t>
            </a:r>
            <a:r>
              <a:rPr lang="en-US" sz="2400" b="1" dirty="0">
                <a:solidFill>
                  <a:schemeClr val="accent1">
                    <a:lumMod val="76000"/>
                  </a:schemeClr>
                </a:solidFill>
              </a:rPr>
              <a:t>.</a:t>
            </a:r>
            <a:endParaRPr lang="en-US" sz="2400" dirty="0">
              <a:solidFill>
                <a:schemeClr val="accent1">
                  <a:lumMod val="76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508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7A193-0791-A9F9-6203-72E85CCEA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08" y="1112892"/>
            <a:ext cx="10857169" cy="5179436"/>
          </a:xfrm>
        </p:spPr>
        <p:txBody>
          <a:bodyPr/>
          <a:lstStyle/>
          <a:p>
            <a:r>
              <a:rPr lang="en-US" sz="2000" dirty="0" err="1"/>
              <a:t>Arcstone</a:t>
            </a:r>
            <a:r>
              <a:rPr lang="en-US" sz="2000" dirty="0"/>
              <a:t> is in the process of attempting to transition to a flight project</a:t>
            </a:r>
          </a:p>
          <a:p>
            <a:pPr lvl="1"/>
            <a:r>
              <a:rPr lang="en-US" sz="2000" dirty="0"/>
              <a:t>Funds requested to continue operations and to develop the data products</a:t>
            </a:r>
          </a:p>
          <a:p>
            <a:pPr lvl="1"/>
            <a:r>
              <a:rPr lang="en-US" sz="2000" dirty="0"/>
              <a:t>Decision point will be after a meeting with Karen St Germain (Division Director of the Earth Science Division, in the Science Mission Directorate), currently scheduled for end of June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Preliminary data expected to be released in summer 2026</a:t>
            </a:r>
          </a:p>
          <a:p>
            <a:pPr lvl="1"/>
            <a:r>
              <a:rPr lang="en-US" sz="2000" dirty="0"/>
              <a:t>L1b lunar reflectance ‘Beta’ product</a:t>
            </a:r>
          </a:p>
          <a:p>
            <a:pPr lvl="1"/>
            <a:r>
              <a:rPr lang="en-US" sz="2000" dirty="0"/>
              <a:t>Uses ROLO to assess uncertainty</a:t>
            </a:r>
          </a:p>
          <a:p>
            <a:pPr lvl="1"/>
            <a:r>
              <a:rPr lang="en-US" sz="2000" dirty="0"/>
              <a:t>Uncertainty will be large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Complete data products estimated by end of CY26</a:t>
            </a:r>
          </a:p>
          <a:p>
            <a:pPr lvl="1"/>
            <a:r>
              <a:rPr lang="en-US" sz="2000" dirty="0"/>
              <a:t>Contains uncertainty budget and corrections</a:t>
            </a:r>
          </a:p>
          <a:p>
            <a:pPr lvl="1"/>
            <a:r>
              <a:rPr lang="en-US" sz="2000" dirty="0"/>
              <a:t>L1b lunar reflectance and irradiance, L1b solar irradiance</a:t>
            </a:r>
          </a:p>
          <a:p>
            <a:pPr lvl="1"/>
            <a:r>
              <a:rPr lang="en-US" sz="2000" dirty="0"/>
              <a:t>Goal accuracy is &lt; 0.5% (k=1)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7C4976-838D-6C30-E11A-F58501332BB5}"/>
              </a:ext>
            </a:extLst>
          </p:cNvPr>
          <p:cNvSpPr txBox="1"/>
          <p:nvPr/>
        </p:nvSpPr>
        <p:spPr>
          <a:xfrm>
            <a:off x="774435" y="469170"/>
            <a:ext cx="105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The Path Forward</a:t>
            </a:r>
          </a:p>
        </p:txBody>
      </p:sp>
    </p:spTree>
    <p:extLst>
      <p:ext uri="{BB962C8B-B14F-4D97-AF65-F5344CB8AC3E}">
        <p14:creationId xmlns:p14="http://schemas.microsoft.com/office/powerpoint/2010/main" val="649630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888111-C09C-6844-9E1E-1E2807D2E515}"/>
              </a:ext>
            </a:extLst>
          </p:cNvPr>
          <p:cNvSpPr txBox="1"/>
          <p:nvPr/>
        </p:nvSpPr>
        <p:spPr>
          <a:xfrm>
            <a:off x="769593" y="508000"/>
            <a:ext cx="1006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ARCSTONE: Calibration of Lunar Spectral Reflectance from Space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27D3B1-78D6-D245-926C-857F816A4AA3}"/>
              </a:ext>
            </a:extLst>
          </p:cNvPr>
          <p:cNvSpPr/>
          <p:nvPr/>
        </p:nvSpPr>
        <p:spPr>
          <a:xfrm>
            <a:off x="771097" y="2092423"/>
            <a:ext cx="1014431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Swanson, R., C. Lukashin, M. Kehoe, M. Stebbins, H.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Courrier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T. Jackson, M. Cooney, G. Kopp,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P. Smith, C.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Buleri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T. Stone, “The ARCSTONE Project to Calibrate Lunar Reflectance,” </a:t>
            </a:r>
          </a:p>
          <a:p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IEEE Aerospace Proceedings,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2020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Available online: </a:t>
            </a:r>
            <a:r>
              <a:rPr lang="en-US" u="sng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https://</a:t>
            </a:r>
            <a:r>
              <a:rPr lang="en-US" u="sng" dirty="0" err="1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ieeexplore.ieee.org</a:t>
            </a:r>
            <a:r>
              <a:rPr lang="en-US" u="sng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/abstract/document/9172629</a:t>
            </a:r>
            <a:endParaRPr lang="en-US" u="sng" dirty="0">
              <a:solidFill>
                <a:srgbClr val="0070C0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67996D-59F5-0A42-AC0C-735E46EDFA05}"/>
              </a:ext>
            </a:extLst>
          </p:cNvPr>
          <p:cNvSpPr/>
          <p:nvPr/>
        </p:nvSpPr>
        <p:spPr>
          <a:xfrm>
            <a:off x="769593" y="4016130"/>
            <a:ext cx="105689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Stone, T.C., H. Kieffer, C. Lukashin, K.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Turpie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“The Moon as a Climate-Quality Radiometric Calibration Reference,”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Remote Sens.,12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1837, 2020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Available online at </a:t>
            </a:r>
            <a:r>
              <a:rPr lang="en-US" u="sng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 tooltip="https://www.mdpi.com/2072-4292/12/11/18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https://www.mdpi.com/2072-4292/12/11/1837</a:t>
            </a:r>
            <a:endParaRPr lang="en-US" u="sng" dirty="0">
              <a:solidFill>
                <a:srgbClr val="0070C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1F87C3-8B09-F144-AE7D-04AAB1C8E765}"/>
              </a:ext>
            </a:extLst>
          </p:cNvPr>
          <p:cNvSpPr/>
          <p:nvPr/>
        </p:nvSpPr>
        <p:spPr>
          <a:xfrm>
            <a:off x="771097" y="1548641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AA3A5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Publications:  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383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888111-C09C-6844-9E1E-1E2807D2E515}"/>
              </a:ext>
            </a:extLst>
          </p:cNvPr>
          <p:cNvSpPr txBox="1"/>
          <p:nvPr/>
        </p:nvSpPr>
        <p:spPr>
          <a:xfrm>
            <a:off x="783241" y="551191"/>
            <a:ext cx="100668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Website: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5B3A9F-2F93-4B45-82A3-1329941AD87A}"/>
              </a:ext>
            </a:extLst>
          </p:cNvPr>
          <p:cNvSpPr txBox="1"/>
          <p:nvPr/>
        </p:nvSpPr>
        <p:spPr>
          <a:xfrm>
            <a:off x="7583414" y="4148332"/>
            <a:ext cx="4489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F9C89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 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E602EF-131E-D940-A0CD-615EED4B4D16}"/>
              </a:ext>
            </a:extLst>
          </p:cNvPr>
          <p:cNvSpPr/>
          <p:nvPr/>
        </p:nvSpPr>
        <p:spPr>
          <a:xfrm>
            <a:off x="2064044" y="574046"/>
            <a:ext cx="49180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u="sng" dirty="0">
                <a:solidFill>
                  <a:srgbClr val="3F9C89"/>
                </a:solidFill>
                <a:latin typeface="Arial Black"/>
                <a:cs typeface="Arial Black"/>
              </a:rPr>
              <a:t>https://</a:t>
            </a:r>
            <a:r>
              <a:rPr lang="en-US" sz="1600" i="1" u="sng" dirty="0" err="1">
                <a:solidFill>
                  <a:srgbClr val="3F9C89"/>
                </a:solidFill>
                <a:latin typeface="Arial Black"/>
                <a:cs typeface="Arial Black"/>
              </a:rPr>
              <a:t>science.nasa.gov</a:t>
            </a:r>
            <a:r>
              <a:rPr lang="en-US" sz="1600" i="1" u="sng" dirty="0">
                <a:solidFill>
                  <a:srgbClr val="3F9C89"/>
                </a:solidFill>
                <a:latin typeface="Arial Black"/>
                <a:cs typeface="Arial Black"/>
              </a:rPr>
              <a:t>/mission/</a:t>
            </a:r>
            <a:r>
              <a:rPr lang="en-US" sz="1600" i="1" u="sng" dirty="0" err="1">
                <a:solidFill>
                  <a:srgbClr val="3F9C89"/>
                </a:solidFill>
                <a:latin typeface="Arial Black"/>
                <a:cs typeface="Arial Black"/>
              </a:rPr>
              <a:t>arcstone</a:t>
            </a:r>
            <a:r>
              <a:rPr lang="en-US" sz="1600" i="1" u="sng" dirty="0">
                <a:solidFill>
                  <a:srgbClr val="3F9C89"/>
                </a:solidFill>
                <a:latin typeface="Arial Black"/>
                <a:cs typeface="Arial Black"/>
              </a:rPr>
              <a:t>/</a:t>
            </a:r>
            <a:endParaRPr lang="en-US" sz="1600" u="sng" dirty="0">
              <a:solidFill>
                <a:srgbClr val="3F9C8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8F6BE8-F211-084D-AC6C-4BB38D120A9A}"/>
              </a:ext>
            </a:extLst>
          </p:cNvPr>
          <p:cNvSpPr/>
          <p:nvPr/>
        </p:nvSpPr>
        <p:spPr>
          <a:xfrm>
            <a:off x="7583414" y="1403539"/>
            <a:ext cx="358784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Contact for more information:</a:t>
            </a:r>
          </a:p>
          <a:p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Emails:</a:t>
            </a:r>
          </a:p>
          <a:p>
            <a:endParaRPr lang="en-US" sz="1600" b="1" i="1" dirty="0">
              <a:solidFill>
                <a:srgbClr val="3F9C89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PI:  </a:t>
            </a:r>
            <a:r>
              <a:rPr lang="en-US" sz="1600" b="1" i="1" u="sng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cindy.l.young@nasa.gov</a:t>
            </a:r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endParaRPr lang="en-US" sz="1600" b="1" i="1" dirty="0">
              <a:solidFill>
                <a:srgbClr val="3F9C89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PM: </a:t>
            </a:r>
            <a:r>
              <a:rPr lang="en-US" sz="1600" b="1" i="1" u="sng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chad.m.stimson@nasa.gov</a:t>
            </a:r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endParaRPr lang="en-US" sz="1600" b="1" i="1" dirty="0">
              <a:solidFill>
                <a:srgbClr val="3F9C89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PSE: </a:t>
            </a:r>
            <a:r>
              <a:rPr lang="en-US" sz="1600" b="1" i="1" u="sng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michael.p.cooney@nasa.gov</a:t>
            </a:r>
            <a:r>
              <a:rPr lang="en-US" sz="1600" b="1" i="1" dirty="0">
                <a:solidFill>
                  <a:srgbClr val="3F9C89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endParaRPr lang="en-US" sz="1600" i="1" dirty="0">
              <a:solidFill>
                <a:srgbClr val="3F9C89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 descr="Diagram, website&#10;&#10;AI-generated content may be incorrect.">
            <a:extLst>
              <a:ext uri="{FF2B5EF4-FFF2-40B4-BE49-F238E27FC236}">
                <a16:creationId xmlns:a16="http://schemas.microsoft.com/office/drawing/2014/main" id="{910E3416-A990-EF33-56A4-96582AB29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87" y="1304146"/>
            <a:ext cx="6677728" cy="4092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34B1B0-C4C2-25DB-767C-6C918682DB25}"/>
              </a:ext>
            </a:extLst>
          </p:cNvPr>
          <p:cNvSpPr txBox="1"/>
          <p:nvPr/>
        </p:nvSpPr>
        <p:spPr>
          <a:xfrm>
            <a:off x="152400" y="5626696"/>
            <a:ext cx="1188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https://www.nasa.gov/blogs/smallsatellites/2026/01/28/nasas-arcstone-instrument-successfully-completes-primary-mission/</a:t>
            </a:r>
          </a:p>
        </p:txBody>
      </p:sp>
    </p:spTree>
    <p:extLst>
      <p:ext uri="{BB962C8B-B14F-4D97-AF65-F5344CB8AC3E}">
        <p14:creationId xmlns:p14="http://schemas.microsoft.com/office/powerpoint/2010/main" val="613693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X6PPVAVDZMSZ-613157859-13581</_dlc_DocId>
    <_dlc_DocIdUrl xmlns="cfab5f87-ed30-4dbb-a820-4234a14babf6">
      <Url>https://wmoomm.sharepoint.com/sites/Collaboration/_layouts/15/DocIdRedir.aspx?ID=X6PPVAVDZMSZ-613157859-13581</Url>
      <Description>X6PPVAVDZMSZ-613157859-13581</Description>
    </_dlc_DocIdUrl>
  </documentManagement>
</p:properties>
</file>

<file path=customXml/itemProps1.xml><?xml version="1.0" encoding="utf-8"?>
<ds:datastoreItem xmlns:ds="http://schemas.openxmlformats.org/officeDocument/2006/customXml" ds:itemID="{8EC9C950-76B3-48B4-B318-8DDC4905BEB3}"/>
</file>

<file path=customXml/itemProps2.xml><?xml version="1.0" encoding="utf-8"?>
<ds:datastoreItem xmlns:ds="http://schemas.openxmlformats.org/officeDocument/2006/customXml" ds:itemID="{E18C5797-9BE5-4660-BB57-EDCD33604C03}"/>
</file>

<file path=customXml/itemProps3.xml><?xml version="1.0" encoding="utf-8"?>
<ds:datastoreItem xmlns:ds="http://schemas.openxmlformats.org/officeDocument/2006/customXml" ds:itemID="{91EA2234-8DBB-4794-8B46-37853D24E9A6}"/>
</file>

<file path=customXml/itemProps4.xml><?xml version="1.0" encoding="utf-8"?>
<ds:datastoreItem xmlns:ds="http://schemas.openxmlformats.org/officeDocument/2006/customXml" ds:itemID="{B498A91F-C81C-410A-A6EF-D8645F3DEF25}"/>
</file>

<file path=customXml/itemProps5.xml><?xml version="1.0" encoding="utf-8"?>
<ds:datastoreItem xmlns:ds="http://schemas.openxmlformats.org/officeDocument/2006/customXml" ds:itemID="{8BF9FE3D-F681-4B95-A60C-E7232500C2D4}"/>
</file>

<file path=docProps/app.xml><?xml version="1.0" encoding="utf-8"?>
<Properties xmlns="http://schemas.openxmlformats.org/officeDocument/2006/extended-properties" xmlns:vt="http://schemas.openxmlformats.org/officeDocument/2006/docPropsVTypes">
  <TotalTime>48590</TotalTime>
  <Words>1516</Words>
  <Application>Microsoft Office PowerPoint</Application>
  <PresentationFormat>Widescreen</PresentationFormat>
  <Paragraphs>245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Arial Rounded MT Bold</vt:lpstr>
      <vt:lpstr>Calibri</vt:lpstr>
      <vt:lpstr>helvetica neue</vt:lpstr>
      <vt:lpstr>helvetica neue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Lukashin, Constantine. (LARC-E302)</dc:creator>
  <cp:lastModifiedBy>Young, Cindy L. (LARC-E302)</cp:lastModifiedBy>
  <cp:revision>2452</cp:revision>
  <cp:lastPrinted>2019-07-22T21:52:50Z</cp:lastPrinted>
  <dcterms:created xsi:type="dcterms:W3CDTF">2019-06-25T12:05:09Z</dcterms:created>
  <dcterms:modified xsi:type="dcterms:W3CDTF">2026-03-24T11:41:32Z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8cca1c00-7fab-4a16-bcb2-e264bd459273</vt:lpwstr>
  </property>
</Properties>
</file>