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4"/>
  </p:notesMasterIdLst>
  <p:sldIdLst>
    <p:sldId id="256" r:id="rId7"/>
    <p:sldId id="258" r:id="rId8"/>
    <p:sldId id="259" r:id="rId9"/>
    <p:sldId id="260" r:id="rId10"/>
    <p:sldId id="261" r:id="rId11"/>
    <p:sldId id="262" r:id="rId12"/>
    <p:sldId id="264" r:id="rId1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6" d="100"/>
          <a:sy n="86" d="100"/>
        </p:scale>
        <p:origin x="42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Introduction to </a:t>
            </a:r>
            <a:r>
              <a:rPr lang="en-US" altLang="zh-CN" dirty="0" err="1"/>
              <a:t>MicroWave</a:t>
            </a:r>
            <a:r>
              <a:rPr lang="en-US" altLang="zh-CN" dirty="0"/>
              <a:t> Session</a:t>
            </a:r>
            <a:br>
              <a:rPr lang="en-GB" dirty="0"/>
            </a:br>
            <a:endParaRPr lang="en-GB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3315" y="3621434"/>
            <a:ext cx="10280073" cy="2081097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  <a:spcBef>
                <a:spcPts val="400"/>
              </a:spcBef>
              <a:buSzPts val="2000"/>
            </a:pPr>
            <a:r>
              <a:rPr lang="en-US" altLang="zh-CN" sz="2900" dirty="0"/>
              <a:t>Shengli Wu and Flavio Iturbide-Sanchez, Co-Chairs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buSzPts val="2000"/>
            </a:pPr>
            <a:r>
              <a:rPr lang="en-US" altLang="zh-CN" sz="2900" dirty="0"/>
              <a:t>Tim Hewison, </a:t>
            </a:r>
            <a:r>
              <a:rPr lang="en-US" altLang="zh-CN" sz="2900" dirty="0" err="1"/>
              <a:t>DaZhen</a:t>
            </a:r>
            <a:r>
              <a:rPr lang="en-US" altLang="zh-CN" sz="2900" dirty="0"/>
              <a:t> </a:t>
            </a:r>
            <a:r>
              <a:rPr lang="en-US" altLang="zh-CN" sz="2900" dirty="0" err="1"/>
              <a:t>Gu</a:t>
            </a:r>
            <a:r>
              <a:rPr lang="en-US" altLang="zh-CN" sz="2900" dirty="0"/>
              <a:t>, </a:t>
            </a:r>
            <a:r>
              <a:rPr lang="en-US" altLang="zh-CN" sz="2900" dirty="0" err="1"/>
              <a:t>Juyang</a:t>
            </a:r>
            <a:r>
              <a:rPr lang="en-US" altLang="zh-CN" sz="2900" dirty="0"/>
              <a:t> Hu, and </a:t>
            </a:r>
            <a:r>
              <a:rPr lang="en-US" altLang="zh-CN" sz="2900" dirty="0" err="1"/>
              <a:t>Niutao</a:t>
            </a:r>
            <a:r>
              <a:rPr lang="en-US" altLang="zh-CN" sz="2900" dirty="0"/>
              <a:t> Liu, Focus Group Leads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buSzPts val="2000"/>
            </a:pPr>
            <a:r>
              <a:rPr lang="en-US" altLang="zh-CN" sz="2900" dirty="0"/>
              <a:t>Kun Zhang, GSICS MW Coordinator</a:t>
            </a:r>
          </a:p>
          <a:p>
            <a:pPr lvl="0"/>
            <a:br>
              <a:rPr lang="en-GB" dirty="0"/>
            </a:br>
            <a:r>
              <a:rPr lang="en-US" altLang="zh-CN" dirty="0"/>
              <a:t>03/24/2026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AA3A-DC40-9EDC-6AAD-2E7DFE3D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</a:t>
            </a:r>
            <a:r>
              <a:rPr lang="en-US" dirty="0"/>
              <a:t>utlines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239BD-94BC-7712-AECB-D86F1322D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MW sub-group meetings</a:t>
            </a:r>
            <a:endParaRPr lang="en-US" dirty="0"/>
          </a:p>
          <a:p>
            <a:r>
              <a:rPr lang="en-US" altLang="zh-CN" dirty="0"/>
              <a:t>MW sub-group team</a:t>
            </a:r>
            <a:endParaRPr lang="en-US" dirty="0"/>
          </a:p>
          <a:p>
            <a:r>
              <a:rPr lang="en-US" altLang="zh-CN" dirty="0"/>
              <a:t>New Topics</a:t>
            </a:r>
          </a:p>
          <a:p>
            <a:r>
              <a:rPr lang="en-US" altLang="zh-CN" dirty="0"/>
              <a:t>Agenda</a:t>
            </a: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3659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MW sub-group meetings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6720" y="1509748"/>
            <a:ext cx="11338560" cy="5001887"/>
          </a:xfrm>
        </p:spPr>
        <p:txBody>
          <a:bodyPr>
            <a:normAutofit lnSpcReduction="10000"/>
          </a:bodyPr>
          <a:lstStyle/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2025-05-09</a:t>
            </a:r>
            <a:r>
              <a:rPr lang="en-US" altLang="zh-CN" dirty="0"/>
              <a:t>	</a:t>
            </a:r>
          </a:p>
          <a:p>
            <a:pPr lvl="1"/>
            <a:r>
              <a:rPr lang="en-US" altLang="zh-CN" dirty="0"/>
              <a:t>GSICS Microwave Radiometer Technology and Testing (TT) Focus Group Meeting</a:t>
            </a:r>
          </a:p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2025-06-04</a:t>
            </a:r>
          </a:p>
          <a:p>
            <a:pPr lvl="1"/>
            <a:r>
              <a:rPr lang="en-US" altLang="zh-CN" dirty="0"/>
              <a:t>GSICS Microwave SNO/Vicarious Calibration Focus Group meeting</a:t>
            </a:r>
          </a:p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2025-10-31</a:t>
            </a:r>
          </a:p>
          <a:p>
            <a:pPr lvl="1"/>
            <a:r>
              <a:rPr lang="en-US" altLang="zh-CN" dirty="0"/>
              <a:t>Executive Meeting of MW Sub-Group</a:t>
            </a:r>
          </a:p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2025-11-13</a:t>
            </a:r>
          </a:p>
          <a:p>
            <a:pPr lvl="1"/>
            <a:r>
              <a:rPr lang="en-US" altLang="zh-CN" dirty="0"/>
              <a:t>GSICS Microwave SNO/Vicarious Calibration Focus Group meeting</a:t>
            </a:r>
          </a:p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2026-03-11</a:t>
            </a:r>
          </a:p>
          <a:p>
            <a:pPr lvl="1"/>
            <a:r>
              <a:rPr lang="en-US" altLang="zh-CN" dirty="0"/>
              <a:t>GSICS Microwave Lunar Calibration Focus Group meeting</a:t>
            </a:r>
          </a:p>
        </p:txBody>
      </p:sp>
    </p:spTree>
    <p:extLst>
      <p:ext uri="{BB962C8B-B14F-4D97-AF65-F5344CB8AC3E}">
        <p14:creationId xmlns:p14="http://schemas.microsoft.com/office/powerpoint/2010/main" val="4060399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MW sub-group team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Focus Group Leader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GSICS Microwave Lunar Calibration Focus Group: Hu </a:t>
            </a:r>
            <a:r>
              <a:rPr lang="en-US" altLang="zh-CN" dirty="0" err="1"/>
              <a:t>Yang</a:t>
            </a:r>
            <a:r>
              <a:rPr lang="en-US" altLang="zh-CN" dirty="0" err="1">
                <a:sym typeface="Wingdings" panose="05000000000000000000" pitchFamily="2" charset="2"/>
              </a:rPr>
              <a:t></a:t>
            </a:r>
            <a:r>
              <a:rPr lang="en-US" altLang="zh-CN" dirty="0" err="1">
                <a:solidFill>
                  <a:srgbClr val="FF0000"/>
                </a:solidFill>
                <a:sym typeface="Wingdings" panose="05000000000000000000" pitchFamily="2" charset="2"/>
              </a:rPr>
              <a:t>Niutao</a:t>
            </a: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 Liu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GSICS Microwave Radiometer Technology and Testing (TT) Focus Group: </a:t>
            </a:r>
            <a:r>
              <a:rPr lang="en-US" altLang="zh-CN" dirty="0" err="1"/>
              <a:t>Dazhen</a:t>
            </a:r>
            <a:r>
              <a:rPr lang="en-US" altLang="zh-CN" dirty="0"/>
              <a:t> </a:t>
            </a:r>
            <a:r>
              <a:rPr lang="en-US" altLang="zh-CN" dirty="0" err="1"/>
              <a:t>Gu</a:t>
            </a:r>
            <a:r>
              <a:rPr lang="en-US" altLang="zh-CN" dirty="0">
                <a:sym typeface="Wingdings" panose="05000000000000000000" pitchFamily="2" charset="2"/>
              </a:rPr>
              <a:t> </a:t>
            </a:r>
            <a:r>
              <a:rPr lang="en-US" altLang="zh-CN" dirty="0" err="1">
                <a:solidFill>
                  <a:srgbClr val="FF0000"/>
                </a:solidFill>
                <a:sym typeface="Wingdings" panose="05000000000000000000" pitchFamily="2" charset="2"/>
              </a:rPr>
              <a:t>Juyang</a:t>
            </a: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 Hu</a:t>
            </a:r>
          </a:p>
          <a:p>
            <a:r>
              <a:rPr lang="en-US" altLang="zh-CN" sz="3200" b="1" dirty="0">
                <a:solidFill>
                  <a:srgbClr val="008CBF"/>
                </a:solidFill>
                <a:ea typeface="+mj-ea"/>
                <a:sym typeface="Wingdings" panose="05000000000000000000" pitchFamily="2" charset="2"/>
              </a:rPr>
              <a:t>New members(potential)</a:t>
            </a:r>
          </a:p>
          <a:p>
            <a:pPr lvl="1"/>
            <a:r>
              <a:rPr lang="en-US" altLang="zh-CN" b="1" dirty="0" err="1">
                <a:solidFill>
                  <a:srgbClr val="008CBF"/>
                </a:solidFill>
                <a:ea typeface="+mj-ea"/>
                <a:sym typeface="Wingdings" panose="05000000000000000000" pitchFamily="2" charset="2"/>
              </a:rPr>
              <a:t>Boyang</a:t>
            </a:r>
            <a:r>
              <a:rPr lang="en-US" altLang="zh-CN" b="1" dirty="0">
                <a:solidFill>
                  <a:srgbClr val="008CBF"/>
                </a:solidFill>
                <a:ea typeface="+mj-ea"/>
                <a:sym typeface="Wingdings" panose="05000000000000000000" pitchFamily="2" charset="2"/>
              </a:rPr>
              <a:t> Chen</a:t>
            </a:r>
          </a:p>
          <a:p>
            <a:pPr lvl="1"/>
            <a:r>
              <a:rPr lang="en-US" altLang="zh-CN" b="1" dirty="0" err="1">
                <a:solidFill>
                  <a:srgbClr val="008CBF"/>
                </a:solidFill>
                <a:ea typeface="+mj-ea"/>
                <a:sym typeface="Wingdings" panose="05000000000000000000" pitchFamily="2" charset="2"/>
              </a:rPr>
              <a:t>Pengjuan</a:t>
            </a:r>
            <a:r>
              <a:rPr lang="en-US" altLang="zh-CN" b="1" dirty="0">
                <a:solidFill>
                  <a:srgbClr val="008CBF"/>
                </a:solidFill>
                <a:ea typeface="+mj-ea"/>
                <a:sym typeface="Wingdings" panose="05000000000000000000" pitchFamily="2" charset="2"/>
              </a:rPr>
              <a:t> Yao</a:t>
            </a:r>
          </a:p>
          <a:p>
            <a:pPr lvl="1"/>
            <a:r>
              <a:rPr lang="en-US" altLang="zh-CN" b="1" dirty="0">
                <a:solidFill>
                  <a:srgbClr val="008CBF"/>
                </a:solidFill>
                <a:ea typeface="+mj-ea"/>
                <a:sym typeface="Wingdings" panose="05000000000000000000" pitchFamily="2" charset="2"/>
              </a:rPr>
              <a:t>Shi Liu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8170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New Topics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Commercial satellite calibration issues</a:t>
            </a:r>
          </a:p>
          <a:p>
            <a:r>
              <a:rPr lang="en-US" altLang="zh-CN" dirty="0"/>
              <a:t>Altimetry correction radiometer calibration</a:t>
            </a:r>
          </a:p>
          <a:p>
            <a:r>
              <a:rPr lang="en-US" altLang="zh-CN" dirty="0"/>
              <a:t>New Sensors</a:t>
            </a:r>
          </a:p>
          <a:p>
            <a:pPr lvl="1"/>
            <a:r>
              <a:rPr lang="en-US" altLang="zh-CN" dirty="0"/>
              <a:t>MWTS-III (FY-3H)</a:t>
            </a:r>
          </a:p>
          <a:p>
            <a:pPr lvl="1"/>
            <a:r>
              <a:rPr lang="en-US" altLang="zh-CN" dirty="0"/>
              <a:t>MWHS-II (FY-3H)</a:t>
            </a:r>
          </a:p>
          <a:p>
            <a:pPr lvl="1"/>
            <a:r>
              <a:rPr lang="en-US" altLang="zh-CN" dirty="0"/>
              <a:t>MWS (EPS-SG-A1)</a:t>
            </a:r>
          </a:p>
          <a:p>
            <a:pPr lvl="1"/>
            <a:r>
              <a:rPr lang="en-US" altLang="zh-CN" dirty="0"/>
              <a:t>MICAP/LASMR (HY-4A)</a:t>
            </a:r>
          </a:p>
          <a:p>
            <a:pPr lvl="1"/>
            <a:r>
              <a:rPr lang="en-US" altLang="zh-CN" dirty="0"/>
              <a:t>AMSR3 (GOSAT-GW)</a:t>
            </a:r>
          </a:p>
          <a:p>
            <a:pPr lvl="1"/>
            <a:r>
              <a:rPr lang="en-US" altLang="zh-CN" dirty="0"/>
              <a:t>MATHS (OceanSAT-3A)</a:t>
            </a:r>
          </a:p>
        </p:txBody>
      </p:sp>
    </p:spTree>
    <p:extLst>
      <p:ext uri="{BB962C8B-B14F-4D97-AF65-F5344CB8AC3E}">
        <p14:creationId xmlns:p14="http://schemas.microsoft.com/office/powerpoint/2010/main" val="3044470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Agenda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Day 2 Morning: 14 Presentations (COUNCIL CHAMBER)</a:t>
            </a:r>
          </a:p>
          <a:p>
            <a:r>
              <a:rPr lang="en-US" altLang="zh-CN" dirty="0"/>
              <a:t>Day 3 Morning: 13 Presentations or Discussions (AUDITORIUM)</a:t>
            </a:r>
          </a:p>
          <a:p>
            <a:r>
              <a:rPr lang="en-US" altLang="zh-CN" dirty="0"/>
              <a:t>Schedule is </a:t>
            </a:r>
            <a:r>
              <a:rPr lang="en-US" altLang="zh-CN" b="1" dirty="0">
                <a:solidFill>
                  <a:srgbClr val="FF0000"/>
                </a:solidFill>
              </a:rPr>
              <a:t>Extremely Tight</a:t>
            </a:r>
          </a:p>
          <a:p>
            <a:r>
              <a:rPr lang="en-US" altLang="zh-CN" b="1" dirty="0">
                <a:solidFill>
                  <a:srgbClr val="FF0000"/>
                </a:solidFill>
              </a:rPr>
              <a:t>Please adhere to the schedule</a:t>
            </a:r>
          </a:p>
          <a:p>
            <a:endParaRPr lang="en-US" altLang="zh-CN" b="1" dirty="0">
              <a:solidFill>
                <a:srgbClr val="FF0000"/>
              </a:solidFill>
            </a:endParaRPr>
          </a:p>
          <a:p>
            <a:endParaRPr lang="en-US" altLang="zh-CN" b="1" dirty="0">
              <a:solidFill>
                <a:srgbClr val="FF0000"/>
              </a:solidFill>
            </a:endParaRPr>
          </a:p>
          <a:p>
            <a:endParaRPr lang="en-US" altLang="zh-CN" b="1" dirty="0">
              <a:solidFill>
                <a:srgbClr val="FF0000"/>
              </a:solidFill>
            </a:endParaRPr>
          </a:p>
          <a:p>
            <a:r>
              <a:rPr lang="en-US" altLang="zh-CN" dirty="0"/>
              <a:t>Please contact </a:t>
            </a:r>
            <a:r>
              <a:rPr lang="en-US" altLang="zh-CN" b="1" dirty="0">
                <a:solidFill>
                  <a:srgbClr val="FF0000"/>
                </a:solidFill>
              </a:rPr>
              <a:t>Tim/Shengli</a:t>
            </a:r>
            <a:r>
              <a:rPr lang="en-US" altLang="zh-CN" dirty="0"/>
              <a:t> if you have any questions during the session.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5151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904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92a3b380-abf6-46f2-87bb-c2c114de1c9e" ContentTypeId="0x01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X6PPVAVDZMSZ-613157859-13577</_dlc_DocId>
    <_dlc_DocIdUrl xmlns="cfab5f87-ed30-4dbb-a820-4234a14babf6">
      <Url>https://wmoomm.sharepoint.com/sites/Collaboration/_layouts/15/DocIdRedir.aspx?ID=X6PPVAVDZMSZ-613157859-13577</Url>
      <Description>X6PPVAVDZMSZ-613157859-13577</Description>
    </_dlc_DocIdUrl>
  </documentManagement>
</p:properties>
</file>

<file path=customXml/itemProps1.xml><?xml version="1.0" encoding="utf-8"?>
<ds:datastoreItem xmlns:ds="http://schemas.openxmlformats.org/officeDocument/2006/customXml" ds:itemID="{C30BFBED-7AE4-435C-BFDA-AD95379626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4F669D-2575-4A67-A131-712855C14846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5B05E200-DC81-4CE3-A816-437F8C8E85E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540CF02-990C-4020-ABF0-CE32436D79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5C5F921A-6280-40D3-970B-CDD54820A1C6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b872a7c1-ed7f-4c06-9e7d-9181e1c04fc6"/>
    <ds:schemaRef ds:uri="715fcdb6-58ff-4d84-993c-bb26a5b54815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65</TotalTime>
  <Words>171</Words>
  <Application>Microsoft Office PowerPoint</Application>
  <PresentationFormat>Widescreen</PresentationFormat>
  <Paragraphs>49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Introduction to MicroWave Session </vt:lpstr>
      <vt:lpstr>Outlines</vt:lpstr>
      <vt:lpstr>MW sub-group meetings</vt:lpstr>
      <vt:lpstr>MW sub-group team</vt:lpstr>
      <vt:lpstr>New Topics</vt:lpstr>
      <vt:lpstr>Agenda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MicroWave Sub-Group Introduction </dc:title>
  <dc:creator>Mounir Lekouara</dc:creator>
  <cp:lastModifiedBy>Microsoft 帐户</cp:lastModifiedBy>
  <cp:revision>21</cp:revision>
  <dcterms:created xsi:type="dcterms:W3CDTF">2026-03-11T15:03:46Z</dcterms:created>
  <dcterms:modified xsi:type="dcterms:W3CDTF">2026-03-24T12:59:54Z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a71d5776-e1cb-4e79-8467-7db60618ff15</vt:lpwstr>
  </property>
  <property fmtid="{D5CDD505-2E9C-101B-9397-08002B2CF9AE}" pid="4" name="MediaServiceImageTags">
    <vt:lpwstr/>
  </property>
</Properties>
</file>